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5" r:id="rId5"/>
    <p:sldMasterId id="2147483666"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Lst>
  <p:sldSz cy="5143500" cx="9144000"/>
  <p:notesSz cx="6858000" cy="9144000"/>
  <p:embeddedFontLst>
    <p:embeddedFont>
      <p:font typeface="Proxima Nova"/>
      <p:regular r:id="rId42"/>
      <p:bold r:id="rId43"/>
      <p:italic r:id="rId44"/>
      <p:boldItalic r:id="rId45"/>
    </p:embeddedFont>
    <p:embeddedFont>
      <p:font typeface="Ubuntu Condensed"/>
      <p:regular r:id="rId46"/>
    </p:embeddedFont>
    <p:embeddedFont>
      <p:font typeface="Fira Sans Condensed Medium"/>
      <p:regular r:id="rId47"/>
      <p:bold r:id="rId48"/>
      <p:italic r:id="rId49"/>
      <p:boldItalic r:id="rId50"/>
    </p:embeddedFont>
    <p:embeddedFont>
      <p:font typeface="Squada One"/>
      <p:regular r:id="rId51"/>
    </p:embeddedFont>
    <p:embeddedFont>
      <p:font typeface="Barrio"/>
      <p:regular r:id="rId52"/>
    </p:embeddedFont>
    <p:embeddedFont>
      <p:font typeface="Proxima Nova Semibold"/>
      <p:regular r:id="rId53"/>
      <p:bold r:id="rId54"/>
      <p:boldItalic r:id="rId55"/>
    </p:embeddedFont>
    <p:embeddedFont>
      <p:font typeface="Barlow"/>
      <p:regular r:id="rId56"/>
      <p:bold r:id="rId57"/>
      <p:italic r:id="rId58"/>
      <p:boldItalic r:id="rId59"/>
    </p:embeddedFont>
    <p:embeddedFont>
      <p:font typeface="Barlow Light"/>
      <p:regular r:id="rId60"/>
      <p:bold r:id="rId61"/>
      <p:italic r:id="rId62"/>
      <p:boldItalic r:id="rId6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328">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4BEA55AC-30D9-418E-9018-96F254112B16}">
  <a:tblStyle styleId="{4BEA55AC-30D9-418E-9018-96F254112B16}"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328"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font" Target="fonts/ProximaNova-regular.fntdata"/><Relationship Id="rId41" Type="http://schemas.openxmlformats.org/officeDocument/2006/relationships/slide" Target="slides/slide34.xml"/><Relationship Id="rId44" Type="http://schemas.openxmlformats.org/officeDocument/2006/relationships/font" Target="fonts/ProximaNova-italic.fntdata"/><Relationship Id="rId43" Type="http://schemas.openxmlformats.org/officeDocument/2006/relationships/font" Target="fonts/ProximaNova-bold.fntdata"/><Relationship Id="rId46" Type="http://schemas.openxmlformats.org/officeDocument/2006/relationships/font" Target="fonts/UbuntuCondensed-regular.fntdata"/><Relationship Id="rId45" Type="http://schemas.openxmlformats.org/officeDocument/2006/relationships/font" Target="fonts/ProximaNova-boldItalic.fntdata"/><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font" Target="fonts/FiraSansCondensedMedium-bold.fntdata"/><Relationship Id="rId47" Type="http://schemas.openxmlformats.org/officeDocument/2006/relationships/font" Target="fonts/FiraSansCondensedMedium-regular.fntdata"/><Relationship Id="rId49" Type="http://schemas.openxmlformats.org/officeDocument/2006/relationships/font" Target="fonts/FiraSansCondensedMedium-italic.fntdata"/><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BarlowLight-italic.fntdata"/><Relationship Id="rId61" Type="http://schemas.openxmlformats.org/officeDocument/2006/relationships/font" Target="fonts/BarlowLight-bold.fntdata"/><Relationship Id="rId20" Type="http://schemas.openxmlformats.org/officeDocument/2006/relationships/slide" Target="slides/slide13.xml"/><Relationship Id="rId63" Type="http://schemas.openxmlformats.org/officeDocument/2006/relationships/font" Target="fonts/BarlowLight-boldItalic.fntdata"/><Relationship Id="rId22" Type="http://schemas.openxmlformats.org/officeDocument/2006/relationships/slide" Target="slides/slide15.xml"/><Relationship Id="rId21" Type="http://schemas.openxmlformats.org/officeDocument/2006/relationships/slide" Target="slides/slide14.xml"/><Relationship Id="rId24" Type="http://schemas.openxmlformats.org/officeDocument/2006/relationships/slide" Target="slides/slide17.xml"/><Relationship Id="rId23" Type="http://schemas.openxmlformats.org/officeDocument/2006/relationships/slide" Target="slides/slide16.xml"/><Relationship Id="rId60" Type="http://schemas.openxmlformats.org/officeDocument/2006/relationships/font" Target="fonts/BarlowLight-regular.fntdata"/><Relationship Id="rId26" Type="http://schemas.openxmlformats.org/officeDocument/2006/relationships/slide" Target="slides/slide19.xml"/><Relationship Id="rId25" Type="http://schemas.openxmlformats.org/officeDocument/2006/relationships/slide" Target="slides/slide18.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font" Target="fonts/SquadaOne-regular.fntdata"/><Relationship Id="rId50" Type="http://schemas.openxmlformats.org/officeDocument/2006/relationships/font" Target="fonts/FiraSansCondensedMedium-boldItalic.fntdata"/><Relationship Id="rId53" Type="http://schemas.openxmlformats.org/officeDocument/2006/relationships/font" Target="fonts/ProximaNovaSemibold-regular.fntdata"/><Relationship Id="rId52" Type="http://schemas.openxmlformats.org/officeDocument/2006/relationships/font" Target="fonts/Barrio-regular.fntdata"/><Relationship Id="rId11" Type="http://schemas.openxmlformats.org/officeDocument/2006/relationships/slide" Target="slides/slide4.xml"/><Relationship Id="rId55" Type="http://schemas.openxmlformats.org/officeDocument/2006/relationships/font" Target="fonts/ProximaNovaSemibold-boldItalic.fntdata"/><Relationship Id="rId10" Type="http://schemas.openxmlformats.org/officeDocument/2006/relationships/slide" Target="slides/slide3.xml"/><Relationship Id="rId54" Type="http://schemas.openxmlformats.org/officeDocument/2006/relationships/font" Target="fonts/ProximaNovaSemibold-bold.fntdata"/><Relationship Id="rId13" Type="http://schemas.openxmlformats.org/officeDocument/2006/relationships/slide" Target="slides/slide6.xml"/><Relationship Id="rId57" Type="http://schemas.openxmlformats.org/officeDocument/2006/relationships/font" Target="fonts/Barlow-bold.fntdata"/><Relationship Id="rId12" Type="http://schemas.openxmlformats.org/officeDocument/2006/relationships/slide" Target="slides/slide5.xml"/><Relationship Id="rId56" Type="http://schemas.openxmlformats.org/officeDocument/2006/relationships/font" Target="fonts/Barlow-regular.fntdata"/><Relationship Id="rId15" Type="http://schemas.openxmlformats.org/officeDocument/2006/relationships/slide" Target="slides/slide8.xml"/><Relationship Id="rId59" Type="http://schemas.openxmlformats.org/officeDocument/2006/relationships/font" Target="fonts/Barlow-boldItalic.fntdata"/><Relationship Id="rId14" Type="http://schemas.openxmlformats.org/officeDocument/2006/relationships/slide" Target="slides/slide7.xml"/><Relationship Id="rId58" Type="http://schemas.openxmlformats.org/officeDocument/2006/relationships/font" Target="fonts/Barlow-italic.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 name="Shape 145"/>
        <p:cNvGrpSpPr/>
        <p:nvPr/>
      </p:nvGrpSpPr>
      <p:grpSpPr>
        <a:xfrm>
          <a:off x="0" y="0"/>
          <a:ext cx="0" cy="0"/>
          <a:chOff x="0" y="0"/>
          <a:chExt cx="0" cy="0"/>
        </a:xfrm>
      </p:grpSpPr>
      <p:sp>
        <p:nvSpPr>
          <p:cNvPr id="146" name="Google Shape;146;g41c2cc5d7f_0_5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 name="Google Shape;147;g41c2cc5d7f_0_5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3" name="Shape 693"/>
        <p:cNvGrpSpPr/>
        <p:nvPr/>
      </p:nvGrpSpPr>
      <p:grpSpPr>
        <a:xfrm>
          <a:off x="0" y="0"/>
          <a:ext cx="0" cy="0"/>
          <a:chOff x="0" y="0"/>
          <a:chExt cx="0" cy="0"/>
        </a:xfrm>
      </p:grpSpPr>
      <p:sp>
        <p:nvSpPr>
          <p:cNvPr id="694" name="Google Shape;694;g55fa156eab_0_1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5" name="Google Shape;695;g55fa156eab_0_1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9" name="Shape 779"/>
        <p:cNvGrpSpPr/>
        <p:nvPr/>
      </p:nvGrpSpPr>
      <p:grpSpPr>
        <a:xfrm>
          <a:off x="0" y="0"/>
          <a:ext cx="0" cy="0"/>
          <a:chOff x="0" y="0"/>
          <a:chExt cx="0" cy="0"/>
        </a:xfrm>
      </p:grpSpPr>
      <p:sp>
        <p:nvSpPr>
          <p:cNvPr id="780" name="Google Shape;780;g59b3ea19b1_0_3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1" name="Google Shape;781;g59b3ea19b1_0_3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0" name="Shape 790"/>
        <p:cNvGrpSpPr/>
        <p:nvPr/>
      </p:nvGrpSpPr>
      <p:grpSpPr>
        <a:xfrm>
          <a:off x="0" y="0"/>
          <a:ext cx="0" cy="0"/>
          <a:chOff x="0" y="0"/>
          <a:chExt cx="0" cy="0"/>
        </a:xfrm>
      </p:grpSpPr>
      <p:sp>
        <p:nvSpPr>
          <p:cNvPr id="791" name="Google Shape;791;g5c5129095e_2_2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2" name="Google Shape;792;g5c5129095e_2_2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 name="Shape 859"/>
        <p:cNvGrpSpPr/>
        <p:nvPr/>
      </p:nvGrpSpPr>
      <p:grpSpPr>
        <a:xfrm>
          <a:off x="0" y="0"/>
          <a:ext cx="0" cy="0"/>
          <a:chOff x="0" y="0"/>
          <a:chExt cx="0" cy="0"/>
        </a:xfrm>
      </p:grpSpPr>
      <p:sp>
        <p:nvSpPr>
          <p:cNvPr id="860" name="Google Shape;860;g607a7b586f_1_5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1" name="Google Shape;861;g607a7b586f_1_5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1" name="Shape 891"/>
        <p:cNvGrpSpPr/>
        <p:nvPr/>
      </p:nvGrpSpPr>
      <p:grpSpPr>
        <a:xfrm>
          <a:off x="0" y="0"/>
          <a:ext cx="0" cy="0"/>
          <a:chOff x="0" y="0"/>
          <a:chExt cx="0" cy="0"/>
        </a:xfrm>
      </p:grpSpPr>
      <p:sp>
        <p:nvSpPr>
          <p:cNvPr id="892" name="Google Shape;892;g41cd6dfd0b_0_2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3" name="Google Shape;893;g41cd6dfd0b_0_2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7" name="Shape 927"/>
        <p:cNvGrpSpPr/>
        <p:nvPr/>
      </p:nvGrpSpPr>
      <p:grpSpPr>
        <a:xfrm>
          <a:off x="0" y="0"/>
          <a:ext cx="0" cy="0"/>
          <a:chOff x="0" y="0"/>
          <a:chExt cx="0" cy="0"/>
        </a:xfrm>
      </p:grpSpPr>
      <p:sp>
        <p:nvSpPr>
          <p:cNvPr id="928" name="Google Shape;928;g5c67191e95_1_1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9" name="Google Shape;929;g5c67191e95_1_1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3" name="Shape 1003"/>
        <p:cNvGrpSpPr/>
        <p:nvPr/>
      </p:nvGrpSpPr>
      <p:grpSpPr>
        <a:xfrm>
          <a:off x="0" y="0"/>
          <a:ext cx="0" cy="0"/>
          <a:chOff x="0" y="0"/>
          <a:chExt cx="0" cy="0"/>
        </a:xfrm>
      </p:grpSpPr>
      <p:sp>
        <p:nvSpPr>
          <p:cNvPr id="1004" name="Google Shape;1004;g41cd6dfd0b_0_4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5" name="Google Shape;1005;g41cd6dfd0b_0_4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 name="Shape 1055"/>
        <p:cNvGrpSpPr/>
        <p:nvPr/>
      </p:nvGrpSpPr>
      <p:grpSpPr>
        <a:xfrm>
          <a:off x="0" y="0"/>
          <a:ext cx="0" cy="0"/>
          <a:chOff x="0" y="0"/>
          <a:chExt cx="0" cy="0"/>
        </a:xfrm>
      </p:grpSpPr>
      <p:sp>
        <p:nvSpPr>
          <p:cNvPr id="1056" name="Google Shape;1056;g41cd6dfd0b_0_6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7" name="Google Shape;1057;g41cd6dfd0b_0_6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1" name="Shape 1141"/>
        <p:cNvGrpSpPr/>
        <p:nvPr/>
      </p:nvGrpSpPr>
      <p:grpSpPr>
        <a:xfrm>
          <a:off x="0" y="0"/>
          <a:ext cx="0" cy="0"/>
          <a:chOff x="0" y="0"/>
          <a:chExt cx="0" cy="0"/>
        </a:xfrm>
      </p:grpSpPr>
      <p:sp>
        <p:nvSpPr>
          <p:cNvPr id="1142" name="Google Shape;1142;g5c67191e95_3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3" name="Google Shape;1143;g5c67191e95_3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0" name="Shape 1180"/>
        <p:cNvGrpSpPr/>
        <p:nvPr/>
      </p:nvGrpSpPr>
      <p:grpSpPr>
        <a:xfrm>
          <a:off x="0" y="0"/>
          <a:ext cx="0" cy="0"/>
          <a:chOff x="0" y="0"/>
          <a:chExt cx="0" cy="0"/>
        </a:xfrm>
      </p:grpSpPr>
      <p:sp>
        <p:nvSpPr>
          <p:cNvPr id="1181" name="Google Shape;1181;g41cd6dfd0b_0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2" name="Google Shape;1182;g41cd6dfd0b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 name="Shape 212"/>
        <p:cNvGrpSpPr/>
        <p:nvPr/>
      </p:nvGrpSpPr>
      <p:grpSpPr>
        <a:xfrm>
          <a:off x="0" y="0"/>
          <a:ext cx="0" cy="0"/>
          <a:chOff x="0" y="0"/>
          <a:chExt cx="0" cy="0"/>
        </a:xfrm>
      </p:grpSpPr>
      <p:sp>
        <p:nvSpPr>
          <p:cNvPr id="213" name="Google Shape;213;g60fefa5291_9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4" name="Google Shape;214;g60fefa5291_9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7" name="Shape 1197"/>
        <p:cNvGrpSpPr/>
        <p:nvPr/>
      </p:nvGrpSpPr>
      <p:grpSpPr>
        <a:xfrm>
          <a:off x="0" y="0"/>
          <a:ext cx="0" cy="0"/>
          <a:chOff x="0" y="0"/>
          <a:chExt cx="0" cy="0"/>
        </a:xfrm>
      </p:grpSpPr>
      <p:sp>
        <p:nvSpPr>
          <p:cNvPr id="1198" name="Google Shape;1198;g60fefa5291_10_12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9" name="Google Shape;1199;g60fefa5291_10_12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1" name="Shape 1511"/>
        <p:cNvGrpSpPr/>
        <p:nvPr/>
      </p:nvGrpSpPr>
      <p:grpSpPr>
        <a:xfrm>
          <a:off x="0" y="0"/>
          <a:ext cx="0" cy="0"/>
          <a:chOff x="0" y="0"/>
          <a:chExt cx="0" cy="0"/>
        </a:xfrm>
      </p:grpSpPr>
      <p:sp>
        <p:nvSpPr>
          <p:cNvPr id="1512" name="Google Shape;1512;g60fefa5291_9_71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3" name="Google Shape;1513;g60fefa5291_9_71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6" name="Shape 1726"/>
        <p:cNvGrpSpPr/>
        <p:nvPr/>
      </p:nvGrpSpPr>
      <p:grpSpPr>
        <a:xfrm>
          <a:off x="0" y="0"/>
          <a:ext cx="0" cy="0"/>
          <a:chOff x="0" y="0"/>
          <a:chExt cx="0" cy="0"/>
        </a:xfrm>
      </p:grpSpPr>
      <p:sp>
        <p:nvSpPr>
          <p:cNvPr id="1727" name="Google Shape;1727;g6052b9ce1a_0_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8" name="Google Shape;1728;g6052b9ce1a_0_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4" name="Shape 1734"/>
        <p:cNvGrpSpPr/>
        <p:nvPr/>
      </p:nvGrpSpPr>
      <p:grpSpPr>
        <a:xfrm>
          <a:off x="0" y="0"/>
          <a:ext cx="0" cy="0"/>
          <a:chOff x="0" y="0"/>
          <a:chExt cx="0" cy="0"/>
        </a:xfrm>
      </p:grpSpPr>
      <p:sp>
        <p:nvSpPr>
          <p:cNvPr id="1735" name="Google Shape;1735;g6052b9ce1a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6" name="Google Shape;1736;g6052b9ce1a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1" name="Shape 1741"/>
        <p:cNvGrpSpPr/>
        <p:nvPr/>
      </p:nvGrpSpPr>
      <p:grpSpPr>
        <a:xfrm>
          <a:off x="0" y="0"/>
          <a:ext cx="0" cy="0"/>
          <a:chOff x="0" y="0"/>
          <a:chExt cx="0" cy="0"/>
        </a:xfrm>
      </p:grpSpPr>
      <p:sp>
        <p:nvSpPr>
          <p:cNvPr id="1742" name="Google Shape;1742;g6052b9ce1a_0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3" name="Google Shape;1743;g6052b9ce1a_0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8" name="Shape 1758"/>
        <p:cNvGrpSpPr/>
        <p:nvPr/>
      </p:nvGrpSpPr>
      <p:grpSpPr>
        <a:xfrm>
          <a:off x="0" y="0"/>
          <a:ext cx="0" cy="0"/>
          <a:chOff x="0" y="0"/>
          <a:chExt cx="0" cy="0"/>
        </a:xfrm>
      </p:grpSpPr>
      <p:sp>
        <p:nvSpPr>
          <p:cNvPr id="1759" name="Google Shape;1759;g60fefa5291_9_25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0" name="Google Shape;1760;g60fefa5291_9_25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74" name="Shape 2374"/>
        <p:cNvGrpSpPr/>
        <p:nvPr/>
      </p:nvGrpSpPr>
      <p:grpSpPr>
        <a:xfrm>
          <a:off x="0" y="0"/>
          <a:ext cx="0" cy="0"/>
          <a:chOff x="0" y="0"/>
          <a:chExt cx="0" cy="0"/>
        </a:xfrm>
      </p:grpSpPr>
      <p:sp>
        <p:nvSpPr>
          <p:cNvPr id="2375" name="Google Shape;2375;g60fefa5291_9_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76" name="Google Shape;2376;g60fefa5291_9_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5" name="Shape 4865"/>
        <p:cNvGrpSpPr/>
        <p:nvPr/>
      </p:nvGrpSpPr>
      <p:grpSpPr>
        <a:xfrm>
          <a:off x="0" y="0"/>
          <a:ext cx="0" cy="0"/>
          <a:chOff x="0" y="0"/>
          <a:chExt cx="0" cy="0"/>
        </a:xfrm>
      </p:grpSpPr>
      <p:sp>
        <p:nvSpPr>
          <p:cNvPr id="4866" name="Google Shape;4866;g60fefa5291_9_31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67" name="Google Shape;4867;g60fefa5291_9_31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42" name="Shape 5242"/>
        <p:cNvGrpSpPr/>
        <p:nvPr/>
      </p:nvGrpSpPr>
      <p:grpSpPr>
        <a:xfrm>
          <a:off x="0" y="0"/>
          <a:ext cx="0" cy="0"/>
          <a:chOff x="0" y="0"/>
          <a:chExt cx="0" cy="0"/>
        </a:xfrm>
      </p:grpSpPr>
      <p:sp>
        <p:nvSpPr>
          <p:cNvPr id="5243" name="Google Shape;5243;g60fefa5291_9_35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44" name="Google Shape;5244;g60fefa5291_9_35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73" name="Shape 5673"/>
        <p:cNvGrpSpPr/>
        <p:nvPr/>
      </p:nvGrpSpPr>
      <p:grpSpPr>
        <a:xfrm>
          <a:off x="0" y="0"/>
          <a:ext cx="0" cy="0"/>
          <a:chOff x="0" y="0"/>
          <a:chExt cx="0" cy="0"/>
        </a:xfrm>
      </p:grpSpPr>
      <p:sp>
        <p:nvSpPr>
          <p:cNvPr id="5674" name="Google Shape;5674;g60fefa5291_9_40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75" name="Google Shape;5675;g60fefa5291_9_40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1" name="Shape 251"/>
        <p:cNvGrpSpPr/>
        <p:nvPr/>
      </p:nvGrpSpPr>
      <p:grpSpPr>
        <a:xfrm>
          <a:off x="0" y="0"/>
          <a:ext cx="0" cy="0"/>
          <a:chOff x="0" y="0"/>
          <a:chExt cx="0" cy="0"/>
        </a:xfrm>
      </p:grpSpPr>
      <p:sp>
        <p:nvSpPr>
          <p:cNvPr id="252" name="Google Shape;252;g5c04e60517_0_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3" name="Google Shape;253;g5c04e60517_0_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66" name="Shape 6466"/>
        <p:cNvGrpSpPr/>
        <p:nvPr/>
      </p:nvGrpSpPr>
      <p:grpSpPr>
        <a:xfrm>
          <a:off x="0" y="0"/>
          <a:ext cx="0" cy="0"/>
          <a:chOff x="0" y="0"/>
          <a:chExt cx="0" cy="0"/>
        </a:xfrm>
      </p:grpSpPr>
      <p:sp>
        <p:nvSpPr>
          <p:cNvPr id="6467" name="Google Shape;6467;g60fefa5291_9_47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68" name="Google Shape;6468;g60fefa5291_9_47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07" name="Shape 7207"/>
        <p:cNvGrpSpPr/>
        <p:nvPr/>
      </p:nvGrpSpPr>
      <p:grpSpPr>
        <a:xfrm>
          <a:off x="0" y="0"/>
          <a:ext cx="0" cy="0"/>
          <a:chOff x="0" y="0"/>
          <a:chExt cx="0" cy="0"/>
        </a:xfrm>
      </p:grpSpPr>
      <p:sp>
        <p:nvSpPr>
          <p:cNvPr id="7208" name="Google Shape;7208;g60fefa5291_9_55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09" name="Google Shape;7209;g60fefa5291_9_55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00" name="Shape 7900"/>
        <p:cNvGrpSpPr/>
        <p:nvPr/>
      </p:nvGrpSpPr>
      <p:grpSpPr>
        <a:xfrm>
          <a:off x="0" y="0"/>
          <a:ext cx="0" cy="0"/>
          <a:chOff x="0" y="0"/>
          <a:chExt cx="0" cy="0"/>
        </a:xfrm>
      </p:grpSpPr>
      <p:sp>
        <p:nvSpPr>
          <p:cNvPr id="7901" name="Google Shape;7901;g60fefa5291_9_62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02" name="Google Shape;7902;g60fefa5291_9_62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02" name="Shape 8202"/>
        <p:cNvGrpSpPr/>
        <p:nvPr/>
      </p:nvGrpSpPr>
      <p:grpSpPr>
        <a:xfrm>
          <a:off x="0" y="0"/>
          <a:ext cx="0" cy="0"/>
          <a:chOff x="0" y="0"/>
          <a:chExt cx="0" cy="0"/>
        </a:xfrm>
      </p:grpSpPr>
      <p:sp>
        <p:nvSpPr>
          <p:cNvPr id="8203" name="Google Shape;8203;g60fefa5291_9_65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04" name="Google Shape;8204;g60fefa5291_9_65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36" name="Shape 8836"/>
        <p:cNvGrpSpPr/>
        <p:nvPr/>
      </p:nvGrpSpPr>
      <p:grpSpPr>
        <a:xfrm>
          <a:off x="0" y="0"/>
          <a:ext cx="0" cy="0"/>
          <a:chOff x="0" y="0"/>
          <a:chExt cx="0" cy="0"/>
        </a:xfrm>
      </p:grpSpPr>
      <p:sp>
        <p:nvSpPr>
          <p:cNvPr id="8837" name="Google Shape;8837;g60fefa5291_9_7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38" name="Google Shape;8838;g60fefa5291_9_71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 name="Shape 295"/>
        <p:cNvGrpSpPr/>
        <p:nvPr/>
      </p:nvGrpSpPr>
      <p:grpSpPr>
        <a:xfrm>
          <a:off x="0" y="0"/>
          <a:ext cx="0" cy="0"/>
          <a:chOff x="0" y="0"/>
          <a:chExt cx="0" cy="0"/>
        </a:xfrm>
      </p:grpSpPr>
      <p:sp>
        <p:nvSpPr>
          <p:cNvPr id="296" name="Google Shape;296;g55fa156eab_0_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7" name="Google Shape;297;g55fa156eab_0_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 name="Shape 331"/>
        <p:cNvGrpSpPr/>
        <p:nvPr/>
      </p:nvGrpSpPr>
      <p:grpSpPr>
        <a:xfrm>
          <a:off x="0" y="0"/>
          <a:ext cx="0" cy="0"/>
          <a:chOff x="0" y="0"/>
          <a:chExt cx="0" cy="0"/>
        </a:xfrm>
      </p:grpSpPr>
      <p:sp>
        <p:nvSpPr>
          <p:cNvPr id="332" name="Google Shape;332;g5c5129095e_2_1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3" name="Google Shape;333;g5c5129095e_2_1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7" name="Shape 357"/>
        <p:cNvGrpSpPr/>
        <p:nvPr/>
      </p:nvGrpSpPr>
      <p:grpSpPr>
        <a:xfrm>
          <a:off x="0" y="0"/>
          <a:ext cx="0" cy="0"/>
          <a:chOff x="0" y="0"/>
          <a:chExt cx="0" cy="0"/>
        </a:xfrm>
      </p:grpSpPr>
      <p:sp>
        <p:nvSpPr>
          <p:cNvPr id="358" name="Google Shape;358;g60fefa5291_3_4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9" name="Google Shape;359;g60fefa5291_3_4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5" name="Shape 375"/>
        <p:cNvGrpSpPr/>
        <p:nvPr/>
      </p:nvGrpSpPr>
      <p:grpSpPr>
        <a:xfrm>
          <a:off x="0" y="0"/>
          <a:ext cx="0" cy="0"/>
          <a:chOff x="0" y="0"/>
          <a:chExt cx="0" cy="0"/>
        </a:xfrm>
      </p:grpSpPr>
      <p:sp>
        <p:nvSpPr>
          <p:cNvPr id="376" name="Google Shape;376;g41cd6dfd0b_0_8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7" name="Google Shape;377;g41cd6dfd0b_0_8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4" name="Shape 424"/>
        <p:cNvGrpSpPr/>
        <p:nvPr/>
      </p:nvGrpSpPr>
      <p:grpSpPr>
        <a:xfrm>
          <a:off x="0" y="0"/>
          <a:ext cx="0" cy="0"/>
          <a:chOff x="0" y="0"/>
          <a:chExt cx="0" cy="0"/>
        </a:xfrm>
      </p:grpSpPr>
      <p:sp>
        <p:nvSpPr>
          <p:cNvPr id="425" name="Google Shape;425;g59b3ea19b1_3_1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6" name="Google Shape;426;g59b3ea19b1_3_1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 name="Shape 606"/>
        <p:cNvGrpSpPr/>
        <p:nvPr/>
      </p:nvGrpSpPr>
      <p:grpSpPr>
        <a:xfrm>
          <a:off x="0" y="0"/>
          <a:ext cx="0" cy="0"/>
          <a:chOff x="0" y="0"/>
          <a:chExt cx="0" cy="0"/>
        </a:xfrm>
      </p:grpSpPr>
      <p:sp>
        <p:nvSpPr>
          <p:cNvPr id="607" name="Google Shape;607;g5c04e60517_0_6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8" name="Google Shape;608;g5c04e60517_0_6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TLE OPENING" type="title">
  <p:cSld name="TITLE">
    <p:bg>
      <p:bgPr>
        <a:noFill/>
      </p:bgPr>
    </p:bg>
    <p:spTree>
      <p:nvGrpSpPr>
        <p:cNvPr id="8" name="Shape 8"/>
        <p:cNvGrpSpPr/>
        <p:nvPr/>
      </p:nvGrpSpPr>
      <p:grpSpPr>
        <a:xfrm>
          <a:off x="0" y="0"/>
          <a:ext cx="0" cy="0"/>
          <a:chOff x="0" y="0"/>
          <a:chExt cx="0" cy="0"/>
        </a:xfrm>
      </p:grpSpPr>
      <p:sp>
        <p:nvSpPr>
          <p:cNvPr id="9" name="Google Shape;9;p2"/>
          <p:cNvSpPr/>
          <p:nvPr/>
        </p:nvSpPr>
        <p:spPr>
          <a:xfrm>
            <a:off x="18639" y="1507984"/>
            <a:ext cx="176" cy="172"/>
          </a:xfrm>
          <a:custGeom>
            <a:rect b="b" l="l" r="r" t="t"/>
            <a:pathLst>
              <a:path extrusionOk="0" h="1" w="1">
                <a:moveTo>
                  <a:pt x="0" y="0"/>
                </a:moveTo>
                <a:lnTo>
                  <a:pt x="0" y="0"/>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a:off x="18639" y="2419108"/>
            <a:ext cx="176" cy="172"/>
          </a:xfrm>
          <a:custGeom>
            <a:rect b="b" l="l" r="r" t="t"/>
            <a:pathLst>
              <a:path extrusionOk="0" h="1" w="1">
                <a:moveTo>
                  <a:pt x="0" y="0"/>
                </a:move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flipH="1">
            <a:off x="114451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flipH="1">
            <a:off x="114451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txBox="1"/>
          <p:nvPr>
            <p:ph type="ctrTitle"/>
          </p:nvPr>
        </p:nvSpPr>
        <p:spPr>
          <a:xfrm flipH="1">
            <a:off x="4526925" y="1744900"/>
            <a:ext cx="3663600" cy="21042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None/>
              <a:defRPr sz="7200">
                <a:solidFill>
                  <a:srgbClr val="FF8B70"/>
                </a:solidFill>
              </a:defRPr>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14" name="Google Shape;14;p2"/>
          <p:cNvSpPr txBox="1"/>
          <p:nvPr>
            <p:ph idx="1" type="subTitle"/>
          </p:nvPr>
        </p:nvSpPr>
        <p:spPr>
          <a:xfrm flipH="1">
            <a:off x="5099634" y="3680282"/>
            <a:ext cx="3090900" cy="354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434343"/>
              </a:buClr>
              <a:buSzPts val="1400"/>
              <a:buNone/>
              <a:defRPr/>
            </a:lvl1pPr>
            <a:lvl2pPr lvl="1" rtl="0" algn="r">
              <a:lnSpc>
                <a:spcPct val="100000"/>
              </a:lnSpc>
              <a:spcBef>
                <a:spcPts val="0"/>
              </a:spcBef>
              <a:spcAft>
                <a:spcPts val="0"/>
              </a:spcAft>
              <a:buSzPts val="1400"/>
              <a:buNone/>
              <a:defRPr sz="1400"/>
            </a:lvl2pPr>
            <a:lvl3pPr lvl="2" rtl="0" algn="r">
              <a:lnSpc>
                <a:spcPct val="100000"/>
              </a:lnSpc>
              <a:spcBef>
                <a:spcPts val="0"/>
              </a:spcBef>
              <a:spcAft>
                <a:spcPts val="0"/>
              </a:spcAft>
              <a:buSzPts val="1400"/>
              <a:buNone/>
              <a:defRPr sz="1400"/>
            </a:lvl3pPr>
            <a:lvl4pPr lvl="3" rtl="0" algn="r">
              <a:lnSpc>
                <a:spcPct val="100000"/>
              </a:lnSpc>
              <a:spcBef>
                <a:spcPts val="0"/>
              </a:spcBef>
              <a:spcAft>
                <a:spcPts val="0"/>
              </a:spcAft>
              <a:buSzPts val="1400"/>
              <a:buNone/>
              <a:defRPr sz="1400"/>
            </a:lvl4pPr>
            <a:lvl5pPr lvl="4" rtl="0" algn="r">
              <a:lnSpc>
                <a:spcPct val="100000"/>
              </a:lnSpc>
              <a:spcBef>
                <a:spcPts val="0"/>
              </a:spcBef>
              <a:spcAft>
                <a:spcPts val="0"/>
              </a:spcAft>
              <a:buSzPts val="1400"/>
              <a:buNone/>
              <a:defRPr sz="1400"/>
            </a:lvl5pPr>
            <a:lvl6pPr lvl="5" rtl="0" algn="r">
              <a:lnSpc>
                <a:spcPct val="100000"/>
              </a:lnSpc>
              <a:spcBef>
                <a:spcPts val="0"/>
              </a:spcBef>
              <a:spcAft>
                <a:spcPts val="0"/>
              </a:spcAft>
              <a:buSzPts val="1400"/>
              <a:buNone/>
              <a:defRPr sz="1400"/>
            </a:lvl6pPr>
            <a:lvl7pPr lvl="6" rtl="0" algn="r">
              <a:lnSpc>
                <a:spcPct val="100000"/>
              </a:lnSpc>
              <a:spcBef>
                <a:spcPts val="0"/>
              </a:spcBef>
              <a:spcAft>
                <a:spcPts val="0"/>
              </a:spcAft>
              <a:buSzPts val="1400"/>
              <a:buNone/>
              <a:defRPr sz="1400"/>
            </a:lvl7pPr>
            <a:lvl8pPr lvl="7" rtl="0" algn="r">
              <a:lnSpc>
                <a:spcPct val="100000"/>
              </a:lnSpc>
              <a:spcBef>
                <a:spcPts val="0"/>
              </a:spcBef>
              <a:spcAft>
                <a:spcPts val="0"/>
              </a:spcAft>
              <a:buSzPts val="1400"/>
              <a:buNone/>
              <a:defRPr sz="1400"/>
            </a:lvl8pPr>
            <a:lvl9pPr lvl="8" rtl="0" algn="r">
              <a:lnSpc>
                <a:spcPct val="100000"/>
              </a:lnSpc>
              <a:spcBef>
                <a:spcPts val="0"/>
              </a:spcBef>
              <a:spcAft>
                <a:spcPts val="0"/>
              </a:spcAft>
              <a:buSzPts val="1400"/>
              <a:buNone/>
              <a:defRPr sz="14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
  <p:cSld name="CUSTOM_1_2_1_1">
    <p:bg>
      <p:bgPr>
        <a:noFill/>
      </p:bgPr>
    </p:bg>
    <p:spTree>
      <p:nvGrpSpPr>
        <p:cNvPr id="95" name="Shape 95"/>
        <p:cNvGrpSpPr/>
        <p:nvPr/>
      </p:nvGrpSpPr>
      <p:grpSpPr>
        <a:xfrm>
          <a:off x="0" y="0"/>
          <a:ext cx="0" cy="0"/>
          <a:chOff x="0" y="0"/>
          <a:chExt cx="0" cy="0"/>
        </a:xfrm>
      </p:grpSpPr>
      <p:sp>
        <p:nvSpPr>
          <p:cNvPr id="96" name="Google Shape;96;p11"/>
          <p:cNvSpPr txBox="1"/>
          <p:nvPr>
            <p:ph type="ctrTitle"/>
          </p:nvPr>
        </p:nvSpPr>
        <p:spPr>
          <a:xfrm flipH="1">
            <a:off x="1533059" y="1926513"/>
            <a:ext cx="2878800" cy="420900"/>
          </a:xfrm>
          <a:prstGeom prst="rect">
            <a:avLst/>
          </a:prstGeom>
          <a:noFill/>
          <a:ln>
            <a:noFill/>
          </a:ln>
        </p:spPr>
        <p:txBody>
          <a:bodyPr anchorCtr="0" anchor="b" bIns="45700" lIns="91425" spcFirstLastPara="1" rIns="91425" wrap="square" tIns="45700">
            <a:noAutofit/>
          </a:bodyPr>
          <a:lstStyle>
            <a:lvl1pPr lvl="0" rtl="0" algn="ctr">
              <a:lnSpc>
                <a:spcPct val="90000"/>
              </a:lnSpc>
              <a:spcBef>
                <a:spcPts val="0"/>
              </a:spcBef>
              <a:spcAft>
                <a:spcPts val="0"/>
              </a:spcAft>
              <a:buClr>
                <a:srgbClr val="434343"/>
              </a:buClr>
              <a:buSzPts val="3600"/>
              <a:buNone/>
              <a:defRPr sz="3600">
                <a:solidFill>
                  <a:srgbClr val="434343"/>
                </a:solidFill>
              </a:defRPr>
            </a:lvl1pPr>
            <a:lvl2pPr lvl="1" rtl="0" algn="ctr">
              <a:spcBef>
                <a:spcPts val="0"/>
              </a:spcBef>
              <a:spcAft>
                <a:spcPts val="0"/>
              </a:spcAft>
              <a:buClr>
                <a:srgbClr val="434343"/>
              </a:buClr>
              <a:buSzPts val="3600"/>
              <a:buNone/>
              <a:defRPr sz="3600">
                <a:solidFill>
                  <a:srgbClr val="434343"/>
                </a:solidFill>
              </a:defRPr>
            </a:lvl2pPr>
            <a:lvl3pPr lvl="2" rtl="0" algn="ctr">
              <a:spcBef>
                <a:spcPts val="0"/>
              </a:spcBef>
              <a:spcAft>
                <a:spcPts val="0"/>
              </a:spcAft>
              <a:buClr>
                <a:srgbClr val="434343"/>
              </a:buClr>
              <a:buSzPts val="3600"/>
              <a:buNone/>
              <a:defRPr sz="3600">
                <a:solidFill>
                  <a:srgbClr val="434343"/>
                </a:solidFill>
              </a:defRPr>
            </a:lvl3pPr>
            <a:lvl4pPr lvl="3" rtl="0" algn="ctr">
              <a:spcBef>
                <a:spcPts val="0"/>
              </a:spcBef>
              <a:spcAft>
                <a:spcPts val="0"/>
              </a:spcAft>
              <a:buClr>
                <a:srgbClr val="434343"/>
              </a:buClr>
              <a:buSzPts val="3600"/>
              <a:buNone/>
              <a:defRPr sz="3600">
                <a:solidFill>
                  <a:srgbClr val="434343"/>
                </a:solidFill>
              </a:defRPr>
            </a:lvl4pPr>
            <a:lvl5pPr lvl="4" rtl="0" algn="ctr">
              <a:spcBef>
                <a:spcPts val="0"/>
              </a:spcBef>
              <a:spcAft>
                <a:spcPts val="0"/>
              </a:spcAft>
              <a:buClr>
                <a:srgbClr val="434343"/>
              </a:buClr>
              <a:buSzPts val="3600"/>
              <a:buNone/>
              <a:defRPr sz="3600">
                <a:solidFill>
                  <a:srgbClr val="434343"/>
                </a:solidFill>
              </a:defRPr>
            </a:lvl5pPr>
            <a:lvl6pPr lvl="5" rtl="0" algn="ctr">
              <a:spcBef>
                <a:spcPts val="0"/>
              </a:spcBef>
              <a:spcAft>
                <a:spcPts val="0"/>
              </a:spcAft>
              <a:buClr>
                <a:srgbClr val="434343"/>
              </a:buClr>
              <a:buSzPts val="3600"/>
              <a:buNone/>
              <a:defRPr sz="3600">
                <a:solidFill>
                  <a:srgbClr val="434343"/>
                </a:solidFill>
              </a:defRPr>
            </a:lvl6pPr>
            <a:lvl7pPr lvl="6" rtl="0" algn="ctr">
              <a:spcBef>
                <a:spcPts val="0"/>
              </a:spcBef>
              <a:spcAft>
                <a:spcPts val="0"/>
              </a:spcAft>
              <a:buClr>
                <a:srgbClr val="434343"/>
              </a:buClr>
              <a:buSzPts val="3600"/>
              <a:buNone/>
              <a:defRPr sz="3600">
                <a:solidFill>
                  <a:srgbClr val="434343"/>
                </a:solidFill>
              </a:defRPr>
            </a:lvl7pPr>
            <a:lvl8pPr lvl="7" rtl="0" algn="ctr">
              <a:spcBef>
                <a:spcPts val="0"/>
              </a:spcBef>
              <a:spcAft>
                <a:spcPts val="0"/>
              </a:spcAft>
              <a:buClr>
                <a:srgbClr val="434343"/>
              </a:buClr>
              <a:buSzPts val="3600"/>
              <a:buNone/>
              <a:defRPr sz="3600">
                <a:solidFill>
                  <a:srgbClr val="434343"/>
                </a:solidFill>
              </a:defRPr>
            </a:lvl8pPr>
            <a:lvl9pPr lvl="8" rtl="0" algn="ctr">
              <a:spcBef>
                <a:spcPts val="0"/>
              </a:spcBef>
              <a:spcAft>
                <a:spcPts val="0"/>
              </a:spcAft>
              <a:buClr>
                <a:srgbClr val="434343"/>
              </a:buClr>
              <a:buSzPts val="3600"/>
              <a:buNone/>
              <a:defRPr sz="3600">
                <a:solidFill>
                  <a:srgbClr val="434343"/>
                </a:solidFill>
              </a:defRPr>
            </a:lvl9pPr>
          </a:lstStyle>
          <a:p/>
        </p:txBody>
      </p:sp>
      <p:sp>
        <p:nvSpPr>
          <p:cNvPr id="97" name="Google Shape;97;p11"/>
          <p:cNvSpPr txBox="1"/>
          <p:nvPr>
            <p:ph idx="1" type="subTitle"/>
          </p:nvPr>
        </p:nvSpPr>
        <p:spPr>
          <a:xfrm>
            <a:off x="1948862" y="2385288"/>
            <a:ext cx="2047200" cy="126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98" name="Google Shape;98;p11"/>
          <p:cNvSpPr txBox="1"/>
          <p:nvPr>
            <p:ph idx="2" type="ctrTitle"/>
          </p:nvPr>
        </p:nvSpPr>
        <p:spPr>
          <a:xfrm flipH="1">
            <a:off x="4683000" y="1926513"/>
            <a:ext cx="2878800" cy="420900"/>
          </a:xfrm>
          <a:prstGeom prst="rect">
            <a:avLst/>
          </a:prstGeom>
          <a:noFill/>
          <a:ln>
            <a:noFill/>
          </a:ln>
        </p:spPr>
        <p:txBody>
          <a:bodyPr anchorCtr="0" anchor="b" bIns="45700" lIns="91425" spcFirstLastPara="1" rIns="91425" wrap="square" tIns="45700">
            <a:noAutofit/>
          </a:bodyPr>
          <a:lstStyle>
            <a:lvl1pPr lvl="0" rtl="0" algn="ctr">
              <a:lnSpc>
                <a:spcPct val="90000"/>
              </a:lnSpc>
              <a:spcBef>
                <a:spcPts val="0"/>
              </a:spcBef>
              <a:spcAft>
                <a:spcPts val="0"/>
              </a:spcAft>
              <a:buClr>
                <a:srgbClr val="434343"/>
              </a:buClr>
              <a:buSzPts val="3600"/>
              <a:buNone/>
              <a:defRPr sz="3600">
                <a:solidFill>
                  <a:srgbClr val="434343"/>
                </a:solidFill>
              </a:defRPr>
            </a:lvl1pPr>
            <a:lvl2pPr lvl="1" rtl="0" algn="ctr">
              <a:spcBef>
                <a:spcPts val="0"/>
              </a:spcBef>
              <a:spcAft>
                <a:spcPts val="0"/>
              </a:spcAft>
              <a:buClr>
                <a:srgbClr val="434343"/>
              </a:buClr>
              <a:buSzPts val="3600"/>
              <a:buNone/>
              <a:defRPr sz="3600">
                <a:solidFill>
                  <a:srgbClr val="434343"/>
                </a:solidFill>
              </a:defRPr>
            </a:lvl2pPr>
            <a:lvl3pPr lvl="2" rtl="0" algn="ctr">
              <a:spcBef>
                <a:spcPts val="0"/>
              </a:spcBef>
              <a:spcAft>
                <a:spcPts val="0"/>
              </a:spcAft>
              <a:buClr>
                <a:srgbClr val="434343"/>
              </a:buClr>
              <a:buSzPts val="3600"/>
              <a:buNone/>
              <a:defRPr sz="3600">
                <a:solidFill>
                  <a:srgbClr val="434343"/>
                </a:solidFill>
              </a:defRPr>
            </a:lvl3pPr>
            <a:lvl4pPr lvl="3" rtl="0" algn="ctr">
              <a:spcBef>
                <a:spcPts val="0"/>
              </a:spcBef>
              <a:spcAft>
                <a:spcPts val="0"/>
              </a:spcAft>
              <a:buClr>
                <a:srgbClr val="434343"/>
              </a:buClr>
              <a:buSzPts val="3600"/>
              <a:buNone/>
              <a:defRPr sz="3600">
                <a:solidFill>
                  <a:srgbClr val="434343"/>
                </a:solidFill>
              </a:defRPr>
            </a:lvl4pPr>
            <a:lvl5pPr lvl="4" rtl="0" algn="ctr">
              <a:spcBef>
                <a:spcPts val="0"/>
              </a:spcBef>
              <a:spcAft>
                <a:spcPts val="0"/>
              </a:spcAft>
              <a:buClr>
                <a:srgbClr val="434343"/>
              </a:buClr>
              <a:buSzPts val="3600"/>
              <a:buNone/>
              <a:defRPr sz="3600">
                <a:solidFill>
                  <a:srgbClr val="434343"/>
                </a:solidFill>
              </a:defRPr>
            </a:lvl5pPr>
            <a:lvl6pPr lvl="5" rtl="0" algn="ctr">
              <a:spcBef>
                <a:spcPts val="0"/>
              </a:spcBef>
              <a:spcAft>
                <a:spcPts val="0"/>
              </a:spcAft>
              <a:buClr>
                <a:srgbClr val="434343"/>
              </a:buClr>
              <a:buSzPts val="3600"/>
              <a:buNone/>
              <a:defRPr sz="3600">
                <a:solidFill>
                  <a:srgbClr val="434343"/>
                </a:solidFill>
              </a:defRPr>
            </a:lvl6pPr>
            <a:lvl7pPr lvl="6" rtl="0" algn="ctr">
              <a:spcBef>
                <a:spcPts val="0"/>
              </a:spcBef>
              <a:spcAft>
                <a:spcPts val="0"/>
              </a:spcAft>
              <a:buClr>
                <a:srgbClr val="434343"/>
              </a:buClr>
              <a:buSzPts val="3600"/>
              <a:buNone/>
              <a:defRPr sz="3600">
                <a:solidFill>
                  <a:srgbClr val="434343"/>
                </a:solidFill>
              </a:defRPr>
            </a:lvl7pPr>
            <a:lvl8pPr lvl="7" rtl="0" algn="ctr">
              <a:spcBef>
                <a:spcPts val="0"/>
              </a:spcBef>
              <a:spcAft>
                <a:spcPts val="0"/>
              </a:spcAft>
              <a:buClr>
                <a:srgbClr val="434343"/>
              </a:buClr>
              <a:buSzPts val="3600"/>
              <a:buNone/>
              <a:defRPr sz="3600">
                <a:solidFill>
                  <a:srgbClr val="434343"/>
                </a:solidFill>
              </a:defRPr>
            </a:lvl8pPr>
            <a:lvl9pPr lvl="8" rtl="0" algn="ctr">
              <a:spcBef>
                <a:spcPts val="0"/>
              </a:spcBef>
              <a:spcAft>
                <a:spcPts val="0"/>
              </a:spcAft>
              <a:buClr>
                <a:srgbClr val="434343"/>
              </a:buClr>
              <a:buSzPts val="3600"/>
              <a:buNone/>
              <a:defRPr sz="3600">
                <a:solidFill>
                  <a:srgbClr val="434343"/>
                </a:solidFill>
              </a:defRPr>
            </a:lvl9pPr>
          </a:lstStyle>
          <a:p/>
        </p:txBody>
      </p:sp>
      <p:sp>
        <p:nvSpPr>
          <p:cNvPr id="99" name="Google Shape;99;p11"/>
          <p:cNvSpPr txBox="1"/>
          <p:nvPr>
            <p:ph idx="3" type="subTitle"/>
          </p:nvPr>
        </p:nvSpPr>
        <p:spPr>
          <a:xfrm>
            <a:off x="5098800" y="2385288"/>
            <a:ext cx="2047200" cy="126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TITLE_ONLY_1_1_2_1">
    <p:bg>
      <p:bgPr>
        <a:noFill/>
      </p:bgPr>
    </p:bg>
    <p:spTree>
      <p:nvGrpSpPr>
        <p:cNvPr id="100" name="Shape 100"/>
        <p:cNvGrpSpPr/>
        <p:nvPr/>
      </p:nvGrpSpPr>
      <p:grpSpPr>
        <a:xfrm>
          <a:off x="0" y="0"/>
          <a:ext cx="0" cy="0"/>
          <a:chOff x="0" y="0"/>
          <a:chExt cx="0" cy="0"/>
        </a:xfrm>
      </p:grpSpPr>
      <p:sp>
        <p:nvSpPr>
          <p:cNvPr id="101" name="Google Shape;101;p12"/>
          <p:cNvSpPr txBox="1"/>
          <p:nvPr>
            <p:ph type="ctrTitle"/>
          </p:nvPr>
        </p:nvSpPr>
        <p:spPr>
          <a:xfrm>
            <a:off x="2124375" y="366575"/>
            <a:ext cx="4895400" cy="9462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34343"/>
              </a:buClr>
              <a:buSzPts val="2400"/>
              <a:buNone/>
              <a:defRPr sz="2400">
                <a:solidFill>
                  <a:srgbClr val="434343"/>
                </a:solidFill>
              </a:defRPr>
            </a:lvl1pPr>
            <a:lvl2pPr lvl="1" rtl="0" algn="ctr">
              <a:spcBef>
                <a:spcPts val="0"/>
              </a:spcBef>
              <a:spcAft>
                <a:spcPts val="0"/>
              </a:spcAft>
              <a:buClr>
                <a:srgbClr val="434343"/>
              </a:buClr>
              <a:buSzPts val="1400"/>
              <a:buFont typeface="Fira Sans Condensed Medium"/>
              <a:buNone/>
              <a:defRPr sz="1400">
                <a:solidFill>
                  <a:srgbClr val="434343"/>
                </a:solidFill>
                <a:latin typeface="Fira Sans Condensed Medium"/>
                <a:ea typeface="Fira Sans Condensed Medium"/>
                <a:cs typeface="Fira Sans Condensed Medium"/>
                <a:sym typeface="Fira Sans Condensed Medium"/>
              </a:defRPr>
            </a:lvl2pPr>
            <a:lvl3pPr lvl="2" rtl="0" algn="ctr">
              <a:spcBef>
                <a:spcPts val="0"/>
              </a:spcBef>
              <a:spcAft>
                <a:spcPts val="0"/>
              </a:spcAft>
              <a:buClr>
                <a:srgbClr val="434343"/>
              </a:buClr>
              <a:buSzPts val="1400"/>
              <a:buFont typeface="Fira Sans Condensed Medium"/>
              <a:buNone/>
              <a:defRPr sz="1400">
                <a:solidFill>
                  <a:srgbClr val="434343"/>
                </a:solidFill>
                <a:latin typeface="Fira Sans Condensed Medium"/>
                <a:ea typeface="Fira Sans Condensed Medium"/>
                <a:cs typeface="Fira Sans Condensed Medium"/>
                <a:sym typeface="Fira Sans Condensed Medium"/>
              </a:defRPr>
            </a:lvl3pPr>
            <a:lvl4pPr lvl="3" rtl="0" algn="ctr">
              <a:spcBef>
                <a:spcPts val="0"/>
              </a:spcBef>
              <a:spcAft>
                <a:spcPts val="0"/>
              </a:spcAft>
              <a:buClr>
                <a:srgbClr val="434343"/>
              </a:buClr>
              <a:buSzPts val="1400"/>
              <a:buFont typeface="Fira Sans Condensed Medium"/>
              <a:buNone/>
              <a:defRPr sz="1400">
                <a:solidFill>
                  <a:srgbClr val="434343"/>
                </a:solidFill>
                <a:latin typeface="Fira Sans Condensed Medium"/>
                <a:ea typeface="Fira Sans Condensed Medium"/>
                <a:cs typeface="Fira Sans Condensed Medium"/>
                <a:sym typeface="Fira Sans Condensed Medium"/>
              </a:defRPr>
            </a:lvl4pPr>
            <a:lvl5pPr lvl="4" rtl="0" algn="ctr">
              <a:spcBef>
                <a:spcPts val="0"/>
              </a:spcBef>
              <a:spcAft>
                <a:spcPts val="0"/>
              </a:spcAft>
              <a:buClr>
                <a:srgbClr val="434343"/>
              </a:buClr>
              <a:buSzPts val="1400"/>
              <a:buFont typeface="Fira Sans Condensed Medium"/>
              <a:buNone/>
              <a:defRPr sz="1400">
                <a:solidFill>
                  <a:srgbClr val="434343"/>
                </a:solidFill>
                <a:latin typeface="Fira Sans Condensed Medium"/>
                <a:ea typeface="Fira Sans Condensed Medium"/>
                <a:cs typeface="Fira Sans Condensed Medium"/>
                <a:sym typeface="Fira Sans Condensed Medium"/>
              </a:defRPr>
            </a:lvl5pPr>
            <a:lvl6pPr lvl="5" rtl="0" algn="ctr">
              <a:spcBef>
                <a:spcPts val="0"/>
              </a:spcBef>
              <a:spcAft>
                <a:spcPts val="0"/>
              </a:spcAft>
              <a:buClr>
                <a:srgbClr val="434343"/>
              </a:buClr>
              <a:buSzPts val="1400"/>
              <a:buFont typeface="Fira Sans Condensed Medium"/>
              <a:buNone/>
              <a:defRPr sz="1400">
                <a:solidFill>
                  <a:srgbClr val="434343"/>
                </a:solidFill>
                <a:latin typeface="Fira Sans Condensed Medium"/>
                <a:ea typeface="Fira Sans Condensed Medium"/>
                <a:cs typeface="Fira Sans Condensed Medium"/>
                <a:sym typeface="Fira Sans Condensed Medium"/>
              </a:defRPr>
            </a:lvl6pPr>
            <a:lvl7pPr lvl="6" rtl="0" algn="ctr">
              <a:spcBef>
                <a:spcPts val="0"/>
              </a:spcBef>
              <a:spcAft>
                <a:spcPts val="0"/>
              </a:spcAft>
              <a:buClr>
                <a:srgbClr val="434343"/>
              </a:buClr>
              <a:buSzPts val="1400"/>
              <a:buFont typeface="Fira Sans Condensed Medium"/>
              <a:buNone/>
              <a:defRPr sz="1400">
                <a:solidFill>
                  <a:srgbClr val="434343"/>
                </a:solidFill>
                <a:latin typeface="Fira Sans Condensed Medium"/>
                <a:ea typeface="Fira Sans Condensed Medium"/>
                <a:cs typeface="Fira Sans Condensed Medium"/>
                <a:sym typeface="Fira Sans Condensed Medium"/>
              </a:defRPr>
            </a:lvl7pPr>
            <a:lvl8pPr lvl="7" rtl="0" algn="ctr">
              <a:spcBef>
                <a:spcPts val="0"/>
              </a:spcBef>
              <a:spcAft>
                <a:spcPts val="0"/>
              </a:spcAft>
              <a:buClr>
                <a:srgbClr val="434343"/>
              </a:buClr>
              <a:buSzPts val="1400"/>
              <a:buFont typeface="Fira Sans Condensed Medium"/>
              <a:buNone/>
              <a:defRPr sz="1400">
                <a:solidFill>
                  <a:srgbClr val="434343"/>
                </a:solidFill>
                <a:latin typeface="Fira Sans Condensed Medium"/>
                <a:ea typeface="Fira Sans Condensed Medium"/>
                <a:cs typeface="Fira Sans Condensed Medium"/>
                <a:sym typeface="Fira Sans Condensed Medium"/>
              </a:defRPr>
            </a:lvl8pPr>
            <a:lvl9pPr lvl="8" rtl="0" algn="ctr">
              <a:spcBef>
                <a:spcPts val="0"/>
              </a:spcBef>
              <a:spcAft>
                <a:spcPts val="0"/>
              </a:spcAft>
              <a:buClr>
                <a:srgbClr val="434343"/>
              </a:buClr>
              <a:buSzPts val="1400"/>
              <a:buFont typeface="Fira Sans Condensed Medium"/>
              <a:buNone/>
              <a:defRPr sz="1400">
                <a:solidFill>
                  <a:srgbClr val="434343"/>
                </a:solidFill>
                <a:latin typeface="Fira Sans Condensed Medium"/>
                <a:ea typeface="Fira Sans Condensed Medium"/>
                <a:cs typeface="Fira Sans Condensed Medium"/>
                <a:sym typeface="Fira Sans Condensed Medium"/>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EXT ">
  <p:cSld name="TITLE_ONLY_1_2_1_1_1_1_2_1">
    <p:bg>
      <p:bgPr>
        <a:noFill/>
      </p:bgPr>
    </p:bg>
    <p:spTree>
      <p:nvGrpSpPr>
        <p:cNvPr id="102" name="Shape 102"/>
        <p:cNvGrpSpPr/>
        <p:nvPr/>
      </p:nvGrpSpPr>
      <p:grpSpPr>
        <a:xfrm>
          <a:off x="0" y="0"/>
          <a:ext cx="0" cy="0"/>
          <a:chOff x="0" y="0"/>
          <a:chExt cx="0" cy="0"/>
        </a:xfrm>
      </p:grpSpPr>
      <p:grpSp>
        <p:nvGrpSpPr>
          <p:cNvPr id="103" name="Google Shape;103;p13"/>
          <p:cNvGrpSpPr/>
          <p:nvPr/>
        </p:nvGrpSpPr>
        <p:grpSpPr>
          <a:xfrm>
            <a:off x="4287875" y="406774"/>
            <a:ext cx="4340850" cy="4128139"/>
            <a:chOff x="4287875" y="406799"/>
            <a:chExt cx="4340850" cy="4128139"/>
          </a:xfrm>
        </p:grpSpPr>
        <p:grpSp>
          <p:nvGrpSpPr>
            <p:cNvPr id="104" name="Google Shape;104;p13"/>
            <p:cNvGrpSpPr/>
            <p:nvPr/>
          </p:nvGrpSpPr>
          <p:grpSpPr>
            <a:xfrm>
              <a:off x="5005700" y="406799"/>
              <a:ext cx="3623025" cy="4128139"/>
              <a:chOff x="5005700" y="406799"/>
              <a:chExt cx="3623025" cy="4128139"/>
            </a:xfrm>
          </p:grpSpPr>
          <p:sp>
            <p:nvSpPr>
              <p:cNvPr id="105" name="Google Shape;105;p13"/>
              <p:cNvSpPr/>
              <p:nvPr/>
            </p:nvSpPr>
            <p:spPr>
              <a:xfrm rot="5400000">
                <a:off x="6547056" y="2453269"/>
                <a:ext cx="2187414" cy="1975925"/>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13"/>
              <p:cNvSpPr/>
              <p:nvPr/>
            </p:nvSpPr>
            <p:spPr>
              <a:xfrm rot="-5400000">
                <a:off x="4899956" y="2453269"/>
                <a:ext cx="2187414" cy="1975925"/>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13"/>
              <p:cNvSpPr/>
              <p:nvPr/>
            </p:nvSpPr>
            <p:spPr>
              <a:xfrm rot="-5400000">
                <a:off x="6547056" y="512544"/>
                <a:ext cx="2187414" cy="1975925"/>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13"/>
              <p:cNvSpPr/>
              <p:nvPr/>
            </p:nvSpPr>
            <p:spPr>
              <a:xfrm rot="5400000">
                <a:off x="4899956" y="512544"/>
                <a:ext cx="2187414" cy="1975925"/>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 name="Google Shape;109;p13"/>
            <p:cNvGrpSpPr/>
            <p:nvPr/>
          </p:nvGrpSpPr>
          <p:grpSpPr>
            <a:xfrm>
              <a:off x="4287875" y="406799"/>
              <a:ext cx="3623025" cy="4128139"/>
              <a:chOff x="5005700" y="406799"/>
              <a:chExt cx="3623025" cy="4128139"/>
            </a:xfrm>
          </p:grpSpPr>
          <p:sp>
            <p:nvSpPr>
              <p:cNvPr id="110" name="Google Shape;110;p13"/>
              <p:cNvSpPr/>
              <p:nvPr/>
            </p:nvSpPr>
            <p:spPr>
              <a:xfrm rot="5400000">
                <a:off x="6547056" y="2453269"/>
                <a:ext cx="2187414" cy="1975925"/>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3"/>
              <p:cNvSpPr/>
              <p:nvPr/>
            </p:nvSpPr>
            <p:spPr>
              <a:xfrm rot="-5400000">
                <a:off x="6547056" y="512544"/>
                <a:ext cx="2187414" cy="1975925"/>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3"/>
              <p:cNvSpPr/>
              <p:nvPr/>
            </p:nvSpPr>
            <p:spPr>
              <a:xfrm rot="5400000">
                <a:off x="4899956" y="512544"/>
                <a:ext cx="2187414" cy="1975925"/>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13"/>
              <p:cNvSpPr/>
              <p:nvPr/>
            </p:nvSpPr>
            <p:spPr>
              <a:xfrm rot="-5400000">
                <a:off x="4899956" y="2453269"/>
                <a:ext cx="2187414" cy="1975925"/>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4" name="Google Shape;114;p13"/>
          <p:cNvSpPr txBox="1"/>
          <p:nvPr>
            <p:ph type="ctrTitle"/>
          </p:nvPr>
        </p:nvSpPr>
        <p:spPr>
          <a:xfrm>
            <a:off x="3414950" y="1594800"/>
            <a:ext cx="4985700" cy="19539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65C7BE"/>
              </a:buClr>
              <a:buSzPts val="7200"/>
              <a:buNone/>
              <a:defRPr sz="7200">
                <a:solidFill>
                  <a:srgbClr val="65C7BE"/>
                </a:solidFill>
              </a:defRPr>
            </a:lvl1pPr>
            <a:lvl2pPr lvl="1" rtl="0" algn="r">
              <a:spcBef>
                <a:spcPts val="0"/>
              </a:spcBef>
              <a:spcAft>
                <a:spcPts val="0"/>
              </a:spcAft>
              <a:buClr>
                <a:srgbClr val="434343"/>
              </a:buClr>
              <a:buSzPts val="4800"/>
              <a:buFont typeface="Fira Sans Condensed Medium"/>
              <a:buNone/>
              <a:defRPr sz="4800">
                <a:solidFill>
                  <a:srgbClr val="434343"/>
                </a:solidFill>
                <a:latin typeface="Fira Sans Condensed Medium"/>
                <a:ea typeface="Fira Sans Condensed Medium"/>
                <a:cs typeface="Fira Sans Condensed Medium"/>
                <a:sym typeface="Fira Sans Condensed Medium"/>
              </a:defRPr>
            </a:lvl2pPr>
            <a:lvl3pPr lvl="2" rtl="0" algn="r">
              <a:spcBef>
                <a:spcPts val="0"/>
              </a:spcBef>
              <a:spcAft>
                <a:spcPts val="0"/>
              </a:spcAft>
              <a:buClr>
                <a:srgbClr val="434343"/>
              </a:buClr>
              <a:buSzPts val="4800"/>
              <a:buFont typeface="Fira Sans Condensed Medium"/>
              <a:buNone/>
              <a:defRPr sz="4800">
                <a:solidFill>
                  <a:srgbClr val="434343"/>
                </a:solidFill>
                <a:latin typeface="Fira Sans Condensed Medium"/>
                <a:ea typeface="Fira Sans Condensed Medium"/>
                <a:cs typeface="Fira Sans Condensed Medium"/>
                <a:sym typeface="Fira Sans Condensed Medium"/>
              </a:defRPr>
            </a:lvl3pPr>
            <a:lvl4pPr lvl="3" rtl="0" algn="r">
              <a:spcBef>
                <a:spcPts val="0"/>
              </a:spcBef>
              <a:spcAft>
                <a:spcPts val="0"/>
              </a:spcAft>
              <a:buClr>
                <a:srgbClr val="434343"/>
              </a:buClr>
              <a:buSzPts val="4800"/>
              <a:buFont typeface="Fira Sans Condensed Medium"/>
              <a:buNone/>
              <a:defRPr sz="4800">
                <a:solidFill>
                  <a:srgbClr val="434343"/>
                </a:solidFill>
                <a:latin typeface="Fira Sans Condensed Medium"/>
                <a:ea typeface="Fira Sans Condensed Medium"/>
                <a:cs typeface="Fira Sans Condensed Medium"/>
                <a:sym typeface="Fira Sans Condensed Medium"/>
              </a:defRPr>
            </a:lvl4pPr>
            <a:lvl5pPr lvl="4" rtl="0" algn="r">
              <a:spcBef>
                <a:spcPts val="0"/>
              </a:spcBef>
              <a:spcAft>
                <a:spcPts val="0"/>
              </a:spcAft>
              <a:buClr>
                <a:srgbClr val="434343"/>
              </a:buClr>
              <a:buSzPts val="4800"/>
              <a:buFont typeface="Fira Sans Condensed Medium"/>
              <a:buNone/>
              <a:defRPr sz="4800">
                <a:solidFill>
                  <a:srgbClr val="434343"/>
                </a:solidFill>
                <a:latin typeface="Fira Sans Condensed Medium"/>
                <a:ea typeface="Fira Sans Condensed Medium"/>
                <a:cs typeface="Fira Sans Condensed Medium"/>
                <a:sym typeface="Fira Sans Condensed Medium"/>
              </a:defRPr>
            </a:lvl5pPr>
            <a:lvl6pPr lvl="5" rtl="0" algn="r">
              <a:spcBef>
                <a:spcPts val="0"/>
              </a:spcBef>
              <a:spcAft>
                <a:spcPts val="0"/>
              </a:spcAft>
              <a:buClr>
                <a:srgbClr val="434343"/>
              </a:buClr>
              <a:buSzPts val="4800"/>
              <a:buFont typeface="Fira Sans Condensed Medium"/>
              <a:buNone/>
              <a:defRPr sz="4800">
                <a:solidFill>
                  <a:srgbClr val="434343"/>
                </a:solidFill>
                <a:latin typeface="Fira Sans Condensed Medium"/>
                <a:ea typeface="Fira Sans Condensed Medium"/>
                <a:cs typeface="Fira Sans Condensed Medium"/>
                <a:sym typeface="Fira Sans Condensed Medium"/>
              </a:defRPr>
            </a:lvl6pPr>
            <a:lvl7pPr lvl="6" rtl="0" algn="r">
              <a:spcBef>
                <a:spcPts val="0"/>
              </a:spcBef>
              <a:spcAft>
                <a:spcPts val="0"/>
              </a:spcAft>
              <a:buClr>
                <a:srgbClr val="434343"/>
              </a:buClr>
              <a:buSzPts val="4800"/>
              <a:buFont typeface="Fira Sans Condensed Medium"/>
              <a:buNone/>
              <a:defRPr sz="4800">
                <a:solidFill>
                  <a:srgbClr val="434343"/>
                </a:solidFill>
                <a:latin typeface="Fira Sans Condensed Medium"/>
                <a:ea typeface="Fira Sans Condensed Medium"/>
                <a:cs typeface="Fira Sans Condensed Medium"/>
                <a:sym typeface="Fira Sans Condensed Medium"/>
              </a:defRPr>
            </a:lvl7pPr>
            <a:lvl8pPr lvl="7" rtl="0" algn="r">
              <a:spcBef>
                <a:spcPts val="0"/>
              </a:spcBef>
              <a:spcAft>
                <a:spcPts val="0"/>
              </a:spcAft>
              <a:buClr>
                <a:srgbClr val="434343"/>
              </a:buClr>
              <a:buSzPts val="4800"/>
              <a:buFont typeface="Fira Sans Condensed Medium"/>
              <a:buNone/>
              <a:defRPr sz="4800">
                <a:solidFill>
                  <a:srgbClr val="434343"/>
                </a:solidFill>
                <a:latin typeface="Fira Sans Condensed Medium"/>
                <a:ea typeface="Fira Sans Condensed Medium"/>
                <a:cs typeface="Fira Sans Condensed Medium"/>
                <a:sym typeface="Fira Sans Condensed Medium"/>
              </a:defRPr>
            </a:lvl8pPr>
            <a:lvl9pPr lvl="8" rtl="0" algn="r">
              <a:spcBef>
                <a:spcPts val="0"/>
              </a:spcBef>
              <a:spcAft>
                <a:spcPts val="0"/>
              </a:spcAft>
              <a:buClr>
                <a:srgbClr val="434343"/>
              </a:buClr>
              <a:buSzPts val="4800"/>
              <a:buFont typeface="Fira Sans Condensed Medium"/>
              <a:buNone/>
              <a:defRPr sz="4800">
                <a:solidFill>
                  <a:srgbClr val="434343"/>
                </a:solidFill>
                <a:latin typeface="Fira Sans Condensed Medium"/>
                <a:ea typeface="Fira Sans Condensed Medium"/>
                <a:cs typeface="Fira Sans Condensed Medium"/>
                <a:sym typeface="Fira Sans Condensed Medium"/>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 TEXT">
  <p:cSld name="TITLE_ONLY_1_2_1_1_2_1">
    <p:bg>
      <p:bgPr>
        <a:noFill/>
      </p:bgPr>
    </p:bg>
    <p:spTree>
      <p:nvGrpSpPr>
        <p:cNvPr id="115" name="Shape 115"/>
        <p:cNvGrpSpPr/>
        <p:nvPr/>
      </p:nvGrpSpPr>
      <p:grpSpPr>
        <a:xfrm>
          <a:off x="0" y="0"/>
          <a:ext cx="0" cy="0"/>
          <a:chOff x="0" y="0"/>
          <a:chExt cx="0" cy="0"/>
        </a:xfrm>
      </p:grpSpPr>
      <p:sp>
        <p:nvSpPr>
          <p:cNvPr id="116" name="Google Shape;116;p14"/>
          <p:cNvSpPr/>
          <p:nvPr/>
        </p:nvSpPr>
        <p:spPr>
          <a:xfrm rot="-2428057">
            <a:off x="3095918" y="2731029"/>
            <a:ext cx="2768148" cy="2468733"/>
          </a:xfrm>
          <a:custGeom>
            <a:rect b="b" l="l" r="r" t="t"/>
            <a:pathLst>
              <a:path extrusionOk="0" h="42493" w="50037">
                <a:moveTo>
                  <a:pt x="769" y="5705"/>
                </a:moveTo>
                <a:cubicBezTo>
                  <a:pt x="929" y="5802"/>
                  <a:pt x="1042" y="5820"/>
                  <a:pt x="983" y="5879"/>
                </a:cubicBezTo>
                <a:lnTo>
                  <a:pt x="769" y="5705"/>
                </a:lnTo>
                <a:close/>
                <a:moveTo>
                  <a:pt x="23819" y="26406"/>
                </a:moveTo>
                <a:cubicBezTo>
                  <a:pt x="23828" y="26425"/>
                  <a:pt x="23840" y="26445"/>
                  <a:pt x="23854" y="26462"/>
                </a:cubicBezTo>
                <a:cubicBezTo>
                  <a:pt x="23842" y="26442"/>
                  <a:pt x="23831" y="26424"/>
                  <a:pt x="23819" y="26406"/>
                </a:cubicBezTo>
                <a:close/>
                <a:moveTo>
                  <a:pt x="46125" y="35012"/>
                </a:moveTo>
                <a:lnTo>
                  <a:pt x="46125" y="35012"/>
                </a:lnTo>
                <a:cubicBezTo>
                  <a:pt x="46133" y="35021"/>
                  <a:pt x="46140" y="35030"/>
                  <a:pt x="46148" y="35038"/>
                </a:cubicBezTo>
                <a:lnTo>
                  <a:pt x="46148" y="35038"/>
                </a:lnTo>
                <a:cubicBezTo>
                  <a:pt x="46141" y="35029"/>
                  <a:pt x="46134" y="35020"/>
                  <a:pt x="46125" y="35012"/>
                </a:cubicBezTo>
                <a:close/>
                <a:moveTo>
                  <a:pt x="4531" y="1"/>
                </a:moveTo>
                <a:cubicBezTo>
                  <a:pt x="4531" y="1"/>
                  <a:pt x="0" y="3293"/>
                  <a:pt x="449" y="5259"/>
                </a:cubicBezTo>
                <a:lnTo>
                  <a:pt x="342" y="5344"/>
                </a:lnTo>
                <a:lnTo>
                  <a:pt x="534" y="5515"/>
                </a:lnTo>
                <a:cubicBezTo>
                  <a:pt x="534" y="5515"/>
                  <a:pt x="534" y="5515"/>
                  <a:pt x="534" y="5515"/>
                </a:cubicBezTo>
                <a:lnTo>
                  <a:pt x="534" y="5515"/>
                </a:lnTo>
                <a:cubicBezTo>
                  <a:pt x="667" y="5703"/>
                  <a:pt x="663" y="5748"/>
                  <a:pt x="601" y="5748"/>
                </a:cubicBezTo>
                <a:cubicBezTo>
                  <a:pt x="544" y="5748"/>
                  <a:pt x="435" y="5708"/>
                  <a:pt x="342" y="5708"/>
                </a:cubicBezTo>
                <a:cubicBezTo>
                  <a:pt x="534" y="5793"/>
                  <a:pt x="620" y="5964"/>
                  <a:pt x="705" y="6050"/>
                </a:cubicBezTo>
                <a:cubicBezTo>
                  <a:pt x="791" y="6050"/>
                  <a:pt x="705" y="5964"/>
                  <a:pt x="620" y="5879"/>
                </a:cubicBezTo>
                <a:lnTo>
                  <a:pt x="620" y="5879"/>
                </a:lnTo>
                <a:cubicBezTo>
                  <a:pt x="791" y="5964"/>
                  <a:pt x="1154" y="6050"/>
                  <a:pt x="1325" y="6328"/>
                </a:cubicBezTo>
                <a:cubicBezTo>
                  <a:pt x="1603" y="6584"/>
                  <a:pt x="1154" y="6499"/>
                  <a:pt x="1518" y="6777"/>
                </a:cubicBezTo>
                <a:cubicBezTo>
                  <a:pt x="3206" y="8465"/>
                  <a:pt x="4895" y="10154"/>
                  <a:pt x="6669" y="11757"/>
                </a:cubicBezTo>
                <a:cubicBezTo>
                  <a:pt x="6669" y="11785"/>
                  <a:pt x="6669" y="11795"/>
                  <a:pt x="6666" y="11795"/>
                </a:cubicBezTo>
                <a:cubicBezTo>
                  <a:pt x="6659" y="11795"/>
                  <a:pt x="6640" y="11757"/>
                  <a:pt x="6583" y="11757"/>
                </a:cubicBezTo>
                <a:cubicBezTo>
                  <a:pt x="7203" y="12206"/>
                  <a:pt x="7652" y="12654"/>
                  <a:pt x="8186" y="12996"/>
                </a:cubicBezTo>
                <a:cubicBezTo>
                  <a:pt x="8272" y="13189"/>
                  <a:pt x="8272" y="13274"/>
                  <a:pt x="8272" y="13360"/>
                </a:cubicBezTo>
                <a:cubicBezTo>
                  <a:pt x="8272" y="13354"/>
                  <a:pt x="8275" y="13351"/>
                  <a:pt x="8281" y="13351"/>
                </a:cubicBezTo>
                <a:cubicBezTo>
                  <a:pt x="8460" y="13351"/>
                  <a:pt x="11139" y="15672"/>
                  <a:pt x="11222" y="15775"/>
                </a:cubicBezTo>
                <a:lnTo>
                  <a:pt x="11393" y="15583"/>
                </a:lnTo>
                <a:lnTo>
                  <a:pt x="11393" y="15583"/>
                </a:lnTo>
                <a:cubicBezTo>
                  <a:pt x="11927" y="16031"/>
                  <a:pt x="11307" y="15946"/>
                  <a:pt x="11927" y="16309"/>
                </a:cubicBezTo>
                <a:cubicBezTo>
                  <a:pt x="11952" y="16303"/>
                  <a:pt x="11977" y="16300"/>
                  <a:pt x="12002" y="16300"/>
                </a:cubicBezTo>
                <a:cubicBezTo>
                  <a:pt x="12416" y="16300"/>
                  <a:pt x="12753" y="17100"/>
                  <a:pt x="12996" y="17100"/>
                </a:cubicBezTo>
                <a:cubicBezTo>
                  <a:pt x="12996" y="17100"/>
                  <a:pt x="13273" y="17271"/>
                  <a:pt x="13167" y="17378"/>
                </a:cubicBezTo>
                <a:cubicBezTo>
                  <a:pt x="13197" y="17361"/>
                  <a:pt x="13224" y="17354"/>
                  <a:pt x="13250" y="17354"/>
                </a:cubicBezTo>
                <a:cubicBezTo>
                  <a:pt x="13388" y="17354"/>
                  <a:pt x="13471" y="17562"/>
                  <a:pt x="13615" y="17635"/>
                </a:cubicBezTo>
                <a:cubicBezTo>
                  <a:pt x="13701" y="17635"/>
                  <a:pt x="13615" y="17549"/>
                  <a:pt x="13615" y="17464"/>
                </a:cubicBezTo>
                <a:lnTo>
                  <a:pt x="13615" y="17464"/>
                </a:lnTo>
                <a:lnTo>
                  <a:pt x="14064" y="17720"/>
                </a:lnTo>
                <a:cubicBezTo>
                  <a:pt x="14125" y="17857"/>
                  <a:pt x="14099" y="17983"/>
                  <a:pt x="14018" y="17983"/>
                </a:cubicBezTo>
                <a:cubicBezTo>
                  <a:pt x="13985" y="17983"/>
                  <a:pt x="13943" y="17962"/>
                  <a:pt x="13893" y="17912"/>
                </a:cubicBezTo>
                <a:lnTo>
                  <a:pt x="13893" y="17912"/>
                </a:lnTo>
                <a:cubicBezTo>
                  <a:pt x="14770" y="18789"/>
                  <a:pt x="19151" y="22893"/>
                  <a:pt x="20220" y="23598"/>
                </a:cubicBezTo>
                <a:cubicBezTo>
                  <a:pt x="20220" y="23427"/>
                  <a:pt x="19771" y="23256"/>
                  <a:pt x="19857" y="22893"/>
                </a:cubicBezTo>
                <a:lnTo>
                  <a:pt x="19857" y="22893"/>
                </a:lnTo>
                <a:cubicBezTo>
                  <a:pt x="20173" y="23042"/>
                  <a:pt x="20214" y="23272"/>
                  <a:pt x="20332" y="23272"/>
                </a:cubicBezTo>
                <a:cubicBezTo>
                  <a:pt x="20350" y="23272"/>
                  <a:pt x="20369" y="23267"/>
                  <a:pt x="20391" y="23256"/>
                </a:cubicBezTo>
                <a:lnTo>
                  <a:pt x="20391" y="23256"/>
                </a:lnTo>
                <a:cubicBezTo>
                  <a:pt x="20305" y="23683"/>
                  <a:pt x="20925" y="23876"/>
                  <a:pt x="20925" y="24325"/>
                </a:cubicBezTo>
                <a:lnTo>
                  <a:pt x="21096" y="24218"/>
                </a:lnTo>
                <a:lnTo>
                  <a:pt x="21182" y="24410"/>
                </a:lnTo>
                <a:cubicBezTo>
                  <a:pt x="22443" y="25286"/>
                  <a:pt x="21460" y="24581"/>
                  <a:pt x="22528" y="25564"/>
                </a:cubicBezTo>
                <a:cubicBezTo>
                  <a:pt x="23121" y="25994"/>
                  <a:pt x="23558" y="26012"/>
                  <a:pt x="23819" y="26406"/>
                </a:cubicBezTo>
                <a:lnTo>
                  <a:pt x="23819" y="26406"/>
                </a:lnTo>
                <a:cubicBezTo>
                  <a:pt x="23784" y="26329"/>
                  <a:pt x="23791" y="26246"/>
                  <a:pt x="23871" y="26246"/>
                </a:cubicBezTo>
                <a:cubicBezTo>
                  <a:pt x="23895" y="26246"/>
                  <a:pt x="23924" y="26253"/>
                  <a:pt x="23960" y="26270"/>
                </a:cubicBezTo>
                <a:cubicBezTo>
                  <a:pt x="23854" y="26462"/>
                  <a:pt x="24495" y="26548"/>
                  <a:pt x="24388" y="26719"/>
                </a:cubicBezTo>
                <a:cubicBezTo>
                  <a:pt x="24526" y="26780"/>
                  <a:pt x="24797" y="27029"/>
                  <a:pt x="24939" y="27029"/>
                </a:cubicBezTo>
                <a:cubicBezTo>
                  <a:pt x="24994" y="27029"/>
                  <a:pt x="25029" y="26991"/>
                  <a:pt x="25029" y="26889"/>
                </a:cubicBezTo>
                <a:cubicBezTo>
                  <a:pt x="25029" y="27049"/>
                  <a:pt x="25323" y="27385"/>
                  <a:pt x="25228" y="27385"/>
                </a:cubicBezTo>
                <a:cubicBezTo>
                  <a:pt x="25209" y="27385"/>
                  <a:pt x="25173" y="27371"/>
                  <a:pt x="25115" y="27338"/>
                </a:cubicBezTo>
                <a:lnTo>
                  <a:pt x="25115" y="27338"/>
                </a:lnTo>
                <a:cubicBezTo>
                  <a:pt x="25286" y="27531"/>
                  <a:pt x="25371" y="27702"/>
                  <a:pt x="25564" y="27702"/>
                </a:cubicBezTo>
                <a:lnTo>
                  <a:pt x="25371" y="27531"/>
                </a:lnTo>
                <a:lnTo>
                  <a:pt x="25371" y="27531"/>
                </a:lnTo>
                <a:cubicBezTo>
                  <a:pt x="25906" y="27873"/>
                  <a:pt x="26098" y="28322"/>
                  <a:pt x="26525" y="28407"/>
                </a:cubicBezTo>
                <a:lnTo>
                  <a:pt x="26440" y="28151"/>
                </a:lnTo>
                <a:lnTo>
                  <a:pt x="26440" y="28151"/>
                </a:lnTo>
                <a:cubicBezTo>
                  <a:pt x="26718" y="28407"/>
                  <a:pt x="26974" y="28599"/>
                  <a:pt x="26889" y="28941"/>
                </a:cubicBezTo>
                <a:lnTo>
                  <a:pt x="26525" y="28685"/>
                </a:lnTo>
                <a:lnTo>
                  <a:pt x="26525" y="28685"/>
                </a:lnTo>
                <a:cubicBezTo>
                  <a:pt x="27060" y="29134"/>
                  <a:pt x="27423" y="29390"/>
                  <a:pt x="27872" y="29668"/>
                </a:cubicBezTo>
                <a:lnTo>
                  <a:pt x="27786" y="29476"/>
                </a:lnTo>
                <a:lnTo>
                  <a:pt x="27786" y="29476"/>
                </a:lnTo>
                <a:cubicBezTo>
                  <a:pt x="28406" y="29754"/>
                  <a:pt x="31335" y="31977"/>
                  <a:pt x="32061" y="32148"/>
                </a:cubicBezTo>
                <a:lnTo>
                  <a:pt x="31976" y="31806"/>
                </a:lnTo>
                <a:lnTo>
                  <a:pt x="32492" y="32053"/>
                </a:lnTo>
                <a:lnTo>
                  <a:pt x="32492" y="32053"/>
                </a:lnTo>
                <a:cubicBezTo>
                  <a:pt x="32486" y="32052"/>
                  <a:pt x="32480" y="32051"/>
                  <a:pt x="32473" y="32051"/>
                </a:cubicBezTo>
                <a:cubicBezTo>
                  <a:pt x="32330" y="32051"/>
                  <a:pt x="31959" y="32345"/>
                  <a:pt x="31883" y="32351"/>
                </a:cubicBezTo>
                <a:lnTo>
                  <a:pt x="31883" y="32351"/>
                </a:lnTo>
                <a:cubicBezTo>
                  <a:pt x="31878" y="32347"/>
                  <a:pt x="31873" y="32343"/>
                  <a:pt x="31869" y="32340"/>
                </a:cubicBezTo>
                <a:lnTo>
                  <a:pt x="31869" y="32340"/>
                </a:lnTo>
                <a:cubicBezTo>
                  <a:pt x="31869" y="32347"/>
                  <a:pt x="31873" y="32351"/>
                  <a:pt x="31881" y="32351"/>
                </a:cubicBezTo>
                <a:cubicBezTo>
                  <a:pt x="31881" y="32351"/>
                  <a:pt x="31882" y="32351"/>
                  <a:pt x="31883" y="32351"/>
                </a:cubicBezTo>
                <a:lnTo>
                  <a:pt x="31883" y="32351"/>
                </a:lnTo>
                <a:cubicBezTo>
                  <a:pt x="32814" y="33084"/>
                  <a:pt x="37494" y="36961"/>
                  <a:pt x="38196" y="37769"/>
                </a:cubicBezTo>
                <a:cubicBezTo>
                  <a:pt x="38384" y="38073"/>
                  <a:pt x="38278" y="38122"/>
                  <a:pt x="38190" y="38122"/>
                </a:cubicBezTo>
                <a:cubicBezTo>
                  <a:pt x="38148" y="38122"/>
                  <a:pt x="38110" y="38111"/>
                  <a:pt x="38110" y="38111"/>
                </a:cubicBezTo>
                <a:lnTo>
                  <a:pt x="38110" y="38111"/>
                </a:lnTo>
                <a:cubicBezTo>
                  <a:pt x="38335" y="38250"/>
                  <a:pt x="38404" y="38250"/>
                  <a:pt x="38460" y="38250"/>
                </a:cubicBezTo>
                <a:cubicBezTo>
                  <a:pt x="38516" y="38250"/>
                  <a:pt x="38559" y="38250"/>
                  <a:pt x="38730" y="38389"/>
                </a:cubicBezTo>
                <a:cubicBezTo>
                  <a:pt x="38773" y="38474"/>
                  <a:pt x="38730" y="38496"/>
                  <a:pt x="38677" y="38496"/>
                </a:cubicBezTo>
                <a:cubicBezTo>
                  <a:pt x="38623" y="38496"/>
                  <a:pt x="38559" y="38474"/>
                  <a:pt x="38559" y="38474"/>
                </a:cubicBezTo>
                <a:lnTo>
                  <a:pt x="38559" y="38474"/>
                </a:lnTo>
                <a:lnTo>
                  <a:pt x="38815" y="38752"/>
                </a:lnTo>
                <a:cubicBezTo>
                  <a:pt x="38730" y="38474"/>
                  <a:pt x="39008" y="38389"/>
                  <a:pt x="39008" y="38218"/>
                </a:cubicBezTo>
                <a:lnTo>
                  <a:pt x="39457" y="38560"/>
                </a:lnTo>
                <a:lnTo>
                  <a:pt x="39264" y="38645"/>
                </a:lnTo>
                <a:cubicBezTo>
                  <a:pt x="39350" y="38752"/>
                  <a:pt x="39799" y="38560"/>
                  <a:pt x="40248" y="39009"/>
                </a:cubicBezTo>
                <a:cubicBezTo>
                  <a:pt x="40867" y="39714"/>
                  <a:pt x="41765" y="40355"/>
                  <a:pt x="42470" y="41060"/>
                </a:cubicBezTo>
                <a:cubicBezTo>
                  <a:pt x="42385" y="41060"/>
                  <a:pt x="42214" y="40975"/>
                  <a:pt x="42022" y="40890"/>
                </a:cubicBezTo>
                <a:lnTo>
                  <a:pt x="42022" y="40890"/>
                </a:lnTo>
                <a:cubicBezTo>
                  <a:pt x="42128" y="40975"/>
                  <a:pt x="42214" y="41146"/>
                  <a:pt x="42299" y="41231"/>
                </a:cubicBezTo>
                <a:cubicBezTo>
                  <a:pt x="42279" y="41171"/>
                  <a:pt x="42289" y="41150"/>
                  <a:pt x="42313" y="41150"/>
                </a:cubicBezTo>
                <a:cubicBezTo>
                  <a:pt x="42374" y="41150"/>
                  <a:pt x="42529" y="41281"/>
                  <a:pt x="42565" y="41281"/>
                </a:cubicBezTo>
                <a:cubicBezTo>
                  <a:pt x="42576" y="41281"/>
                  <a:pt x="42576" y="41267"/>
                  <a:pt x="42556" y="41231"/>
                </a:cubicBezTo>
                <a:lnTo>
                  <a:pt x="42556" y="41231"/>
                </a:lnTo>
                <a:cubicBezTo>
                  <a:pt x="43368" y="41424"/>
                  <a:pt x="43817" y="42300"/>
                  <a:pt x="44522" y="42493"/>
                </a:cubicBezTo>
                <a:cubicBezTo>
                  <a:pt x="44800" y="42300"/>
                  <a:pt x="49417" y="38923"/>
                  <a:pt x="49695" y="38560"/>
                </a:cubicBezTo>
                <a:lnTo>
                  <a:pt x="50037" y="38923"/>
                </a:lnTo>
                <a:cubicBezTo>
                  <a:pt x="50037" y="38838"/>
                  <a:pt x="49780" y="38560"/>
                  <a:pt x="49609" y="38474"/>
                </a:cubicBezTo>
                <a:lnTo>
                  <a:pt x="49417" y="38560"/>
                </a:lnTo>
                <a:cubicBezTo>
                  <a:pt x="48968" y="38303"/>
                  <a:pt x="49417" y="38389"/>
                  <a:pt x="49075" y="38111"/>
                </a:cubicBezTo>
                <a:cubicBezTo>
                  <a:pt x="49093" y="38074"/>
                  <a:pt x="49124" y="38058"/>
                  <a:pt x="49162" y="38058"/>
                </a:cubicBezTo>
                <a:cubicBezTo>
                  <a:pt x="49304" y="38058"/>
                  <a:pt x="49562" y="38273"/>
                  <a:pt x="49780" y="38474"/>
                </a:cubicBezTo>
                <a:cubicBezTo>
                  <a:pt x="49609" y="38218"/>
                  <a:pt x="49417" y="37940"/>
                  <a:pt x="49160" y="37940"/>
                </a:cubicBezTo>
                <a:cubicBezTo>
                  <a:pt x="48968" y="37683"/>
                  <a:pt x="49331" y="37854"/>
                  <a:pt x="49075" y="37491"/>
                </a:cubicBezTo>
                <a:cubicBezTo>
                  <a:pt x="48883" y="37406"/>
                  <a:pt x="48434" y="37235"/>
                  <a:pt x="48263" y="36957"/>
                </a:cubicBezTo>
                <a:lnTo>
                  <a:pt x="48348" y="36957"/>
                </a:lnTo>
                <a:cubicBezTo>
                  <a:pt x="47899" y="36337"/>
                  <a:pt x="47280" y="36422"/>
                  <a:pt x="46831" y="35802"/>
                </a:cubicBezTo>
                <a:lnTo>
                  <a:pt x="46938" y="35802"/>
                </a:lnTo>
                <a:cubicBezTo>
                  <a:pt x="46834" y="35553"/>
                  <a:pt x="46426" y="35364"/>
                  <a:pt x="46148" y="35038"/>
                </a:cubicBezTo>
                <a:lnTo>
                  <a:pt x="46148" y="35038"/>
                </a:lnTo>
                <a:cubicBezTo>
                  <a:pt x="46188" y="35097"/>
                  <a:pt x="46196" y="35170"/>
                  <a:pt x="46152" y="35170"/>
                </a:cubicBezTo>
                <a:cubicBezTo>
                  <a:pt x="46129" y="35170"/>
                  <a:pt x="46093" y="35150"/>
                  <a:pt x="46040" y="35097"/>
                </a:cubicBezTo>
                <a:cubicBezTo>
                  <a:pt x="45677" y="34734"/>
                  <a:pt x="45335" y="34563"/>
                  <a:pt x="45142" y="34199"/>
                </a:cubicBezTo>
                <a:lnTo>
                  <a:pt x="44800" y="34114"/>
                </a:lnTo>
                <a:cubicBezTo>
                  <a:pt x="43454" y="32960"/>
                  <a:pt x="38025" y="28493"/>
                  <a:pt x="36678" y="27424"/>
                </a:cubicBezTo>
                <a:lnTo>
                  <a:pt x="36785" y="27424"/>
                </a:lnTo>
                <a:cubicBezTo>
                  <a:pt x="34648" y="25735"/>
                  <a:pt x="30458" y="22080"/>
                  <a:pt x="28235" y="20392"/>
                </a:cubicBezTo>
                <a:cubicBezTo>
                  <a:pt x="27957" y="20050"/>
                  <a:pt x="27509" y="19601"/>
                  <a:pt x="27167" y="19323"/>
                </a:cubicBezTo>
                <a:lnTo>
                  <a:pt x="27167" y="19323"/>
                </a:lnTo>
                <a:cubicBezTo>
                  <a:pt x="27270" y="19440"/>
                  <a:pt x="27248" y="19517"/>
                  <a:pt x="27191" y="19517"/>
                </a:cubicBezTo>
                <a:cubicBezTo>
                  <a:pt x="27154" y="19517"/>
                  <a:pt x="27102" y="19484"/>
                  <a:pt x="27060" y="19409"/>
                </a:cubicBezTo>
                <a:cubicBezTo>
                  <a:pt x="26598" y="19030"/>
                  <a:pt x="26503" y="18978"/>
                  <a:pt x="26458" y="18978"/>
                </a:cubicBezTo>
                <a:cubicBezTo>
                  <a:pt x="26442" y="18978"/>
                  <a:pt x="26432" y="18985"/>
                  <a:pt x="26413" y="18985"/>
                </a:cubicBezTo>
                <a:cubicBezTo>
                  <a:pt x="26364" y="18985"/>
                  <a:pt x="26255" y="18940"/>
                  <a:pt x="25820" y="18618"/>
                </a:cubicBezTo>
                <a:cubicBezTo>
                  <a:pt x="24495" y="17635"/>
                  <a:pt x="19942" y="13531"/>
                  <a:pt x="18959" y="12462"/>
                </a:cubicBezTo>
                <a:cubicBezTo>
                  <a:pt x="18254" y="12206"/>
                  <a:pt x="17634" y="11393"/>
                  <a:pt x="17014" y="11051"/>
                </a:cubicBezTo>
                <a:lnTo>
                  <a:pt x="17099" y="11051"/>
                </a:lnTo>
                <a:cubicBezTo>
                  <a:pt x="16373" y="10602"/>
                  <a:pt x="13167" y="7396"/>
                  <a:pt x="12376" y="6862"/>
                </a:cubicBezTo>
                <a:lnTo>
                  <a:pt x="12376" y="6862"/>
                </a:lnTo>
                <a:lnTo>
                  <a:pt x="12461" y="6947"/>
                </a:lnTo>
                <a:cubicBezTo>
                  <a:pt x="11756" y="6584"/>
                  <a:pt x="12012" y="6413"/>
                  <a:pt x="11564" y="5964"/>
                </a:cubicBezTo>
                <a:cubicBezTo>
                  <a:pt x="11541" y="6037"/>
                  <a:pt x="11483" y="6066"/>
                  <a:pt x="11403" y="6066"/>
                </a:cubicBezTo>
                <a:cubicBezTo>
                  <a:pt x="11179" y="6066"/>
                  <a:pt x="10791" y="5834"/>
                  <a:pt x="10602" y="5708"/>
                </a:cubicBezTo>
                <a:lnTo>
                  <a:pt x="10687" y="5708"/>
                </a:lnTo>
                <a:cubicBezTo>
                  <a:pt x="10324" y="5430"/>
                  <a:pt x="9426" y="5088"/>
                  <a:pt x="8892" y="4639"/>
                </a:cubicBezTo>
                <a:lnTo>
                  <a:pt x="9084" y="4554"/>
                </a:lnTo>
                <a:cubicBezTo>
                  <a:pt x="8550" y="4276"/>
                  <a:pt x="7823" y="3570"/>
                  <a:pt x="7481" y="3293"/>
                </a:cubicBezTo>
                <a:cubicBezTo>
                  <a:pt x="6861" y="2673"/>
                  <a:pt x="5963" y="1604"/>
                  <a:pt x="4895" y="899"/>
                </a:cubicBezTo>
                <a:lnTo>
                  <a:pt x="4617" y="86"/>
                </a:lnTo>
                <a:lnTo>
                  <a:pt x="4531" y="1"/>
                </a:ln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14"/>
          <p:cNvSpPr/>
          <p:nvPr/>
        </p:nvSpPr>
        <p:spPr>
          <a:xfrm rot="-2428057">
            <a:off x="3095918" y="1595654"/>
            <a:ext cx="2768148" cy="2468733"/>
          </a:xfrm>
          <a:custGeom>
            <a:rect b="b" l="l" r="r" t="t"/>
            <a:pathLst>
              <a:path extrusionOk="0" h="42493" w="50037">
                <a:moveTo>
                  <a:pt x="769" y="5705"/>
                </a:moveTo>
                <a:cubicBezTo>
                  <a:pt x="929" y="5802"/>
                  <a:pt x="1042" y="5820"/>
                  <a:pt x="983" y="5879"/>
                </a:cubicBezTo>
                <a:lnTo>
                  <a:pt x="769" y="5705"/>
                </a:lnTo>
                <a:close/>
                <a:moveTo>
                  <a:pt x="23819" y="26406"/>
                </a:moveTo>
                <a:cubicBezTo>
                  <a:pt x="23828" y="26425"/>
                  <a:pt x="23840" y="26445"/>
                  <a:pt x="23854" y="26462"/>
                </a:cubicBezTo>
                <a:cubicBezTo>
                  <a:pt x="23842" y="26442"/>
                  <a:pt x="23831" y="26424"/>
                  <a:pt x="23819" y="26406"/>
                </a:cubicBezTo>
                <a:close/>
                <a:moveTo>
                  <a:pt x="46125" y="35012"/>
                </a:moveTo>
                <a:lnTo>
                  <a:pt x="46125" y="35012"/>
                </a:lnTo>
                <a:cubicBezTo>
                  <a:pt x="46133" y="35021"/>
                  <a:pt x="46140" y="35030"/>
                  <a:pt x="46148" y="35038"/>
                </a:cubicBezTo>
                <a:lnTo>
                  <a:pt x="46148" y="35038"/>
                </a:lnTo>
                <a:cubicBezTo>
                  <a:pt x="46141" y="35029"/>
                  <a:pt x="46134" y="35020"/>
                  <a:pt x="46125" y="35012"/>
                </a:cubicBezTo>
                <a:close/>
                <a:moveTo>
                  <a:pt x="4531" y="1"/>
                </a:moveTo>
                <a:cubicBezTo>
                  <a:pt x="4531" y="1"/>
                  <a:pt x="0" y="3293"/>
                  <a:pt x="449" y="5259"/>
                </a:cubicBezTo>
                <a:lnTo>
                  <a:pt x="342" y="5344"/>
                </a:lnTo>
                <a:lnTo>
                  <a:pt x="534" y="5515"/>
                </a:lnTo>
                <a:cubicBezTo>
                  <a:pt x="534" y="5515"/>
                  <a:pt x="534" y="5515"/>
                  <a:pt x="534" y="5515"/>
                </a:cubicBezTo>
                <a:lnTo>
                  <a:pt x="534" y="5515"/>
                </a:lnTo>
                <a:cubicBezTo>
                  <a:pt x="667" y="5703"/>
                  <a:pt x="663" y="5748"/>
                  <a:pt x="601" y="5748"/>
                </a:cubicBezTo>
                <a:cubicBezTo>
                  <a:pt x="544" y="5748"/>
                  <a:pt x="435" y="5708"/>
                  <a:pt x="342" y="5708"/>
                </a:cubicBezTo>
                <a:cubicBezTo>
                  <a:pt x="534" y="5793"/>
                  <a:pt x="620" y="5964"/>
                  <a:pt x="705" y="6050"/>
                </a:cubicBezTo>
                <a:cubicBezTo>
                  <a:pt x="791" y="6050"/>
                  <a:pt x="705" y="5964"/>
                  <a:pt x="620" y="5879"/>
                </a:cubicBezTo>
                <a:lnTo>
                  <a:pt x="620" y="5879"/>
                </a:lnTo>
                <a:cubicBezTo>
                  <a:pt x="791" y="5964"/>
                  <a:pt x="1154" y="6050"/>
                  <a:pt x="1325" y="6328"/>
                </a:cubicBezTo>
                <a:cubicBezTo>
                  <a:pt x="1603" y="6584"/>
                  <a:pt x="1154" y="6499"/>
                  <a:pt x="1518" y="6777"/>
                </a:cubicBezTo>
                <a:cubicBezTo>
                  <a:pt x="3206" y="8465"/>
                  <a:pt x="4895" y="10154"/>
                  <a:pt x="6669" y="11757"/>
                </a:cubicBezTo>
                <a:cubicBezTo>
                  <a:pt x="6669" y="11785"/>
                  <a:pt x="6669" y="11795"/>
                  <a:pt x="6666" y="11795"/>
                </a:cubicBezTo>
                <a:cubicBezTo>
                  <a:pt x="6659" y="11795"/>
                  <a:pt x="6640" y="11757"/>
                  <a:pt x="6583" y="11757"/>
                </a:cubicBezTo>
                <a:cubicBezTo>
                  <a:pt x="7203" y="12206"/>
                  <a:pt x="7652" y="12654"/>
                  <a:pt x="8186" y="12996"/>
                </a:cubicBezTo>
                <a:cubicBezTo>
                  <a:pt x="8272" y="13189"/>
                  <a:pt x="8272" y="13274"/>
                  <a:pt x="8272" y="13360"/>
                </a:cubicBezTo>
                <a:cubicBezTo>
                  <a:pt x="8272" y="13354"/>
                  <a:pt x="8275" y="13351"/>
                  <a:pt x="8281" y="13351"/>
                </a:cubicBezTo>
                <a:cubicBezTo>
                  <a:pt x="8460" y="13351"/>
                  <a:pt x="11139" y="15672"/>
                  <a:pt x="11222" y="15775"/>
                </a:cubicBezTo>
                <a:lnTo>
                  <a:pt x="11393" y="15583"/>
                </a:lnTo>
                <a:lnTo>
                  <a:pt x="11393" y="15583"/>
                </a:lnTo>
                <a:cubicBezTo>
                  <a:pt x="11927" y="16031"/>
                  <a:pt x="11307" y="15946"/>
                  <a:pt x="11927" y="16309"/>
                </a:cubicBezTo>
                <a:cubicBezTo>
                  <a:pt x="11952" y="16303"/>
                  <a:pt x="11977" y="16300"/>
                  <a:pt x="12002" y="16300"/>
                </a:cubicBezTo>
                <a:cubicBezTo>
                  <a:pt x="12416" y="16300"/>
                  <a:pt x="12753" y="17100"/>
                  <a:pt x="12996" y="17100"/>
                </a:cubicBezTo>
                <a:cubicBezTo>
                  <a:pt x="12996" y="17100"/>
                  <a:pt x="13273" y="17271"/>
                  <a:pt x="13167" y="17378"/>
                </a:cubicBezTo>
                <a:cubicBezTo>
                  <a:pt x="13197" y="17361"/>
                  <a:pt x="13224" y="17354"/>
                  <a:pt x="13250" y="17354"/>
                </a:cubicBezTo>
                <a:cubicBezTo>
                  <a:pt x="13388" y="17354"/>
                  <a:pt x="13471" y="17562"/>
                  <a:pt x="13615" y="17635"/>
                </a:cubicBezTo>
                <a:cubicBezTo>
                  <a:pt x="13701" y="17635"/>
                  <a:pt x="13615" y="17549"/>
                  <a:pt x="13615" y="17464"/>
                </a:cubicBezTo>
                <a:lnTo>
                  <a:pt x="13615" y="17464"/>
                </a:lnTo>
                <a:lnTo>
                  <a:pt x="14064" y="17720"/>
                </a:lnTo>
                <a:cubicBezTo>
                  <a:pt x="14125" y="17857"/>
                  <a:pt x="14099" y="17983"/>
                  <a:pt x="14018" y="17983"/>
                </a:cubicBezTo>
                <a:cubicBezTo>
                  <a:pt x="13985" y="17983"/>
                  <a:pt x="13943" y="17962"/>
                  <a:pt x="13893" y="17912"/>
                </a:cubicBezTo>
                <a:lnTo>
                  <a:pt x="13893" y="17912"/>
                </a:lnTo>
                <a:cubicBezTo>
                  <a:pt x="14770" y="18789"/>
                  <a:pt x="19151" y="22893"/>
                  <a:pt x="20220" y="23598"/>
                </a:cubicBezTo>
                <a:cubicBezTo>
                  <a:pt x="20220" y="23427"/>
                  <a:pt x="19771" y="23256"/>
                  <a:pt x="19857" y="22893"/>
                </a:cubicBezTo>
                <a:lnTo>
                  <a:pt x="19857" y="22893"/>
                </a:lnTo>
                <a:cubicBezTo>
                  <a:pt x="20173" y="23042"/>
                  <a:pt x="20214" y="23272"/>
                  <a:pt x="20332" y="23272"/>
                </a:cubicBezTo>
                <a:cubicBezTo>
                  <a:pt x="20350" y="23272"/>
                  <a:pt x="20369" y="23267"/>
                  <a:pt x="20391" y="23256"/>
                </a:cubicBezTo>
                <a:lnTo>
                  <a:pt x="20391" y="23256"/>
                </a:lnTo>
                <a:cubicBezTo>
                  <a:pt x="20305" y="23683"/>
                  <a:pt x="20925" y="23876"/>
                  <a:pt x="20925" y="24325"/>
                </a:cubicBezTo>
                <a:lnTo>
                  <a:pt x="21096" y="24218"/>
                </a:lnTo>
                <a:lnTo>
                  <a:pt x="21182" y="24410"/>
                </a:lnTo>
                <a:cubicBezTo>
                  <a:pt x="22443" y="25286"/>
                  <a:pt x="21460" y="24581"/>
                  <a:pt x="22528" y="25564"/>
                </a:cubicBezTo>
                <a:cubicBezTo>
                  <a:pt x="23121" y="25994"/>
                  <a:pt x="23558" y="26012"/>
                  <a:pt x="23819" y="26406"/>
                </a:cubicBezTo>
                <a:lnTo>
                  <a:pt x="23819" y="26406"/>
                </a:lnTo>
                <a:cubicBezTo>
                  <a:pt x="23784" y="26329"/>
                  <a:pt x="23791" y="26246"/>
                  <a:pt x="23871" y="26246"/>
                </a:cubicBezTo>
                <a:cubicBezTo>
                  <a:pt x="23895" y="26246"/>
                  <a:pt x="23924" y="26253"/>
                  <a:pt x="23960" y="26270"/>
                </a:cubicBezTo>
                <a:cubicBezTo>
                  <a:pt x="23854" y="26462"/>
                  <a:pt x="24495" y="26548"/>
                  <a:pt x="24388" y="26719"/>
                </a:cubicBezTo>
                <a:cubicBezTo>
                  <a:pt x="24526" y="26780"/>
                  <a:pt x="24797" y="27029"/>
                  <a:pt x="24939" y="27029"/>
                </a:cubicBezTo>
                <a:cubicBezTo>
                  <a:pt x="24994" y="27029"/>
                  <a:pt x="25029" y="26991"/>
                  <a:pt x="25029" y="26889"/>
                </a:cubicBezTo>
                <a:cubicBezTo>
                  <a:pt x="25029" y="27049"/>
                  <a:pt x="25323" y="27385"/>
                  <a:pt x="25228" y="27385"/>
                </a:cubicBezTo>
                <a:cubicBezTo>
                  <a:pt x="25209" y="27385"/>
                  <a:pt x="25173" y="27371"/>
                  <a:pt x="25115" y="27338"/>
                </a:cubicBezTo>
                <a:lnTo>
                  <a:pt x="25115" y="27338"/>
                </a:lnTo>
                <a:cubicBezTo>
                  <a:pt x="25286" y="27531"/>
                  <a:pt x="25371" y="27702"/>
                  <a:pt x="25564" y="27702"/>
                </a:cubicBezTo>
                <a:lnTo>
                  <a:pt x="25371" y="27531"/>
                </a:lnTo>
                <a:lnTo>
                  <a:pt x="25371" y="27531"/>
                </a:lnTo>
                <a:cubicBezTo>
                  <a:pt x="25906" y="27873"/>
                  <a:pt x="26098" y="28322"/>
                  <a:pt x="26525" y="28407"/>
                </a:cubicBezTo>
                <a:lnTo>
                  <a:pt x="26440" y="28151"/>
                </a:lnTo>
                <a:lnTo>
                  <a:pt x="26440" y="28151"/>
                </a:lnTo>
                <a:cubicBezTo>
                  <a:pt x="26718" y="28407"/>
                  <a:pt x="26974" y="28599"/>
                  <a:pt x="26889" y="28941"/>
                </a:cubicBezTo>
                <a:lnTo>
                  <a:pt x="26525" y="28685"/>
                </a:lnTo>
                <a:lnTo>
                  <a:pt x="26525" y="28685"/>
                </a:lnTo>
                <a:cubicBezTo>
                  <a:pt x="27060" y="29134"/>
                  <a:pt x="27423" y="29390"/>
                  <a:pt x="27872" y="29668"/>
                </a:cubicBezTo>
                <a:lnTo>
                  <a:pt x="27786" y="29476"/>
                </a:lnTo>
                <a:lnTo>
                  <a:pt x="27786" y="29476"/>
                </a:lnTo>
                <a:cubicBezTo>
                  <a:pt x="28406" y="29754"/>
                  <a:pt x="31335" y="31977"/>
                  <a:pt x="32061" y="32148"/>
                </a:cubicBezTo>
                <a:lnTo>
                  <a:pt x="31976" y="31806"/>
                </a:lnTo>
                <a:lnTo>
                  <a:pt x="32492" y="32053"/>
                </a:lnTo>
                <a:lnTo>
                  <a:pt x="32492" y="32053"/>
                </a:lnTo>
                <a:cubicBezTo>
                  <a:pt x="32486" y="32052"/>
                  <a:pt x="32480" y="32051"/>
                  <a:pt x="32473" y="32051"/>
                </a:cubicBezTo>
                <a:cubicBezTo>
                  <a:pt x="32330" y="32051"/>
                  <a:pt x="31959" y="32345"/>
                  <a:pt x="31883" y="32351"/>
                </a:cubicBezTo>
                <a:lnTo>
                  <a:pt x="31883" y="32351"/>
                </a:lnTo>
                <a:cubicBezTo>
                  <a:pt x="31878" y="32347"/>
                  <a:pt x="31873" y="32343"/>
                  <a:pt x="31869" y="32340"/>
                </a:cubicBezTo>
                <a:lnTo>
                  <a:pt x="31869" y="32340"/>
                </a:lnTo>
                <a:cubicBezTo>
                  <a:pt x="31869" y="32347"/>
                  <a:pt x="31873" y="32351"/>
                  <a:pt x="31881" y="32351"/>
                </a:cubicBezTo>
                <a:cubicBezTo>
                  <a:pt x="31881" y="32351"/>
                  <a:pt x="31882" y="32351"/>
                  <a:pt x="31883" y="32351"/>
                </a:cubicBezTo>
                <a:lnTo>
                  <a:pt x="31883" y="32351"/>
                </a:lnTo>
                <a:cubicBezTo>
                  <a:pt x="32814" y="33084"/>
                  <a:pt x="37494" y="36961"/>
                  <a:pt x="38196" y="37769"/>
                </a:cubicBezTo>
                <a:cubicBezTo>
                  <a:pt x="38384" y="38073"/>
                  <a:pt x="38278" y="38122"/>
                  <a:pt x="38190" y="38122"/>
                </a:cubicBezTo>
                <a:cubicBezTo>
                  <a:pt x="38148" y="38122"/>
                  <a:pt x="38110" y="38111"/>
                  <a:pt x="38110" y="38111"/>
                </a:cubicBezTo>
                <a:lnTo>
                  <a:pt x="38110" y="38111"/>
                </a:lnTo>
                <a:cubicBezTo>
                  <a:pt x="38335" y="38250"/>
                  <a:pt x="38404" y="38250"/>
                  <a:pt x="38460" y="38250"/>
                </a:cubicBezTo>
                <a:cubicBezTo>
                  <a:pt x="38516" y="38250"/>
                  <a:pt x="38559" y="38250"/>
                  <a:pt x="38730" y="38389"/>
                </a:cubicBezTo>
                <a:cubicBezTo>
                  <a:pt x="38773" y="38474"/>
                  <a:pt x="38730" y="38496"/>
                  <a:pt x="38677" y="38496"/>
                </a:cubicBezTo>
                <a:cubicBezTo>
                  <a:pt x="38623" y="38496"/>
                  <a:pt x="38559" y="38474"/>
                  <a:pt x="38559" y="38474"/>
                </a:cubicBezTo>
                <a:lnTo>
                  <a:pt x="38559" y="38474"/>
                </a:lnTo>
                <a:lnTo>
                  <a:pt x="38815" y="38752"/>
                </a:lnTo>
                <a:cubicBezTo>
                  <a:pt x="38730" y="38474"/>
                  <a:pt x="39008" y="38389"/>
                  <a:pt x="39008" y="38218"/>
                </a:cubicBezTo>
                <a:lnTo>
                  <a:pt x="39457" y="38560"/>
                </a:lnTo>
                <a:lnTo>
                  <a:pt x="39264" y="38645"/>
                </a:lnTo>
                <a:cubicBezTo>
                  <a:pt x="39350" y="38752"/>
                  <a:pt x="39799" y="38560"/>
                  <a:pt x="40248" y="39009"/>
                </a:cubicBezTo>
                <a:cubicBezTo>
                  <a:pt x="40867" y="39714"/>
                  <a:pt x="41765" y="40355"/>
                  <a:pt x="42470" y="41060"/>
                </a:cubicBezTo>
                <a:cubicBezTo>
                  <a:pt x="42385" y="41060"/>
                  <a:pt x="42214" y="40975"/>
                  <a:pt x="42022" y="40890"/>
                </a:cubicBezTo>
                <a:lnTo>
                  <a:pt x="42022" y="40890"/>
                </a:lnTo>
                <a:cubicBezTo>
                  <a:pt x="42128" y="40975"/>
                  <a:pt x="42214" y="41146"/>
                  <a:pt x="42299" y="41231"/>
                </a:cubicBezTo>
                <a:cubicBezTo>
                  <a:pt x="42279" y="41171"/>
                  <a:pt x="42289" y="41150"/>
                  <a:pt x="42313" y="41150"/>
                </a:cubicBezTo>
                <a:cubicBezTo>
                  <a:pt x="42374" y="41150"/>
                  <a:pt x="42529" y="41281"/>
                  <a:pt x="42565" y="41281"/>
                </a:cubicBezTo>
                <a:cubicBezTo>
                  <a:pt x="42576" y="41281"/>
                  <a:pt x="42576" y="41267"/>
                  <a:pt x="42556" y="41231"/>
                </a:cubicBezTo>
                <a:lnTo>
                  <a:pt x="42556" y="41231"/>
                </a:lnTo>
                <a:cubicBezTo>
                  <a:pt x="43368" y="41424"/>
                  <a:pt x="43817" y="42300"/>
                  <a:pt x="44522" y="42493"/>
                </a:cubicBezTo>
                <a:cubicBezTo>
                  <a:pt x="44800" y="42300"/>
                  <a:pt x="49417" y="38923"/>
                  <a:pt x="49695" y="38560"/>
                </a:cubicBezTo>
                <a:lnTo>
                  <a:pt x="50037" y="38923"/>
                </a:lnTo>
                <a:cubicBezTo>
                  <a:pt x="50037" y="38838"/>
                  <a:pt x="49780" y="38560"/>
                  <a:pt x="49609" y="38474"/>
                </a:cubicBezTo>
                <a:lnTo>
                  <a:pt x="49417" y="38560"/>
                </a:lnTo>
                <a:cubicBezTo>
                  <a:pt x="48968" y="38303"/>
                  <a:pt x="49417" y="38389"/>
                  <a:pt x="49075" y="38111"/>
                </a:cubicBezTo>
                <a:cubicBezTo>
                  <a:pt x="49093" y="38074"/>
                  <a:pt x="49124" y="38058"/>
                  <a:pt x="49162" y="38058"/>
                </a:cubicBezTo>
                <a:cubicBezTo>
                  <a:pt x="49304" y="38058"/>
                  <a:pt x="49562" y="38273"/>
                  <a:pt x="49780" y="38474"/>
                </a:cubicBezTo>
                <a:cubicBezTo>
                  <a:pt x="49609" y="38218"/>
                  <a:pt x="49417" y="37940"/>
                  <a:pt x="49160" y="37940"/>
                </a:cubicBezTo>
                <a:cubicBezTo>
                  <a:pt x="48968" y="37683"/>
                  <a:pt x="49331" y="37854"/>
                  <a:pt x="49075" y="37491"/>
                </a:cubicBezTo>
                <a:cubicBezTo>
                  <a:pt x="48883" y="37406"/>
                  <a:pt x="48434" y="37235"/>
                  <a:pt x="48263" y="36957"/>
                </a:cubicBezTo>
                <a:lnTo>
                  <a:pt x="48348" y="36957"/>
                </a:lnTo>
                <a:cubicBezTo>
                  <a:pt x="47899" y="36337"/>
                  <a:pt x="47280" y="36422"/>
                  <a:pt x="46831" y="35802"/>
                </a:cubicBezTo>
                <a:lnTo>
                  <a:pt x="46938" y="35802"/>
                </a:lnTo>
                <a:cubicBezTo>
                  <a:pt x="46834" y="35553"/>
                  <a:pt x="46426" y="35364"/>
                  <a:pt x="46148" y="35038"/>
                </a:cubicBezTo>
                <a:lnTo>
                  <a:pt x="46148" y="35038"/>
                </a:lnTo>
                <a:cubicBezTo>
                  <a:pt x="46188" y="35097"/>
                  <a:pt x="46196" y="35170"/>
                  <a:pt x="46152" y="35170"/>
                </a:cubicBezTo>
                <a:cubicBezTo>
                  <a:pt x="46129" y="35170"/>
                  <a:pt x="46093" y="35150"/>
                  <a:pt x="46040" y="35097"/>
                </a:cubicBezTo>
                <a:cubicBezTo>
                  <a:pt x="45677" y="34734"/>
                  <a:pt x="45335" y="34563"/>
                  <a:pt x="45142" y="34199"/>
                </a:cubicBezTo>
                <a:lnTo>
                  <a:pt x="44800" y="34114"/>
                </a:lnTo>
                <a:cubicBezTo>
                  <a:pt x="43454" y="32960"/>
                  <a:pt x="38025" y="28493"/>
                  <a:pt x="36678" y="27424"/>
                </a:cubicBezTo>
                <a:lnTo>
                  <a:pt x="36785" y="27424"/>
                </a:lnTo>
                <a:cubicBezTo>
                  <a:pt x="34648" y="25735"/>
                  <a:pt x="30458" y="22080"/>
                  <a:pt x="28235" y="20392"/>
                </a:cubicBezTo>
                <a:cubicBezTo>
                  <a:pt x="27957" y="20050"/>
                  <a:pt x="27509" y="19601"/>
                  <a:pt x="27167" y="19323"/>
                </a:cubicBezTo>
                <a:lnTo>
                  <a:pt x="27167" y="19323"/>
                </a:lnTo>
                <a:cubicBezTo>
                  <a:pt x="27270" y="19440"/>
                  <a:pt x="27248" y="19517"/>
                  <a:pt x="27191" y="19517"/>
                </a:cubicBezTo>
                <a:cubicBezTo>
                  <a:pt x="27154" y="19517"/>
                  <a:pt x="27102" y="19484"/>
                  <a:pt x="27060" y="19409"/>
                </a:cubicBezTo>
                <a:cubicBezTo>
                  <a:pt x="26598" y="19030"/>
                  <a:pt x="26503" y="18978"/>
                  <a:pt x="26458" y="18978"/>
                </a:cubicBezTo>
                <a:cubicBezTo>
                  <a:pt x="26442" y="18978"/>
                  <a:pt x="26432" y="18985"/>
                  <a:pt x="26413" y="18985"/>
                </a:cubicBezTo>
                <a:cubicBezTo>
                  <a:pt x="26364" y="18985"/>
                  <a:pt x="26255" y="18940"/>
                  <a:pt x="25820" y="18618"/>
                </a:cubicBezTo>
                <a:cubicBezTo>
                  <a:pt x="24495" y="17635"/>
                  <a:pt x="19942" y="13531"/>
                  <a:pt x="18959" y="12462"/>
                </a:cubicBezTo>
                <a:cubicBezTo>
                  <a:pt x="18254" y="12206"/>
                  <a:pt x="17634" y="11393"/>
                  <a:pt x="17014" y="11051"/>
                </a:cubicBezTo>
                <a:lnTo>
                  <a:pt x="17099" y="11051"/>
                </a:lnTo>
                <a:cubicBezTo>
                  <a:pt x="16373" y="10602"/>
                  <a:pt x="13167" y="7396"/>
                  <a:pt x="12376" y="6862"/>
                </a:cubicBezTo>
                <a:lnTo>
                  <a:pt x="12376" y="6862"/>
                </a:lnTo>
                <a:lnTo>
                  <a:pt x="12461" y="6947"/>
                </a:lnTo>
                <a:cubicBezTo>
                  <a:pt x="11756" y="6584"/>
                  <a:pt x="12012" y="6413"/>
                  <a:pt x="11564" y="5964"/>
                </a:cubicBezTo>
                <a:cubicBezTo>
                  <a:pt x="11541" y="6037"/>
                  <a:pt x="11483" y="6066"/>
                  <a:pt x="11403" y="6066"/>
                </a:cubicBezTo>
                <a:cubicBezTo>
                  <a:pt x="11179" y="6066"/>
                  <a:pt x="10791" y="5834"/>
                  <a:pt x="10602" y="5708"/>
                </a:cubicBezTo>
                <a:lnTo>
                  <a:pt x="10687" y="5708"/>
                </a:lnTo>
                <a:cubicBezTo>
                  <a:pt x="10324" y="5430"/>
                  <a:pt x="9426" y="5088"/>
                  <a:pt x="8892" y="4639"/>
                </a:cubicBezTo>
                <a:lnTo>
                  <a:pt x="9084" y="4554"/>
                </a:lnTo>
                <a:cubicBezTo>
                  <a:pt x="8550" y="4276"/>
                  <a:pt x="7823" y="3570"/>
                  <a:pt x="7481" y="3293"/>
                </a:cubicBezTo>
                <a:cubicBezTo>
                  <a:pt x="6861" y="2673"/>
                  <a:pt x="5963" y="1604"/>
                  <a:pt x="4895" y="899"/>
                </a:cubicBezTo>
                <a:lnTo>
                  <a:pt x="4617" y="86"/>
                </a:lnTo>
                <a:lnTo>
                  <a:pt x="4531" y="1"/>
                </a:ln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14"/>
          <p:cNvSpPr/>
          <p:nvPr/>
        </p:nvSpPr>
        <p:spPr>
          <a:xfrm rot="-2428057">
            <a:off x="3095918" y="490102"/>
            <a:ext cx="2768148" cy="2468733"/>
          </a:xfrm>
          <a:custGeom>
            <a:rect b="b" l="l" r="r" t="t"/>
            <a:pathLst>
              <a:path extrusionOk="0" h="42493" w="50037">
                <a:moveTo>
                  <a:pt x="769" y="5705"/>
                </a:moveTo>
                <a:cubicBezTo>
                  <a:pt x="929" y="5802"/>
                  <a:pt x="1042" y="5820"/>
                  <a:pt x="983" y="5879"/>
                </a:cubicBezTo>
                <a:lnTo>
                  <a:pt x="769" y="5705"/>
                </a:lnTo>
                <a:close/>
                <a:moveTo>
                  <a:pt x="23819" y="26406"/>
                </a:moveTo>
                <a:cubicBezTo>
                  <a:pt x="23828" y="26425"/>
                  <a:pt x="23840" y="26445"/>
                  <a:pt x="23854" y="26462"/>
                </a:cubicBezTo>
                <a:cubicBezTo>
                  <a:pt x="23842" y="26442"/>
                  <a:pt x="23831" y="26424"/>
                  <a:pt x="23819" y="26406"/>
                </a:cubicBezTo>
                <a:close/>
                <a:moveTo>
                  <a:pt x="46125" y="35012"/>
                </a:moveTo>
                <a:lnTo>
                  <a:pt x="46125" y="35012"/>
                </a:lnTo>
                <a:cubicBezTo>
                  <a:pt x="46133" y="35021"/>
                  <a:pt x="46140" y="35030"/>
                  <a:pt x="46148" y="35038"/>
                </a:cubicBezTo>
                <a:lnTo>
                  <a:pt x="46148" y="35038"/>
                </a:lnTo>
                <a:cubicBezTo>
                  <a:pt x="46141" y="35029"/>
                  <a:pt x="46134" y="35020"/>
                  <a:pt x="46125" y="35012"/>
                </a:cubicBezTo>
                <a:close/>
                <a:moveTo>
                  <a:pt x="4531" y="1"/>
                </a:moveTo>
                <a:cubicBezTo>
                  <a:pt x="4531" y="1"/>
                  <a:pt x="0" y="3293"/>
                  <a:pt x="449" y="5259"/>
                </a:cubicBezTo>
                <a:lnTo>
                  <a:pt x="342" y="5344"/>
                </a:lnTo>
                <a:lnTo>
                  <a:pt x="534" y="5515"/>
                </a:lnTo>
                <a:cubicBezTo>
                  <a:pt x="534" y="5515"/>
                  <a:pt x="534" y="5515"/>
                  <a:pt x="534" y="5515"/>
                </a:cubicBezTo>
                <a:lnTo>
                  <a:pt x="534" y="5515"/>
                </a:lnTo>
                <a:cubicBezTo>
                  <a:pt x="667" y="5703"/>
                  <a:pt x="663" y="5748"/>
                  <a:pt x="601" y="5748"/>
                </a:cubicBezTo>
                <a:cubicBezTo>
                  <a:pt x="544" y="5748"/>
                  <a:pt x="435" y="5708"/>
                  <a:pt x="342" y="5708"/>
                </a:cubicBezTo>
                <a:cubicBezTo>
                  <a:pt x="534" y="5793"/>
                  <a:pt x="620" y="5964"/>
                  <a:pt x="705" y="6050"/>
                </a:cubicBezTo>
                <a:cubicBezTo>
                  <a:pt x="791" y="6050"/>
                  <a:pt x="705" y="5964"/>
                  <a:pt x="620" y="5879"/>
                </a:cubicBezTo>
                <a:lnTo>
                  <a:pt x="620" y="5879"/>
                </a:lnTo>
                <a:cubicBezTo>
                  <a:pt x="791" y="5964"/>
                  <a:pt x="1154" y="6050"/>
                  <a:pt x="1325" y="6328"/>
                </a:cubicBezTo>
                <a:cubicBezTo>
                  <a:pt x="1603" y="6584"/>
                  <a:pt x="1154" y="6499"/>
                  <a:pt x="1518" y="6777"/>
                </a:cubicBezTo>
                <a:cubicBezTo>
                  <a:pt x="3206" y="8465"/>
                  <a:pt x="4895" y="10154"/>
                  <a:pt x="6669" y="11757"/>
                </a:cubicBezTo>
                <a:cubicBezTo>
                  <a:pt x="6669" y="11785"/>
                  <a:pt x="6669" y="11795"/>
                  <a:pt x="6666" y="11795"/>
                </a:cubicBezTo>
                <a:cubicBezTo>
                  <a:pt x="6659" y="11795"/>
                  <a:pt x="6640" y="11757"/>
                  <a:pt x="6583" y="11757"/>
                </a:cubicBezTo>
                <a:cubicBezTo>
                  <a:pt x="7203" y="12206"/>
                  <a:pt x="7652" y="12654"/>
                  <a:pt x="8186" y="12996"/>
                </a:cubicBezTo>
                <a:cubicBezTo>
                  <a:pt x="8272" y="13189"/>
                  <a:pt x="8272" y="13274"/>
                  <a:pt x="8272" y="13360"/>
                </a:cubicBezTo>
                <a:cubicBezTo>
                  <a:pt x="8272" y="13354"/>
                  <a:pt x="8275" y="13351"/>
                  <a:pt x="8281" y="13351"/>
                </a:cubicBezTo>
                <a:cubicBezTo>
                  <a:pt x="8460" y="13351"/>
                  <a:pt x="11139" y="15672"/>
                  <a:pt x="11222" y="15775"/>
                </a:cubicBezTo>
                <a:lnTo>
                  <a:pt x="11393" y="15583"/>
                </a:lnTo>
                <a:lnTo>
                  <a:pt x="11393" y="15583"/>
                </a:lnTo>
                <a:cubicBezTo>
                  <a:pt x="11927" y="16031"/>
                  <a:pt x="11307" y="15946"/>
                  <a:pt x="11927" y="16309"/>
                </a:cubicBezTo>
                <a:cubicBezTo>
                  <a:pt x="11952" y="16303"/>
                  <a:pt x="11977" y="16300"/>
                  <a:pt x="12002" y="16300"/>
                </a:cubicBezTo>
                <a:cubicBezTo>
                  <a:pt x="12416" y="16300"/>
                  <a:pt x="12753" y="17100"/>
                  <a:pt x="12996" y="17100"/>
                </a:cubicBezTo>
                <a:cubicBezTo>
                  <a:pt x="12996" y="17100"/>
                  <a:pt x="13273" y="17271"/>
                  <a:pt x="13167" y="17378"/>
                </a:cubicBezTo>
                <a:cubicBezTo>
                  <a:pt x="13197" y="17361"/>
                  <a:pt x="13224" y="17354"/>
                  <a:pt x="13250" y="17354"/>
                </a:cubicBezTo>
                <a:cubicBezTo>
                  <a:pt x="13388" y="17354"/>
                  <a:pt x="13471" y="17562"/>
                  <a:pt x="13615" y="17635"/>
                </a:cubicBezTo>
                <a:cubicBezTo>
                  <a:pt x="13701" y="17635"/>
                  <a:pt x="13615" y="17549"/>
                  <a:pt x="13615" y="17464"/>
                </a:cubicBezTo>
                <a:lnTo>
                  <a:pt x="13615" y="17464"/>
                </a:lnTo>
                <a:lnTo>
                  <a:pt x="14064" y="17720"/>
                </a:lnTo>
                <a:cubicBezTo>
                  <a:pt x="14125" y="17857"/>
                  <a:pt x="14099" y="17983"/>
                  <a:pt x="14018" y="17983"/>
                </a:cubicBezTo>
                <a:cubicBezTo>
                  <a:pt x="13985" y="17983"/>
                  <a:pt x="13943" y="17962"/>
                  <a:pt x="13893" y="17912"/>
                </a:cubicBezTo>
                <a:lnTo>
                  <a:pt x="13893" y="17912"/>
                </a:lnTo>
                <a:cubicBezTo>
                  <a:pt x="14770" y="18789"/>
                  <a:pt x="19151" y="22893"/>
                  <a:pt x="20220" y="23598"/>
                </a:cubicBezTo>
                <a:cubicBezTo>
                  <a:pt x="20220" y="23427"/>
                  <a:pt x="19771" y="23256"/>
                  <a:pt x="19857" y="22893"/>
                </a:cubicBezTo>
                <a:lnTo>
                  <a:pt x="19857" y="22893"/>
                </a:lnTo>
                <a:cubicBezTo>
                  <a:pt x="20173" y="23042"/>
                  <a:pt x="20214" y="23272"/>
                  <a:pt x="20332" y="23272"/>
                </a:cubicBezTo>
                <a:cubicBezTo>
                  <a:pt x="20350" y="23272"/>
                  <a:pt x="20369" y="23267"/>
                  <a:pt x="20391" y="23256"/>
                </a:cubicBezTo>
                <a:lnTo>
                  <a:pt x="20391" y="23256"/>
                </a:lnTo>
                <a:cubicBezTo>
                  <a:pt x="20305" y="23683"/>
                  <a:pt x="20925" y="23876"/>
                  <a:pt x="20925" y="24325"/>
                </a:cubicBezTo>
                <a:lnTo>
                  <a:pt x="21096" y="24218"/>
                </a:lnTo>
                <a:lnTo>
                  <a:pt x="21182" y="24410"/>
                </a:lnTo>
                <a:cubicBezTo>
                  <a:pt x="22443" y="25286"/>
                  <a:pt x="21460" y="24581"/>
                  <a:pt x="22528" y="25564"/>
                </a:cubicBezTo>
                <a:cubicBezTo>
                  <a:pt x="23121" y="25994"/>
                  <a:pt x="23558" y="26012"/>
                  <a:pt x="23819" y="26406"/>
                </a:cubicBezTo>
                <a:lnTo>
                  <a:pt x="23819" y="26406"/>
                </a:lnTo>
                <a:cubicBezTo>
                  <a:pt x="23784" y="26329"/>
                  <a:pt x="23791" y="26246"/>
                  <a:pt x="23871" y="26246"/>
                </a:cubicBezTo>
                <a:cubicBezTo>
                  <a:pt x="23895" y="26246"/>
                  <a:pt x="23924" y="26253"/>
                  <a:pt x="23960" y="26270"/>
                </a:cubicBezTo>
                <a:cubicBezTo>
                  <a:pt x="23854" y="26462"/>
                  <a:pt x="24495" y="26548"/>
                  <a:pt x="24388" y="26719"/>
                </a:cubicBezTo>
                <a:cubicBezTo>
                  <a:pt x="24526" y="26780"/>
                  <a:pt x="24797" y="27029"/>
                  <a:pt x="24939" y="27029"/>
                </a:cubicBezTo>
                <a:cubicBezTo>
                  <a:pt x="24994" y="27029"/>
                  <a:pt x="25029" y="26991"/>
                  <a:pt x="25029" y="26889"/>
                </a:cubicBezTo>
                <a:cubicBezTo>
                  <a:pt x="25029" y="27049"/>
                  <a:pt x="25323" y="27385"/>
                  <a:pt x="25228" y="27385"/>
                </a:cubicBezTo>
                <a:cubicBezTo>
                  <a:pt x="25209" y="27385"/>
                  <a:pt x="25173" y="27371"/>
                  <a:pt x="25115" y="27338"/>
                </a:cubicBezTo>
                <a:lnTo>
                  <a:pt x="25115" y="27338"/>
                </a:lnTo>
                <a:cubicBezTo>
                  <a:pt x="25286" y="27531"/>
                  <a:pt x="25371" y="27702"/>
                  <a:pt x="25564" y="27702"/>
                </a:cubicBezTo>
                <a:lnTo>
                  <a:pt x="25371" y="27531"/>
                </a:lnTo>
                <a:lnTo>
                  <a:pt x="25371" y="27531"/>
                </a:lnTo>
                <a:cubicBezTo>
                  <a:pt x="25906" y="27873"/>
                  <a:pt x="26098" y="28322"/>
                  <a:pt x="26525" y="28407"/>
                </a:cubicBezTo>
                <a:lnTo>
                  <a:pt x="26440" y="28151"/>
                </a:lnTo>
                <a:lnTo>
                  <a:pt x="26440" y="28151"/>
                </a:lnTo>
                <a:cubicBezTo>
                  <a:pt x="26718" y="28407"/>
                  <a:pt x="26974" y="28599"/>
                  <a:pt x="26889" y="28941"/>
                </a:cubicBezTo>
                <a:lnTo>
                  <a:pt x="26525" y="28685"/>
                </a:lnTo>
                <a:lnTo>
                  <a:pt x="26525" y="28685"/>
                </a:lnTo>
                <a:cubicBezTo>
                  <a:pt x="27060" y="29134"/>
                  <a:pt x="27423" y="29390"/>
                  <a:pt x="27872" y="29668"/>
                </a:cubicBezTo>
                <a:lnTo>
                  <a:pt x="27786" y="29476"/>
                </a:lnTo>
                <a:lnTo>
                  <a:pt x="27786" y="29476"/>
                </a:lnTo>
                <a:cubicBezTo>
                  <a:pt x="28406" y="29754"/>
                  <a:pt x="31335" y="31977"/>
                  <a:pt x="32061" y="32148"/>
                </a:cubicBezTo>
                <a:lnTo>
                  <a:pt x="31976" y="31806"/>
                </a:lnTo>
                <a:lnTo>
                  <a:pt x="32492" y="32053"/>
                </a:lnTo>
                <a:lnTo>
                  <a:pt x="32492" y="32053"/>
                </a:lnTo>
                <a:cubicBezTo>
                  <a:pt x="32486" y="32052"/>
                  <a:pt x="32480" y="32051"/>
                  <a:pt x="32473" y="32051"/>
                </a:cubicBezTo>
                <a:cubicBezTo>
                  <a:pt x="32330" y="32051"/>
                  <a:pt x="31959" y="32345"/>
                  <a:pt x="31883" y="32351"/>
                </a:cubicBezTo>
                <a:lnTo>
                  <a:pt x="31883" y="32351"/>
                </a:lnTo>
                <a:cubicBezTo>
                  <a:pt x="31878" y="32347"/>
                  <a:pt x="31873" y="32343"/>
                  <a:pt x="31869" y="32340"/>
                </a:cubicBezTo>
                <a:lnTo>
                  <a:pt x="31869" y="32340"/>
                </a:lnTo>
                <a:cubicBezTo>
                  <a:pt x="31869" y="32347"/>
                  <a:pt x="31873" y="32351"/>
                  <a:pt x="31881" y="32351"/>
                </a:cubicBezTo>
                <a:cubicBezTo>
                  <a:pt x="31881" y="32351"/>
                  <a:pt x="31882" y="32351"/>
                  <a:pt x="31883" y="32351"/>
                </a:cubicBezTo>
                <a:lnTo>
                  <a:pt x="31883" y="32351"/>
                </a:lnTo>
                <a:cubicBezTo>
                  <a:pt x="32814" y="33084"/>
                  <a:pt x="37494" y="36961"/>
                  <a:pt x="38196" y="37769"/>
                </a:cubicBezTo>
                <a:cubicBezTo>
                  <a:pt x="38384" y="38073"/>
                  <a:pt x="38278" y="38122"/>
                  <a:pt x="38190" y="38122"/>
                </a:cubicBezTo>
                <a:cubicBezTo>
                  <a:pt x="38148" y="38122"/>
                  <a:pt x="38110" y="38111"/>
                  <a:pt x="38110" y="38111"/>
                </a:cubicBezTo>
                <a:lnTo>
                  <a:pt x="38110" y="38111"/>
                </a:lnTo>
                <a:cubicBezTo>
                  <a:pt x="38335" y="38250"/>
                  <a:pt x="38404" y="38250"/>
                  <a:pt x="38460" y="38250"/>
                </a:cubicBezTo>
                <a:cubicBezTo>
                  <a:pt x="38516" y="38250"/>
                  <a:pt x="38559" y="38250"/>
                  <a:pt x="38730" y="38389"/>
                </a:cubicBezTo>
                <a:cubicBezTo>
                  <a:pt x="38773" y="38474"/>
                  <a:pt x="38730" y="38496"/>
                  <a:pt x="38677" y="38496"/>
                </a:cubicBezTo>
                <a:cubicBezTo>
                  <a:pt x="38623" y="38496"/>
                  <a:pt x="38559" y="38474"/>
                  <a:pt x="38559" y="38474"/>
                </a:cubicBezTo>
                <a:lnTo>
                  <a:pt x="38559" y="38474"/>
                </a:lnTo>
                <a:lnTo>
                  <a:pt x="38815" y="38752"/>
                </a:lnTo>
                <a:cubicBezTo>
                  <a:pt x="38730" y="38474"/>
                  <a:pt x="39008" y="38389"/>
                  <a:pt x="39008" y="38218"/>
                </a:cubicBezTo>
                <a:lnTo>
                  <a:pt x="39457" y="38560"/>
                </a:lnTo>
                <a:lnTo>
                  <a:pt x="39264" y="38645"/>
                </a:lnTo>
                <a:cubicBezTo>
                  <a:pt x="39350" y="38752"/>
                  <a:pt x="39799" y="38560"/>
                  <a:pt x="40248" y="39009"/>
                </a:cubicBezTo>
                <a:cubicBezTo>
                  <a:pt x="40867" y="39714"/>
                  <a:pt x="41765" y="40355"/>
                  <a:pt x="42470" y="41060"/>
                </a:cubicBezTo>
                <a:cubicBezTo>
                  <a:pt x="42385" y="41060"/>
                  <a:pt x="42214" y="40975"/>
                  <a:pt x="42022" y="40890"/>
                </a:cubicBezTo>
                <a:lnTo>
                  <a:pt x="42022" y="40890"/>
                </a:lnTo>
                <a:cubicBezTo>
                  <a:pt x="42128" y="40975"/>
                  <a:pt x="42214" y="41146"/>
                  <a:pt x="42299" y="41231"/>
                </a:cubicBezTo>
                <a:cubicBezTo>
                  <a:pt x="42279" y="41171"/>
                  <a:pt x="42289" y="41150"/>
                  <a:pt x="42313" y="41150"/>
                </a:cubicBezTo>
                <a:cubicBezTo>
                  <a:pt x="42374" y="41150"/>
                  <a:pt x="42529" y="41281"/>
                  <a:pt x="42565" y="41281"/>
                </a:cubicBezTo>
                <a:cubicBezTo>
                  <a:pt x="42576" y="41281"/>
                  <a:pt x="42576" y="41267"/>
                  <a:pt x="42556" y="41231"/>
                </a:cubicBezTo>
                <a:lnTo>
                  <a:pt x="42556" y="41231"/>
                </a:lnTo>
                <a:cubicBezTo>
                  <a:pt x="43368" y="41424"/>
                  <a:pt x="43817" y="42300"/>
                  <a:pt x="44522" y="42493"/>
                </a:cubicBezTo>
                <a:cubicBezTo>
                  <a:pt x="44800" y="42300"/>
                  <a:pt x="49417" y="38923"/>
                  <a:pt x="49695" y="38560"/>
                </a:cubicBezTo>
                <a:lnTo>
                  <a:pt x="50037" y="38923"/>
                </a:lnTo>
                <a:cubicBezTo>
                  <a:pt x="50037" y="38838"/>
                  <a:pt x="49780" y="38560"/>
                  <a:pt x="49609" y="38474"/>
                </a:cubicBezTo>
                <a:lnTo>
                  <a:pt x="49417" y="38560"/>
                </a:lnTo>
                <a:cubicBezTo>
                  <a:pt x="48968" y="38303"/>
                  <a:pt x="49417" y="38389"/>
                  <a:pt x="49075" y="38111"/>
                </a:cubicBezTo>
                <a:cubicBezTo>
                  <a:pt x="49093" y="38074"/>
                  <a:pt x="49124" y="38058"/>
                  <a:pt x="49162" y="38058"/>
                </a:cubicBezTo>
                <a:cubicBezTo>
                  <a:pt x="49304" y="38058"/>
                  <a:pt x="49562" y="38273"/>
                  <a:pt x="49780" y="38474"/>
                </a:cubicBezTo>
                <a:cubicBezTo>
                  <a:pt x="49609" y="38218"/>
                  <a:pt x="49417" y="37940"/>
                  <a:pt x="49160" y="37940"/>
                </a:cubicBezTo>
                <a:cubicBezTo>
                  <a:pt x="48968" y="37683"/>
                  <a:pt x="49331" y="37854"/>
                  <a:pt x="49075" y="37491"/>
                </a:cubicBezTo>
                <a:cubicBezTo>
                  <a:pt x="48883" y="37406"/>
                  <a:pt x="48434" y="37235"/>
                  <a:pt x="48263" y="36957"/>
                </a:cubicBezTo>
                <a:lnTo>
                  <a:pt x="48348" y="36957"/>
                </a:lnTo>
                <a:cubicBezTo>
                  <a:pt x="47899" y="36337"/>
                  <a:pt x="47280" y="36422"/>
                  <a:pt x="46831" y="35802"/>
                </a:cubicBezTo>
                <a:lnTo>
                  <a:pt x="46938" y="35802"/>
                </a:lnTo>
                <a:cubicBezTo>
                  <a:pt x="46834" y="35553"/>
                  <a:pt x="46426" y="35364"/>
                  <a:pt x="46148" y="35038"/>
                </a:cubicBezTo>
                <a:lnTo>
                  <a:pt x="46148" y="35038"/>
                </a:lnTo>
                <a:cubicBezTo>
                  <a:pt x="46188" y="35097"/>
                  <a:pt x="46196" y="35170"/>
                  <a:pt x="46152" y="35170"/>
                </a:cubicBezTo>
                <a:cubicBezTo>
                  <a:pt x="46129" y="35170"/>
                  <a:pt x="46093" y="35150"/>
                  <a:pt x="46040" y="35097"/>
                </a:cubicBezTo>
                <a:cubicBezTo>
                  <a:pt x="45677" y="34734"/>
                  <a:pt x="45335" y="34563"/>
                  <a:pt x="45142" y="34199"/>
                </a:cubicBezTo>
                <a:lnTo>
                  <a:pt x="44800" y="34114"/>
                </a:lnTo>
                <a:cubicBezTo>
                  <a:pt x="43454" y="32960"/>
                  <a:pt x="38025" y="28493"/>
                  <a:pt x="36678" y="27424"/>
                </a:cubicBezTo>
                <a:lnTo>
                  <a:pt x="36785" y="27424"/>
                </a:lnTo>
                <a:cubicBezTo>
                  <a:pt x="34648" y="25735"/>
                  <a:pt x="30458" y="22080"/>
                  <a:pt x="28235" y="20392"/>
                </a:cubicBezTo>
                <a:cubicBezTo>
                  <a:pt x="27957" y="20050"/>
                  <a:pt x="27509" y="19601"/>
                  <a:pt x="27167" y="19323"/>
                </a:cubicBezTo>
                <a:lnTo>
                  <a:pt x="27167" y="19323"/>
                </a:lnTo>
                <a:cubicBezTo>
                  <a:pt x="27270" y="19440"/>
                  <a:pt x="27248" y="19517"/>
                  <a:pt x="27191" y="19517"/>
                </a:cubicBezTo>
                <a:cubicBezTo>
                  <a:pt x="27154" y="19517"/>
                  <a:pt x="27102" y="19484"/>
                  <a:pt x="27060" y="19409"/>
                </a:cubicBezTo>
                <a:cubicBezTo>
                  <a:pt x="26598" y="19030"/>
                  <a:pt x="26503" y="18978"/>
                  <a:pt x="26458" y="18978"/>
                </a:cubicBezTo>
                <a:cubicBezTo>
                  <a:pt x="26442" y="18978"/>
                  <a:pt x="26432" y="18985"/>
                  <a:pt x="26413" y="18985"/>
                </a:cubicBezTo>
                <a:cubicBezTo>
                  <a:pt x="26364" y="18985"/>
                  <a:pt x="26255" y="18940"/>
                  <a:pt x="25820" y="18618"/>
                </a:cubicBezTo>
                <a:cubicBezTo>
                  <a:pt x="24495" y="17635"/>
                  <a:pt x="19942" y="13531"/>
                  <a:pt x="18959" y="12462"/>
                </a:cubicBezTo>
                <a:cubicBezTo>
                  <a:pt x="18254" y="12206"/>
                  <a:pt x="17634" y="11393"/>
                  <a:pt x="17014" y="11051"/>
                </a:cubicBezTo>
                <a:lnTo>
                  <a:pt x="17099" y="11051"/>
                </a:lnTo>
                <a:cubicBezTo>
                  <a:pt x="16373" y="10602"/>
                  <a:pt x="13167" y="7396"/>
                  <a:pt x="12376" y="6862"/>
                </a:cubicBezTo>
                <a:lnTo>
                  <a:pt x="12376" y="6862"/>
                </a:lnTo>
                <a:lnTo>
                  <a:pt x="12461" y="6947"/>
                </a:lnTo>
                <a:cubicBezTo>
                  <a:pt x="11756" y="6584"/>
                  <a:pt x="12012" y="6413"/>
                  <a:pt x="11564" y="5964"/>
                </a:cubicBezTo>
                <a:cubicBezTo>
                  <a:pt x="11541" y="6037"/>
                  <a:pt x="11483" y="6066"/>
                  <a:pt x="11403" y="6066"/>
                </a:cubicBezTo>
                <a:cubicBezTo>
                  <a:pt x="11179" y="6066"/>
                  <a:pt x="10791" y="5834"/>
                  <a:pt x="10602" y="5708"/>
                </a:cubicBezTo>
                <a:lnTo>
                  <a:pt x="10687" y="5708"/>
                </a:lnTo>
                <a:cubicBezTo>
                  <a:pt x="10324" y="5430"/>
                  <a:pt x="9426" y="5088"/>
                  <a:pt x="8892" y="4639"/>
                </a:cubicBezTo>
                <a:lnTo>
                  <a:pt x="9084" y="4554"/>
                </a:lnTo>
                <a:cubicBezTo>
                  <a:pt x="8550" y="4276"/>
                  <a:pt x="7823" y="3570"/>
                  <a:pt x="7481" y="3293"/>
                </a:cubicBezTo>
                <a:cubicBezTo>
                  <a:pt x="6861" y="2673"/>
                  <a:pt x="5963" y="1604"/>
                  <a:pt x="4895" y="899"/>
                </a:cubicBezTo>
                <a:lnTo>
                  <a:pt x="4617" y="86"/>
                </a:lnTo>
                <a:lnTo>
                  <a:pt x="4531" y="1"/>
                </a:ln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14"/>
          <p:cNvSpPr txBox="1"/>
          <p:nvPr>
            <p:ph idx="1" type="subTitle"/>
          </p:nvPr>
        </p:nvSpPr>
        <p:spPr>
          <a:xfrm>
            <a:off x="2389050" y="2037213"/>
            <a:ext cx="4365900" cy="29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20" name="Google Shape;120;p14"/>
          <p:cNvSpPr txBox="1"/>
          <p:nvPr>
            <p:ph hasCustomPrompt="1" type="title"/>
          </p:nvPr>
        </p:nvSpPr>
        <p:spPr>
          <a:xfrm>
            <a:off x="3394650" y="1304925"/>
            <a:ext cx="2354700" cy="7323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34343"/>
              </a:buClr>
              <a:buSzPts val="2400"/>
              <a:buNone/>
              <a:defRPr sz="2400">
                <a:solidFill>
                  <a:srgbClr val="434343"/>
                </a:solidFill>
              </a:defRPr>
            </a:lvl1pPr>
            <a:lvl2pPr lvl="1" rtl="0" algn="ctr">
              <a:spcBef>
                <a:spcPts val="0"/>
              </a:spcBef>
              <a:spcAft>
                <a:spcPts val="0"/>
              </a:spcAft>
              <a:buClr>
                <a:srgbClr val="434343"/>
              </a:buClr>
              <a:buSzPts val="3000"/>
              <a:buNone/>
              <a:defRPr sz="3000">
                <a:solidFill>
                  <a:srgbClr val="434343"/>
                </a:solidFill>
              </a:defRPr>
            </a:lvl2pPr>
            <a:lvl3pPr lvl="2" rtl="0" algn="ctr">
              <a:spcBef>
                <a:spcPts val="0"/>
              </a:spcBef>
              <a:spcAft>
                <a:spcPts val="0"/>
              </a:spcAft>
              <a:buClr>
                <a:srgbClr val="434343"/>
              </a:buClr>
              <a:buSzPts val="3000"/>
              <a:buNone/>
              <a:defRPr sz="3000">
                <a:solidFill>
                  <a:srgbClr val="434343"/>
                </a:solidFill>
              </a:defRPr>
            </a:lvl3pPr>
            <a:lvl4pPr lvl="3" rtl="0" algn="ctr">
              <a:spcBef>
                <a:spcPts val="0"/>
              </a:spcBef>
              <a:spcAft>
                <a:spcPts val="0"/>
              </a:spcAft>
              <a:buClr>
                <a:srgbClr val="434343"/>
              </a:buClr>
              <a:buSzPts val="3000"/>
              <a:buNone/>
              <a:defRPr sz="3000">
                <a:solidFill>
                  <a:srgbClr val="434343"/>
                </a:solidFill>
              </a:defRPr>
            </a:lvl4pPr>
            <a:lvl5pPr lvl="4" rtl="0" algn="ctr">
              <a:spcBef>
                <a:spcPts val="0"/>
              </a:spcBef>
              <a:spcAft>
                <a:spcPts val="0"/>
              </a:spcAft>
              <a:buClr>
                <a:srgbClr val="434343"/>
              </a:buClr>
              <a:buSzPts val="3000"/>
              <a:buNone/>
              <a:defRPr sz="3000">
                <a:solidFill>
                  <a:srgbClr val="434343"/>
                </a:solidFill>
              </a:defRPr>
            </a:lvl5pPr>
            <a:lvl6pPr lvl="5" rtl="0" algn="ctr">
              <a:spcBef>
                <a:spcPts val="0"/>
              </a:spcBef>
              <a:spcAft>
                <a:spcPts val="0"/>
              </a:spcAft>
              <a:buClr>
                <a:srgbClr val="434343"/>
              </a:buClr>
              <a:buSzPts val="3000"/>
              <a:buNone/>
              <a:defRPr sz="3000">
                <a:solidFill>
                  <a:srgbClr val="434343"/>
                </a:solidFill>
              </a:defRPr>
            </a:lvl6pPr>
            <a:lvl7pPr lvl="6" rtl="0" algn="ctr">
              <a:spcBef>
                <a:spcPts val="0"/>
              </a:spcBef>
              <a:spcAft>
                <a:spcPts val="0"/>
              </a:spcAft>
              <a:buClr>
                <a:srgbClr val="434343"/>
              </a:buClr>
              <a:buSzPts val="3000"/>
              <a:buNone/>
              <a:defRPr sz="3000">
                <a:solidFill>
                  <a:srgbClr val="434343"/>
                </a:solidFill>
              </a:defRPr>
            </a:lvl7pPr>
            <a:lvl8pPr lvl="7" rtl="0" algn="ctr">
              <a:spcBef>
                <a:spcPts val="0"/>
              </a:spcBef>
              <a:spcAft>
                <a:spcPts val="0"/>
              </a:spcAft>
              <a:buClr>
                <a:srgbClr val="434343"/>
              </a:buClr>
              <a:buSzPts val="3000"/>
              <a:buNone/>
              <a:defRPr sz="3000">
                <a:solidFill>
                  <a:srgbClr val="434343"/>
                </a:solidFill>
              </a:defRPr>
            </a:lvl8pPr>
            <a:lvl9pPr lvl="8" rtl="0" algn="ctr">
              <a:spcBef>
                <a:spcPts val="0"/>
              </a:spcBef>
              <a:spcAft>
                <a:spcPts val="0"/>
              </a:spcAft>
              <a:buClr>
                <a:srgbClr val="434343"/>
              </a:buClr>
              <a:buSzPts val="3000"/>
              <a:buNone/>
              <a:defRPr sz="3000">
                <a:solidFill>
                  <a:srgbClr val="434343"/>
                </a:solidFill>
              </a:defRPr>
            </a:lvl9pPr>
          </a:lstStyle>
          <a:p>
            <a:r>
              <a:t>xx%</a:t>
            </a:r>
          </a:p>
        </p:txBody>
      </p:sp>
      <p:sp>
        <p:nvSpPr>
          <p:cNvPr id="121" name="Google Shape;121;p14"/>
          <p:cNvSpPr txBox="1"/>
          <p:nvPr>
            <p:ph idx="2" type="subTitle"/>
          </p:nvPr>
        </p:nvSpPr>
        <p:spPr>
          <a:xfrm>
            <a:off x="2389050" y="3196151"/>
            <a:ext cx="4365900" cy="29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22" name="Google Shape;122;p14"/>
          <p:cNvSpPr txBox="1"/>
          <p:nvPr>
            <p:ph hasCustomPrompt="1" idx="3" type="title"/>
          </p:nvPr>
        </p:nvSpPr>
        <p:spPr>
          <a:xfrm>
            <a:off x="3697650" y="2463864"/>
            <a:ext cx="1748700" cy="7323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34343"/>
              </a:buClr>
              <a:buSzPts val="3000"/>
              <a:buNone/>
              <a:defRPr sz="3000">
                <a:solidFill>
                  <a:srgbClr val="434343"/>
                </a:solidFill>
              </a:defRPr>
            </a:lvl1pPr>
            <a:lvl2pPr lvl="1" rtl="0" algn="ctr">
              <a:spcBef>
                <a:spcPts val="0"/>
              </a:spcBef>
              <a:spcAft>
                <a:spcPts val="0"/>
              </a:spcAft>
              <a:buClr>
                <a:srgbClr val="434343"/>
              </a:buClr>
              <a:buSzPts val="3000"/>
              <a:buNone/>
              <a:defRPr sz="3000">
                <a:solidFill>
                  <a:srgbClr val="434343"/>
                </a:solidFill>
              </a:defRPr>
            </a:lvl2pPr>
            <a:lvl3pPr lvl="2" rtl="0" algn="ctr">
              <a:spcBef>
                <a:spcPts val="0"/>
              </a:spcBef>
              <a:spcAft>
                <a:spcPts val="0"/>
              </a:spcAft>
              <a:buClr>
                <a:srgbClr val="434343"/>
              </a:buClr>
              <a:buSzPts val="3000"/>
              <a:buNone/>
              <a:defRPr sz="3000">
                <a:solidFill>
                  <a:srgbClr val="434343"/>
                </a:solidFill>
              </a:defRPr>
            </a:lvl3pPr>
            <a:lvl4pPr lvl="3" rtl="0" algn="ctr">
              <a:spcBef>
                <a:spcPts val="0"/>
              </a:spcBef>
              <a:spcAft>
                <a:spcPts val="0"/>
              </a:spcAft>
              <a:buClr>
                <a:srgbClr val="434343"/>
              </a:buClr>
              <a:buSzPts val="3000"/>
              <a:buNone/>
              <a:defRPr sz="3000">
                <a:solidFill>
                  <a:srgbClr val="434343"/>
                </a:solidFill>
              </a:defRPr>
            </a:lvl4pPr>
            <a:lvl5pPr lvl="4" rtl="0" algn="ctr">
              <a:spcBef>
                <a:spcPts val="0"/>
              </a:spcBef>
              <a:spcAft>
                <a:spcPts val="0"/>
              </a:spcAft>
              <a:buClr>
                <a:srgbClr val="434343"/>
              </a:buClr>
              <a:buSzPts val="3000"/>
              <a:buNone/>
              <a:defRPr sz="3000">
                <a:solidFill>
                  <a:srgbClr val="434343"/>
                </a:solidFill>
              </a:defRPr>
            </a:lvl5pPr>
            <a:lvl6pPr lvl="5" rtl="0" algn="ctr">
              <a:spcBef>
                <a:spcPts val="0"/>
              </a:spcBef>
              <a:spcAft>
                <a:spcPts val="0"/>
              </a:spcAft>
              <a:buClr>
                <a:srgbClr val="434343"/>
              </a:buClr>
              <a:buSzPts val="3000"/>
              <a:buNone/>
              <a:defRPr sz="3000">
                <a:solidFill>
                  <a:srgbClr val="434343"/>
                </a:solidFill>
              </a:defRPr>
            </a:lvl6pPr>
            <a:lvl7pPr lvl="6" rtl="0" algn="ctr">
              <a:spcBef>
                <a:spcPts val="0"/>
              </a:spcBef>
              <a:spcAft>
                <a:spcPts val="0"/>
              </a:spcAft>
              <a:buClr>
                <a:srgbClr val="434343"/>
              </a:buClr>
              <a:buSzPts val="3000"/>
              <a:buNone/>
              <a:defRPr sz="3000">
                <a:solidFill>
                  <a:srgbClr val="434343"/>
                </a:solidFill>
              </a:defRPr>
            </a:lvl7pPr>
            <a:lvl8pPr lvl="7" rtl="0" algn="ctr">
              <a:spcBef>
                <a:spcPts val="0"/>
              </a:spcBef>
              <a:spcAft>
                <a:spcPts val="0"/>
              </a:spcAft>
              <a:buClr>
                <a:srgbClr val="434343"/>
              </a:buClr>
              <a:buSzPts val="3000"/>
              <a:buNone/>
              <a:defRPr sz="3000">
                <a:solidFill>
                  <a:srgbClr val="434343"/>
                </a:solidFill>
              </a:defRPr>
            </a:lvl8pPr>
            <a:lvl9pPr lvl="8" rtl="0" algn="ctr">
              <a:spcBef>
                <a:spcPts val="0"/>
              </a:spcBef>
              <a:spcAft>
                <a:spcPts val="0"/>
              </a:spcAft>
              <a:buClr>
                <a:srgbClr val="434343"/>
              </a:buClr>
              <a:buSzPts val="3000"/>
              <a:buNone/>
              <a:defRPr sz="3000">
                <a:solidFill>
                  <a:srgbClr val="434343"/>
                </a:solidFill>
              </a:defRPr>
            </a:lvl9pPr>
          </a:lstStyle>
          <a:p>
            <a:r>
              <a:t>xx%</a:t>
            </a:r>
          </a:p>
        </p:txBody>
      </p:sp>
      <p:sp>
        <p:nvSpPr>
          <p:cNvPr id="123" name="Google Shape;123;p14"/>
          <p:cNvSpPr txBox="1"/>
          <p:nvPr>
            <p:ph idx="4" type="subTitle"/>
          </p:nvPr>
        </p:nvSpPr>
        <p:spPr>
          <a:xfrm>
            <a:off x="2389050" y="4316538"/>
            <a:ext cx="4365900" cy="29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24" name="Google Shape;124;p14"/>
          <p:cNvSpPr txBox="1"/>
          <p:nvPr>
            <p:ph hasCustomPrompt="1" idx="5" type="title"/>
          </p:nvPr>
        </p:nvSpPr>
        <p:spPr>
          <a:xfrm>
            <a:off x="2939475" y="3584250"/>
            <a:ext cx="3265200" cy="7323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34343"/>
              </a:buClr>
              <a:buSzPts val="3000"/>
              <a:buNone/>
              <a:defRPr sz="3000">
                <a:solidFill>
                  <a:srgbClr val="434343"/>
                </a:solidFill>
              </a:defRPr>
            </a:lvl1pPr>
            <a:lvl2pPr lvl="1" rtl="0" algn="ctr">
              <a:spcBef>
                <a:spcPts val="0"/>
              </a:spcBef>
              <a:spcAft>
                <a:spcPts val="0"/>
              </a:spcAft>
              <a:buClr>
                <a:srgbClr val="434343"/>
              </a:buClr>
              <a:buSzPts val="3000"/>
              <a:buNone/>
              <a:defRPr sz="3000">
                <a:solidFill>
                  <a:srgbClr val="434343"/>
                </a:solidFill>
              </a:defRPr>
            </a:lvl2pPr>
            <a:lvl3pPr lvl="2" rtl="0" algn="ctr">
              <a:spcBef>
                <a:spcPts val="0"/>
              </a:spcBef>
              <a:spcAft>
                <a:spcPts val="0"/>
              </a:spcAft>
              <a:buClr>
                <a:srgbClr val="434343"/>
              </a:buClr>
              <a:buSzPts val="3000"/>
              <a:buNone/>
              <a:defRPr sz="3000">
                <a:solidFill>
                  <a:srgbClr val="434343"/>
                </a:solidFill>
              </a:defRPr>
            </a:lvl3pPr>
            <a:lvl4pPr lvl="3" rtl="0" algn="ctr">
              <a:spcBef>
                <a:spcPts val="0"/>
              </a:spcBef>
              <a:spcAft>
                <a:spcPts val="0"/>
              </a:spcAft>
              <a:buClr>
                <a:srgbClr val="434343"/>
              </a:buClr>
              <a:buSzPts val="3000"/>
              <a:buNone/>
              <a:defRPr sz="3000">
                <a:solidFill>
                  <a:srgbClr val="434343"/>
                </a:solidFill>
              </a:defRPr>
            </a:lvl4pPr>
            <a:lvl5pPr lvl="4" rtl="0" algn="ctr">
              <a:spcBef>
                <a:spcPts val="0"/>
              </a:spcBef>
              <a:spcAft>
                <a:spcPts val="0"/>
              </a:spcAft>
              <a:buClr>
                <a:srgbClr val="434343"/>
              </a:buClr>
              <a:buSzPts val="3000"/>
              <a:buNone/>
              <a:defRPr sz="3000">
                <a:solidFill>
                  <a:srgbClr val="434343"/>
                </a:solidFill>
              </a:defRPr>
            </a:lvl5pPr>
            <a:lvl6pPr lvl="5" rtl="0" algn="ctr">
              <a:spcBef>
                <a:spcPts val="0"/>
              </a:spcBef>
              <a:spcAft>
                <a:spcPts val="0"/>
              </a:spcAft>
              <a:buClr>
                <a:srgbClr val="434343"/>
              </a:buClr>
              <a:buSzPts val="3000"/>
              <a:buNone/>
              <a:defRPr sz="3000">
                <a:solidFill>
                  <a:srgbClr val="434343"/>
                </a:solidFill>
              </a:defRPr>
            </a:lvl6pPr>
            <a:lvl7pPr lvl="6" rtl="0" algn="ctr">
              <a:spcBef>
                <a:spcPts val="0"/>
              </a:spcBef>
              <a:spcAft>
                <a:spcPts val="0"/>
              </a:spcAft>
              <a:buClr>
                <a:srgbClr val="434343"/>
              </a:buClr>
              <a:buSzPts val="3000"/>
              <a:buNone/>
              <a:defRPr sz="3000">
                <a:solidFill>
                  <a:srgbClr val="434343"/>
                </a:solidFill>
              </a:defRPr>
            </a:lvl7pPr>
            <a:lvl8pPr lvl="7" rtl="0" algn="ctr">
              <a:spcBef>
                <a:spcPts val="0"/>
              </a:spcBef>
              <a:spcAft>
                <a:spcPts val="0"/>
              </a:spcAft>
              <a:buClr>
                <a:srgbClr val="434343"/>
              </a:buClr>
              <a:buSzPts val="3000"/>
              <a:buNone/>
              <a:defRPr sz="3000">
                <a:solidFill>
                  <a:srgbClr val="434343"/>
                </a:solidFill>
              </a:defRPr>
            </a:lvl8pPr>
            <a:lvl9pPr lvl="8" rtl="0" algn="ctr">
              <a:spcBef>
                <a:spcPts val="0"/>
              </a:spcBef>
              <a:spcAft>
                <a:spcPts val="0"/>
              </a:spcAft>
              <a:buClr>
                <a:srgbClr val="434343"/>
              </a:buClr>
              <a:buSzPts val="3000"/>
              <a:buNone/>
              <a:defRPr sz="3000">
                <a:solidFill>
                  <a:srgbClr val="434343"/>
                </a:solidFill>
              </a:defRPr>
            </a:lvl9pPr>
          </a:lstStyle>
          <a:p>
            <a:r>
              <a:t>xx%</a:t>
            </a:r>
          </a:p>
        </p:txBody>
      </p:sp>
      <p:sp>
        <p:nvSpPr>
          <p:cNvPr id="125" name="Google Shape;125;p14"/>
          <p:cNvSpPr txBox="1"/>
          <p:nvPr>
            <p:ph idx="6" type="ctrTitle"/>
          </p:nvPr>
        </p:nvSpPr>
        <p:spPr>
          <a:xfrm>
            <a:off x="2124375" y="366575"/>
            <a:ext cx="4895400" cy="9462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34343"/>
              </a:buClr>
              <a:buSzPts val="2400"/>
              <a:buNone/>
              <a:defRPr sz="2400">
                <a:solidFill>
                  <a:srgbClr val="434343"/>
                </a:solidFill>
              </a:defRPr>
            </a:lvl1pPr>
            <a:lvl2pPr lvl="1" rtl="0" algn="ctr">
              <a:spcBef>
                <a:spcPts val="0"/>
              </a:spcBef>
              <a:spcAft>
                <a:spcPts val="0"/>
              </a:spcAft>
              <a:buClr>
                <a:srgbClr val="434343"/>
              </a:buClr>
              <a:buSzPts val="1400"/>
              <a:buFont typeface="Fira Sans Condensed Medium"/>
              <a:buNone/>
              <a:defRPr sz="1400">
                <a:solidFill>
                  <a:srgbClr val="434343"/>
                </a:solidFill>
                <a:latin typeface="Fira Sans Condensed Medium"/>
                <a:ea typeface="Fira Sans Condensed Medium"/>
                <a:cs typeface="Fira Sans Condensed Medium"/>
                <a:sym typeface="Fira Sans Condensed Medium"/>
              </a:defRPr>
            </a:lvl2pPr>
            <a:lvl3pPr lvl="2" rtl="0" algn="ctr">
              <a:spcBef>
                <a:spcPts val="0"/>
              </a:spcBef>
              <a:spcAft>
                <a:spcPts val="0"/>
              </a:spcAft>
              <a:buClr>
                <a:srgbClr val="434343"/>
              </a:buClr>
              <a:buSzPts val="1400"/>
              <a:buFont typeface="Fira Sans Condensed Medium"/>
              <a:buNone/>
              <a:defRPr sz="1400">
                <a:solidFill>
                  <a:srgbClr val="434343"/>
                </a:solidFill>
                <a:latin typeface="Fira Sans Condensed Medium"/>
                <a:ea typeface="Fira Sans Condensed Medium"/>
                <a:cs typeface="Fira Sans Condensed Medium"/>
                <a:sym typeface="Fira Sans Condensed Medium"/>
              </a:defRPr>
            </a:lvl3pPr>
            <a:lvl4pPr lvl="3" rtl="0" algn="ctr">
              <a:spcBef>
                <a:spcPts val="0"/>
              </a:spcBef>
              <a:spcAft>
                <a:spcPts val="0"/>
              </a:spcAft>
              <a:buClr>
                <a:srgbClr val="434343"/>
              </a:buClr>
              <a:buSzPts val="1400"/>
              <a:buFont typeface="Fira Sans Condensed Medium"/>
              <a:buNone/>
              <a:defRPr sz="1400">
                <a:solidFill>
                  <a:srgbClr val="434343"/>
                </a:solidFill>
                <a:latin typeface="Fira Sans Condensed Medium"/>
                <a:ea typeface="Fira Sans Condensed Medium"/>
                <a:cs typeface="Fira Sans Condensed Medium"/>
                <a:sym typeface="Fira Sans Condensed Medium"/>
              </a:defRPr>
            </a:lvl4pPr>
            <a:lvl5pPr lvl="4" rtl="0" algn="ctr">
              <a:spcBef>
                <a:spcPts val="0"/>
              </a:spcBef>
              <a:spcAft>
                <a:spcPts val="0"/>
              </a:spcAft>
              <a:buClr>
                <a:srgbClr val="434343"/>
              </a:buClr>
              <a:buSzPts val="1400"/>
              <a:buFont typeface="Fira Sans Condensed Medium"/>
              <a:buNone/>
              <a:defRPr sz="1400">
                <a:solidFill>
                  <a:srgbClr val="434343"/>
                </a:solidFill>
                <a:latin typeface="Fira Sans Condensed Medium"/>
                <a:ea typeface="Fira Sans Condensed Medium"/>
                <a:cs typeface="Fira Sans Condensed Medium"/>
                <a:sym typeface="Fira Sans Condensed Medium"/>
              </a:defRPr>
            </a:lvl5pPr>
            <a:lvl6pPr lvl="5" rtl="0" algn="ctr">
              <a:spcBef>
                <a:spcPts val="0"/>
              </a:spcBef>
              <a:spcAft>
                <a:spcPts val="0"/>
              </a:spcAft>
              <a:buClr>
                <a:srgbClr val="434343"/>
              </a:buClr>
              <a:buSzPts val="1400"/>
              <a:buFont typeface="Fira Sans Condensed Medium"/>
              <a:buNone/>
              <a:defRPr sz="1400">
                <a:solidFill>
                  <a:srgbClr val="434343"/>
                </a:solidFill>
                <a:latin typeface="Fira Sans Condensed Medium"/>
                <a:ea typeface="Fira Sans Condensed Medium"/>
                <a:cs typeface="Fira Sans Condensed Medium"/>
                <a:sym typeface="Fira Sans Condensed Medium"/>
              </a:defRPr>
            </a:lvl6pPr>
            <a:lvl7pPr lvl="6" rtl="0" algn="ctr">
              <a:spcBef>
                <a:spcPts val="0"/>
              </a:spcBef>
              <a:spcAft>
                <a:spcPts val="0"/>
              </a:spcAft>
              <a:buClr>
                <a:srgbClr val="434343"/>
              </a:buClr>
              <a:buSzPts val="1400"/>
              <a:buFont typeface="Fira Sans Condensed Medium"/>
              <a:buNone/>
              <a:defRPr sz="1400">
                <a:solidFill>
                  <a:srgbClr val="434343"/>
                </a:solidFill>
                <a:latin typeface="Fira Sans Condensed Medium"/>
                <a:ea typeface="Fira Sans Condensed Medium"/>
                <a:cs typeface="Fira Sans Condensed Medium"/>
                <a:sym typeface="Fira Sans Condensed Medium"/>
              </a:defRPr>
            </a:lvl7pPr>
            <a:lvl8pPr lvl="7" rtl="0" algn="ctr">
              <a:spcBef>
                <a:spcPts val="0"/>
              </a:spcBef>
              <a:spcAft>
                <a:spcPts val="0"/>
              </a:spcAft>
              <a:buClr>
                <a:srgbClr val="434343"/>
              </a:buClr>
              <a:buSzPts val="1400"/>
              <a:buFont typeface="Fira Sans Condensed Medium"/>
              <a:buNone/>
              <a:defRPr sz="1400">
                <a:solidFill>
                  <a:srgbClr val="434343"/>
                </a:solidFill>
                <a:latin typeface="Fira Sans Condensed Medium"/>
                <a:ea typeface="Fira Sans Condensed Medium"/>
                <a:cs typeface="Fira Sans Condensed Medium"/>
                <a:sym typeface="Fira Sans Condensed Medium"/>
              </a:defRPr>
            </a:lvl8pPr>
            <a:lvl9pPr lvl="8" rtl="0" algn="ctr">
              <a:spcBef>
                <a:spcPts val="0"/>
              </a:spcBef>
              <a:spcAft>
                <a:spcPts val="0"/>
              </a:spcAft>
              <a:buClr>
                <a:srgbClr val="434343"/>
              </a:buClr>
              <a:buSzPts val="1400"/>
              <a:buFont typeface="Fira Sans Condensed Medium"/>
              <a:buNone/>
              <a:defRPr sz="1400">
                <a:solidFill>
                  <a:srgbClr val="434343"/>
                </a:solidFill>
                <a:latin typeface="Fira Sans Condensed Medium"/>
                <a:ea typeface="Fira Sans Condensed Medium"/>
                <a:cs typeface="Fira Sans Condensed Medium"/>
                <a:sym typeface="Fira Sans Condensed Medium"/>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3">
  <p:cSld name="CUSTOM_5">
    <p:bg>
      <p:bgPr>
        <a:noFill/>
      </p:bgPr>
    </p:bg>
    <p:spTree>
      <p:nvGrpSpPr>
        <p:cNvPr id="126" name="Shape 126"/>
        <p:cNvGrpSpPr/>
        <p:nvPr/>
      </p:nvGrpSpPr>
      <p:grpSpPr>
        <a:xfrm>
          <a:off x="0" y="0"/>
          <a:ext cx="0" cy="0"/>
          <a:chOff x="0" y="0"/>
          <a:chExt cx="0" cy="0"/>
        </a:xfrm>
      </p:grpSpPr>
      <p:grpSp>
        <p:nvGrpSpPr>
          <p:cNvPr id="127" name="Google Shape;127;p15"/>
          <p:cNvGrpSpPr/>
          <p:nvPr/>
        </p:nvGrpSpPr>
        <p:grpSpPr>
          <a:xfrm>
            <a:off x="5005700" y="406799"/>
            <a:ext cx="3623025" cy="4128139"/>
            <a:chOff x="5005700" y="406799"/>
            <a:chExt cx="3623025" cy="4128139"/>
          </a:xfrm>
        </p:grpSpPr>
        <p:sp>
          <p:nvSpPr>
            <p:cNvPr id="128" name="Google Shape;128;p15"/>
            <p:cNvSpPr/>
            <p:nvPr/>
          </p:nvSpPr>
          <p:spPr>
            <a:xfrm rot="5400000">
              <a:off x="6547056" y="2453269"/>
              <a:ext cx="2187414" cy="1975925"/>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15"/>
            <p:cNvSpPr/>
            <p:nvPr/>
          </p:nvSpPr>
          <p:spPr>
            <a:xfrm rot="-5400000">
              <a:off x="4899956" y="2453269"/>
              <a:ext cx="2187414" cy="1975925"/>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15"/>
            <p:cNvSpPr/>
            <p:nvPr/>
          </p:nvSpPr>
          <p:spPr>
            <a:xfrm rot="-5400000">
              <a:off x="6547056" y="512544"/>
              <a:ext cx="2187414" cy="1975925"/>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15"/>
            <p:cNvSpPr/>
            <p:nvPr/>
          </p:nvSpPr>
          <p:spPr>
            <a:xfrm rot="5400000">
              <a:off x="4899956" y="512544"/>
              <a:ext cx="2187414" cy="1975925"/>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 name="Google Shape;132;p15"/>
          <p:cNvSpPr txBox="1"/>
          <p:nvPr>
            <p:ph type="ctrTitle"/>
          </p:nvPr>
        </p:nvSpPr>
        <p:spPr>
          <a:xfrm>
            <a:off x="3491050" y="1932475"/>
            <a:ext cx="4691400" cy="584700"/>
          </a:xfrm>
          <a:prstGeom prst="rect">
            <a:avLst/>
          </a:prstGeom>
          <a:noFill/>
          <a:ln>
            <a:noFill/>
          </a:ln>
        </p:spPr>
        <p:txBody>
          <a:bodyPr anchorCtr="0" anchor="b" bIns="45700" lIns="91425" spcFirstLastPara="1" rIns="91425" wrap="square" tIns="45700">
            <a:noAutofit/>
          </a:bodyPr>
          <a:lstStyle>
            <a:lvl1pPr lvl="0" rtl="0" algn="r">
              <a:lnSpc>
                <a:spcPct val="90000"/>
              </a:lnSpc>
              <a:spcBef>
                <a:spcPts val="0"/>
              </a:spcBef>
              <a:spcAft>
                <a:spcPts val="0"/>
              </a:spcAft>
              <a:buClr>
                <a:schemeClr val="dk2"/>
              </a:buClr>
              <a:buSzPts val="2400"/>
              <a:buNone/>
              <a:defRPr sz="3600"/>
            </a:lvl1pPr>
            <a:lvl2pPr lvl="1" rtl="0" algn="r">
              <a:spcBef>
                <a:spcPts val="0"/>
              </a:spcBef>
              <a:spcAft>
                <a:spcPts val="0"/>
              </a:spcAft>
              <a:buClr>
                <a:schemeClr val="dk2"/>
              </a:buClr>
              <a:buSzPts val="3600"/>
              <a:buNone/>
              <a:defRPr sz="3600">
                <a:solidFill>
                  <a:schemeClr val="dk2"/>
                </a:solidFill>
              </a:defRPr>
            </a:lvl2pPr>
            <a:lvl3pPr lvl="2" rtl="0" algn="r">
              <a:spcBef>
                <a:spcPts val="0"/>
              </a:spcBef>
              <a:spcAft>
                <a:spcPts val="0"/>
              </a:spcAft>
              <a:buClr>
                <a:schemeClr val="dk2"/>
              </a:buClr>
              <a:buSzPts val="3600"/>
              <a:buNone/>
              <a:defRPr sz="3600">
                <a:solidFill>
                  <a:schemeClr val="dk2"/>
                </a:solidFill>
              </a:defRPr>
            </a:lvl3pPr>
            <a:lvl4pPr lvl="3" rtl="0" algn="r">
              <a:spcBef>
                <a:spcPts val="0"/>
              </a:spcBef>
              <a:spcAft>
                <a:spcPts val="0"/>
              </a:spcAft>
              <a:buClr>
                <a:schemeClr val="dk2"/>
              </a:buClr>
              <a:buSzPts val="3600"/>
              <a:buNone/>
              <a:defRPr sz="3600">
                <a:solidFill>
                  <a:schemeClr val="dk2"/>
                </a:solidFill>
              </a:defRPr>
            </a:lvl4pPr>
            <a:lvl5pPr lvl="4" rtl="0" algn="r">
              <a:spcBef>
                <a:spcPts val="0"/>
              </a:spcBef>
              <a:spcAft>
                <a:spcPts val="0"/>
              </a:spcAft>
              <a:buClr>
                <a:schemeClr val="dk2"/>
              </a:buClr>
              <a:buSzPts val="3600"/>
              <a:buNone/>
              <a:defRPr sz="3600">
                <a:solidFill>
                  <a:schemeClr val="dk2"/>
                </a:solidFill>
              </a:defRPr>
            </a:lvl5pPr>
            <a:lvl6pPr lvl="5" rtl="0" algn="r">
              <a:spcBef>
                <a:spcPts val="0"/>
              </a:spcBef>
              <a:spcAft>
                <a:spcPts val="0"/>
              </a:spcAft>
              <a:buClr>
                <a:schemeClr val="dk2"/>
              </a:buClr>
              <a:buSzPts val="3600"/>
              <a:buNone/>
              <a:defRPr sz="3600">
                <a:solidFill>
                  <a:schemeClr val="dk2"/>
                </a:solidFill>
              </a:defRPr>
            </a:lvl6pPr>
            <a:lvl7pPr lvl="6" rtl="0" algn="r">
              <a:spcBef>
                <a:spcPts val="0"/>
              </a:spcBef>
              <a:spcAft>
                <a:spcPts val="0"/>
              </a:spcAft>
              <a:buClr>
                <a:schemeClr val="dk2"/>
              </a:buClr>
              <a:buSzPts val="3600"/>
              <a:buNone/>
              <a:defRPr sz="3600">
                <a:solidFill>
                  <a:schemeClr val="dk2"/>
                </a:solidFill>
              </a:defRPr>
            </a:lvl7pPr>
            <a:lvl8pPr lvl="7" rtl="0" algn="r">
              <a:spcBef>
                <a:spcPts val="0"/>
              </a:spcBef>
              <a:spcAft>
                <a:spcPts val="0"/>
              </a:spcAft>
              <a:buClr>
                <a:schemeClr val="dk2"/>
              </a:buClr>
              <a:buSzPts val="3600"/>
              <a:buNone/>
              <a:defRPr sz="3600">
                <a:solidFill>
                  <a:schemeClr val="dk2"/>
                </a:solidFill>
              </a:defRPr>
            </a:lvl8pPr>
            <a:lvl9pPr lvl="8" rtl="0" algn="r">
              <a:spcBef>
                <a:spcPts val="0"/>
              </a:spcBef>
              <a:spcAft>
                <a:spcPts val="0"/>
              </a:spcAft>
              <a:buClr>
                <a:schemeClr val="dk2"/>
              </a:buClr>
              <a:buSzPts val="3600"/>
              <a:buNone/>
              <a:defRPr sz="3600">
                <a:solidFill>
                  <a:schemeClr val="dk2"/>
                </a:solidFill>
              </a:defRPr>
            </a:lvl9pPr>
          </a:lstStyle>
          <a:p/>
        </p:txBody>
      </p:sp>
      <p:sp>
        <p:nvSpPr>
          <p:cNvPr id="133" name="Google Shape;133;p15"/>
          <p:cNvSpPr txBox="1"/>
          <p:nvPr>
            <p:ph idx="1" type="subTitle"/>
          </p:nvPr>
        </p:nvSpPr>
        <p:spPr>
          <a:xfrm flipH="1">
            <a:off x="5810925" y="2594225"/>
            <a:ext cx="2371500" cy="584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F3F3F3"/>
              </a:buClr>
              <a:buSzPts val="1000"/>
              <a:buNone/>
              <a:defRPr sz="1000">
                <a:solidFill>
                  <a:srgbClr val="F3F3F3"/>
                </a:solidFill>
              </a:defRPr>
            </a:lvl1pPr>
            <a:lvl2pPr lvl="1" rtl="0" algn="r">
              <a:lnSpc>
                <a:spcPct val="100000"/>
              </a:lnSpc>
              <a:spcBef>
                <a:spcPts val="0"/>
              </a:spcBef>
              <a:spcAft>
                <a:spcPts val="0"/>
              </a:spcAft>
              <a:buClr>
                <a:srgbClr val="F3F3F3"/>
              </a:buClr>
              <a:buSzPts val="1000"/>
              <a:buNone/>
              <a:defRPr sz="1000">
                <a:solidFill>
                  <a:srgbClr val="F3F3F3"/>
                </a:solidFill>
              </a:defRPr>
            </a:lvl2pPr>
            <a:lvl3pPr lvl="2" rtl="0" algn="r">
              <a:lnSpc>
                <a:spcPct val="100000"/>
              </a:lnSpc>
              <a:spcBef>
                <a:spcPts val="0"/>
              </a:spcBef>
              <a:spcAft>
                <a:spcPts val="0"/>
              </a:spcAft>
              <a:buClr>
                <a:srgbClr val="F3F3F3"/>
              </a:buClr>
              <a:buSzPts val="1000"/>
              <a:buNone/>
              <a:defRPr sz="1000">
                <a:solidFill>
                  <a:srgbClr val="F3F3F3"/>
                </a:solidFill>
              </a:defRPr>
            </a:lvl3pPr>
            <a:lvl4pPr lvl="3" rtl="0" algn="r">
              <a:lnSpc>
                <a:spcPct val="100000"/>
              </a:lnSpc>
              <a:spcBef>
                <a:spcPts val="0"/>
              </a:spcBef>
              <a:spcAft>
                <a:spcPts val="0"/>
              </a:spcAft>
              <a:buClr>
                <a:srgbClr val="F3F3F3"/>
              </a:buClr>
              <a:buSzPts val="1000"/>
              <a:buNone/>
              <a:defRPr sz="1000">
                <a:solidFill>
                  <a:srgbClr val="F3F3F3"/>
                </a:solidFill>
              </a:defRPr>
            </a:lvl4pPr>
            <a:lvl5pPr lvl="4" rtl="0" algn="r">
              <a:lnSpc>
                <a:spcPct val="100000"/>
              </a:lnSpc>
              <a:spcBef>
                <a:spcPts val="0"/>
              </a:spcBef>
              <a:spcAft>
                <a:spcPts val="0"/>
              </a:spcAft>
              <a:buClr>
                <a:srgbClr val="F3F3F3"/>
              </a:buClr>
              <a:buSzPts val="1000"/>
              <a:buNone/>
              <a:defRPr sz="1000">
                <a:solidFill>
                  <a:srgbClr val="F3F3F3"/>
                </a:solidFill>
              </a:defRPr>
            </a:lvl5pPr>
            <a:lvl6pPr lvl="5" rtl="0" algn="r">
              <a:lnSpc>
                <a:spcPct val="100000"/>
              </a:lnSpc>
              <a:spcBef>
                <a:spcPts val="0"/>
              </a:spcBef>
              <a:spcAft>
                <a:spcPts val="0"/>
              </a:spcAft>
              <a:buClr>
                <a:srgbClr val="F3F3F3"/>
              </a:buClr>
              <a:buSzPts val="1000"/>
              <a:buNone/>
              <a:defRPr sz="1000">
                <a:solidFill>
                  <a:srgbClr val="F3F3F3"/>
                </a:solidFill>
              </a:defRPr>
            </a:lvl6pPr>
            <a:lvl7pPr lvl="6" rtl="0" algn="r">
              <a:lnSpc>
                <a:spcPct val="100000"/>
              </a:lnSpc>
              <a:spcBef>
                <a:spcPts val="0"/>
              </a:spcBef>
              <a:spcAft>
                <a:spcPts val="0"/>
              </a:spcAft>
              <a:buClr>
                <a:srgbClr val="F3F3F3"/>
              </a:buClr>
              <a:buSzPts val="1000"/>
              <a:buNone/>
              <a:defRPr sz="1000">
                <a:solidFill>
                  <a:srgbClr val="F3F3F3"/>
                </a:solidFill>
              </a:defRPr>
            </a:lvl7pPr>
            <a:lvl8pPr lvl="7" rtl="0" algn="r">
              <a:lnSpc>
                <a:spcPct val="100000"/>
              </a:lnSpc>
              <a:spcBef>
                <a:spcPts val="0"/>
              </a:spcBef>
              <a:spcAft>
                <a:spcPts val="0"/>
              </a:spcAft>
              <a:buClr>
                <a:srgbClr val="F3F3F3"/>
              </a:buClr>
              <a:buSzPts val="1000"/>
              <a:buNone/>
              <a:defRPr sz="1000">
                <a:solidFill>
                  <a:srgbClr val="F3F3F3"/>
                </a:solidFill>
              </a:defRPr>
            </a:lvl8pPr>
            <a:lvl9pPr lvl="8" rtl="0" algn="r">
              <a:lnSpc>
                <a:spcPct val="100000"/>
              </a:lnSpc>
              <a:spcBef>
                <a:spcPts val="0"/>
              </a:spcBef>
              <a:spcAft>
                <a:spcPts val="0"/>
              </a:spcAft>
              <a:buClr>
                <a:srgbClr val="F3F3F3"/>
              </a:buClr>
              <a:buSzPts val="1000"/>
              <a:buNone/>
              <a:defRPr sz="1000">
                <a:solidFill>
                  <a:srgbClr val="F3F3F3"/>
                </a:solidFill>
              </a:defRPr>
            </a:lvl9pPr>
          </a:lstStyle>
          <a:p/>
        </p:txBody>
      </p:sp>
      <p:sp>
        <p:nvSpPr>
          <p:cNvPr id="134" name="Google Shape;134;p15"/>
          <p:cNvSpPr txBox="1"/>
          <p:nvPr/>
        </p:nvSpPr>
        <p:spPr>
          <a:xfrm>
            <a:off x="5607250" y="3350775"/>
            <a:ext cx="2575200" cy="8451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300"/>
              </a:spcBef>
              <a:spcAft>
                <a:spcPts val="0"/>
              </a:spcAft>
              <a:buNone/>
            </a:pPr>
            <a:r>
              <a:rPr b="1" lang="en" sz="900">
                <a:solidFill>
                  <a:srgbClr val="F3F3F3"/>
                </a:solidFill>
                <a:latin typeface="Barlow"/>
                <a:ea typeface="Barlow"/>
                <a:cs typeface="Barlow"/>
                <a:sym typeface="Barlow"/>
              </a:rPr>
              <a:t>CREDITS</a:t>
            </a:r>
            <a:r>
              <a:rPr lang="en" sz="900">
                <a:solidFill>
                  <a:srgbClr val="F3F3F3"/>
                </a:solidFill>
                <a:latin typeface="Barlow"/>
                <a:ea typeface="Barlow"/>
                <a:cs typeface="Barlow"/>
                <a:sym typeface="Barlow"/>
              </a:rPr>
              <a:t>: This presentation template was created by </a:t>
            </a:r>
            <a:r>
              <a:rPr b="1" lang="en" sz="900">
                <a:solidFill>
                  <a:srgbClr val="F3F3F3"/>
                </a:solidFill>
                <a:uFill>
                  <a:noFill/>
                </a:uFill>
                <a:latin typeface="Barlow"/>
                <a:ea typeface="Barlow"/>
                <a:cs typeface="Barlow"/>
                <a:sym typeface="Barlow"/>
                <a:hlinkClick r:id="rId2">
                  <a:extLst>
                    <a:ext uri="{A12FA001-AC4F-418D-AE19-62706E023703}">
                      <ahyp:hlinkClr val="tx"/>
                    </a:ext>
                  </a:extLst>
                </a:hlinkClick>
              </a:rPr>
              <a:t>Slidesgo</a:t>
            </a:r>
            <a:r>
              <a:rPr lang="en" sz="900">
                <a:solidFill>
                  <a:srgbClr val="F3F3F3"/>
                </a:solidFill>
                <a:latin typeface="Barlow"/>
                <a:ea typeface="Barlow"/>
                <a:cs typeface="Barlow"/>
                <a:sym typeface="Barlow"/>
              </a:rPr>
              <a:t>, including icons by </a:t>
            </a:r>
            <a:r>
              <a:rPr b="1" lang="en" sz="900">
                <a:solidFill>
                  <a:srgbClr val="F3F3F3"/>
                </a:solidFill>
                <a:uFill>
                  <a:noFill/>
                </a:uFill>
                <a:latin typeface="Barlow"/>
                <a:ea typeface="Barlow"/>
                <a:cs typeface="Barlow"/>
                <a:sym typeface="Barlow"/>
                <a:hlinkClick r:id="rId3">
                  <a:extLst>
                    <a:ext uri="{A12FA001-AC4F-418D-AE19-62706E023703}">
                      <ahyp:hlinkClr val="tx"/>
                    </a:ext>
                  </a:extLst>
                </a:hlinkClick>
              </a:rPr>
              <a:t>Flaticon</a:t>
            </a:r>
            <a:r>
              <a:rPr lang="en" sz="900">
                <a:solidFill>
                  <a:srgbClr val="F3F3F3"/>
                </a:solidFill>
                <a:latin typeface="Barlow"/>
                <a:ea typeface="Barlow"/>
                <a:cs typeface="Barlow"/>
                <a:sym typeface="Barlow"/>
              </a:rPr>
              <a:t>, and infographics &amp; images by </a:t>
            </a:r>
            <a:r>
              <a:rPr b="1" lang="en" sz="900">
                <a:solidFill>
                  <a:srgbClr val="F3F3F3"/>
                </a:solidFill>
                <a:uFill>
                  <a:noFill/>
                </a:uFill>
                <a:latin typeface="Barlow"/>
                <a:ea typeface="Barlow"/>
                <a:cs typeface="Barlow"/>
                <a:sym typeface="Barlow"/>
                <a:hlinkClick r:id="rId4">
                  <a:extLst>
                    <a:ext uri="{A12FA001-AC4F-418D-AE19-62706E023703}">
                      <ahyp:hlinkClr val="tx"/>
                    </a:ext>
                  </a:extLst>
                </a:hlinkClick>
              </a:rPr>
              <a:t>Freepik</a:t>
            </a:r>
            <a:r>
              <a:rPr lang="en" sz="900">
                <a:solidFill>
                  <a:srgbClr val="F3F3F3"/>
                </a:solidFill>
                <a:latin typeface="Barlow"/>
                <a:ea typeface="Barlow"/>
                <a:cs typeface="Barlow"/>
                <a:sym typeface="Barlow"/>
              </a:rPr>
              <a:t>. </a:t>
            </a:r>
            <a:endParaRPr sz="900">
              <a:solidFill>
                <a:srgbClr val="F3F3F3"/>
              </a:solidFill>
              <a:latin typeface="Barlow"/>
              <a:ea typeface="Barlow"/>
              <a:cs typeface="Barlow"/>
              <a:sym typeface="Barlow"/>
            </a:endParaRPr>
          </a:p>
          <a:p>
            <a:pPr indent="0" lvl="0" marL="0" rtl="0" algn="r">
              <a:lnSpc>
                <a:spcPct val="100000"/>
              </a:lnSpc>
              <a:spcBef>
                <a:spcPts val="300"/>
              </a:spcBef>
              <a:spcAft>
                <a:spcPts val="0"/>
              </a:spcAft>
              <a:buNone/>
            </a:pPr>
            <a:r>
              <a:rPr b="1" lang="en" sz="900">
                <a:solidFill>
                  <a:srgbClr val="F3F3F3"/>
                </a:solidFill>
                <a:latin typeface="Barlow"/>
                <a:ea typeface="Barlow"/>
                <a:cs typeface="Barlow"/>
                <a:sym typeface="Barlow"/>
              </a:rPr>
              <a:t>Please keep this slide for attribution.</a:t>
            </a:r>
            <a:endParaRPr b="1" sz="900">
              <a:solidFill>
                <a:srgbClr val="F3F3F3"/>
              </a:solidFill>
              <a:latin typeface="Barlow"/>
              <a:ea typeface="Barlow"/>
              <a:cs typeface="Barlow"/>
              <a:sym typeface="Barlow"/>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SOURCES">
  <p:cSld name="CUSTOM_10">
    <p:spTree>
      <p:nvGrpSpPr>
        <p:cNvPr id="135" name="Shape 135"/>
        <p:cNvGrpSpPr/>
        <p:nvPr/>
      </p:nvGrpSpPr>
      <p:grpSpPr>
        <a:xfrm>
          <a:off x="0" y="0"/>
          <a:ext cx="0" cy="0"/>
          <a:chOff x="0" y="0"/>
          <a:chExt cx="0" cy="0"/>
        </a:xfrm>
      </p:grpSpPr>
      <p:sp>
        <p:nvSpPr>
          <p:cNvPr id="136" name="Google Shape;136;p16"/>
          <p:cNvSpPr txBox="1"/>
          <p:nvPr>
            <p:ph idx="1" type="body"/>
          </p:nvPr>
        </p:nvSpPr>
        <p:spPr>
          <a:xfrm>
            <a:off x="945950" y="1754625"/>
            <a:ext cx="3774900" cy="28701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SzPts val="1200"/>
              <a:buChar char="●"/>
              <a:defRPr/>
            </a:lvl1pPr>
            <a:lvl2pPr indent="-304800" lvl="1" marL="914400" rtl="0">
              <a:spcBef>
                <a:spcPts val="1600"/>
              </a:spcBef>
              <a:spcAft>
                <a:spcPts val="0"/>
              </a:spcAft>
              <a:buSzPts val="1200"/>
              <a:buChar char="○"/>
              <a:defRPr/>
            </a:lvl2pPr>
            <a:lvl3pPr indent="-304800" lvl="2" marL="1371600" rtl="0">
              <a:spcBef>
                <a:spcPts val="1600"/>
              </a:spcBef>
              <a:spcAft>
                <a:spcPts val="0"/>
              </a:spcAft>
              <a:buSzPts val="1200"/>
              <a:buChar char="■"/>
              <a:defRPr/>
            </a:lvl3pPr>
            <a:lvl4pPr indent="-304800" lvl="3" marL="1828800" rtl="0">
              <a:spcBef>
                <a:spcPts val="1600"/>
              </a:spcBef>
              <a:spcAft>
                <a:spcPts val="0"/>
              </a:spcAft>
              <a:buSzPts val="1200"/>
              <a:buChar char="●"/>
              <a:defRPr/>
            </a:lvl4pPr>
            <a:lvl5pPr indent="-304800" lvl="4" marL="2286000" rtl="0">
              <a:spcBef>
                <a:spcPts val="1600"/>
              </a:spcBef>
              <a:spcAft>
                <a:spcPts val="0"/>
              </a:spcAft>
              <a:buSzPts val="1200"/>
              <a:buChar char="○"/>
              <a:defRPr/>
            </a:lvl5pPr>
            <a:lvl6pPr indent="-304800" lvl="5" marL="2743200" rtl="0">
              <a:spcBef>
                <a:spcPts val="1600"/>
              </a:spcBef>
              <a:spcAft>
                <a:spcPts val="0"/>
              </a:spcAft>
              <a:buSzPts val="1200"/>
              <a:buChar char="■"/>
              <a:defRPr/>
            </a:lvl6pPr>
            <a:lvl7pPr indent="-304800" lvl="6" marL="3200400" rtl="0">
              <a:spcBef>
                <a:spcPts val="1600"/>
              </a:spcBef>
              <a:spcAft>
                <a:spcPts val="0"/>
              </a:spcAft>
              <a:buSzPts val="1200"/>
              <a:buChar char="●"/>
              <a:defRPr/>
            </a:lvl7pPr>
            <a:lvl8pPr indent="-304800" lvl="7" marL="3657600" rtl="0">
              <a:spcBef>
                <a:spcPts val="1600"/>
              </a:spcBef>
              <a:spcAft>
                <a:spcPts val="0"/>
              </a:spcAft>
              <a:buSzPts val="1200"/>
              <a:buChar char="○"/>
              <a:defRPr/>
            </a:lvl8pPr>
            <a:lvl9pPr indent="-304800" lvl="8" marL="4114800" rtl="0">
              <a:spcBef>
                <a:spcPts val="1600"/>
              </a:spcBef>
              <a:spcAft>
                <a:spcPts val="1600"/>
              </a:spcAft>
              <a:buSzPts val="1200"/>
              <a:buChar char="■"/>
              <a:defRPr/>
            </a:lvl9pPr>
          </a:lstStyle>
          <a:p/>
        </p:txBody>
      </p:sp>
      <p:sp>
        <p:nvSpPr>
          <p:cNvPr id="137" name="Google Shape;137;p16"/>
          <p:cNvSpPr txBox="1"/>
          <p:nvPr>
            <p:ph idx="2" type="subTitle"/>
          </p:nvPr>
        </p:nvSpPr>
        <p:spPr>
          <a:xfrm>
            <a:off x="945948" y="1312775"/>
            <a:ext cx="3438000" cy="3936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1600"/>
              </a:spcBef>
              <a:spcAft>
                <a:spcPts val="0"/>
              </a:spcAft>
              <a:buNone/>
              <a:defRPr sz="1800"/>
            </a:lvl2pPr>
            <a:lvl3pPr lvl="2" rtl="0">
              <a:spcBef>
                <a:spcPts val="1600"/>
              </a:spcBef>
              <a:spcAft>
                <a:spcPts val="0"/>
              </a:spcAft>
              <a:buNone/>
              <a:defRPr sz="1800"/>
            </a:lvl3pPr>
            <a:lvl4pPr lvl="3" rtl="0">
              <a:spcBef>
                <a:spcPts val="1600"/>
              </a:spcBef>
              <a:spcAft>
                <a:spcPts val="0"/>
              </a:spcAft>
              <a:buNone/>
              <a:defRPr sz="1800"/>
            </a:lvl4pPr>
            <a:lvl5pPr lvl="4" rtl="0">
              <a:spcBef>
                <a:spcPts val="1600"/>
              </a:spcBef>
              <a:spcAft>
                <a:spcPts val="0"/>
              </a:spcAft>
              <a:buNone/>
              <a:defRPr sz="1800"/>
            </a:lvl5pPr>
            <a:lvl6pPr lvl="5" rtl="0">
              <a:spcBef>
                <a:spcPts val="1600"/>
              </a:spcBef>
              <a:spcAft>
                <a:spcPts val="0"/>
              </a:spcAft>
              <a:buNone/>
              <a:defRPr sz="1800"/>
            </a:lvl6pPr>
            <a:lvl7pPr lvl="6" rtl="0">
              <a:spcBef>
                <a:spcPts val="1600"/>
              </a:spcBef>
              <a:spcAft>
                <a:spcPts val="0"/>
              </a:spcAft>
              <a:buNone/>
              <a:defRPr sz="1800"/>
            </a:lvl7pPr>
            <a:lvl8pPr lvl="7" rtl="0">
              <a:spcBef>
                <a:spcPts val="1600"/>
              </a:spcBef>
              <a:spcAft>
                <a:spcPts val="0"/>
              </a:spcAft>
              <a:buNone/>
              <a:defRPr sz="1800"/>
            </a:lvl8pPr>
            <a:lvl9pPr lvl="8" rtl="0">
              <a:spcBef>
                <a:spcPts val="1600"/>
              </a:spcBef>
              <a:spcAft>
                <a:spcPts val="1600"/>
              </a:spcAft>
              <a:buNone/>
              <a:defRPr sz="1800"/>
            </a:lvl9pPr>
          </a:lstStyle>
          <a:p/>
        </p:txBody>
      </p:sp>
      <p:sp>
        <p:nvSpPr>
          <p:cNvPr id="138" name="Google Shape;138;p16"/>
          <p:cNvSpPr txBox="1"/>
          <p:nvPr>
            <p:ph type="ctrTitle"/>
          </p:nvPr>
        </p:nvSpPr>
        <p:spPr>
          <a:xfrm>
            <a:off x="945950" y="366575"/>
            <a:ext cx="4895400" cy="9462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2pPr>
            <a:lvl3pPr lvl="2"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3pPr>
            <a:lvl4pPr lvl="3"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4pPr>
            <a:lvl5pPr lvl="4"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5pPr>
            <a:lvl6pPr lvl="5"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6pPr>
            <a:lvl7pPr lvl="6"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7pPr>
            <a:lvl8pPr lvl="7"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8pPr>
            <a:lvl9pPr lvl="8"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9pPr>
          </a:lstStyle>
          <a:p/>
        </p:txBody>
      </p:sp>
      <p:sp>
        <p:nvSpPr>
          <p:cNvPr id="139" name="Google Shape;139;p16"/>
          <p:cNvSpPr txBox="1"/>
          <p:nvPr>
            <p:ph idx="3" type="body"/>
          </p:nvPr>
        </p:nvSpPr>
        <p:spPr>
          <a:xfrm>
            <a:off x="4736950" y="1312775"/>
            <a:ext cx="3856500" cy="3507900"/>
          </a:xfrm>
          <a:prstGeom prst="rect">
            <a:avLst/>
          </a:prstGeom>
        </p:spPr>
        <p:txBody>
          <a:bodyPr anchorCtr="0" anchor="t" bIns="91425" lIns="91425" spcFirstLastPara="1" rIns="91425" wrap="square" tIns="91425">
            <a:noAutofit/>
          </a:bodyPr>
          <a:lstStyle>
            <a:lvl1pPr indent="-292100" lvl="0" marL="457200" rtl="0">
              <a:spcBef>
                <a:spcPts val="0"/>
              </a:spcBef>
              <a:spcAft>
                <a:spcPts val="0"/>
              </a:spcAft>
              <a:buClr>
                <a:srgbClr val="000000"/>
              </a:buClr>
              <a:buSzPts val="1000"/>
              <a:buFont typeface="Arial"/>
              <a:buAutoNum type="arabicPeriod"/>
              <a:defRPr sz="1000"/>
            </a:lvl1pPr>
            <a:lvl2pPr indent="-317500" lvl="1" marL="914400" rtl="0">
              <a:spcBef>
                <a:spcPts val="1600"/>
              </a:spcBef>
              <a:spcAft>
                <a:spcPts val="0"/>
              </a:spcAft>
              <a:buClr>
                <a:srgbClr val="000000"/>
              </a:buClr>
              <a:buSzPts val="1400"/>
              <a:buFont typeface="Arial"/>
              <a:buAutoNum type="alphaLcPeriod"/>
              <a:defRPr/>
            </a:lvl2pPr>
            <a:lvl3pPr indent="-317500" lvl="2" marL="1371600" rtl="0">
              <a:spcBef>
                <a:spcPts val="1600"/>
              </a:spcBef>
              <a:spcAft>
                <a:spcPts val="0"/>
              </a:spcAft>
              <a:buClr>
                <a:srgbClr val="000000"/>
              </a:buClr>
              <a:buSzPts val="1400"/>
              <a:buFont typeface="Arial"/>
              <a:buAutoNum type="romanLcPeriod"/>
              <a:defRPr/>
            </a:lvl3pPr>
            <a:lvl4pPr indent="-317500" lvl="3" marL="1828800" rtl="0">
              <a:spcBef>
                <a:spcPts val="1600"/>
              </a:spcBef>
              <a:spcAft>
                <a:spcPts val="0"/>
              </a:spcAft>
              <a:buClr>
                <a:srgbClr val="000000"/>
              </a:buClr>
              <a:buSzPts val="1400"/>
              <a:buFont typeface="Arial"/>
              <a:buAutoNum type="arabicPeriod"/>
              <a:defRPr/>
            </a:lvl4pPr>
            <a:lvl5pPr indent="-317500" lvl="4" marL="2286000" rtl="0">
              <a:spcBef>
                <a:spcPts val="1600"/>
              </a:spcBef>
              <a:spcAft>
                <a:spcPts val="0"/>
              </a:spcAft>
              <a:buClr>
                <a:srgbClr val="000000"/>
              </a:buClr>
              <a:buSzPts val="1400"/>
              <a:buFont typeface="Arial"/>
              <a:buAutoNum type="alphaLcPeriod"/>
              <a:defRPr/>
            </a:lvl5pPr>
            <a:lvl6pPr indent="-317500" lvl="5" marL="2743200" rtl="0">
              <a:spcBef>
                <a:spcPts val="1600"/>
              </a:spcBef>
              <a:spcAft>
                <a:spcPts val="0"/>
              </a:spcAft>
              <a:buClr>
                <a:srgbClr val="000000"/>
              </a:buClr>
              <a:buSzPts val="1400"/>
              <a:buFont typeface="Arial"/>
              <a:buAutoNum type="romanLcPeriod"/>
              <a:defRPr/>
            </a:lvl6pPr>
            <a:lvl7pPr indent="-317500" lvl="6" marL="3200400" rtl="0">
              <a:spcBef>
                <a:spcPts val="1600"/>
              </a:spcBef>
              <a:spcAft>
                <a:spcPts val="0"/>
              </a:spcAft>
              <a:buClr>
                <a:srgbClr val="000000"/>
              </a:buClr>
              <a:buSzPts val="1400"/>
              <a:buFont typeface="Arial"/>
              <a:buAutoNum type="arabicPeriod"/>
              <a:defRPr/>
            </a:lvl7pPr>
            <a:lvl8pPr indent="-317500" lvl="7" marL="3657600" rtl="0">
              <a:spcBef>
                <a:spcPts val="1600"/>
              </a:spcBef>
              <a:spcAft>
                <a:spcPts val="0"/>
              </a:spcAft>
              <a:buClr>
                <a:srgbClr val="000000"/>
              </a:buClr>
              <a:buSzPts val="1400"/>
              <a:buFont typeface="Arial"/>
              <a:buAutoNum type="alphaLcPeriod"/>
              <a:defRPr/>
            </a:lvl8pPr>
            <a:lvl9pPr indent="-317500" lvl="8" marL="4114800" rtl="0">
              <a:spcBef>
                <a:spcPts val="1600"/>
              </a:spcBef>
              <a:spcAft>
                <a:spcPts val="1600"/>
              </a:spcAft>
              <a:buClr>
                <a:srgbClr val="000000"/>
              </a:buClr>
              <a:buSzPts val="1400"/>
              <a:buFont typeface="Arial"/>
              <a:buAutoNum type="romanLcPeriod"/>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p:cSld name="CUSTOM_11_1">
    <p:bg>
      <p:bgPr>
        <a:solidFill>
          <a:srgbClr val="FFFFFF"/>
        </a:solidFill>
      </p:bgPr>
    </p:bg>
    <p:spTree>
      <p:nvGrpSpPr>
        <p:cNvPr id="140" name="Shape 140"/>
        <p:cNvGrpSpPr/>
        <p:nvPr/>
      </p:nvGrpSpPr>
      <p:grpSpPr>
        <a:xfrm>
          <a:off x="0" y="0"/>
          <a:ext cx="0" cy="0"/>
          <a:chOff x="0" y="0"/>
          <a:chExt cx="0" cy="0"/>
        </a:xfrm>
      </p:grpSpPr>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44" name="Shape 144"/>
        <p:cNvGrpSpPr/>
        <p:nvPr/>
      </p:nvGrpSpPr>
      <p:grpSpPr>
        <a:xfrm>
          <a:off x="0" y="0"/>
          <a:ext cx="0" cy="0"/>
          <a:chOff x="0" y="0"/>
          <a:chExt cx="0" cy="0"/>
        </a:xfrm>
      </p:grpSpPr>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TITLE_2">
    <p:bg>
      <p:bgPr>
        <a:solidFill>
          <a:srgbClr val="65C7BE"/>
        </a:solidFill>
      </p:bgPr>
    </p:bg>
    <p:spTree>
      <p:nvGrpSpPr>
        <p:cNvPr id="15" name="Shape 15"/>
        <p:cNvGrpSpPr/>
        <p:nvPr/>
      </p:nvGrpSpPr>
      <p:grpSpPr>
        <a:xfrm>
          <a:off x="0" y="0"/>
          <a:ext cx="0" cy="0"/>
          <a:chOff x="0" y="0"/>
          <a:chExt cx="0" cy="0"/>
        </a:xfrm>
      </p:grpSpPr>
      <p:sp>
        <p:nvSpPr>
          <p:cNvPr id="16" name="Google Shape;16;p3"/>
          <p:cNvSpPr/>
          <p:nvPr/>
        </p:nvSpPr>
        <p:spPr>
          <a:xfrm>
            <a:off x="18639" y="1507984"/>
            <a:ext cx="176" cy="172"/>
          </a:xfrm>
          <a:custGeom>
            <a:rect b="b" l="l" r="r" t="t"/>
            <a:pathLst>
              <a:path extrusionOk="0" h="1" w="1">
                <a:moveTo>
                  <a:pt x="0" y="0"/>
                </a:moveTo>
                <a:lnTo>
                  <a:pt x="0" y="0"/>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3"/>
          <p:cNvSpPr/>
          <p:nvPr/>
        </p:nvSpPr>
        <p:spPr>
          <a:xfrm flipH="1">
            <a:off x="114451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3"/>
          <p:cNvSpPr/>
          <p:nvPr/>
        </p:nvSpPr>
        <p:spPr>
          <a:xfrm flipH="1">
            <a:off x="114451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3"/>
          <p:cNvSpPr txBox="1"/>
          <p:nvPr>
            <p:ph type="ctrTitle"/>
          </p:nvPr>
        </p:nvSpPr>
        <p:spPr>
          <a:xfrm>
            <a:off x="2124200" y="366575"/>
            <a:ext cx="4895400" cy="946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2pPr>
            <a:lvl3pPr lvl="2"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3pPr>
            <a:lvl4pPr lvl="3"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4pPr>
            <a:lvl5pPr lvl="4"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5pPr>
            <a:lvl6pPr lvl="5"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6pPr>
            <a:lvl7pPr lvl="6"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7pPr>
            <a:lvl8pPr lvl="7"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8pPr>
            <a:lvl9pPr lvl="8"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9pPr>
          </a:lstStyle>
          <a:p/>
        </p:txBody>
      </p:sp>
      <p:sp>
        <p:nvSpPr>
          <p:cNvPr id="20" name="Google Shape;20;p3"/>
          <p:cNvSpPr txBox="1"/>
          <p:nvPr>
            <p:ph idx="1" type="subTitle"/>
          </p:nvPr>
        </p:nvSpPr>
        <p:spPr>
          <a:xfrm>
            <a:off x="1379375" y="1528850"/>
            <a:ext cx="6385200" cy="2263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rgbClr val="F3F3F3"/>
              </a:buClr>
              <a:buSzPts val="1000"/>
              <a:buNone/>
              <a:defRPr sz="1000">
                <a:solidFill>
                  <a:srgbClr val="F3F3F3"/>
                </a:solidFill>
              </a:defRPr>
            </a:lvl1pPr>
            <a:lvl2pPr lvl="1" rtl="0">
              <a:lnSpc>
                <a:spcPct val="100000"/>
              </a:lnSpc>
              <a:spcBef>
                <a:spcPts val="0"/>
              </a:spcBef>
              <a:spcAft>
                <a:spcPts val="0"/>
              </a:spcAft>
              <a:buClr>
                <a:srgbClr val="F3F3F3"/>
              </a:buClr>
              <a:buSzPts val="1000"/>
              <a:buNone/>
              <a:defRPr sz="1000">
                <a:solidFill>
                  <a:srgbClr val="F3F3F3"/>
                </a:solidFill>
              </a:defRPr>
            </a:lvl2pPr>
            <a:lvl3pPr lvl="2" rtl="0">
              <a:lnSpc>
                <a:spcPct val="100000"/>
              </a:lnSpc>
              <a:spcBef>
                <a:spcPts val="0"/>
              </a:spcBef>
              <a:spcAft>
                <a:spcPts val="0"/>
              </a:spcAft>
              <a:buClr>
                <a:srgbClr val="F3F3F3"/>
              </a:buClr>
              <a:buSzPts val="1000"/>
              <a:buNone/>
              <a:defRPr sz="1000">
                <a:solidFill>
                  <a:srgbClr val="F3F3F3"/>
                </a:solidFill>
              </a:defRPr>
            </a:lvl3pPr>
            <a:lvl4pPr lvl="3" rtl="0">
              <a:lnSpc>
                <a:spcPct val="100000"/>
              </a:lnSpc>
              <a:spcBef>
                <a:spcPts val="0"/>
              </a:spcBef>
              <a:spcAft>
                <a:spcPts val="0"/>
              </a:spcAft>
              <a:buClr>
                <a:srgbClr val="F3F3F3"/>
              </a:buClr>
              <a:buSzPts val="1000"/>
              <a:buNone/>
              <a:defRPr sz="1000">
                <a:solidFill>
                  <a:srgbClr val="F3F3F3"/>
                </a:solidFill>
              </a:defRPr>
            </a:lvl4pPr>
            <a:lvl5pPr lvl="4" rtl="0">
              <a:lnSpc>
                <a:spcPct val="100000"/>
              </a:lnSpc>
              <a:spcBef>
                <a:spcPts val="0"/>
              </a:spcBef>
              <a:spcAft>
                <a:spcPts val="0"/>
              </a:spcAft>
              <a:buClr>
                <a:srgbClr val="F3F3F3"/>
              </a:buClr>
              <a:buSzPts val="1000"/>
              <a:buNone/>
              <a:defRPr sz="1000">
                <a:solidFill>
                  <a:srgbClr val="F3F3F3"/>
                </a:solidFill>
              </a:defRPr>
            </a:lvl5pPr>
            <a:lvl6pPr lvl="5" rtl="0">
              <a:lnSpc>
                <a:spcPct val="100000"/>
              </a:lnSpc>
              <a:spcBef>
                <a:spcPts val="0"/>
              </a:spcBef>
              <a:spcAft>
                <a:spcPts val="0"/>
              </a:spcAft>
              <a:buClr>
                <a:srgbClr val="F3F3F3"/>
              </a:buClr>
              <a:buSzPts val="1000"/>
              <a:buNone/>
              <a:defRPr sz="1000">
                <a:solidFill>
                  <a:srgbClr val="F3F3F3"/>
                </a:solidFill>
              </a:defRPr>
            </a:lvl6pPr>
            <a:lvl7pPr lvl="6" rtl="0">
              <a:lnSpc>
                <a:spcPct val="100000"/>
              </a:lnSpc>
              <a:spcBef>
                <a:spcPts val="0"/>
              </a:spcBef>
              <a:spcAft>
                <a:spcPts val="0"/>
              </a:spcAft>
              <a:buClr>
                <a:srgbClr val="F3F3F3"/>
              </a:buClr>
              <a:buSzPts val="1000"/>
              <a:buNone/>
              <a:defRPr sz="1000">
                <a:solidFill>
                  <a:srgbClr val="F3F3F3"/>
                </a:solidFill>
              </a:defRPr>
            </a:lvl7pPr>
            <a:lvl8pPr lvl="7" rtl="0">
              <a:lnSpc>
                <a:spcPct val="100000"/>
              </a:lnSpc>
              <a:spcBef>
                <a:spcPts val="0"/>
              </a:spcBef>
              <a:spcAft>
                <a:spcPts val="0"/>
              </a:spcAft>
              <a:buClr>
                <a:srgbClr val="F3F3F3"/>
              </a:buClr>
              <a:buSzPts val="1000"/>
              <a:buNone/>
              <a:defRPr sz="1000">
                <a:solidFill>
                  <a:srgbClr val="F3F3F3"/>
                </a:solidFill>
              </a:defRPr>
            </a:lvl8pPr>
            <a:lvl9pPr lvl="8" rtl="0">
              <a:lnSpc>
                <a:spcPct val="100000"/>
              </a:lnSpc>
              <a:spcBef>
                <a:spcPts val="0"/>
              </a:spcBef>
              <a:spcAft>
                <a:spcPts val="0"/>
              </a:spcAft>
              <a:buClr>
                <a:srgbClr val="F3F3F3"/>
              </a:buClr>
              <a:buSzPts val="1000"/>
              <a:buNone/>
              <a:defRPr sz="1000">
                <a:solidFill>
                  <a:srgbClr val="F3F3F3"/>
                </a:solidFill>
              </a:defRPr>
            </a:lvl9pPr>
          </a:lstStyle>
          <a:p/>
        </p:txBody>
      </p:sp>
      <p:sp>
        <p:nvSpPr>
          <p:cNvPr id="21" name="Google Shape;21;p3"/>
          <p:cNvSpPr/>
          <p:nvPr/>
        </p:nvSpPr>
        <p:spPr>
          <a:xfrm>
            <a:off x="689874" y="3551447"/>
            <a:ext cx="2912" cy="8471"/>
          </a:xfrm>
          <a:custGeom>
            <a:rect b="b" l="l" r="r" t="t"/>
            <a:pathLst>
              <a:path extrusionOk="0" h="128" w="44">
                <a:moveTo>
                  <a:pt x="0" y="1"/>
                </a:moveTo>
                <a:lnTo>
                  <a:pt x="44" y="127"/>
                </a:lnTo>
                <a:cubicBezTo>
                  <a:pt x="25" y="66"/>
                  <a:pt x="11" y="30"/>
                  <a:pt x="0"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3"/>
          <p:cNvSpPr/>
          <p:nvPr/>
        </p:nvSpPr>
        <p:spPr>
          <a:xfrm>
            <a:off x="671741" y="3487321"/>
            <a:ext cx="2250" cy="2846"/>
          </a:xfrm>
          <a:custGeom>
            <a:rect b="b" l="l" r="r" t="t"/>
            <a:pathLst>
              <a:path extrusionOk="0" h="43" w="34">
                <a:moveTo>
                  <a:pt x="0" y="1"/>
                </a:moveTo>
                <a:lnTo>
                  <a:pt x="0" y="1"/>
                </a:lnTo>
                <a:cubicBezTo>
                  <a:pt x="15" y="27"/>
                  <a:pt x="26" y="42"/>
                  <a:pt x="31" y="42"/>
                </a:cubicBezTo>
                <a:cubicBezTo>
                  <a:pt x="34" y="42"/>
                  <a:pt x="34" y="35"/>
                  <a:pt x="30" y="19"/>
                </a:cubicBezTo>
                <a:lnTo>
                  <a:pt x="0" y="1"/>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3"/>
          <p:cNvSpPr/>
          <p:nvPr/>
        </p:nvSpPr>
        <p:spPr>
          <a:xfrm>
            <a:off x="555600" y="3576462"/>
            <a:ext cx="5360" cy="16544"/>
          </a:xfrm>
          <a:custGeom>
            <a:rect b="b" l="l" r="r" t="t"/>
            <a:pathLst>
              <a:path extrusionOk="0" h="250" w="81">
                <a:moveTo>
                  <a:pt x="1" y="1"/>
                </a:moveTo>
                <a:cubicBezTo>
                  <a:pt x="16" y="59"/>
                  <a:pt x="41" y="138"/>
                  <a:pt x="80" y="250"/>
                </a:cubicBezTo>
                <a:lnTo>
                  <a:pt x="1" y="1"/>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3"/>
          <p:cNvSpPr/>
          <p:nvPr/>
        </p:nvSpPr>
        <p:spPr>
          <a:xfrm>
            <a:off x="861537" y="3600087"/>
            <a:ext cx="4103" cy="10985"/>
          </a:xfrm>
          <a:custGeom>
            <a:rect b="b" l="l" r="r" t="t"/>
            <a:pathLst>
              <a:path extrusionOk="0" h="166" w="62">
                <a:moveTo>
                  <a:pt x="0" y="1"/>
                </a:moveTo>
                <a:lnTo>
                  <a:pt x="0" y="1"/>
                </a:lnTo>
                <a:cubicBezTo>
                  <a:pt x="10" y="138"/>
                  <a:pt x="20" y="165"/>
                  <a:pt x="31" y="165"/>
                </a:cubicBezTo>
                <a:cubicBezTo>
                  <a:pt x="39" y="165"/>
                  <a:pt x="47" y="154"/>
                  <a:pt x="55" y="154"/>
                </a:cubicBezTo>
                <a:cubicBezTo>
                  <a:pt x="57" y="154"/>
                  <a:pt x="59" y="154"/>
                  <a:pt x="62" y="156"/>
                </a:cubicBezTo>
                <a:lnTo>
                  <a:pt x="0" y="1"/>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3"/>
          <p:cNvSpPr/>
          <p:nvPr/>
        </p:nvSpPr>
        <p:spPr>
          <a:xfrm>
            <a:off x="1173364" y="4099790"/>
            <a:ext cx="529" cy="2978"/>
          </a:xfrm>
          <a:custGeom>
            <a:rect b="b" l="l" r="r" t="t"/>
            <a:pathLst>
              <a:path extrusionOk="0" h="45" w="8">
                <a:moveTo>
                  <a:pt x="0" y="1"/>
                </a:moveTo>
                <a:lnTo>
                  <a:pt x="0" y="44"/>
                </a:lnTo>
                <a:cubicBezTo>
                  <a:pt x="1" y="44"/>
                  <a:pt x="2" y="44"/>
                  <a:pt x="2" y="44"/>
                </a:cubicBezTo>
                <a:cubicBezTo>
                  <a:pt x="7" y="44"/>
                  <a:pt x="7" y="28"/>
                  <a:pt x="0"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3"/>
          <p:cNvSpPr/>
          <p:nvPr/>
        </p:nvSpPr>
        <p:spPr>
          <a:xfrm>
            <a:off x="332252" y="4336373"/>
            <a:ext cx="2052" cy="463"/>
          </a:xfrm>
          <a:custGeom>
            <a:rect b="b" l="l" r="r" t="t"/>
            <a:pathLst>
              <a:path extrusionOk="0" h="7" w="31">
                <a:moveTo>
                  <a:pt x="0" y="0"/>
                </a:moveTo>
                <a:cubicBezTo>
                  <a:pt x="18" y="5"/>
                  <a:pt x="27" y="7"/>
                  <a:pt x="28" y="7"/>
                </a:cubicBezTo>
                <a:cubicBezTo>
                  <a:pt x="30" y="7"/>
                  <a:pt x="23" y="4"/>
                  <a:pt x="11" y="0"/>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3"/>
          <p:cNvSpPr/>
          <p:nvPr/>
        </p:nvSpPr>
        <p:spPr>
          <a:xfrm>
            <a:off x="1003818" y="3482093"/>
            <a:ext cx="794" cy="6750"/>
          </a:xfrm>
          <a:custGeom>
            <a:rect b="b" l="l" r="r" t="t"/>
            <a:pathLst>
              <a:path extrusionOk="0" h="102" w="12">
                <a:moveTo>
                  <a:pt x="12" y="0"/>
                </a:moveTo>
                <a:cubicBezTo>
                  <a:pt x="8" y="8"/>
                  <a:pt x="5" y="18"/>
                  <a:pt x="0" y="26"/>
                </a:cubicBezTo>
                <a:cubicBezTo>
                  <a:pt x="4" y="80"/>
                  <a:pt x="6" y="101"/>
                  <a:pt x="8" y="101"/>
                </a:cubicBezTo>
                <a:cubicBezTo>
                  <a:pt x="11" y="101"/>
                  <a:pt x="12" y="58"/>
                  <a:pt x="12" y="0"/>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3"/>
          <p:cNvSpPr/>
          <p:nvPr/>
        </p:nvSpPr>
        <p:spPr>
          <a:xfrm>
            <a:off x="544946" y="4004958"/>
            <a:ext cx="265" cy="993"/>
          </a:xfrm>
          <a:custGeom>
            <a:rect b="b" l="l" r="r" t="t"/>
            <a:pathLst>
              <a:path extrusionOk="0" h="15" w="4">
                <a:moveTo>
                  <a:pt x="4" y="0"/>
                </a:moveTo>
                <a:lnTo>
                  <a:pt x="0" y="4"/>
                </a:lnTo>
                <a:cubicBezTo>
                  <a:pt x="0" y="7"/>
                  <a:pt x="4" y="11"/>
                  <a:pt x="4" y="15"/>
                </a:cubicBezTo>
                <a:lnTo>
                  <a:pt x="4" y="0"/>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3"/>
          <p:cNvSpPr/>
          <p:nvPr/>
        </p:nvSpPr>
        <p:spPr>
          <a:xfrm>
            <a:off x="543490" y="3975840"/>
            <a:ext cx="11713" cy="29184"/>
          </a:xfrm>
          <a:custGeom>
            <a:rect b="b" l="l" r="r" t="t"/>
            <a:pathLst>
              <a:path extrusionOk="0" h="441" w="177">
                <a:moveTo>
                  <a:pt x="1" y="1"/>
                </a:moveTo>
                <a:lnTo>
                  <a:pt x="1" y="1"/>
                </a:lnTo>
                <a:cubicBezTo>
                  <a:pt x="58" y="191"/>
                  <a:pt x="47" y="299"/>
                  <a:pt x="26" y="440"/>
                </a:cubicBezTo>
                <a:cubicBezTo>
                  <a:pt x="76" y="393"/>
                  <a:pt x="126" y="347"/>
                  <a:pt x="177" y="299"/>
                </a:cubicBezTo>
                <a:lnTo>
                  <a:pt x="87" y="148"/>
                </a:lnTo>
                <a:lnTo>
                  <a:pt x="1" y="1"/>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3"/>
          <p:cNvSpPr/>
          <p:nvPr/>
        </p:nvSpPr>
        <p:spPr>
          <a:xfrm>
            <a:off x="681932" y="3523123"/>
            <a:ext cx="1324" cy="4103"/>
          </a:xfrm>
          <a:custGeom>
            <a:rect b="b" l="l" r="r" t="t"/>
            <a:pathLst>
              <a:path extrusionOk="0" h="62" w="20">
                <a:moveTo>
                  <a:pt x="1" y="0"/>
                </a:moveTo>
                <a:cubicBezTo>
                  <a:pt x="9" y="22"/>
                  <a:pt x="12" y="40"/>
                  <a:pt x="19" y="62"/>
                </a:cubicBezTo>
                <a:cubicBezTo>
                  <a:pt x="12" y="36"/>
                  <a:pt x="9" y="18"/>
                  <a:pt x="1" y="0"/>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3"/>
          <p:cNvSpPr/>
          <p:nvPr/>
        </p:nvSpPr>
        <p:spPr>
          <a:xfrm>
            <a:off x="1164562" y="4042150"/>
            <a:ext cx="66" cy="1721"/>
          </a:xfrm>
          <a:custGeom>
            <a:rect b="b" l="l" r="r" t="t"/>
            <a:pathLst>
              <a:path extrusionOk="0" h="26" w="1">
                <a:moveTo>
                  <a:pt x="0" y="25"/>
                </a:moveTo>
                <a:lnTo>
                  <a:pt x="0" y="0"/>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3"/>
          <p:cNvSpPr/>
          <p:nvPr/>
        </p:nvSpPr>
        <p:spPr>
          <a:xfrm>
            <a:off x="858228" y="3472034"/>
            <a:ext cx="265" cy="2250"/>
          </a:xfrm>
          <a:custGeom>
            <a:rect b="b" l="l" r="r" t="t"/>
            <a:pathLst>
              <a:path extrusionOk="0" h="34" w="4">
                <a:moveTo>
                  <a:pt x="3" y="34"/>
                </a:moveTo>
                <a:cubicBezTo>
                  <a:pt x="0" y="23"/>
                  <a:pt x="0" y="12"/>
                  <a:pt x="0" y="1"/>
                </a:cubicBezTo>
                <a:cubicBezTo>
                  <a:pt x="0" y="12"/>
                  <a:pt x="0" y="23"/>
                  <a:pt x="3" y="34"/>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3"/>
          <p:cNvSpPr/>
          <p:nvPr/>
        </p:nvSpPr>
        <p:spPr>
          <a:xfrm>
            <a:off x="561821" y="3588969"/>
            <a:ext cx="1787" cy="4302"/>
          </a:xfrm>
          <a:custGeom>
            <a:rect b="b" l="l" r="r" t="t"/>
            <a:pathLst>
              <a:path extrusionOk="0" h="65" w="27">
                <a:moveTo>
                  <a:pt x="8" y="1"/>
                </a:moveTo>
                <a:cubicBezTo>
                  <a:pt x="1" y="1"/>
                  <a:pt x="1" y="19"/>
                  <a:pt x="15" y="64"/>
                </a:cubicBezTo>
                <a:cubicBezTo>
                  <a:pt x="15" y="39"/>
                  <a:pt x="18" y="28"/>
                  <a:pt x="26" y="18"/>
                </a:cubicBezTo>
                <a:cubicBezTo>
                  <a:pt x="18" y="7"/>
                  <a:pt x="12" y="1"/>
                  <a:pt x="8"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3"/>
          <p:cNvSpPr/>
          <p:nvPr/>
        </p:nvSpPr>
        <p:spPr>
          <a:xfrm>
            <a:off x="865574" y="3610344"/>
            <a:ext cx="728" cy="1985"/>
          </a:xfrm>
          <a:custGeom>
            <a:rect b="b" l="l" r="r" t="t"/>
            <a:pathLst>
              <a:path extrusionOk="0" h="30" w="11">
                <a:moveTo>
                  <a:pt x="1" y="1"/>
                </a:moveTo>
                <a:lnTo>
                  <a:pt x="11" y="29"/>
                </a:lnTo>
                <a:lnTo>
                  <a:pt x="11" y="15"/>
                </a:lnTo>
                <a:cubicBezTo>
                  <a:pt x="7" y="8"/>
                  <a:pt x="4" y="4"/>
                  <a:pt x="1"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3"/>
          <p:cNvSpPr/>
          <p:nvPr/>
        </p:nvSpPr>
        <p:spPr>
          <a:xfrm>
            <a:off x="237487" y="4259541"/>
            <a:ext cx="2316" cy="12706"/>
          </a:xfrm>
          <a:custGeom>
            <a:rect b="b" l="l" r="r" t="t"/>
            <a:pathLst>
              <a:path extrusionOk="0" h="192" w="35">
                <a:moveTo>
                  <a:pt x="19" y="1"/>
                </a:moveTo>
                <a:cubicBezTo>
                  <a:pt x="5" y="1"/>
                  <a:pt x="0" y="49"/>
                  <a:pt x="34" y="192"/>
                </a:cubicBezTo>
                <a:cubicBezTo>
                  <a:pt x="27" y="141"/>
                  <a:pt x="20" y="105"/>
                  <a:pt x="16" y="73"/>
                </a:cubicBezTo>
                <a:cubicBezTo>
                  <a:pt x="16" y="44"/>
                  <a:pt x="16" y="19"/>
                  <a:pt x="20" y="1"/>
                </a:cubicBezTo>
                <a:cubicBezTo>
                  <a:pt x="20" y="1"/>
                  <a:pt x="19" y="1"/>
                  <a:pt x="19"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3"/>
          <p:cNvSpPr/>
          <p:nvPr/>
        </p:nvSpPr>
        <p:spPr>
          <a:xfrm>
            <a:off x="437673" y="4506779"/>
            <a:ext cx="9530" cy="8669"/>
          </a:xfrm>
          <a:custGeom>
            <a:rect b="b" l="l" r="r" t="t"/>
            <a:pathLst>
              <a:path extrusionOk="0" h="131" w="144">
                <a:moveTo>
                  <a:pt x="54" y="1"/>
                </a:moveTo>
                <a:lnTo>
                  <a:pt x="0" y="47"/>
                </a:lnTo>
                <a:cubicBezTo>
                  <a:pt x="47" y="76"/>
                  <a:pt x="93" y="109"/>
                  <a:pt x="144" y="130"/>
                </a:cubicBezTo>
                <a:cubicBezTo>
                  <a:pt x="108" y="98"/>
                  <a:pt x="93" y="79"/>
                  <a:pt x="82" y="58"/>
                </a:cubicBezTo>
                <a:cubicBezTo>
                  <a:pt x="72" y="41"/>
                  <a:pt x="68" y="26"/>
                  <a:pt x="54"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3"/>
          <p:cNvSpPr/>
          <p:nvPr/>
        </p:nvSpPr>
        <p:spPr>
          <a:xfrm>
            <a:off x="390356" y="4454366"/>
            <a:ext cx="15816" cy="20581"/>
          </a:xfrm>
          <a:custGeom>
            <a:rect b="b" l="l" r="r" t="t"/>
            <a:pathLst>
              <a:path extrusionOk="0" h="311" w="239">
                <a:moveTo>
                  <a:pt x="6" y="0"/>
                </a:moveTo>
                <a:cubicBezTo>
                  <a:pt x="0" y="0"/>
                  <a:pt x="21" y="43"/>
                  <a:pt x="95" y="166"/>
                </a:cubicBezTo>
                <a:cubicBezTo>
                  <a:pt x="102" y="169"/>
                  <a:pt x="120" y="194"/>
                  <a:pt x="142" y="220"/>
                </a:cubicBezTo>
                <a:cubicBezTo>
                  <a:pt x="167" y="241"/>
                  <a:pt x="188" y="271"/>
                  <a:pt x="207" y="288"/>
                </a:cubicBezTo>
                <a:cubicBezTo>
                  <a:pt x="219" y="302"/>
                  <a:pt x="229" y="311"/>
                  <a:pt x="232" y="311"/>
                </a:cubicBezTo>
                <a:cubicBezTo>
                  <a:pt x="239" y="311"/>
                  <a:pt x="224" y="281"/>
                  <a:pt x="170" y="194"/>
                </a:cubicBezTo>
                <a:cubicBezTo>
                  <a:pt x="153" y="184"/>
                  <a:pt x="77" y="83"/>
                  <a:pt x="34" y="33"/>
                </a:cubicBezTo>
                <a:cubicBezTo>
                  <a:pt x="20" y="13"/>
                  <a:pt x="9" y="0"/>
                  <a:pt x="6" y="0"/>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3"/>
          <p:cNvSpPr/>
          <p:nvPr/>
        </p:nvSpPr>
        <p:spPr>
          <a:xfrm>
            <a:off x="433239" y="4144393"/>
            <a:ext cx="10390" cy="12905"/>
          </a:xfrm>
          <a:custGeom>
            <a:rect b="b" l="l" r="r" t="t"/>
            <a:pathLst>
              <a:path extrusionOk="0" h="195" w="157">
                <a:moveTo>
                  <a:pt x="106" y="0"/>
                </a:moveTo>
                <a:cubicBezTo>
                  <a:pt x="96" y="8"/>
                  <a:pt x="89" y="15"/>
                  <a:pt x="81" y="22"/>
                </a:cubicBezTo>
                <a:cubicBezTo>
                  <a:pt x="77" y="26"/>
                  <a:pt x="74" y="30"/>
                  <a:pt x="70" y="33"/>
                </a:cubicBezTo>
                <a:cubicBezTo>
                  <a:pt x="63" y="40"/>
                  <a:pt x="59" y="43"/>
                  <a:pt x="59" y="51"/>
                </a:cubicBezTo>
                <a:cubicBezTo>
                  <a:pt x="52" y="65"/>
                  <a:pt x="52" y="76"/>
                  <a:pt x="52" y="91"/>
                </a:cubicBezTo>
                <a:cubicBezTo>
                  <a:pt x="52" y="101"/>
                  <a:pt x="52" y="116"/>
                  <a:pt x="49" y="130"/>
                </a:cubicBezTo>
                <a:cubicBezTo>
                  <a:pt x="41" y="141"/>
                  <a:pt x="27" y="159"/>
                  <a:pt x="6" y="170"/>
                </a:cubicBezTo>
                <a:cubicBezTo>
                  <a:pt x="0" y="188"/>
                  <a:pt x="2" y="194"/>
                  <a:pt x="8" y="194"/>
                </a:cubicBezTo>
                <a:cubicBezTo>
                  <a:pt x="13" y="194"/>
                  <a:pt x="23" y="188"/>
                  <a:pt x="34" y="181"/>
                </a:cubicBezTo>
                <a:cubicBezTo>
                  <a:pt x="45" y="172"/>
                  <a:pt x="59" y="160"/>
                  <a:pt x="66" y="160"/>
                </a:cubicBezTo>
                <a:cubicBezTo>
                  <a:pt x="70" y="160"/>
                  <a:pt x="71" y="165"/>
                  <a:pt x="67" y="177"/>
                </a:cubicBezTo>
                <a:cubicBezTo>
                  <a:pt x="84" y="145"/>
                  <a:pt x="99" y="123"/>
                  <a:pt x="110" y="105"/>
                </a:cubicBezTo>
                <a:cubicBezTo>
                  <a:pt x="114" y="98"/>
                  <a:pt x="117" y="94"/>
                  <a:pt x="117" y="91"/>
                </a:cubicBezTo>
                <a:cubicBezTo>
                  <a:pt x="121" y="83"/>
                  <a:pt x="124" y="80"/>
                  <a:pt x="128" y="76"/>
                </a:cubicBezTo>
                <a:cubicBezTo>
                  <a:pt x="135" y="65"/>
                  <a:pt x="139" y="58"/>
                  <a:pt x="142" y="51"/>
                </a:cubicBezTo>
                <a:cubicBezTo>
                  <a:pt x="157" y="22"/>
                  <a:pt x="146" y="11"/>
                  <a:pt x="106" y="0"/>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3"/>
          <p:cNvSpPr/>
          <p:nvPr/>
        </p:nvSpPr>
        <p:spPr>
          <a:xfrm>
            <a:off x="435026" y="4156106"/>
            <a:ext cx="2647" cy="4831"/>
          </a:xfrm>
          <a:custGeom>
            <a:rect b="b" l="l" r="r" t="t"/>
            <a:pathLst>
              <a:path extrusionOk="0" h="73" w="40">
                <a:moveTo>
                  <a:pt x="40" y="0"/>
                </a:moveTo>
                <a:lnTo>
                  <a:pt x="40" y="0"/>
                </a:lnTo>
                <a:cubicBezTo>
                  <a:pt x="39" y="2"/>
                  <a:pt x="38" y="5"/>
                  <a:pt x="37" y="7"/>
                </a:cubicBezTo>
                <a:lnTo>
                  <a:pt x="37" y="7"/>
                </a:lnTo>
                <a:cubicBezTo>
                  <a:pt x="38" y="5"/>
                  <a:pt x="39" y="3"/>
                  <a:pt x="40" y="0"/>
                </a:cubicBezTo>
                <a:close/>
                <a:moveTo>
                  <a:pt x="37" y="7"/>
                </a:moveTo>
                <a:lnTo>
                  <a:pt x="37" y="7"/>
                </a:lnTo>
                <a:cubicBezTo>
                  <a:pt x="26" y="26"/>
                  <a:pt x="13" y="46"/>
                  <a:pt x="0" y="72"/>
                </a:cubicBezTo>
                <a:cubicBezTo>
                  <a:pt x="22" y="38"/>
                  <a:pt x="30" y="20"/>
                  <a:pt x="37" y="7"/>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3"/>
          <p:cNvSpPr/>
          <p:nvPr/>
        </p:nvSpPr>
        <p:spPr>
          <a:xfrm>
            <a:off x="696028" y="3567197"/>
            <a:ext cx="3441" cy="8206"/>
          </a:xfrm>
          <a:custGeom>
            <a:rect b="b" l="l" r="r" t="t"/>
            <a:pathLst>
              <a:path extrusionOk="0" h="124" w="52">
                <a:moveTo>
                  <a:pt x="40" y="1"/>
                </a:moveTo>
                <a:lnTo>
                  <a:pt x="1" y="124"/>
                </a:lnTo>
                <a:lnTo>
                  <a:pt x="52" y="59"/>
                </a:lnTo>
                <a:lnTo>
                  <a:pt x="40" y="1"/>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3"/>
          <p:cNvSpPr/>
          <p:nvPr/>
        </p:nvSpPr>
        <p:spPr>
          <a:xfrm>
            <a:off x="766639" y="3621793"/>
            <a:ext cx="6022" cy="794"/>
          </a:xfrm>
          <a:custGeom>
            <a:rect b="b" l="l" r="r" t="t"/>
            <a:pathLst>
              <a:path extrusionOk="0" h="12" w="91">
                <a:moveTo>
                  <a:pt x="91" y="1"/>
                </a:moveTo>
                <a:lnTo>
                  <a:pt x="91" y="1"/>
                </a:lnTo>
                <a:cubicBezTo>
                  <a:pt x="61" y="4"/>
                  <a:pt x="33" y="8"/>
                  <a:pt x="1" y="12"/>
                </a:cubicBezTo>
                <a:cubicBezTo>
                  <a:pt x="29" y="12"/>
                  <a:pt x="58" y="8"/>
                  <a:pt x="91"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3"/>
          <p:cNvSpPr/>
          <p:nvPr/>
        </p:nvSpPr>
        <p:spPr>
          <a:xfrm>
            <a:off x="772595" y="3619675"/>
            <a:ext cx="21177" cy="2515"/>
          </a:xfrm>
          <a:custGeom>
            <a:rect b="b" l="l" r="r" t="t"/>
            <a:pathLst>
              <a:path extrusionOk="0" h="38" w="320">
                <a:moveTo>
                  <a:pt x="303" y="1"/>
                </a:moveTo>
                <a:lnTo>
                  <a:pt x="303" y="1"/>
                </a:lnTo>
                <a:cubicBezTo>
                  <a:pt x="209" y="4"/>
                  <a:pt x="101" y="22"/>
                  <a:pt x="1" y="33"/>
                </a:cubicBezTo>
                <a:cubicBezTo>
                  <a:pt x="33" y="33"/>
                  <a:pt x="65" y="29"/>
                  <a:pt x="90" y="29"/>
                </a:cubicBezTo>
                <a:cubicBezTo>
                  <a:pt x="144" y="33"/>
                  <a:pt x="187" y="36"/>
                  <a:pt x="224" y="36"/>
                </a:cubicBezTo>
                <a:cubicBezTo>
                  <a:pt x="239" y="37"/>
                  <a:pt x="253" y="37"/>
                  <a:pt x="265" y="37"/>
                </a:cubicBezTo>
                <a:cubicBezTo>
                  <a:pt x="304" y="37"/>
                  <a:pt x="320" y="31"/>
                  <a:pt x="303"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TITLE_1">
    <p:bg>
      <p:bgPr>
        <a:noFill/>
      </p:bgPr>
    </p:bg>
    <p:spTree>
      <p:nvGrpSpPr>
        <p:cNvPr id="43" name="Shape 43"/>
        <p:cNvGrpSpPr/>
        <p:nvPr/>
      </p:nvGrpSpPr>
      <p:grpSpPr>
        <a:xfrm>
          <a:off x="0" y="0"/>
          <a:ext cx="0" cy="0"/>
          <a:chOff x="0" y="0"/>
          <a:chExt cx="0" cy="0"/>
        </a:xfrm>
      </p:grpSpPr>
      <p:sp>
        <p:nvSpPr>
          <p:cNvPr id="44" name="Google Shape;44;p4"/>
          <p:cNvSpPr txBox="1"/>
          <p:nvPr>
            <p:ph type="ctrTitle"/>
          </p:nvPr>
        </p:nvSpPr>
        <p:spPr>
          <a:xfrm>
            <a:off x="3594425" y="1439275"/>
            <a:ext cx="2357100" cy="5778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8B70"/>
              </a:buClr>
              <a:buSzPts val="1800"/>
              <a:buNone/>
              <a:defRPr sz="1800">
                <a:solidFill>
                  <a:srgbClr val="FF8B70"/>
                </a:solidFill>
              </a:defRPr>
            </a:lvl1pPr>
            <a:lvl2pPr lvl="1"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2pPr>
            <a:lvl3pPr lvl="2"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3pPr>
            <a:lvl4pPr lvl="3"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4pPr>
            <a:lvl5pPr lvl="4"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5pPr>
            <a:lvl6pPr lvl="5"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6pPr>
            <a:lvl7pPr lvl="6"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7pPr>
            <a:lvl8pPr lvl="7"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8pPr>
            <a:lvl9pPr lvl="8"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9pPr>
          </a:lstStyle>
          <a:p/>
        </p:txBody>
      </p:sp>
      <p:sp>
        <p:nvSpPr>
          <p:cNvPr id="45" name="Google Shape;45;p4"/>
          <p:cNvSpPr txBox="1"/>
          <p:nvPr>
            <p:ph idx="2" type="ctrTitle"/>
          </p:nvPr>
        </p:nvSpPr>
        <p:spPr>
          <a:xfrm>
            <a:off x="3594425" y="3014600"/>
            <a:ext cx="2357100" cy="5778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8B70"/>
              </a:buClr>
              <a:buSzPts val="1800"/>
              <a:buNone/>
              <a:defRPr sz="1800">
                <a:solidFill>
                  <a:srgbClr val="FF8B70"/>
                </a:solidFill>
              </a:defRPr>
            </a:lvl1pPr>
            <a:lvl2pPr lvl="1"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2pPr>
            <a:lvl3pPr lvl="2"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3pPr>
            <a:lvl4pPr lvl="3"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4pPr>
            <a:lvl5pPr lvl="4"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5pPr>
            <a:lvl6pPr lvl="5"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6pPr>
            <a:lvl7pPr lvl="6"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7pPr>
            <a:lvl8pPr lvl="7"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8pPr>
            <a:lvl9pPr lvl="8"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9pPr>
          </a:lstStyle>
          <a:p/>
        </p:txBody>
      </p:sp>
      <p:sp>
        <p:nvSpPr>
          <p:cNvPr id="46" name="Google Shape;46;p4"/>
          <p:cNvSpPr txBox="1"/>
          <p:nvPr>
            <p:ph idx="3" type="ctrTitle"/>
          </p:nvPr>
        </p:nvSpPr>
        <p:spPr>
          <a:xfrm flipH="1">
            <a:off x="5873250" y="1439275"/>
            <a:ext cx="2357100" cy="5778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8B70"/>
              </a:buClr>
              <a:buSzPts val="1800"/>
              <a:buNone/>
              <a:defRPr sz="1800">
                <a:solidFill>
                  <a:srgbClr val="FF8B70"/>
                </a:solidFill>
              </a:defRPr>
            </a:lvl1pPr>
            <a:lvl2pPr lvl="1"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2pPr>
            <a:lvl3pPr lvl="2"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3pPr>
            <a:lvl4pPr lvl="3"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4pPr>
            <a:lvl5pPr lvl="4"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5pPr>
            <a:lvl6pPr lvl="5"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6pPr>
            <a:lvl7pPr lvl="6"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7pPr>
            <a:lvl8pPr lvl="7"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8pPr>
            <a:lvl9pPr lvl="8"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9pPr>
          </a:lstStyle>
          <a:p/>
        </p:txBody>
      </p:sp>
      <p:sp>
        <p:nvSpPr>
          <p:cNvPr id="47" name="Google Shape;47;p4"/>
          <p:cNvSpPr txBox="1"/>
          <p:nvPr>
            <p:ph idx="4" type="ctrTitle"/>
          </p:nvPr>
        </p:nvSpPr>
        <p:spPr>
          <a:xfrm flipH="1">
            <a:off x="5873150" y="3014600"/>
            <a:ext cx="2357100" cy="5778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8B70"/>
              </a:buClr>
              <a:buSzPts val="1800"/>
              <a:buNone/>
              <a:defRPr sz="1800">
                <a:solidFill>
                  <a:srgbClr val="FF8B70"/>
                </a:solidFill>
              </a:defRPr>
            </a:lvl1pPr>
            <a:lvl2pPr lvl="1"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2pPr>
            <a:lvl3pPr lvl="2"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3pPr>
            <a:lvl4pPr lvl="3"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4pPr>
            <a:lvl5pPr lvl="4"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5pPr>
            <a:lvl6pPr lvl="5"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6pPr>
            <a:lvl7pPr lvl="6"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7pPr>
            <a:lvl8pPr lvl="7"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8pPr>
            <a:lvl9pPr lvl="8" rtl="0" algn="ctr">
              <a:spcBef>
                <a:spcPts val="0"/>
              </a:spcBef>
              <a:spcAft>
                <a:spcPts val="0"/>
              </a:spcAft>
              <a:buClr>
                <a:srgbClr val="FF8B70"/>
              </a:buClr>
              <a:buSzPts val="1800"/>
              <a:buFont typeface="Fira Sans Condensed Medium"/>
              <a:buNone/>
              <a:defRPr sz="1800">
                <a:solidFill>
                  <a:srgbClr val="FF8B70"/>
                </a:solidFill>
                <a:latin typeface="Fira Sans Condensed Medium"/>
                <a:ea typeface="Fira Sans Condensed Medium"/>
                <a:cs typeface="Fira Sans Condensed Medium"/>
                <a:sym typeface="Fira Sans Condensed Medium"/>
              </a:defRPr>
            </a:lvl9pPr>
          </a:lstStyle>
          <a:p/>
        </p:txBody>
      </p:sp>
      <p:sp>
        <p:nvSpPr>
          <p:cNvPr id="48" name="Google Shape;48;p4"/>
          <p:cNvSpPr txBox="1"/>
          <p:nvPr>
            <p:ph idx="1" type="subTitle"/>
          </p:nvPr>
        </p:nvSpPr>
        <p:spPr>
          <a:xfrm>
            <a:off x="3594426" y="1972401"/>
            <a:ext cx="1906500" cy="54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9" name="Google Shape;49;p4"/>
          <p:cNvSpPr txBox="1"/>
          <p:nvPr>
            <p:ph idx="5" type="subTitle"/>
          </p:nvPr>
        </p:nvSpPr>
        <p:spPr>
          <a:xfrm>
            <a:off x="3594426" y="3546113"/>
            <a:ext cx="1906500" cy="54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0" name="Google Shape;50;p4"/>
          <p:cNvSpPr txBox="1"/>
          <p:nvPr>
            <p:ph idx="6" type="subTitle"/>
          </p:nvPr>
        </p:nvSpPr>
        <p:spPr>
          <a:xfrm flipH="1">
            <a:off x="5873250" y="1972401"/>
            <a:ext cx="1906500" cy="54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1" name="Google Shape;51;p4"/>
          <p:cNvSpPr txBox="1"/>
          <p:nvPr>
            <p:ph idx="7" type="subTitle"/>
          </p:nvPr>
        </p:nvSpPr>
        <p:spPr>
          <a:xfrm flipH="1">
            <a:off x="5873250" y="3546113"/>
            <a:ext cx="1906500" cy="54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2" name="Google Shape;52;p4"/>
          <p:cNvSpPr/>
          <p:nvPr/>
        </p:nvSpPr>
        <p:spPr>
          <a:xfrm flipH="1">
            <a:off x="114451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4"/>
          <p:cNvSpPr/>
          <p:nvPr/>
        </p:nvSpPr>
        <p:spPr>
          <a:xfrm flipH="1">
            <a:off x="114451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1">
  <p:cSld name="TITLE_1_1_1">
    <p:bg>
      <p:bgPr>
        <a:noFill/>
      </p:bgPr>
    </p:bg>
    <p:spTree>
      <p:nvGrpSpPr>
        <p:cNvPr id="54" name="Shape 54"/>
        <p:cNvGrpSpPr/>
        <p:nvPr/>
      </p:nvGrpSpPr>
      <p:grpSpPr>
        <a:xfrm>
          <a:off x="0" y="0"/>
          <a:ext cx="0" cy="0"/>
          <a:chOff x="0" y="0"/>
          <a:chExt cx="0" cy="0"/>
        </a:xfrm>
      </p:grpSpPr>
      <p:sp>
        <p:nvSpPr>
          <p:cNvPr id="55" name="Google Shape;55;p5"/>
          <p:cNvSpPr/>
          <p:nvPr/>
        </p:nvSpPr>
        <p:spPr>
          <a:xfrm>
            <a:off x="6775" y="-50"/>
            <a:ext cx="4565100" cy="5143500"/>
          </a:xfrm>
          <a:prstGeom prst="rect">
            <a:avLst/>
          </a:prstGeom>
          <a:solidFill>
            <a:srgbClr val="FF8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5"/>
          <p:cNvSpPr/>
          <p:nvPr/>
        </p:nvSpPr>
        <p:spPr>
          <a:xfrm rot="2937225">
            <a:off x="2188613" y="640968"/>
            <a:ext cx="4334732" cy="3886149"/>
          </a:xfrm>
          <a:custGeom>
            <a:rect b="b" l="l" r="r" t="t"/>
            <a:pathLst>
              <a:path extrusionOk="0" h="42493" w="50037">
                <a:moveTo>
                  <a:pt x="769" y="5705"/>
                </a:moveTo>
                <a:cubicBezTo>
                  <a:pt x="929" y="5802"/>
                  <a:pt x="1042" y="5820"/>
                  <a:pt x="983" y="5879"/>
                </a:cubicBezTo>
                <a:lnTo>
                  <a:pt x="769" y="5705"/>
                </a:lnTo>
                <a:close/>
                <a:moveTo>
                  <a:pt x="23819" y="26406"/>
                </a:moveTo>
                <a:cubicBezTo>
                  <a:pt x="23828" y="26425"/>
                  <a:pt x="23840" y="26445"/>
                  <a:pt x="23854" y="26462"/>
                </a:cubicBezTo>
                <a:cubicBezTo>
                  <a:pt x="23842" y="26442"/>
                  <a:pt x="23831" y="26424"/>
                  <a:pt x="23819" y="26406"/>
                </a:cubicBezTo>
                <a:close/>
                <a:moveTo>
                  <a:pt x="46125" y="35012"/>
                </a:moveTo>
                <a:lnTo>
                  <a:pt x="46125" y="35012"/>
                </a:lnTo>
                <a:cubicBezTo>
                  <a:pt x="46133" y="35021"/>
                  <a:pt x="46140" y="35030"/>
                  <a:pt x="46148" y="35038"/>
                </a:cubicBezTo>
                <a:lnTo>
                  <a:pt x="46148" y="35038"/>
                </a:lnTo>
                <a:cubicBezTo>
                  <a:pt x="46141" y="35029"/>
                  <a:pt x="46134" y="35020"/>
                  <a:pt x="46125" y="35012"/>
                </a:cubicBezTo>
                <a:close/>
                <a:moveTo>
                  <a:pt x="4531" y="1"/>
                </a:moveTo>
                <a:cubicBezTo>
                  <a:pt x="4531" y="1"/>
                  <a:pt x="0" y="3293"/>
                  <a:pt x="449" y="5259"/>
                </a:cubicBezTo>
                <a:lnTo>
                  <a:pt x="342" y="5344"/>
                </a:lnTo>
                <a:lnTo>
                  <a:pt x="534" y="5515"/>
                </a:lnTo>
                <a:cubicBezTo>
                  <a:pt x="534" y="5515"/>
                  <a:pt x="534" y="5515"/>
                  <a:pt x="534" y="5515"/>
                </a:cubicBezTo>
                <a:lnTo>
                  <a:pt x="534" y="5515"/>
                </a:lnTo>
                <a:cubicBezTo>
                  <a:pt x="667" y="5703"/>
                  <a:pt x="663" y="5748"/>
                  <a:pt x="601" y="5748"/>
                </a:cubicBezTo>
                <a:cubicBezTo>
                  <a:pt x="544" y="5748"/>
                  <a:pt x="435" y="5708"/>
                  <a:pt x="342" y="5708"/>
                </a:cubicBezTo>
                <a:cubicBezTo>
                  <a:pt x="534" y="5793"/>
                  <a:pt x="620" y="5964"/>
                  <a:pt x="705" y="6050"/>
                </a:cubicBezTo>
                <a:cubicBezTo>
                  <a:pt x="791" y="6050"/>
                  <a:pt x="705" y="5964"/>
                  <a:pt x="620" y="5879"/>
                </a:cubicBezTo>
                <a:lnTo>
                  <a:pt x="620" y="5879"/>
                </a:lnTo>
                <a:cubicBezTo>
                  <a:pt x="791" y="5964"/>
                  <a:pt x="1154" y="6050"/>
                  <a:pt x="1325" y="6328"/>
                </a:cubicBezTo>
                <a:cubicBezTo>
                  <a:pt x="1603" y="6584"/>
                  <a:pt x="1154" y="6499"/>
                  <a:pt x="1518" y="6777"/>
                </a:cubicBezTo>
                <a:cubicBezTo>
                  <a:pt x="3206" y="8465"/>
                  <a:pt x="4895" y="10154"/>
                  <a:pt x="6669" y="11757"/>
                </a:cubicBezTo>
                <a:cubicBezTo>
                  <a:pt x="6669" y="11785"/>
                  <a:pt x="6669" y="11795"/>
                  <a:pt x="6666" y="11795"/>
                </a:cubicBezTo>
                <a:cubicBezTo>
                  <a:pt x="6659" y="11795"/>
                  <a:pt x="6640" y="11757"/>
                  <a:pt x="6583" y="11757"/>
                </a:cubicBezTo>
                <a:cubicBezTo>
                  <a:pt x="7203" y="12206"/>
                  <a:pt x="7652" y="12654"/>
                  <a:pt x="8186" y="12996"/>
                </a:cubicBezTo>
                <a:cubicBezTo>
                  <a:pt x="8272" y="13189"/>
                  <a:pt x="8272" y="13274"/>
                  <a:pt x="8272" y="13360"/>
                </a:cubicBezTo>
                <a:cubicBezTo>
                  <a:pt x="8272" y="13354"/>
                  <a:pt x="8275" y="13351"/>
                  <a:pt x="8281" y="13351"/>
                </a:cubicBezTo>
                <a:cubicBezTo>
                  <a:pt x="8460" y="13351"/>
                  <a:pt x="11139" y="15672"/>
                  <a:pt x="11222" y="15775"/>
                </a:cubicBezTo>
                <a:lnTo>
                  <a:pt x="11393" y="15583"/>
                </a:lnTo>
                <a:lnTo>
                  <a:pt x="11393" y="15583"/>
                </a:lnTo>
                <a:cubicBezTo>
                  <a:pt x="11927" y="16031"/>
                  <a:pt x="11307" y="15946"/>
                  <a:pt x="11927" y="16309"/>
                </a:cubicBezTo>
                <a:cubicBezTo>
                  <a:pt x="11952" y="16303"/>
                  <a:pt x="11977" y="16300"/>
                  <a:pt x="12002" y="16300"/>
                </a:cubicBezTo>
                <a:cubicBezTo>
                  <a:pt x="12416" y="16300"/>
                  <a:pt x="12753" y="17100"/>
                  <a:pt x="12996" y="17100"/>
                </a:cubicBezTo>
                <a:cubicBezTo>
                  <a:pt x="12996" y="17100"/>
                  <a:pt x="13273" y="17271"/>
                  <a:pt x="13167" y="17378"/>
                </a:cubicBezTo>
                <a:cubicBezTo>
                  <a:pt x="13197" y="17361"/>
                  <a:pt x="13224" y="17354"/>
                  <a:pt x="13250" y="17354"/>
                </a:cubicBezTo>
                <a:cubicBezTo>
                  <a:pt x="13388" y="17354"/>
                  <a:pt x="13471" y="17562"/>
                  <a:pt x="13615" y="17635"/>
                </a:cubicBezTo>
                <a:cubicBezTo>
                  <a:pt x="13701" y="17635"/>
                  <a:pt x="13615" y="17549"/>
                  <a:pt x="13615" y="17464"/>
                </a:cubicBezTo>
                <a:lnTo>
                  <a:pt x="13615" y="17464"/>
                </a:lnTo>
                <a:lnTo>
                  <a:pt x="14064" y="17720"/>
                </a:lnTo>
                <a:cubicBezTo>
                  <a:pt x="14125" y="17857"/>
                  <a:pt x="14099" y="17983"/>
                  <a:pt x="14018" y="17983"/>
                </a:cubicBezTo>
                <a:cubicBezTo>
                  <a:pt x="13985" y="17983"/>
                  <a:pt x="13943" y="17962"/>
                  <a:pt x="13893" y="17912"/>
                </a:cubicBezTo>
                <a:lnTo>
                  <a:pt x="13893" y="17912"/>
                </a:lnTo>
                <a:cubicBezTo>
                  <a:pt x="14770" y="18789"/>
                  <a:pt x="19151" y="22893"/>
                  <a:pt x="20220" y="23598"/>
                </a:cubicBezTo>
                <a:cubicBezTo>
                  <a:pt x="20220" y="23427"/>
                  <a:pt x="19771" y="23256"/>
                  <a:pt x="19857" y="22893"/>
                </a:cubicBezTo>
                <a:lnTo>
                  <a:pt x="19857" y="22893"/>
                </a:lnTo>
                <a:cubicBezTo>
                  <a:pt x="20173" y="23042"/>
                  <a:pt x="20214" y="23272"/>
                  <a:pt x="20332" y="23272"/>
                </a:cubicBezTo>
                <a:cubicBezTo>
                  <a:pt x="20350" y="23272"/>
                  <a:pt x="20369" y="23267"/>
                  <a:pt x="20391" y="23256"/>
                </a:cubicBezTo>
                <a:lnTo>
                  <a:pt x="20391" y="23256"/>
                </a:lnTo>
                <a:cubicBezTo>
                  <a:pt x="20305" y="23683"/>
                  <a:pt x="20925" y="23876"/>
                  <a:pt x="20925" y="24325"/>
                </a:cubicBezTo>
                <a:lnTo>
                  <a:pt x="21096" y="24218"/>
                </a:lnTo>
                <a:lnTo>
                  <a:pt x="21182" y="24410"/>
                </a:lnTo>
                <a:cubicBezTo>
                  <a:pt x="22443" y="25286"/>
                  <a:pt x="21460" y="24581"/>
                  <a:pt x="22528" y="25564"/>
                </a:cubicBezTo>
                <a:cubicBezTo>
                  <a:pt x="23121" y="25994"/>
                  <a:pt x="23558" y="26012"/>
                  <a:pt x="23819" y="26406"/>
                </a:cubicBezTo>
                <a:lnTo>
                  <a:pt x="23819" y="26406"/>
                </a:lnTo>
                <a:cubicBezTo>
                  <a:pt x="23784" y="26329"/>
                  <a:pt x="23791" y="26246"/>
                  <a:pt x="23871" y="26246"/>
                </a:cubicBezTo>
                <a:cubicBezTo>
                  <a:pt x="23895" y="26246"/>
                  <a:pt x="23924" y="26253"/>
                  <a:pt x="23960" y="26270"/>
                </a:cubicBezTo>
                <a:cubicBezTo>
                  <a:pt x="23854" y="26462"/>
                  <a:pt x="24495" y="26548"/>
                  <a:pt x="24388" y="26719"/>
                </a:cubicBezTo>
                <a:cubicBezTo>
                  <a:pt x="24526" y="26780"/>
                  <a:pt x="24797" y="27029"/>
                  <a:pt x="24939" y="27029"/>
                </a:cubicBezTo>
                <a:cubicBezTo>
                  <a:pt x="24994" y="27029"/>
                  <a:pt x="25029" y="26991"/>
                  <a:pt x="25029" y="26889"/>
                </a:cubicBezTo>
                <a:cubicBezTo>
                  <a:pt x="25029" y="27049"/>
                  <a:pt x="25323" y="27385"/>
                  <a:pt x="25228" y="27385"/>
                </a:cubicBezTo>
                <a:cubicBezTo>
                  <a:pt x="25209" y="27385"/>
                  <a:pt x="25173" y="27371"/>
                  <a:pt x="25115" y="27338"/>
                </a:cubicBezTo>
                <a:lnTo>
                  <a:pt x="25115" y="27338"/>
                </a:lnTo>
                <a:cubicBezTo>
                  <a:pt x="25286" y="27531"/>
                  <a:pt x="25371" y="27702"/>
                  <a:pt x="25564" y="27702"/>
                </a:cubicBezTo>
                <a:lnTo>
                  <a:pt x="25371" y="27531"/>
                </a:lnTo>
                <a:lnTo>
                  <a:pt x="25371" y="27531"/>
                </a:lnTo>
                <a:cubicBezTo>
                  <a:pt x="25906" y="27873"/>
                  <a:pt x="26098" y="28322"/>
                  <a:pt x="26525" y="28407"/>
                </a:cubicBezTo>
                <a:lnTo>
                  <a:pt x="26440" y="28151"/>
                </a:lnTo>
                <a:lnTo>
                  <a:pt x="26440" y="28151"/>
                </a:lnTo>
                <a:cubicBezTo>
                  <a:pt x="26718" y="28407"/>
                  <a:pt x="26974" y="28599"/>
                  <a:pt x="26889" y="28941"/>
                </a:cubicBezTo>
                <a:lnTo>
                  <a:pt x="26525" y="28685"/>
                </a:lnTo>
                <a:lnTo>
                  <a:pt x="26525" y="28685"/>
                </a:lnTo>
                <a:cubicBezTo>
                  <a:pt x="27060" y="29134"/>
                  <a:pt x="27423" y="29390"/>
                  <a:pt x="27872" y="29668"/>
                </a:cubicBezTo>
                <a:lnTo>
                  <a:pt x="27786" y="29476"/>
                </a:lnTo>
                <a:lnTo>
                  <a:pt x="27786" y="29476"/>
                </a:lnTo>
                <a:cubicBezTo>
                  <a:pt x="28406" y="29754"/>
                  <a:pt x="31335" y="31977"/>
                  <a:pt x="32061" y="32148"/>
                </a:cubicBezTo>
                <a:lnTo>
                  <a:pt x="31976" y="31806"/>
                </a:lnTo>
                <a:lnTo>
                  <a:pt x="32492" y="32053"/>
                </a:lnTo>
                <a:lnTo>
                  <a:pt x="32492" y="32053"/>
                </a:lnTo>
                <a:cubicBezTo>
                  <a:pt x="32486" y="32052"/>
                  <a:pt x="32480" y="32051"/>
                  <a:pt x="32473" y="32051"/>
                </a:cubicBezTo>
                <a:cubicBezTo>
                  <a:pt x="32330" y="32051"/>
                  <a:pt x="31959" y="32345"/>
                  <a:pt x="31883" y="32351"/>
                </a:cubicBezTo>
                <a:lnTo>
                  <a:pt x="31883" y="32351"/>
                </a:lnTo>
                <a:cubicBezTo>
                  <a:pt x="31878" y="32347"/>
                  <a:pt x="31873" y="32343"/>
                  <a:pt x="31869" y="32340"/>
                </a:cubicBezTo>
                <a:lnTo>
                  <a:pt x="31869" y="32340"/>
                </a:lnTo>
                <a:cubicBezTo>
                  <a:pt x="31869" y="32347"/>
                  <a:pt x="31873" y="32351"/>
                  <a:pt x="31881" y="32351"/>
                </a:cubicBezTo>
                <a:cubicBezTo>
                  <a:pt x="31881" y="32351"/>
                  <a:pt x="31882" y="32351"/>
                  <a:pt x="31883" y="32351"/>
                </a:cubicBezTo>
                <a:lnTo>
                  <a:pt x="31883" y="32351"/>
                </a:lnTo>
                <a:cubicBezTo>
                  <a:pt x="32814" y="33084"/>
                  <a:pt x="37494" y="36961"/>
                  <a:pt x="38196" y="37769"/>
                </a:cubicBezTo>
                <a:cubicBezTo>
                  <a:pt x="38384" y="38073"/>
                  <a:pt x="38278" y="38122"/>
                  <a:pt x="38190" y="38122"/>
                </a:cubicBezTo>
                <a:cubicBezTo>
                  <a:pt x="38148" y="38122"/>
                  <a:pt x="38110" y="38111"/>
                  <a:pt x="38110" y="38111"/>
                </a:cubicBezTo>
                <a:lnTo>
                  <a:pt x="38110" y="38111"/>
                </a:lnTo>
                <a:cubicBezTo>
                  <a:pt x="38335" y="38250"/>
                  <a:pt x="38404" y="38250"/>
                  <a:pt x="38460" y="38250"/>
                </a:cubicBezTo>
                <a:cubicBezTo>
                  <a:pt x="38516" y="38250"/>
                  <a:pt x="38559" y="38250"/>
                  <a:pt x="38730" y="38389"/>
                </a:cubicBezTo>
                <a:cubicBezTo>
                  <a:pt x="38773" y="38474"/>
                  <a:pt x="38730" y="38496"/>
                  <a:pt x="38677" y="38496"/>
                </a:cubicBezTo>
                <a:cubicBezTo>
                  <a:pt x="38623" y="38496"/>
                  <a:pt x="38559" y="38474"/>
                  <a:pt x="38559" y="38474"/>
                </a:cubicBezTo>
                <a:lnTo>
                  <a:pt x="38559" y="38474"/>
                </a:lnTo>
                <a:lnTo>
                  <a:pt x="38815" y="38752"/>
                </a:lnTo>
                <a:cubicBezTo>
                  <a:pt x="38730" y="38474"/>
                  <a:pt x="39008" y="38389"/>
                  <a:pt x="39008" y="38218"/>
                </a:cubicBezTo>
                <a:lnTo>
                  <a:pt x="39457" y="38560"/>
                </a:lnTo>
                <a:lnTo>
                  <a:pt x="39264" y="38645"/>
                </a:lnTo>
                <a:cubicBezTo>
                  <a:pt x="39350" y="38752"/>
                  <a:pt x="39799" y="38560"/>
                  <a:pt x="40248" y="39009"/>
                </a:cubicBezTo>
                <a:cubicBezTo>
                  <a:pt x="40867" y="39714"/>
                  <a:pt x="41765" y="40355"/>
                  <a:pt x="42470" y="41060"/>
                </a:cubicBezTo>
                <a:cubicBezTo>
                  <a:pt x="42385" y="41060"/>
                  <a:pt x="42214" y="40975"/>
                  <a:pt x="42022" y="40890"/>
                </a:cubicBezTo>
                <a:lnTo>
                  <a:pt x="42022" y="40890"/>
                </a:lnTo>
                <a:cubicBezTo>
                  <a:pt x="42128" y="40975"/>
                  <a:pt x="42214" y="41146"/>
                  <a:pt x="42299" y="41231"/>
                </a:cubicBezTo>
                <a:cubicBezTo>
                  <a:pt x="42279" y="41171"/>
                  <a:pt x="42289" y="41150"/>
                  <a:pt x="42313" y="41150"/>
                </a:cubicBezTo>
                <a:cubicBezTo>
                  <a:pt x="42374" y="41150"/>
                  <a:pt x="42529" y="41281"/>
                  <a:pt x="42565" y="41281"/>
                </a:cubicBezTo>
                <a:cubicBezTo>
                  <a:pt x="42576" y="41281"/>
                  <a:pt x="42576" y="41267"/>
                  <a:pt x="42556" y="41231"/>
                </a:cubicBezTo>
                <a:lnTo>
                  <a:pt x="42556" y="41231"/>
                </a:lnTo>
                <a:cubicBezTo>
                  <a:pt x="43368" y="41424"/>
                  <a:pt x="43817" y="42300"/>
                  <a:pt x="44522" y="42493"/>
                </a:cubicBezTo>
                <a:cubicBezTo>
                  <a:pt x="44800" y="42300"/>
                  <a:pt x="49417" y="38923"/>
                  <a:pt x="49695" y="38560"/>
                </a:cubicBezTo>
                <a:lnTo>
                  <a:pt x="50037" y="38923"/>
                </a:lnTo>
                <a:cubicBezTo>
                  <a:pt x="50037" y="38838"/>
                  <a:pt x="49780" y="38560"/>
                  <a:pt x="49609" y="38474"/>
                </a:cubicBezTo>
                <a:lnTo>
                  <a:pt x="49417" y="38560"/>
                </a:lnTo>
                <a:cubicBezTo>
                  <a:pt x="48968" y="38303"/>
                  <a:pt x="49417" y="38389"/>
                  <a:pt x="49075" y="38111"/>
                </a:cubicBezTo>
                <a:cubicBezTo>
                  <a:pt x="49093" y="38074"/>
                  <a:pt x="49124" y="38058"/>
                  <a:pt x="49162" y="38058"/>
                </a:cubicBezTo>
                <a:cubicBezTo>
                  <a:pt x="49304" y="38058"/>
                  <a:pt x="49562" y="38273"/>
                  <a:pt x="49780" y="38474"/>
                </a:cubicBezTo>
                <a:cubicBezTo>
                  <a:pt x="49609" y="38218"/>
                  <a:pt x="49417" y="37940"/>
                  <a:pt x="49160" y="37940"/>
                </a:cubicBezTo>
                <a:cubicBezTo>
                  <a:pt x="48968" y="37683"/>
                  <a:pt x="49331" y="37854"/>
                  <a:pt x="49075" y="37491"/>
                </a:cubicBezTo>
                <a:cubicBezTo>
                  <a:pt x="48883" y="37406"/>
                  <a:pt x="48434" y="37235"/>
                  <a:pt x="48263" y="36957"/>
                </a:cubicBezTo>
                <a:lnTo>
                  <a:pt x="48348" y="36957"/>
                </a:lnTo>
                <a:cubicBezTo>
                  <a:pt x="47899" y="36337"/>
                  <a:pt x="47280" y="36422"/>
                  <a:pt x="46831" y="35802"/>
                </a:cubicBezTo>
                <a:lnTo>
                  <a:pt x="46938" y="35802"/>
                </a:lnTo>
                <a:cubicBezTo>
                  <a:pt x="46834" y="35553"/>
                  <a:pt x="46426" y="35364"/>
                  <a:pt x="46148" y="35038"/>
                </a:cubicBezTo>
                <a:lnTo>
                  <a:pt x="46148" y="35038"/>
                </a:lnTo>
                <a:cubicBezTo>
                  <a:pt x="46188" y="35097"/>
                  <a:pt x="46196" y="35170"/>
                  <a:pt x="46152" y="35170"/>
                </a:cubicBezTo>
                <a:cubicBezTo>
                  <a:pt x="46129" y="35170"/>
                  <a:pt x="46093" y="35150"/>
                  <a:pt x="46040" y="35097"/>
                </a:cubicBezTo>
                <a:cubicBezTo>
                  <a:pt x="45677" y="34734"/>
                  <a:pt x="45335" y="34563"/>
                  <a:pt x="45142" y="34199"/>
                </a:cubicBezTo>
                <a:lnTo>
                  <a:pt x="44800" y="34114"/>
                </a:lnTo>
                <a:cubicBezTo>
                  <a:pt x="43454" y="32960"/>
                  <a:pt x="38025" y="28493"/>
                  <a:pt x="36678" y="27424"/>
                </a:cubicBezTo>
                <a:lnTo>
                  <a:pt x="36785" y="27424"/>
                </a:lnTo>
                <a:cubicBezTo>
                  <a:pt x="34648" y="25735"/>
                  <a:pt x="30458" y="22080"/>
                  <a:pt x="28235" y="20392"/>
                </a:cubicBezTo>
                <a:cubicBezTo>
                  <a:pt x="27957" y="20050"/>
                  <a:pt x="27509" y="19601"/>
                  <a:pt x="27167" y="19323"/>
                </a:cubicBezTo>
                <a:lnTo>
                  <a:pt x="27167" y="19323"/>
                </a:lnTo>
                <a:cubicBezTo>
                  <a:pt x="27270" y="19440"/>
                  <a:pt x="27248" y="19517"/>
                  <a:pt x="27191" y="19517"/>
                </a:cubicBezTo>
                <a:cubicBezTo>
                  <a:pt x="27154" y="19517"/>
                  <a:pt x="27102" y="19484"/>
                  <a:pt x="27060" y="19409"/>
                </a:cubicBezTo>
                <a:cubicBezTo>
                  <a:pt x="26598" y="19030"/>
                  <a:pt x="26503" y="18978"/>
                  <a:pt x="26458" y="18978"/>
                </a:cubicBezTo>
                <a:cubicBezTo>
                  <a:pt x="26442" y="18978"/>
                  <a:pt x="26432" y="18985"/>
                  <a:pt x="26413" y="18985"/>
                </a:cubicBezTo>
                <a:cubicBezTo>
                  <a:pt x="26364" y="18985"/>
                  <a:pt x="26255" y="18940"/>
                  <a:pt x="25820" y="18618"/>
                </a:cubicBezTo>
                <a:cubicBezTo>
                  <a:pt x="24495" y="17635"/>
                  <a:pt x="19942" y="13531"/>
                  <a:pt x="18959" y="12462"/>
                </a:cubicBezTo>
                <a:cubicBezTo>
                  <a:pt x="18254" y="12206"/>
                  <a:pt x="17634" y="11393"/>
                  <a:pt x="17014" y="11051"/>
                </a:cubicBezTo>
                <a:lnTo>
                  <a:pt x="17099" y="11051"/>
                </a:lnTo>
                <a:cubicBezTo>
                  <a:pt x="16373" y="10602"/>
                  <a:pt x="13167" y="7396"/>
                  <a:pt x="12376" y="6862"/>
                </a:cubicBezTo>
                <a:lnTo>
                  <a:pt x="12376" y="6862"/>
                </a:lnTo>
                <a:lnTo>
                  <a:pt x="12461" y="6947"/>
                </a:lnTo>
                <a:cubicBezTo>
                  <a:pt x="11756" y="6584"/>
                  <a:pt x="12012" y="6413"/>
                  <a:pt x="11564" y="5964"/>
                </a:cubicBezTo>
                <a:cubicBezTo>
                  <a:pt x="11541" y="6037"/>
                  <a:pt x="11483" y="6066"/>
                  <a:pt x="11403" y="6066"/>
                </a:cubicBezTo>
                <a:cubicBezTo>
                  <a:pt x="11179" y="6066"/>
                  <a:pt x="10791" y="5834"/>
                  <a:pt x="10602" y="5708"/>
                </a:cubicBezTo>
                <a:lnTo>
                  <a:pt x="10687" y="5708"/>
                </a:lnTo>
                <a:cubicBezTo>
                  <a:pt x="10324" y="5430"/>
                  <a:pt x="9426" y="5088"/>
                  <a:pt x="8892" y="4639"/>
                </a:cubicBezTo>
                <a:lnTo>
                  <a:pt x="9084" y="4554"/>
                </a:lnTo>
                <a:cubicBezTo>
                  <a:pt x="8550" y="4276"/>
                  <a:pt x="7823" y="3570"/>
                  <a:pt x="7481" y="3293"/>
                </a:cubicBezTo>
                <a:cubicBezTo>
                  <a:pt x="6861" y="2673"/>
                  <a:pt x="5963" y="1604"/>
                  <a:pt x="4895" y="899"/>
                </a:cubicBezTo>
                <a:lnTo>
                  <a:pt x="4617" y="86"/>
                </a:lnTo>
                <a:lnTo>
                  <a:pt x="4531" y="1"/>
                </a:lnTo>
                <a:close/>
              </a:path>
            </a:pathLst>
          </a:custGeom>
          <a:solidFill>
            <a:srgbClr val="FF8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5"/>
          <p:cNvSpPr/>
          <p:nvPr/>
        </p:nvSpPr>
        <p:spPr>
          <a:xfrm>
            <a:off x="18639" y="1507984"/>
            <a:ext cx="176" cy="172"/>
          </a:xfrm>
          <a:custGeom>
            <a:rect b="b" l="l" r="r" t="t"/>
            <a:pathLst>
              <a:path extrusionOk="0" h="1" w="1">
                <a:moveTo>
                  <a:pt x="0" y="0"/>
                </a:moveTo>
                <a:lnTo>
                  <a:pt x="0" y="0"/>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5"/>
          <p:cNvSpPr/>
          <p:nvPr/>
        </p:nvSpPr>
        <p:spPr>
          <a:xfrm>
            <a:off x="18639" y="2419108"/>
            <a:ext cx="176" cy="172"/>
          </a:xfrm>
          <a:custGeom>
            <a:rect b="b" l="l" r="r" t="t"/>
            <a:pathLst>
              <a:path extrusionOk="0" h="1" w="1">
                <a:moveTo>
                  <a:pt x="0" y="0"/>
                </a:move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5"/>
          <p:cNvSpPr/>
          <p:nvPr/>
        </p:nvSpPr>
        <p:spPr>
          <a:xfrm flipH="1">
            <a:off x="114451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5"/>
          <p:cNvSpPr/>
          <p:nvPr/>
        </p:nvSpPr>
        <p:spPr>
          <a:xfrm flipH="1">
            <a:off x="1144517" y="9122"/>
            <a:ext cx="176" cy="172"/>
          </a:xfrm>
          <a:custGeom>
            <a:rect b="b" l="l" r="r" t="t"/>
            <a:pathLst>
              <a:path extrusionOk="0" h="1" w="1">
                <a:moveTo>
                  <a:pt x="0"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5"/>
          <p:cNvSpPr txBox="1"/>
          <p:nvPr>
            <p:ph type="ctrTitle"/>
          </p:nvPr>
        </p:nvSpPr>
        <p:spPr>
          <a:xfrm flipH="1">
            <a:off x="968318" y="1932475"/>
            <a:ext cx="4691400" cy="584700"/>
          </a:xfrm>
          <a:prstGeom prst="rect">
            <a:avLst/>
          </a:prstGeom>
          <a:noFill/>
          <a:ln>
            <a:noFill/>
          </a:ln>
        </p:spPr>
        <p:txBody>
          <a:bodyPr anchorCtr="0" anchor="b" bIns="45700" lIns="91425" spcFirstLastPara="1" rIns="91425" wrap="square" tIns="45700">
            <a:noAutofit/>
          </a:bodyPr>
          <a:lstStyle>
            <a:lvl1pPr lvl="0" rtl="0">
              <a:lnSpc>
                <a:spcPct val="90000"/>
              </a:lnSpc>
              <a:spcBef>
                <a:spcPts val="0"/>
              </a:spcBef>
              <a:spcAft>
                <a:spcPts val="0"/>
              </a:spcAft>
              <a:buClr>
                <a:schemeClr val="dk2"/>
              </a:buClr>
              <a:buSzPts val="2400"/>
              <a:buNone/>
              <a:defRPr sz="4800"/>
            </a:lvl1pPr>
            <a:lvl2pPr lvl="1" rtl="0" algn="ctr">
              <a:spcBef>
                <a:spcPts val="0"/>
              </a:spcBef>
              <a:spcAft>
                <a:spcPts val="0"/>
              </a:spcAft>
              <a:buClr>
                <a:schemeClr val="dk2"/>
              </a:buClr>
              <a:buSzPts val="3600"/>
              <a:buNone/>
              <a:defRPr sz="3600">
                <a:solidFill>
                  <a:schemeClr val="dk2"/>
                </a:solidFill>
              </a:defRPr>
            </a:lvl2pPr>
            <a:lvl3pPr lvl="2" rtl="0" algn="ctr">
              <a:spcBef>
                <a:spcPts val="0"/>
              </a:spcBef>
              <a:spcAft>
                <a:spcPts val="0"/>
              </a:spcAft>
              <a:buClr>
                <a:schemeClr val="dk2"/>
              </a:buClr>
              <a:buSzPts val="3600"/>
              <a:buNone/>
              <a:defRPr sz="3600">
                <a:solidFill>
                  <a:schemeClr val="dk2"/>
                </a:solidFill>
              </a:defRPr>
            </a:lvl3pPr>
            <a:lvl4pPr lvl="3" rtl="0" algn="ctr">
              <a:spcBef>
                <a:spcPts val="0"/>
              </a:spcBef>
              <a:spcAft>
                <a:spcPts val="0"/>
              </a:spcAft>
              <a:buClr>
                <a:schemeClr val="dk2"/>
              </a:buClr>
              <a:buSzPts val="3600"/>
              <a:buNone/>
              <a:defRPr sz="3600">
                <a:solidFill>
                  <a:schemeClr val="dk2"/>
                </a:solidFill>
              </a:defRPr>
            </a:lvl4pPr>
            <a:lvl5pPr lvl="4" rtl="0" algn="ctr">
              <a:spcBef>
                <a:spcPts val="0"/>
              </a:spcBef>
              <a:spcAft>
                <a:spcPts val="0"/>
              </a:spcAft>
              <a:buClr>
                <a:schemeClr val="dk2"/>
              </a:buClr>
              <a:buSzPts val="3600"/>
              <a:buNone/>
              <a:defRPr sz="3600">
                <a:solidFill>
                  <a:schemeClr val="dk2"/>
                </a:solidFill>
              </a:defRPr>
            </a:lvl5pPr>
            <a:lvl6pPr lvl="5" rtl="0" algn="ctr">
              <a:spcBef>
                <a:spcPts val="0"/>
              </a:spcBef>
              <a:spcAft>
                <a:spcPts val="0"/>
              </a:spcAft>
              <a:buClr>
                <a:schemeClr val="dk2"/>
              </a:buClr>
              <a:buSzPts val="3600"/>
              <a:buNone/>
              <a:defRPr sz="3600">
                <a:solidFill>
                  <a:schemeClr val="dk2"/>
                </a:solidFill>
              </a:defRPr>
            </a:lvl6pPr>
            <a:lvl7pPr lvl="6" rtl="0" algn="ctr">
              <a:spcBef>
                <a:spcPts val="0"/>
              </a:spcBef>
              <a:spcAft>
                <a:spcPts val="0"/>
              </a:spcAft>
              <a:buClr>
                <a:schemeClr val="dk2"/>
              </a:buClr>
              <a:buSzPts val="3600"/>
              <a:buNone/>
              <a:defRPr sz="3600">
                <a:solidFill>
                  <a:schemeClr val="dk2"/>
                </a:solidFill>
              </a:defRPr>
            </a:lvl7pPr>
            <a:lvl8pPr lvl="7" rtl="0" algn="ctr">
              <a:spcBef>
                <a:spcPts val="0"/>
              </a:spcBef>
              <a:spcAft>
                <a:spcPts val="0"/>
              </a:spcAft>
              <a:buClr>
                <a:schemeClr val="dk2"/>
              </a:buClr>
              <a:buSzPts val="3600"/>
              <a:buNone/>
              <a:defRPr sz="3600">
                <a:solidFill>
                  <a:schemeClr val="dk2"/>
                </a:solidFill>
              </a:defRPr>
            </a:lvl8pPr>
            <a:lvl9pPr lvl="8" rtl="0" algn="ctr">
              <a:spcBef>
                <a:spcPts val="0"/>
              </a:spcBef>
              <a:spcAft>
                <a:spcPts val="0"/>
              </a:spcAft>
              <a:buClr>
                <a:schemeClr val="dk2"/>
              </a:buClr>
              <a:buSzPts val="3600"/>
              <a:buNone/>
              <a:defRPr sz="3600">
                <a:solidFill>
                  <a:schemeClr val="dk2"/>
                </a:solidFill>
              </a:defRPr>
            </a:lvl9pPr>
          </a:lstStyle>
          <a:p/>
        </p:txBody>
      </p:sp>
      <p:sp>
        <p:nvSpPr>
          <p:cNvPr id="62" name="Google Shape;62;p5"/>
          <p:cNvSpPr txBox="1"/>
          <p:nvPr>
            <p:ph idx="1" type="subTitle"/>
          </p:nvPr>
        </p:nvSpPr>
        <p:spPr>
          <a:xfrm>
            <a:off x="968326" y="2594225"/>
            <a:ext cx="2266200" cy="1721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3F3F3"/>
              </a:buClr>
              <a:buSzPts val="1000"/>
              <a:buNone/>
              <a:defRPr>
                <a:solidFill>
                  <a:srgbClr val="F3F3F3"/>
                </a:solidFill>
              </a:defRPr>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extLst>
    <p:ext uri="{DCECCB84-F9BA-43D5-87BE-67443E8EF086}">
      <p15:sldGuideLst>
        <p15:guide id="1" pos="2880">
          <p15:clr>
            <a:srgbClr val="FA7B17"/>
          </p15:clr>
        </p15:guide>
      </p15:sldGuideLst>
    </p:ext>
  </p:extLst>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
  <p:cSld name="TITLE_ONLY_1_2_1_1_3_1">
    <p:bg>
      <p:bgPr>
        <a:noFill/>
      </p:bgPr>
    </p:bg>
    <p:spTree>
      <p:nvGrpSpPr>
        <p:cNvPr id="63" name="Shape 63"/>
        <p:cNvGrpSpPr/>
        <p:nvPr/>
      </p:nvGrpSpPr>
      <p:grpSpPr>
        <a:xfrm>
          <a:off x="0" y="0"/>
          <a:ext cx="0" cy="0"/>
          <a:chOff x="0" y="0"/>
          <a:chExt cx="0" cy="0"/>
        </a:xfrm>
      </p:grpSpPr>
      <p:sp>
        <p:nvSpPr>
          <p:cNvPr id="64" name="Google Shape;64;p6"/>
          <p:cNvSpPr txBox="1"/>
          <p:nvPr>
            <p:ph type="ctrTitle"/>
          </p:nvPr>
        </p:nvSpPr>
        <p:spPr>
          <a:xfrm>
            <a:off x="3256401" y="2943163"/>
            <a:ext cx="2637000" cy="4476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69B9B2"/>
              </a:buClr>
              <a:buSzPts val="1800"/>
              <a:buNone/>
              <a:defRPr sz="1800">
                <a:solidFill>
                  <a:srgbClr val="69B9B2"/>
                </a:solidFill>
              </a:defRPr>
            </a:lvl1pPr>
            <a:lvl2pPr lvl="1" rtl="0">
              <a:spcBef>
                <a:spcPts val="0"/>
              </a:spcBef>
              <a:spcAft>
                <a:spcPts val="0"/>
              </a:spcAft>
              <a:buClr>
                <a:srgbClr val="FFD966"/>
              </a:buClr>
              <a:buSzPts val="1800"/>
              <a:buFont typeface="Ubuntu Condensed"/>
              <a:buNone/>
              <a:defRPr sz="1800">
                <a:solidFill>
                  <a:srgbClr val="FFD966"/>
                </a:solidFill>
                <a:latin typeface="Ubuntu Condensed"/>
                <a:ea typeface="Ubuntu Condensed"/>
                <a:cs typeface="Ubuntu Condensed"/>
                <a:sym typeface="Ubuntu Condensed"/>
              </a:defRPr>
            </a:lvl2pPr>
            <a:lvl3pPr lvl="2" rtl="0">
              <a:spcBef>
                <a:spcPts val="0"/>
              </a:spcBef>
              <a:spcAft>
                <a:spcPts val="0"/>
              </a:spcAft>
              <a:buClr>
                <a:srgbClr val="FFD966"/>
              </a:buClr>
              <a:buSzPts val="1800"/>
              <a:buFont typeface="Ubuntu Condensed"/>
              <a:buNone/>
              <a:defRPr sz="1800">
                <a:solidFill>
                  <a:srgbClr val="FFD966"/>
                </a:solidFill>
                <a:latin typeface="Ubuntu Condensed"/>
                <a:ea typeface="Ubuntu Condensed"/>
                <a:cs typeface="Ubuntu Condensed"/>
                <a:sym typeface="Ubuntu Condensed"/>
              </a:defRPr>
            </a:lvl3pPr>
            <a:lvl4pPr lvl="3" rtl="0">
              <a:spcBef>
                <a:spcPts val="0"/>
              </a:spcBef>
              <a:spcAft>
                <a:spcPts val="0"/>
              </a:spcAft>
              <a:buClr>
                <a:srgbClr val="FFD966"/>
              </a:buClr>
              <a:buSzPts val="1800"/>
              <a:buFont typeface="Ubuntu Condensed"/>
              <a:buNone/>
              <a:defRPr sz="1800">
                <a:solidFill>
                  <a:srgbClr val="FFD966"/>
                </a:solidFill>
                <a:latin typeface="Ubuntu Condensed"/>
                <a:ea typeface="Ubuntu Condensed"/>
                <a:cs typeface="Ubuntu Condensed"/>
                <a:sym typeface="Ubuntu Condensed"/>
              </a:defRPr>
            </a:lvl4pPr>
            <a:lvl5pPr lvl="4" rtl="0">
              <a:spcBef>
                <a:spcPts val="0"/>
              </a:spcBef>
              <a:spcAft>
                <a:spcPts val="0"/>
              </a:spcAft>
              <a:buClr>
                <a:srgbClr val="FFD966"/>
              </a:buClr>
              <a:buSzPts val="1800"/>
              <a:buFont typeface="Ubuntu Condensed"/>
              <a:buNone/>
              <a:defRPr sz="1800">
                <a:solidFill>
                  <a:srgbClr val="FFD966"/>
                </a:solidFill>
                <a:latin typeface="Ubuntu Condensed"/>
                <a:ea typeface="Ubuntu Condensed"/>
                <a:cs typeface="Ubuntu Condensed"/>
                <a:sym typeface="Ubuntu Condensed"/>
              </a:defRPr>
            </a:lvl5pPr>
            <a:lvl6pPr lvl="5" rtl="0">
              <a:spcBef>
                <a:spcPts val="0"/>
              </a:spcBef>
              <a:spcAft>
                <a:spcPts val="0"/>
              </a:spcAft>
              <a:buClr>
                <a:srgbClr val="FFD966"/>
              </a:buClr>
              <a:buSzPts val="1800"/>
              <a:buFont typeface="Ubuntu Condensed"/>
              <a:buNone/>
              <a:defRPr sz="1800">
                <a:solidFill>
                  <a:srgbClr val="FFD966"/>
                </a:solidFill>
                <a:latin typeface="Ubuntu Condensed"/>
                <a:ea typeface="Ubuntu Condensed"/>
                <a:cs typeface="Ubuntu Condensed"/>
                <a:sym typeface="Ubuntu Condensed"/>
              </a:defRPr>
            </a:lvl6pPr>
            <a:lvl7pPr lvl="6" rtl="0">
              <a:spcBef>
                <a:spcPts val="0"/>
              </a:spcBef>
              <a:spcAft>
                <a:spcPts val="0"/>
              </a:spcAft>
              <a:buClr>
                <a:srgbClr val="FFD966"/>
              </a:buClr>
              <a:buSzPts val="1800"/>
              <a:buFont typeface="Ubuntu Condensed"/>
              <a:buNone/>
              <a:defRPr sz="1800">
                <a:solidFill>
                  <a:srgbClr val="FFD966"/>
                </a:solidFill>
                <a:latin typeface="Ubuntu Condensed"/>
                <a:ea typeface="Ubuntu Condensed"/>
                <a:cs typeface="Ubuntu Condensed"/>
                <a:sym typeface="Ubuntu Condensed"/>
              </a:defRPr>
            </a:lvl7pPr>
            <a:lvl8pPr lvl="7" rtl="0">
              <a:spcBef>
                <a:spcPts val="0"/>
              </a:spcBef>
              <a:spcAft>
                <a:spcPts val="0"/>
              </a:spcAft>
              <a:buClr>
                <a:srgbClr val="FFD966"/>
              </a:buClr>
              <a:buSzPts val="1800"/>
              <a:buFont typeface="Ubuntu Condensed"/>
              <a:buNone/>
              <a:defRPr sz="1800">
                <a:solidFill>
                  <a:srgbClr val="FFD966"/>
                </a:solidFill>
                <a:latin typeface="Ubuntu Condensed"/>
                <a:ea typeface="Ubuntu Condensed"/>
                <a:cs typeface="Ubuntu Condensed"/>
                <a:sym typeface="Ubuntu Condensed"/>
              </a:defRPr>
            </a:lvl8pPr>
            <a:lvl9pPr lvl="8" rtl="0">
              <a:spcBef>
                <a:spcPts val="0"/>
              </a:spcBef>
              <a:spcAft>
                <a:spcPts val="0"/>
              </a:spcAft>
              <a:buClr>
                <a:srgbClr val="FFD966"/>
              </a:buClr>
              <a:buSzPts val="1800"/>
              <a:buFont typeface="Ubuntu Condensed"/>
              <a:buNone/>
              <a:defRPr sz="1800">
                <a:solidFill>
                  <a:srgbClr val="FFD966"/>
                </a:solidFill>
                <a:latin typeface="Ubuntu Condensed"/>
                <a:ea typeface="Ubuntu Condensed"/>
                <a:cs typeface="Ubuntu Condensed"/>
                <a:sym typeface="Ubuntu Condensed"/>
              </a:defRPr>
            </a:lvl9pPr>
          </a:lstStyle>
          <a:p/>
        </p:txBody>
      </p:sp>
      <p:sp>
        <p:nvSpPr>
          <p:cNvPr id="65" name="Google Shape;65;p6"/>
          <p:cNvSpPr txBox="1"/>
          <p:nvPr>
            <p:ph idx="1" type="subTitle"/>
          </p:nvPr>
        </p:nvSpPr>
        <p:spPr>
          <a:xfrm>
            <a:off x="3256401" y="2276138"/>
            <a:ext cx="3328800" cy="564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p:cSld name="TITLE_ONLY_1_1_1_1_1_1">
    <p:bg>
      <p:bgPr>
        <a:noFill/>
      </p:bgPr>
    </p:bg>
    <p:spTree>
      <p:nvGrpSpPr>
        <p:cNvPr id="66" name="Shape 66"/>
        <p:cNvGrpSpPr/>
        <p:nvPr/>
      </p:nvGrpSpPr>
      <p:grpSpPr>
        <a:xfrm>
          <a:off x="0" y="0"/>
          <a:ext cx="0" cy="0"/>
          <a:chOff x="0" y="0"/>
          <a:chExt cx="0" cy="0"/>
        </a:xfrm>
      </p:grpSpPr>
      <p:sp>
        <p:nvSpPr>
          <p:cNvPr id="67" name="Google Shape;67;p7"/>
          <p:cNvSpPr txBox="1"/>
          <p:nvPr>
            <p:ph type="ctrTitle"/>
          </p:nvPr>
        </p:nvSpPr>
        <p:spPr>
          <a:xfrm flipH="1">
            <a:off x="939197" y="2682100"/>
            <a:ext cx="4875000" cy="6705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65C7BE"/>
              </a:buClr>
              <a:buSzPts val="3600"/>
              <a:buNone/>
              <a:defRPr sz="4800">
                <a:solidFill>
                  <a:srgbClr val="65C7BE"/>
                </a:solidFill>
              </a:defRPr>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68" name="Google Shape;68;p7"/>
          <p:cNvSpPr txBox="1"/>
          <p:nvPr>
            <p:ph idx="1" type="subTitle"/>
          </p:nvPr>
        </p:nvSpPr>
        <p:spPr>
          <a:xfrm flipH="1">
            <a:off x="939317" y="3316475"/>
            <a:ext cx="3300600" cy="670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434343"/>
              </a:buClr>
              <a:buSzPts val="1400"/>
              <a:buNone/>
              <a:defRPr/>
            </a:lvl1pPr>
            <a:lvl2pPr lvl="1" rtl="0" algn="r">
              <a:lnSpc>
                <a:spcPct val="100000"/>
              </a:lnSpc>
              <a:spcBef>
                <a:spcPts val="0"/>
              </a:spcBef>
              <a:spcAft>
                <a:spcPts val="0"/>
              </a:spcAft>
              <a:buSzPts val="1400"/>
              <a:buNone/>
              <a:defRPr sz="1400"/>
            </a:lvl2pPr>
            <a:lvl3pPr lvl="2" rtl="0" algn="r">
              <a:lnSpc>
                <a:spcPct val="100000"/>
              </a:lnSpc>
              <a:spcBef>
                <a:spcPts val="0"/>
              </a:spcBef>
              <a:spcAft>
                <a:spcPts val="0"/>
              </a:spcAft>
              <a:buSzPts val="1400"/>
              <a:buNone/>
              <a:defRPr sz="1400"/>
            </a:lvl3pPr>
            <a:lvl4pPr lvl="3" rtl="0" algn="r">
              <a:lnSpc>
                <a:spcPct val="100000"/>
              </a:lnSpc>
              <a:spcBef>
                <a:spcPts val="0"/>
              </a:spcBef>
              <a:spcAft>
                <a:spcPts val="0"/>
              </a:spcAft>
              <a:buSzPts val="1400"/>
              <a:buNone/>
              <a:defRPr sz="1400"/>
            </a:lvl4pPr>
            <a:lvl5pPr lvl="4" rtl="0" algn="r">
              <a:lnSpc>
                <a:spcPct val="100000"/>
              </a:lnSpc>
              <a:spcBef>
                <a:spcPts val="0"/>
              </a:spcBef>
              <a:spcAft>
                <a:spcPts val="0"/>
              </a:spcAft>
              <a:buSzPts val="1400"/>
              <a:buNone/>
              <a:defRPr sz="1400"/>
            </a:lvl5pPr>
            <a:lvl6pPr lvl="5" rtl="0" algn="r">
              <a:lnSpc>
                <a:spcPct val="100000"/>
              </a:lnSpc>
              <a:spcBef>
                <a:spcPts val="0"/>
              </a:spcBef>
              <a:spcAft>
                <a:spcPts val="0"/>
              </a:spcAft>
              <a:buSzPts val="1400"/>
              <a:buNone/>
              <a:defRPr sz="1400"/>
            </a:lvl6pPr>
            <a:lvl7pPr lvl="6" rtl="0" algn="r">
              <a:lnSpc>
                <a:spcPct val="100000"/>
              </a:lnSpc>
              <a:spcBef>
                <a:spcPts val="0"/>
              </a:spcBef>
              <a:spcAft>
                <a:spcPts val="0"/>
              </a:spcAft>
              <a:buSzPts val="1400"/>
              <a:buNone/>
              <a:defRPr sz="1400"/>
            </a:lvl7pPr>
            <a:lvl8pPr lvl="7" rtl="0" algn="r">
              <a:lnSpc>
                <a:spcPct val="100000"/>
              </a:lnSpc>
              <a:spcBef>
                <a:spcPts val="0"/>
              </a:spcBef>
              <a:spcAft>
                <a:spcPts val="0"/>
              </a:spcAft>
              <a:buSzPts val="1400"/>
              <a:buNone/>
              <a:defRPr sz="1400"/>
            </a:lvl8pPr>
            <a:lvl9pPr lvl="8" rtl="0" algn="r">
              <a:lnSpc>
                <a:spcPct val="100000"/>
              </a:lnSpc>
              <a:spcBef>
                <a:spcPts val="0"/>
              </a:spcBef>
              <a:spcAft>
                <a:spcPts val="0"/>
              </a:spcAft>
              <a:buSzPts val="1400"/>
              <a:buNone/>
              <a:defRPr sz="14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TITLE_ONLY_1_2_1_1_1_1">
    <p:bg>
      <p:bgPr>
        <a:solidFill>
          <a:srgbClr val="FFD966"/>
        </a:solidFill>
      </p:bgPr>
    </p:bg>
    <p:spTree>
      <p:nvGrpSpPr>
        <p:cNvPr id="69" name="Shape 69"/>
        <p:cNvGrpSpPr/>
        <p:nvPr/>
      </p:nvGrpSpPr>
      <p:grpSpPr>
        <a:xfrm>
          <a:off x="0" y="0"/>
          <a:ext cx="0" cy="0"/>
          <a:chOff x="0" y="0"/>
          <a:chExt cx="0" cy="0"/>
        </a:xfrm>
      </p:grpSpPr>
      <p:sp>
        <p:nvSpPr>
          <p:cNvPr id="70" name="Google Shape;70;p8"/>
          <p:cNvSpPr txBox="1"/>
          <p:nvPr>
            <p:ph idx="1" type="subTitle"/>
          </p:nvPr>
        </p:nvSpPr>
        <p:spPr>
          <a:xfrm>
            <a:off x="1876550" y="3821400"/>
            <a:ext cx="2609700" cy="62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71" name="Google Shape;71;p8"/>
          <p:cNvSpPr txBox="1"/>
          <p:nvPr>
            <p:ph idx="2" type="subTitle"/>
          </p:nvPr>
        </p:nvSpPr>
        <p:spPr>
          <a:xfrm>
            <a:off x="4638675" y="2153125"/>
            <a:ext cx="2648100" cy="62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72" name="Google Shape;72;p8"/>
          <p:cNvSpPr txBox="1"/>
          <p:nvPr>
            <p:ph idx="3" type="subTitle"/>
          </p:nvPr>
        </p:nvSpPr>
        <p:spPr>
          <a:xfrm>
            <a:off x="4657875" y="3821400"/>
            <a:ext cx="2609700" cy="62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73" name="Google Shape;73;p8"/>
          <p:cNvSpPr txBox="1"/>
          <p:nvPr>
            <p:ph idx="4" type="subTitle"/>
          </p:nvPr>
        </p:nvSpPr>
        <p:spPr>
          <a:xfrm>
            <a:off x="1876550" y="3473850"/>
            <a:ext cx="2609700" cy="505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rgbClr val="F3F3F3"/>
              </a:buClr>
              <a:buSzPts val="2400"/>
              <a:buFont typeface="Barrio"/>
              <a:buNone/>
              <a:defRPr sz="1800">
                <a:solidFill>
                  <a:srgbClr val="F3F3F3"/>
                </a:solidFill>
                <a:latin typeface="Barrio"/>
                <a:ea typeface="Barrio"/>
                <a:cs typeface="Barrio"/>
                <a:sym typeface="Barrio"/>
              </a:defRPr>
            </a:lvl1pPr>
            <a:lvl2pPr lvl="1"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2pPr>
            <a:lvl3pPr lvl="2"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3pPr>
            <a:lvl4pPr lvl="3"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4pPr>
            <a:lvl5pPr lvl="4"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5pPr>
            <a:lvl6pPr lvl="5"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6pPr>
            <a:lvl7pPr lvl="6"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7pPr>
            <a:lvl8pPr lvl="7"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8pPr>
            <a:lvl9pPr lvl="8"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9pPr>
          </a:lstStyle>
          <a:p/>
        </p:txBody>
      </p:sp>
      <p:sp>
        <p:nvSpPr>
          <p:cNvPr id="74" name="Google Shape;74;p8"/>
          <p:cNvSpPr txBox="1"/>
          <p:nvPr>
            <p:ph idx="5" type="subTitle"/>
          </p:nvPr>
        </p:nvSpPr>
        <p:spPr>
          <a:xfrm>
            <a:off x="4657875" y="1795575"/>
            <a:ext cx="2609700" cy="505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rgbClr val="F3F3F3"/>
              </a:buClr>
              <a:buSzPts val="2400"/>
              <a:buFont typeface="Barrio"/>
              <a:buNone/>
              <a:defRPr sz="1800">
                <a:solidFill>
                  <a:srgbClr val="F3F3F3"/>
                </a:solidFill>
                <a:latin typeface="Barrio"/>
                <a:ea typeface="Barrio"/>
                <a:cs typeface="Barrio"/>
                <a:sym typeface="Barrio"/>
              </a:defRPr>
            </a:lvl1pPr>
            <a:lvl2pPr lvl="1"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2pPr>
            <a:lvl3pPr lvl="2"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3pPr>
            <a:lvl4pPr lvl="3"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4pPr>
            <a:lvl5pPr lvl="4"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5pPr>
            <a:lvl6pPr lvl="5"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6pPr>
            <a:lvl7pPr lvl="6"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7pPr>
            <a:lvl8pPr lvl="7"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8pPr>
            <a:lvl9pPr lvl="8"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9pPr>
          </a:lstStyle>
          <a:p/>
        </p:txBody>
      </p:sp>
      <p:sp>
        <p:nvSpPr>
          <p:cNvPr id="75" name="Google Shape;75;p8"/>
          <p:cNvSpPr txBox="1"/>
          <p:nvPr>
            <p:ph idx="6" type="subTitle"/>
          </p:nvPr>
        </p:nvSpPr>
        <p:spPr>
          <a:xfrm>
            <a:off x="4657875" y="3473850"/>
            <a:ext cx="2609700" cy="505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rgbClr val="F3F3F3"/>
              </a:buClr>
              <a:buSzPts val="2400"/>
              <a:buFont typeface="Barrio"/>
              <a:buNone/>
              <a:defRPr sz="1800">
                <a:solidFill>
                  <a:srgbClr val="F3F3F3"/>
                </a:solidFill>
                <a:latin typeface="Barrio"/>
                <a:ea typeface="Barrio"/>
                <a:cs typeface="Barrio"/>
                <a:sym typeface="Barrio"/>
              </a:defRPr>
            </a:lvl1pPr>
            <a:lvl2pPr lvl="1"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2pPr>
            <a:lvl3pPr lvl="2"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3pPr>
            <a:lvl4pPr lvl="3"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4pPr>
            <a:lvl5pPr lvl="4"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5pPr>
            <a:lvl6pPr lvl="5"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6pPr>
            <a:lvl7pPr lvl="6"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7pPr>
            <a:lvl8pPr lvl="7"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8pPr>
            <a:lvl9pPr lvl="8"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9pPr>
          </a:lstStyle>
          <a:p/>
        </p:txBody>
      </p:sp>
      <p:sp>
        <p:nvSpPr>
          <p:cNvPr id="76" name="Google Shape;76;p8"/>
          <p:cNvSpPr txBox="1"/>
          <p:nvPr>
            <p:ph type="ctrTitle"/>
          </p:nvPr>
        </p:nvSpPr>
        <p:spPr>
          <a:xfrm>
            <a:off x="1089725" y="366575"/>
            <a:ext cx="6964800" cy="9462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34343"/>
              </a:buClr>
              <a:buSzPts val="2400"/>
              <a:buNone/>
              <a:defRPr sz="2400">
                <a:solidFill>
                  <a:srgbClr val="434343"/>
                </a:solidFill>
              </a:defRPr>
            </a:lvl1pPr>
            <a:lvl2pPr lvl="1"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2pPr>
            <a:lvl3pPr lvl="2"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3pPr>
            <a:lvl4pPr lvl="3"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4pPr>
            <a:lvl5pPr lvl="4"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5pPr>
            <a:lvl6pPr lvl="5"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6pPr>
            <a:lvl7pPr lvl="6"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7pPr>
            <a:lvl8pPr lvl="7"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8pPr>
            <a:lvl9pPr lvl="8"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9pPr>
          </a:lstStyle>
          <a:p/>
        </p:txBody>
      </p:sp>
      <p:sp>
        <p:nvSpPr>
          <p:cNvPr id="77" name="Google Shape;77;p8"/>
          <p:cNvSpPr txBox="1"/>
          <p:nvPr>
            <p:ph idx="7" type="subTitle"/>
          </p:nvPr>
        </p:nvSpPr>
        <p:spPr>
          <a:xfrm>
            <a:off x="1876550" y="2153125"/>
            <a:ext cx="2609700" cy="62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78" name="Google Shape;78;p8"/>
          <p:cNvSpPr txBox="1"/>
          <p:nvPr>
            <p:ph idx="8" type="subTitle"/>
          </p:nvPr>
        </p:nvSpPr>
        <p:spPr>
          <a:xfrm>
            <a:off x="1876550" y="1805575"/>
            <a:ext cx="2609700" cy="505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rgbClr val="F3F3F3"/>
              </a:buClr>
              <a:buSzPts val="2400"/>
              <a:buFont typeface="Barrio"/>
              <a:buNone/>
              <a:defRPr sz="1800">
                <a:solidFill>
                  <a:srgbClr val="F3F3F3"/>
                </a:solidFill>
                <a:latin typeface="Barrio"/>
                <a:ea typeface="Barrio"/>
                <a:cs typeface="Barrio"/>
                <a:sym typeface="Barrio"/>
              </a:defRPr>
            </a:lvl1pPr>
            <a:lvl2pPr lvl="1"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2pPr>
            <a:lvl3pPr lvl="2"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3pPr>
            <a:lvl4pPr lvl="3"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4pPr>
            <a:lvl5pPr lvl="4"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5pPr>
            <a:lvl6pPr lvl="5"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6pPr>
            <a:lvl7pPr lvl="6"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7pPr>
            <a:lvl8pPr lvl="7"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8pPr>
            <a:lvl9pPr lvl="8" rtl="0" algn="ctr">
              <a:lnSpc>
                <a:spcPct val="100000"/>
              </a:lnSpc>
              <a:spcBef>
                <a:spcPts val="0"/>
              </a:spcBef>
              <a:spcAft>
                <a:spcPts val="0"/>
              </a:spcAft>
              <a:buClr>
                <a:srgbClr val="F3F3F3"/>
              </a:buClr>
              <a:buSzPts val="2400"/>
              <a:buFont typeface="Barrio"/>
              <a:buNone/>
              <a:defRPr sz="2400">
                <a:solidFill>
                  <a:srgbClr val="F3F3F3"/>
                </a:solidFill>
                <a:latin typeface="Barrio"/>
                <a:ea typeface="Barrio"/>
                <a:cs typeface="Barrio"/>
                <a:sym typeface="Barrio"/>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
  <p:cSld name="CUSTOM_8_1_1_1">
    <p:spTree>
      <p:nvGrpSpPr>
        <p:cNvPr id="79" name="Shape 79"/>
        <p:cNvGrpSpPr/>
        <p:nvPr/>
      </p:nvGrpSpPr>
      <p:grpSpPr>
        <a:xfrm>
          <a:off x="0" y="0"/>
          <a:ext cx="0" cy="0"/>
          <a:chOff x="0" y="0"/>
          <a:chExt cx="0" cy="0"/>
        </a:xfrm>
      </p:grpSpPr>
      <p:sp>
        <p:nvSpPr>
          <p:cNvPr id="80" name="Google Shape;80;p9"/>
          <p:cNvSpPr txBox="1"/>
          <p:nvPr>
            <p:ph type="ctrTitle"/>
          </p:nvPr>
        </p:nvSpPr>
        <p:spPr>
          <a:xfrm>
            <a:off x="2124200" y="366575"/>
            <a:ext cx="4895400" cy="9462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34343"/>
              </a:buClr>
              <a:buSzPts val="2400"/>
              <a:buNone/>
              <a:defRPr sz="2400">
                <a:solidFill>
                  <a:srgbClr val="434343"/>
                </a:solidFill>
              </a:defRPr>
            </a:lvl1pPr>
            <a:lvl2pPr lvl="1"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2pPr>
            <a:lvl3pPr lvl="2"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3pPr>
            <a:lvl4pPr lvl="3"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4pPr>
            <a:lvl5pPr lvl="4"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5pPr>
            <a:lvl6pPr lvl="5"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6pPr>
            <a:lvl7pPr lvl="6"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7pPr>
            <a:lvl8pPr lvl="7"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8pPr>
            <a:lvl9pPr lvl="8"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9pPr>
          </a:lstStyle>
          <a:p/>
        </p:txBody>
      </p:sp>
      <p:sp>
        <p:nvSpPr>
          <p:cNvPr id="81" name="Google Shape;81;p9"/>
          <p:cNvSpPr txBox="1"/>
          <p:nvPr>
            <p:ph idx="1" type="subTitle"/>
          </p:nvPr>
        </p:nvSpPr>
        <p:spPr>
          <a:xfrm>
            <a:off x="1095800" y="3128250"/>
            <a:ext cx="1672800" cy="62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82" name="Google Shape;82;p9"/>
          <p:cNvSpPr txBox="1"/>
          <p:nvPr>
            <p:ph idx="2" type="subTitle"/>
          </p:nvPr>
        </p:nvSpPr>
        <p:spPr>
          <a:xfrm>
            <a:off x="3735525" y="3128250"/>
            <a:ext cx="1672800" cy="62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83" name="Google Shape;83;p9"/>
          <p:cNvSpPr txBox="1"/>
          <p:nvPr>
            <p:ph idx="3" type="subTitle"/>
          </p:nvPr>
        </p:nvSpPr>
        <p:spPr>
          <a:xfrm>
            <a:off x="6375475" y="3128250"/>
            <a:ext cx="1672800" cy="62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84" name="Google Shape;84;p9"/>
          <p:cNvSpPr txBox="1"/>
          <p:nvPr>
            <p:ph idx="4" type="subTitle"/>
          </p:nvPr>
        </p:nvSpPr>
        <p:spPr>
          <a:xfrm>
            <a:off x="856325" y="2744450"/>
            <a:ext cx="2151600" cy="505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Font typeface="Barrio"/>
              <a:buNone/>
              <a:defRPr sz="1400">
                <a:latin typeface="Barrio"/>
                <a:ea typeface="Barrio"/>
                <a:cs typeface="Barrio"/>
                <a:sym typeface="Barrio"/>
              </a:defRPr>
            </a:lvl1pPr>
            <a:lvl2pPr lvl="1" rtl="0" algn="ctr">
              <a:lnSpc>
                <a:spcPct val="100000"/>
              </a:lnSpc>
              <a:spcBef>
                <a:spcPts val="0"/>
              </a:spcBef>
              <a:spcAft>
                <a:spcPts val="0"/>
              </a:spcAft>
              <a:buSzPts val="1400"/>
              <a:buFont typeface="Barrio"/>
              <a:buNone/>
              <a:defRPr sz="1400">
                <a:latin typeface="Barrio"/>
                <a:ea typeface="Barrio"/>
                <a:cs typeface="Barrio"/>
                <a:sym typeface="Barrio"/>
              </a:defRPr>
            </a:lvl2pPr>
            <a:lvl3pPr lvl="2" rtl="0" algn="ctr">
              <a:lnSpc>
                <a:spcPct val="100000"/>
              </a:lnSpc>
              <a:spcBef>
                <a:spcPts val="0"/>
              </a:spcBef>
              <a:spcAft>
                <a:spcPts val="0"/>
              </a:spcAft>
              <a:buSzPts val="1400"/>
              <a:buFont typeface="Barrio"/>
              <a:buNone/>
              <a:defRPr sz="1400">
                <a:latin typeface="Barrio"/>
                <a:ea typeface="Barrio"/>
                <a:cs typeface="Barrio"/>
                <a:sym typeface="Barrio"/>
              </a:defRPr>
            </a:lvl3pPr>
            <a:lvl4pPr lvl="3" rtl="0" algn="ctr">
              <a:lnSpc>
                <a:spcPct val="100000"/>
              </a:lnSpc>
              <a:spcBef>
                <a:spcPts val="0"/>
              </a:spcBef>
              <a:spcAft>
                <a:spcPts val="0"/>
              </a:spcAft>
              <a:buSzPts val="1400"/>
              <a:buFont typeface="Barrio"/>
              <a:buNone/>
              <a:defRPr sz="1400">
                <a:latin typeface="Barrio"/>
                <a:ea typeface="Barrio"/>
                <a:cs typeface="Barrio"/>
                <a:sym typeface="Barrio"/>
              </a:defRPr>
            </a:lvl4pPr>
            <a:lvl5pPr lvl="4" rtl="0" algn="ctr">
              <a:lnSpc>
                <a:spcPct val="100000"/>
              </a:lnSpc>
              <a:spcBef>
                <a:spcPts val="0"/>
              </a:spcBef>
              <a:spcAft>
                <a:spcPts val="0"/>
              </a:spcAft>
              <a:buSzPts val="1400"/>
              <a:buFont typeface="Barrio"/>
              <a:buNone/>
              <a:defRPr sz="1400">
                <a:latin typeface="Barrio"/>
                <a:ea typeface="Barrio"/>
                <a:cs typeface="Barrio"/>
                <a:sym typeface="Barrio"/>
              </a:defRPr>
            </a:lvl5pPr>
            <a:lvl6pPr lvl="5" rtl="0" algn="ctr">
              <a:lnSpc>
                <a:spcPct val="100000"/>
              </a:lnSpc>
              <a:spcBef>
                <a:spcPts val="0"/>
              </a:spcBef>
              <a:spcAft>
                <a:spcPts val="0"/>
              </a:spcAft>
              <a:buSzPts val="1400"/>
              <a:buFont typeface="Barrio"/>
              <a:buNone/>
              <a:defRPr sz="1400">
                <a:latin typeface="Barrio"/>
                <a:ea typeface="Barrio"/>
                <a:cs typeface="Barrio"/>
                <a:sym typeface="Barrio"/>
              </a:defRPr>
            </a:lvl6pPr>
            <a:lvl7pPr lvl="6" rtl="0" algn="ctr">
              <a:lnSpc>
                <a:spcPct val="100000"/>
              </a:lnSpc>
              <a:spcBef>
                <a:spcPts val="0"/>
              </a:spcBef>
              <a:spcAft>
                <a:spcPts val="0"/>
              </a:spcAft>
              <a:buSzPts val="1400"/>
              <a:buFont typeface="Barrio"/>
              <a:buNone/>
              <a:defRPr sz="1400">
                <a:latin typeface="Barrio"/>
                <a:ea typeface="Barrio"/>
                <a:cs typeface="Barrio"/>
                <a:sym typeface="Barrio"/>
              </a:defRPr>
            </a:lvl7pPr>
            <a:lvl8pPr lvl="7" rtl="0" algn="ctr">
              <a:lnSpc>
                <a:spcPct val="100000"/>
              </a:lnSpc>
              <a:spcBef>
                <a:spcPts val="0"/>
              </a:spcBef>
              <a:spcAft>
                <a:spcPts val="0"/>
              </a:spcAft>
              <a:buSzPts val="1400"/>
              <a:buFont typeface="Barrio"/>
              <a:buNone/>
              <a:defRPr sz="1400">
                <a:latin typeface="Barrio"/>
                <a:ea typeface="Barrio"/>
                <a:cs typeface="Barrio"/>
                <a:sym typeface="Barrio"/>
              </a:defRPr>
            </a:lvl8pPr>
            <a:lvl9pPr lvl="8" rtl="0" algn="ctr">
              <a:lnSpc>
                <a:spcPct val="100000"/>
              </a:lnSpc>
              <a:spcBef>
                <a:spcPts val="0"/>
              </a:spcBef>
              <a:spcAft>
                <a:spcPts val="0"/>
              </a:spcAft>
              <a:buSzPts val="1400"/>
              <a:buFont typeface="Barrio"/>
              <a:buNone/>
              <a:defRPr sz="1400">
                <a:latin typeface="Barrio"/>
                <a:ea typeface="Barrio"/>
                <a:cs typeface="Barrio"/>
                <a:sym typeface="Barrio"/>
              </a:defRPr>
            </a:lvl9pPr>
          </a:lstStyle>
          <a:p/>
        </p:txBody>
      </p:sp>
      <p:sp>
        <p:nvSpPr>
          <p:cNvPr id="85" name="Google Shape;85;p9"/>
          <p:cNvSpPr txBox="1"/>
          <p:nvPr>
            <p:ph idx="5" type="subTitle"/>
          </p:nvPr>
        </p:nvSpPr>
        <p:spPr>
          <a:xfrm>
            <a:off x="3496200" y="2744450"/>
            <a:ext cx="2151600" cy="505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Font typeface="Barrio"/>
              <a:buNone/>
              <a:defRPr sz="1400">
                <a:latin typeface="Barrio"/>
                <a:ea typeface="Barrio"/>
                <a:cs typeface="Barrio"/>
                <a:sym typeface="Barrio"/>
              </a:defRPr>
            </a:lvl1pPr>
            <a:lvl2pPr lvl="1" rtl="0" algn="ctr">
              <a:lnSpc>
                <a:spcPct val="100000"/>
              </a:lnSpc>
              <a:spcBef>
                <a:spcPts val="0"/>
              </a:spcBef>
              <a:spcAft>
                <a:spcPts val="0"/>
              </a:spcAft>
              <a:buSzPts val="1400"/>
              <a:buFont typeface="Barrio"/>
              <a:buNone/>
              <a:defRPr sz="1400">
                <a:latin typeface="Barrio"/>
                <a:ea typeface="Barrio"/>
                <a:cs typeface="Barrio"/>
                <a:sym typeface="Barrio"/>
              </a:defRPr>
            </a:lvl2pPr>
            <a:lvl3pPr lvl="2" rtl="0" algn="ctr">
              <a:lnSpc>
                <a:spcPct val="100000"/>
              </a:lnSpc>
              <a:spcBef>
                <a:spcPts val="0"/>
              </a:spcBef>
              <a:spcAft>
                <a:spcPts val="0"/>
              </a:spcAft>
              <a:buSzPts val="1400"/>
              <a:buFont typeface="Barrio"/>
              <a:buNone/>
              <a:defRPr sz="1400">
                <a:latin typeface="Barrio"/>
                <a:ea typeface="Barrio"/>
                <a:cs typeface="Barrio"/>
                <a:sym typeface="Barrio"/>
              </a:defRPr>
            </a:lvl3pPr>
            <a:lvl4pPr lvl="3" rtl="0" algn="ctr">
              <a:lnSpc>
                <a:spcPct val="100000"/>
              </a:lnSpc>
              <a:spcBef>
                <a:spcPts val="0"/>
              </a:spcBef>
              <a:spcAft>
                <a:spcPts val="0"/>
              </a:spcAft>
              <a:buSzPts val="1400"/>
              <a:buFont typeface="Barrio"/>
              <a:buNone/>
              <a:defRPr sz="1400">
                <a:latin typeface="Barrio"/>
                <a:ea typeface="Barrio"/>
                <a:cs typeface="Barrio"/>
                <a:sym typeface="Barrio"/>
              </a:defRPr>
            </a:lvl4pPr>
            <a:lvl5pPr lvl="4" rtl="0" algn="ctr">
              <a:lnSpc>
                <a:spcPct val="100000"/>
              </a:lnSpc>
              <a:spcBef>
                <a:spcPts val="0"/>
              </a:spcBef>
              <a:spcAft>
                <a:spcPts val="0"/>
              </a:spcAft>
              <a:buSzPts val="1400"/>
              <a:buFont typeface="Barrio"/>
              <a:buNone/>
              <a:defRPr sz="1400">
                <a:latin typeface="Barrio"/>
                <a:ea typeface="Barrio"/>
                <a:cs typeface="Barrio"/>
                <a:sym typeface="Barrio"/>
              </a:defRPr>
            </a:lvl5pPr>
            <a:lvl6pPr lvl="5" rtl="0" algn="ctr">
              <a:lnSpc>
                <a:spcPct val="100000"/>
              </a:lnSpc>
              <a:spcBef>
                <a:spcPts val="0"/>
              </a:spcBef>
              <a:spcAft>
                <a:spcPts val="0"/>
              </a:spcAft>
              <a:buSzPts val="1400"/>
              <a:buFont typeface="Barrio"/>
              <a:buNone/>
              <a:defRPr sz="1400">
                <a:latin typeface="Barrio"/>
                <a:ea typeface="Barrio"/>
                <a:cs typeface="Barrio"/>
                <a:sym typeface="Barrio"/>
              </a:defRPr>
            </a:lvl6pPr>
            <a:lvl7pPr lvl="6" rtl="0" algn="ctr">
              <a:lnSpc>
                <a:spcPct val="100000"/>
              </a:lnSpc>
              <a:spcBef>
                <a:spcPts val="0"/>
              </a:spcBef>
              <a:spcAft>
                <a:spcPts val="0"/>
              </a:spcAft>
              <a:buSzPts val="1400"/>
              <a:buFont typeface="Barrio"/>
              <a:buNone/>
              <a:defRPr sz="1400">
                <a:latin typeface="Barrio"/>
                <a:ea typeface="Barrio"/>
                <a:cs typeface="Barrio"/>
                <a:sym typeface="Barrio"/>
              </a:defRPr>
            </a:lvl7pPr>
            <a:lvl8pPr lvl="7" rtl="0" algn="ctr">
              <a:lnSpc>
                <a:spcPct val="100000"/>
              </a:lnSpc>
              <a:spcBef>
                <a:spcPts val="0"/>
              </a:spcBef>
              <a:spcAft>
                <a:spcPts val="0"/>
              </a:spcAft>
              <a:buSzPts val="1400"/>
              <a:buFont typeface="Barrio"/>
              <a:buNone/>
              <a:defRPr sz="1400">
                <a:latin typeface="Barrio"/>
                <a:ea typeface="Barrio"/>
                <a:cs typeface="Barrio"/>
                <a:sym typeface="Barrio"/>
              </a:defRPr>
            </a:lvl8pPr>
            <a:lvl9pPr lvl="8" rtl="0" algn="ctr">
              <a:lnSpc>
                <a:spcPct val="100000"/>
              </a:lnSpc>
              <a:spcBef>
                <a:spcPts val="0"/>
              </a:spcBef>
              <a:spcAft>
                <a:spcPts val="0"/>
              </a:spcAft>
              <a:buSzPts val="1400"/>
              <a:buFont typeface="Barrio"/>
              <a:buNone/>
              <a:defRPr sz="1400">
                <a:latin typeface="Barrio"/>
                <a:ea typeface="Barrio"/>
                <a:cs typeface="Barrio"/>
                <a:sym typeface="Barrio"/>
              </a:defRPr>
            </a:lvl9pPr>
          </a:lstStyle>
          <a:p/>
        </p:txBody>
      </p:sp>
      <p:sp>
        <p:nvSpPr>
          <p:cNvPr id="86" name="Google Shape;86;p9"/>
          <p:cNvSpPr txBox="1"/>
          <p:nvPr>
            <p:ph idx="6" type="subTitle"/>
          </p:nvPr>
        </p:nvSpPr>
        <p:spPr>
          <a:xfrm>
            <a:off x="6136075" y="2744450"/>
            <a:ext cx="2151600" cy="505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Font typeface="Barrio"/>
              <a:buNone/>
              <a:defRPr sz="1400">
                <a:latin typeface="Barrio"/>
                <a:ea typeface="Barrio"/>
                <a:cs typeface="Barrio"/>
                <a:sym typeface="Barrio"/>
              </a:defRPr>
            </a:lvl1pPr>
            <a:lvl2pPr lvl="1" rtl="0" algn="ctr">
              <a:lnSpc>
                <a:spcPct val="100000"/>
              </a:lnSpc>
              <a:spcBef>
                <a:spcPts val="0"/>
              </a:spcBef>
              <a:spcAft>
                <a:spcPts val="0"/>
              </a:spcAft>
              <a:buSzPts val="1400"/>
              <a:buFont typeface="Barrio"/>
              <a:buNone/>
              <a:defRPr sz="1400">
                <a:latin typeface="Barrio"/>
                <a:ea typeface="Barrio"/>
                <a:cs typeface="Barrio"/>
                <a:sym typeface="Barrio"/>
              </a:defRPr>
            </a:lvl2pPr>
            <a:lvl3pPr lvl="2" rtl="0" algn="ctr">
              <a:lnSpc>
                <a:spcPct val="100000"/>
              </a:lnSpc>
              <a:spcBef>
                <a:spcPts val="0"/>
              </a:spcBef>
              <a:spcAft>
                <a:spcPts val="0"/>
              </a:spcAft>
              <a:buSzPts val="1400"/>
              <a:buFont typeface="Barrio"/>
              <a:buNone/>
              <a:defRPr sz="1400">
                <a:latin typeface="Barrio"/>
                <a:ea typeface="Barrio"/>
                <a:cs typeface="Barrio"/>
                <a:sym typeface="Barrio"/>
              </a:defRPr>
            </a:lvl3pPr>
            <a:lvl4pPr lvl="3" rtl="0" algn="ctr">
              <a:lnSpc>
                <a:spcPct val="100000"/>
              </a:lnSpc>
              <a:spcBef>
                <a:spcPts val="0"/>
              </a:spcBef>
              <a:spcAft>
                <a:spcPts val="0"/>
              </a:spcAft>
              <a:buSzPts val="1400"/>
              <a:buFont typeface="Barrio"/>
              <a:buNone/>
              <a:defRPr sz="1400">
                <a:latin typeface="Barrio"/>
                <a:ea typeface="Barrio"/>
                <a:cs typeface="Barrio"/>
                <a:sym typeface="Barrio"/>
              </a:defRPr>
            </a:lvl4pPr>
            <a:lvl5pPr lvl="4" rtl="0" algn="ctr">
              <a:lnSpc>
                <a:spcPct val="100000"/>
              </a:lnSpc>
              <a:spcBef>
                <a:spcPts val="0"/>
              </a:spcBef>
              <a:spcAft>
                <a:spcPts val="0"/>
              </a:spcAft>
              <a:buSzPts val="1400"/>
              <a:buFont typeface="Barrio"/>
              <a:buNone/>
              <a:defRPr sz="1400">
                <a:latin typeface="Barrio"/>
                <a:ea typeface="Barrio"/>
                <a:cs typeface="Barrio"/>
                <a:sym typeface="Barrio"/>
              </a:defRPr>
            </a:lvl5pPr>
            <a:lvl6pPr lvl="5" rtl="0" algn="ctr">
              <a:lnSpc>
                <a:spcPct val="100000"/>
              </a:lnSpc>
              <a:spcBef>
                <a:spcPts val="0"/>
              </a:spcBef>
              <a:spcAft>
                <a:spcPts val="0"/>
              </a:spcAft>
              <a:buSzPts val="1400"/>
              <a:buFont typeface="Barrio"/>
              <a:buNone/>
              <a:defRPr sz="1400">
                <a:latin typeface="Barrio"/>
                <a:ea typeface="Barrio"/>
                <a:cs typeface="Barrio"/>
                <a:sym typeface="Barrio"/>
              </a:defRPr>
            </a:lvl6pPr>
            <a:lvl7pPr lvl="6" rtl="0" algn="ctr">
              <a:lnSpc>
                <a:spcPct val="100000"/>
              </a:lnSpc>
              <a:spcBef>
                <a:spcPts val="0"/>
              </a:spcBef>
              <a:spcAft>
                <a:spcPts val="0"/>
              </a:spcAft>
              <a:buSzPts val="1400"/>
              <a:buFont typeface="Barrio"/>
              <a:buNone/>
              <a:defRPr sz="1400">
                <a:latin typeface="Barrio"/>
                <a:ea typeface="Barrio"/>
                <a:cs typeface="Barrio"/>
                <a:sym typeface="Barrio"/>
              </a:defRPr>
            </a:lvl7pPr>
            <a:lvl8pPr lvl="7" rtl="0" algn="ctr">
              <a:lnSpc>
                <a:spcPct val="100000"/>
              </a:lnSpc>
              <a:spcBef>
                <a:spcPts val="0"/>
              </a:spcBef>
              <a:spcAft>
                <a:spcPts val="0"/>
              </a:spcAft>
              <a:buSzPts val="1400"/>
              <a:buFont typeface="Barrio"/>
              <a:buNone/>
              <a:defRPr sz="1400">
                <a:latin typeface="Barrio"/>
                <a:ea typeface="Barrio"/>
                <a:cs typeface="Barrio"/>
                <a:sym typeface="Barrio"/>
              </a:defRPr>
            </a:lvl8pPr>
            <a:lvl9pPr lvl="8" rtl="0" algn="ctr">
              <a:lnSpc>
                <a:spcPct val="100000"/>
              </a:lnSpc>
              <a:spcBef>
                <a:spcPts val="0"/>
              </a:spcBef>
              <a:spcAft>
                <a:spcPts val="0"/>
              </a:spcAft>
              <a:buSzPts val="1400"/>
              <a:buFont typeface="Barrio"/>
              <a:buNone/>
              <a:defRPr sz="1400">
                <a:latin typeface="Barrio"/>
                <a:ea typeface="Barrio"/>
                <a:cs typeface="Barrio"/>
                <a:sym typeface="Barrio"/>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
  <p:cSld name="CUSTOM_8_2">
    <p:bg>
      <p:bgPr>
        <a:solidFill>
          <a:srgbClr val="FF8B70"/>
        </a:solidFill>
      </p:bgPr>
    </p:bg>
    <p:spTree>
      <p:nvGrpSpPr>
        <p:cNvPr id="87" name="Shape 87"/>
        <p:cNvGrpSpPr/>
        <p:nvPr/>
      </p:nvGrpSpPr>
      <p:grpSpPr>
        <a:xfrm>
          <a:off x="0" y="0"/>
          <a:ext cx="0" cy="0"/>
          <a:chOff x="0" y="0"/>
          <a:chExt cx="0" cy="0"/>
        </a:xfrm>
      </p:grpSpPr>
      <p:sp>
        <p:nvSpPr>
          <p:cNvPr id="88" name="Google Shape;88;p10"/>
          <p:cNvSpPr txBox="1"/>
          <p:nvPr>
            <p:ph type="ctrTitle"/>
          </p:nvPr>
        </p:nvSpPr>
        <p:spPr>
          <a:xfrm>
            <a:off x="2124200" y="366575"/>
            <a:ext cx="4895400" cy="9462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34343"/>
              </a:buClr>
              <a:buSzPts val="2400"/>
              <a:buNone/>
              <a:defRPr sz="2400">
                <a:solidFill>
                  <a:srgbClr val="434343"/>
                </a:solidFill>
              </a:defRPr>
            </a:lvl1pPr>
            <a:lvl2pPr lvl="1"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2pPr>
            <a:lvl3pPr lvl="2"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3pPr>
            <a:lvl4pPr lvl="3"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4pPr>
            <a:lvl5pPr lvl="4"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5pPr>
            <a:lvl6pPr lvl="5"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6pPr>
            <a:lvl7pPr lvl="6"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7pPr>
            <a:lvl8pPr lvl="7"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8pPr>
            <a:lvl9pPr lvl="8" rtl="0" algn="ctr">
              <a:spcBef>
                <a:spcPts val="0"/>
              </a:spcBef>
              <a:spcAft>
                <a:spcPts val="0"/>
              </a:spcAft>
              <a:buClr>
                <a:srgbClr val="666666"/>
              </a:buClr>
              <a:buSzPts val="1400"/>
              <a:buFont typeface="Fira Sans Condensed Medium"/>
              <a:buNone/>
              <a:defRPr sz="1400">
                <a:solidFill>
                  <a:srgbClr val="666666"/>
                </a:solidFill>
                <a:latin typeface="Fira Sans Condensed Medium"/>
                <a:ea typeface="Fira Sans Condensed Medium"/>
                <a:cs typeface="Fira Sans Condensed Medium"/>
                <a:sym typeface="Fira Sans Condensed Medium"/>
              </a:defRPr>
            </a:lvl9pPr>
          </a:lstStyle>
          <a:p/>
        </p:txBody>
      </p:sp>
      <p:sp>
        <p:nvSpPr>
          <p:cNvPr id="89" name="Google Shape;89;p10"/>
          <p:cNvSpPr txBox="1"/>
          <p:nvPr>
            <p:ph idx="1" type="subTitle"/>
          </p:nvPr>
        </p:nvSpPr>
        <p:spPr>
          <a:xfrm>
            <a:off x="1005700" y="3873075"/>
            <a:ext cx="2151600" cy="62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90" name="Google Shape;90;p10"/>
          <p:cNvSpPr txBox="1"/>
          <p:nvPr>
            <p:ph idx="2" type="subTitle"/>
          </p:nvPr>
        </p:nvSpPr>
        <p:spPr>
          <a:xfrm>
            <a:off x="3496100" y="3873075"/>
            <a:ext cx="2151600" cy="62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91" name="Google Shape;91;p10"/>
          <p:cNvSpPr txBox="1"/>
          <p:nvPr>
            <p:ph idx="3" type="subTitle"/>
          </p:nvPr>
        </p:nvSpPr>
        <p:spPr>
          <a:xfrm>
            <a:off x="5986500" y="3873075"/>
            <a:ext cx="2151600" cy="62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92" name="Google Shape;92;p10"/>
          <p:cNvSpPr txBox="1"/>
          <p:nvPr>
            <p:ph idx="4" type="subTitle"/>
          </p:nvPr>
        </p:nvSpPr>
        <p:spPr>
          <a:xfrm>
            <a:off x="1005700" y="2278975"/>
            <a:ext cx="2151600" cy="62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93" name="Google Shape;93;p10"/>
          <p:cNvSpPr txBox="1"/>
          <p:nvPr>
            <p:ph idx="5" type="subTitle"/>
          </p:nvPr>
        </p:nvSpPr>
        <p:spPr>
          <a:xfrm>
            <a:off x="3496100" y="2278975"/>
            <a:ext cx="2151600" cy="62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94" name="Google Shape;94;p10"/>
          <p:cNvSpPr txBox="1"/>
          <p:nvPr>
            <p:ph idx="6" type="subTitle"/>
          </p:nvPr>
        </p:nvSpPr>
        <p:spPr>
          <a:xfrm>
            <a:off x="5986500" y="2278975"/>
            <a:ext cx="2151600" cy="62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theme" Target="../theme/theme2.xml"/><Relationship Id="rId16" Type="http://schemas.openxmlformats.org/officeDocument/2006/relationships/slideLayout" Target="../slideLayouts/slideLayout16.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FFD966"/>
              </a:buClr>
              <a:buSzPts val="2800"/>
              <a:buFont typeface="Barrio"/>
              <a:buNone/>
              <a:defRPr sz="2800">
                <a:solidFill>
                  <a:srgbClr val="FFD966"/>
                </a:solidFill>
                <a:latin typeface="Barrio"/>
                <a:ea typeface="Barrio"/>
                <a:cs typeface="Barrio"/>
                <a:sym typeface="Barrio"/>
              </a:defRPr>
            </a:lvl1pPr>
            <a:lvl2pPr lvl="1">
              <a:spcBef>
                <a:spcPts val="0"/>
              </a:spcBef>
              <a:spcAft>
                <a:spcPts val="0"/>
              </a:spcAft>
              <a:buClr>
                <a:schemeClr val="dk1"/>
              </a:buClr>
              <a:buSzPts val="2800"/>
              <a:buFont typeface="Squada One"/>
              <a:buNone/>
              <a:defRPr sz="2800">
                <a:solidFill>
                  <a:schemeClr val="dk1"/>
                </a:solidFill>
                <a:latin typeface="Squada One"/>
                <a:ea typeface="Squada One"/>
                <a:cs typeface="Squada One"/>
                <a:sym typeface="Squada One"/>
              </a:defRPr>
            </a:lvl2pPr>
            <a:lvl3pPr lvl="2">
              <a:spcBef>
                <a:spcPts val="0"/>
              </a:spcBef>
              <a:spcAft>
                <a:spcPts val="0"/>
              </a:spcAft>
              <a:buClr>
                <a:schemeClr val="dk1"/>
              </a:buClr>
              <a:buSzPts val="2800"/>
              <a:buFont typeface="Squada One"/>
              <a:buNone/>
              <a:defRPr sz="2800">
                <a:solidFill>
                  <a:schemeClr val="dk1"/>
                </a:solidFill>
                <a:latin typeface="Squada One"/>
                <a:ea typeface="Squada One"/>
                <a:cs typeface="Squada One"/>
                <a:sym typeface="Squada One"/>
              </a:defRPr>
            </a:lvl3pPr>
            <a:lvl4pPr lvl="3">
              <a:spcBef>
                <a:spcPts val="0"/>
              </a:spcBef>
              <a:spcAft>
                <a:spcPts val="0"/>
              </a:spcAft>
              <a:buClr>
                <a:schemeClr val="dk1"/>
              </a:buClr>
              <a:buSzPts val="2800"/>
              <a:buFont typeface="Squada One"/>
              <a:buNone/>
              <a:defRPr sz="2800">
                <a:solidFill>
                  <a:schemeClr val="dk1"/>
                </a:solidFill>
                <a:latin typeface="Squada One"/>
                <a:ea typeface="Squada One"/>
                <a:cs typeface="Squada One"/>
                <a:sym typeface="Squada One"/>
              </a:defRPr>
            </a:lvl4pPr>
            <a:lvl5pPr lvl="4">
              <a:spcBef>
                <a:spcPts val="0"/>
              </a:spcBef>
              <a:spcAft>
                <a:spcPts val="0"/>
              </a:spcAft>
              <a:buClr>
                <a:schemeClr val="dk1"/>
              </a:buClr>
              <a:buSzPts val="2800"/>
              <a:buFont typeface="Squada One"/>
              <a:buNone/>
              <a:defRPr sz="2800">
                <a:solidFill>
                  <a:schemeClr val="dk1"/>
                </a:solidFill>
                <a:latin typeface="Squada One"/>
                <a:ea typeface="Squada One"/>
                <a:cs typeface="Squada One"/>
                <a:sym typeface="Squada One"/>
              </a:defRPr>
            </a:lvl5pPr>
            <a:lvl6pPr lvl="5">
              <a:spcBef>
                <a:spcPts val="0"/>
              </a:spcBef>
              <a:spcAft>
                <a:spcPts val="0"/>
              </a:spcAft>
              <a:buClr>
                <a:schemeClr val="dk1"/>
              </a:buClr>
              <a:buSzPts val="2800"/>
              <a:buFont typeface="Squada One"/>
              <a:buNone/>
              <a:defRPr sz="2800">
                <a:solidFill>
                  <a:schemeClr val="dk1"/>
                </a:solidFill>
                <a:latin typeface="Squada One"/>
                <a:ea typeface="Squada One"/>
                <a:cs typeface="Squada One"/>
                <a:sym typeface="Squada One"/>
              </a:defRPr>
            </a:lvl6pPr>
            <a:lvl7pPr lvl="6">
              <a:spcBef>
                <a:spcPts val="0"/>
              </a:spcBef>
              <a:spcAft>
                <a:spcPts val="0"/>
              </a:spcAft>
              <a:buClr>
                <a:schemeClr val="dk1"/>
              </a:buClr>
              <a:buSzPts val="2800"/>
              <a:buFont typeface="Squada One"/>
              <a:buNone/>
              <a:defRPr sz="2800">
                <a:solidFill>
                  <a:schemeClr val="dk1"/>
                </a:solidFill>
                <a:latin typeface="Squada One"/>
                <a:ea typeface="Squada One"/>
                <a:cs typeface="Squada One"/>
                <a:sym typeface="Squada One"/>
              </a:defRPr>
            </a:lvl7pPr>
            <a:lvl8pPr lvl="7">
              <a:spcBef>
                <a:spcPts val="0"/>
              </a:spcBef>
              <a:spcAft>
                <a:spcPts val="0"/>
              </a:spcAft>
              <a:buClr>
                <a:schemeClr val="dk1"/>
              </a:buClr>
              <a:buSzPts val="2800"/>
              <a:buFont typeface="Squada One"/>
              <a:buNone/>
              <a:defRPr sz="2800">
                <a:solidFill>
                  <a:schemeClr val="dk1"/>
                </a:solidFill>
                <a:latin typeface="Squada One"/>
                <a:ea typeface="Squada One"/>
                <a:cs typeface="Squada One"/>
                <a:sym typeface="Squada One"/>
              </a:defRPr>
            </a:lvl8pPr>
            <a:lvl9pPr lvl="8">
              <a:spcBef>
                <a:spcPts val="0"/>
              </a:spcBef>
              <a:spcAft>
                <a:spcPts val="0"/>
              </a:spcAft>
              <a:buClr>
                <a:schemeClr val="dk1"/>
              </a:buClr>
              <a:buSzPts val="2800"/>
              <a:buFont typeface="Squada One"/>
              <a:buNone/>
              <a:defRPr sz="2800">
                <a:solidFill>
                  <a:schemeClr val="dk1"/>
                </a:solidFill>
                <a:latin typeface="Squada One"/>
                <a:ea typeface="Squada One"/>
                <a:cs typeface="Squada One"/>
                <a:sym typeface="Squada On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rgbClr val="434343"/>
              </a:buClr>
              <a:buSzPts val="1200"/>
              <a:buFont typeface="Barlow"/>
              <a:buChar char="●"/>
              <a:defRPr sz="1200">
                <a:solidFill>
                  <a:srgbClr val="434343"/>
                </a:solidFill>
                <a:latin typeface="Barlow"/>
                <a:ea typeface="Barlow"/>
                <a:cs typeface="Barlow"/>
                <a:sym typeface="Barlow"/>
              </a:defRPr>
            </a:lvl1pPr>
            <a:lvl2pPr indent="-304800" lvl="1" marL="914400" rtl="0">
              <a:lnSpc>
                <a:spcPct val="115000"/>
              </a:lnSpc>
              <a:spcBef>
                <a:spcPts val="1600"/>
              </a:spcBef>
              <a:spcAft>
                <a:spcPts val="0"/>
              </a:spcAft>
              <a:buClr>
                <a:srgbClr val="434343"/>
              </a:buClr>
              <a:buSzPts val="1200"/>
              <a:buFont typeface="Barlow"/>
              <a:buChar char="○"/>
              <a:defRPr sz="1200">
                <a:solidFill>
                  <a:srgbClr val="434343"/>
                </a:solidFill>
                <a:latin typeface="Barlow"/>
                <a:ea typeface="Barlow"/>
                <a:cs typeface="Barlow"/>
                <a:sym typeface="Barlow"/>
              </a:defRPr>
            </a:lvl2pPr>
            <a:lvl3pPr indent="-304800" lvl="2" marL="1371600" rtl="0">
              <a:lnSpc>
                <a:spcPct val="115000"/>
              </a:lnSpc>
              <a:spcBef>
                <a:spcPts val="1600"/>
              </a:spcBef>
              <a:spcAft>
                <a:spcPts val="0"/>
              </a:spcAft>
              <a:buClr>
                <a:srgbClr val="434343"/>
              </a:buClr>
              <a:buSzPts val="1200"/>
              <a:buFont typeface="Barlow"/>
              <a:buChar char="■"/>
              <a:defRPr sz="1200">
                <a:solidFill>
                  <a:srgbClr val="434343"/>
                </a:solidFill>
                <a:latin typeface="Barlow"/>
                <a:ea typeface="Barlow"/>
                <a:cs typeface="Barlow"/>
                <a:sym typeface="Barlow"/>
              </a:defRPr>
            </a:lvl3pPr>
            <a:lvl4pPr indent="-304800" lvl="3" marL="1828800" rtl="0">
              <a:lnSpc>
                <a:spcPct val="115000"/>
              </a:lnSpc>
              <a:spcBef>
                <a:spcPts val="1600"/>
              </a:spcBef>
              <a:spcAft>
                <a:spcPts val="0"/>
              </a:spcAft>
              <a:buClr>
                <a:srgbClr val="434343"/>
              </a:buClr>
              <a:buSzPts val="1200"/>
              <a:buFont typeface="Barlow"/>
              <a:buChar char="●"/>
              <a:defRPr sz="1200">
                <a:solidFill>
                  <a:srgbClr val="434343"/>
                </a:solidFill>
                <a:latin typeface="Barlow"/>
                <a:ea typeface="Barlow"/>
                <a:cs typeface="Barlow"/>
                <a:sym typeface="Barlow"/>
              </a:defRPr>
            </a:lvl4pPr>
            <a:lvl5pPr indent="-304800" lvl="4" marL="2286000" rtl="0">
              <a:lnSpc>
                <a:spcPct val="115000"/>
              </a:lnSpc>
              <a:spcBef>
                <a:spcPts val="1600"/>
              </a:spcBef>
              <a:spcAft>
                <a:spcPts val="0"/>
              </a:spcAft>
              <a:buClr>
                <a:srgbClr val="434343"/>
              </a:buClr>
              <a:buSzPts val="1200"/>
              <a:buFont typeface="Barlow"/>
              <a:buChar char="○"/>
              <a:defRPr sz="1200">
                <a:solidFill>
                  <a:srgbClr val="434343"/>
                </a:solidFill>
                <a:latin typeface="Barlow"/>
                <a:ea typeface="Barlow"/>
                <a:cs typeface="Barlow"/>
                <a:sym typeface="Barlow"/>
              </a:defRPr>
            </a:lvl5pPr>
            <a:lvl6pPr indent="-304800" lvl="5" marL="2743200" rtl="0">
              <a:lnSpc>
                <a:spcPct val="115000"/>
              </a:lnSpc>
              <a:spcBef>
                <a:spcPts val="1600"/>
              </a:spcBef>
              <a:spcAft>
                <a:spcPts val="0"/>
              </a:spcAft>
              <a:buClr>
                <a:srgbClr val="434343"/>
              </a:buClr>
              <a:buSzPts val="1200"/>
              <a:buFont typeface="Barlow"/>
              <a:buChar char="■"/>
              <a:defRPr sz="1200">
                <a:solidFill>
                  <a:srgbClr val="434343"/>
                </a:solidFill>
                <a:latin typeface="Barlow"/>
                <a:ea typeface="Barlow"/>
                <a:cs typeface="Barlow"/>
                <a:sym typeface="Barlow"/>
              </a:defRPr>
            </a:lvl6pPr>
            <a:lvl7pPr indent="-304800" lvl="6" marL="3200400" rtl="0">
              <a:lnSpc>
                <a:spcPct val="115000"/>
              </a:lnSpc>
              <a:spcBef>
                <a:spcPts val="1600"/>
              </a:spcBef>
              <a:spcAft>
                <a:spcPts val="0"/>
              </a:spcAft>
              <a:buClr>
                <a:srgbClr val="434343"/>
              </a:buClr>
              <a:buSzPts val="1200"/>
              <a:buFont typeface="Barlow"/>
              <a:buChar char="●"/>
              <a:defRPr sz="1200">
                <a:solidFill>
                  <a:srgbClr val="434343"/>
                </a:solidFill>
                <a:latin typeface="Barlow"/>
                <a:ea typeface="Barlow"/>
                <a:cs typeface="Barlow"/>
                <a:sym typeface="Barlow"/>
              </a:defRPr>
            </a:lvl7pPr>
            <a:lvl8pPr indent="-304800" lvl="7" marL="3657600" rtl="0">
              <a:lnSpc>
                <a:spcPct val="115000"/>
              </a:lnSpc>
              <a:spcBef>
                <a:spcPts val="1600"/>
              </a:spcBef>
              <a:spcAft>
                <a:spcPts val="0"/>
              </a:spcAft>
              <a:buClr>
                <a:srgbClr val="434343"/>
              </a:buClr>
              <a:buSzPts val="1200"/>
              <a:buFont typeface="Barlow"/>
              <a:buChar char="○"/>
              <a:defRPr sz="1200">
                <a:solidFill>
                  <a:srgbClr val="434343"/>
                </a:solidFill>
                <a:latin typeface="Barlow"/>
                <a:ea typeface="Barlow"/>
                <a:cs typeface="Barlow"/>
                <a:sym typeface="Barlow"/>
              </a:defRPr>
            </a:lvl8pPr>
            <a:lvl9pPr indent="-304800" lvl="8" marL="4114800" rtl="0">
              <a:lnSpc>
                <a:spcPct val="115000"/>
              </a:lnSpc>
              <a:spcBef>
                <a:spcPts val="1600"/>
              </a:spcBef>
              <a:spcAft>
                <a:spcPts val="1600"/>
              </a:spcAft>
              <a:buClr>
                <a:srgbClr val="434343"/>
              </a:buClr>
              <a:buSzPts val="1200"/>
              <a:buFont typeface="Barlow"/>
              <a:buChar char="■"/>
              <a:defRPr sz="1200">
                <a:solidFill>
                  <a:srgbClr val="434343"/>
                </a:solidFill>
                <a:latin typeface="Barlow"/>
                <a:ea typeface="Barlow"/>
                <a:cs typeface="Barlow"/>
                <a:sym typeface="Barlow"/>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41" name="Shape 141"/>
        <p:cNvGrpSpPr/>
        <p:nvPr/>
      </p:nvGrpSpPr>
      <p:grpSpPr>
        <a:xfrm>
          <a:off x="0" y="0"/>
          <a:ext cx="0" cy="0"/>
          <a:chOff x="0" y="0"/>
          <a:chExt cx="0" cy="0"/>
        </a:xfrm>
      </p:grpSpPr>
      <p:sp>
        <p:nvSpPr>
          <p:cNvPr id="142" name="Google Shape;142;p18"/>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43" name="Google Shape;143;p18"/>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4"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4.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1.xml"/><Relationship Id="rId3" Type="http://schemas.openxmlformats.org/officeDocument/2006/relationships/image" Target="../media/image6.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2.xml"/><Relationship Id="rId3" Type="http://schemas.openxmlformats.org/officeDocument/2006/relationships/hyperlink" Target="https://docs.google.com/spreadsheets/d/1vG0h1UF8fUiZynA4Uc0dqONyXmdfiRqTKQ06Dmx0gfU/copy" TargetMode="External"/><Relationship Id="rId4" Type="http://schemas.openxmlformats.org/officeDocument/2006/relationships/image" Target="../media/image1.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3.xml"/><Relationship Id="rId3" Type="http://schemas.openxmlformats.org/officeDocument/2006/relationships/image" Target="../media/image3.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4.xml"/><Relationship Id="rId3" Type="http://schemas.openxmlformats.org/officeDocument/2006/relationships/image" Target="../media/image10.jpg"/><Relationship Id="rId4" Type="http://schemas.openxmlformats.org/officeDocument/2006/relationships/image" Target="../media/image9.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9.xml"/><Relationship Id="rId3" Type="http://schemas.openxmlformats.org/officeDocument/2006/relationships/image" Target="../media/image11.jpg"/></Relationships>
</file>

<file path=ppt/slides/_rels/slide2.xml.rels><?xml version="1.0" encoding="UTF-8" standalone="yes"?><Relationships xmlns="http://schemas.openxmlformats.org/package/2006/relationships"><Relationship Id="rId11" Type="http://schemas.openxmlformats.org/officeDocument/2006/relationships/slide" Target="/ppt/slides/slide24.xml"/><Relationship Id="rId10" Type="http://schemas.openxmlformats.org/officeDocument/2006/relationships/slide" Target="/ppt/slides/slide23.xml"/><Relationship Id="rId13" Type="http://schemas.openxmlformats.org/officeDocument/2006/relationships/slide" Target="/ppt/slides/slide24.xml"/><Relationship Id="rId12" Type="http://schemas.openxmlformats.org/officeDocument/2006/relationships/slide" Target="/ppt/slides/slide24.xml"/><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hyperlink" Target="http://bit.ly/30B07Gq" TargetMode="External"/><Relationship Id="rId4" Type="http://schemas.openxmlformats.org/officeDocument/2006/relationships/hyperlink" Target="http://bit.ly/33VAFh3" TargetMode="External"/><Relationship Id="rId9" Type="http://schemas.openxmlformats.org/officeDocument/2006/relationships/slide" Target="/ppt/slides/slide23.xml"/><Relationship Id="rId15" Type="http://schemas.openxmlformats.org/officeDocument/2006/relationships/slide" Target="/ppt/slides/slide27.xml"/><Relationship Id="rId14" Type="http://schemas.openxmlformats.org/officeDocument/2006/relationships/slide" Target="/ppt/slides/slide25.xml"/><Relationship Id="rId5" Type="http://schemas.openxmlformats.org/officeDocument/2006/relationships/slide" Target="/ppt/slides/slide21.xml"/><Relationship Id="rId6" Type="http://schemas.openxmlformats.org/officeDocument/2006/relationships/slide" Target="/ppt/slides/slide19.xml"/><Relationship Id="rId7" Type="http://schemas.openxmlformats.org/officeDocument/2006/relationships/slide" Target="/ppt/slides/slide22.xml"/><Relationship Id="rId8" Type="http://schemas.openxmlformats.org/officeDocument/2006/relationships/slide" Target="/ppt/slides/slide2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1" Type="http://schemas.openxmlformats.org/officeDocument/2006/relationships/hyperlink" Target="https://www.freepik.com/free-photo/kid-playing-with-toy-train_4251426.htm/?utm_source=slidesgo_template&amp;utm_medium=referral-link&amp;utm_campaign=sg_resources&amp;utm_content=freepik" TargetMode="External"/><Relationship Id="rId10" Type="http://schemas.openxmlformats.org/officeDocument/2006/relationships/hyperlink" Target="https://www.freepik.com/free-photo/flat-lay-composition-toys_4379857.htm/?utm_source=slidesgo_template&amp;utm_medium=referral-link&amp;utm_campaign=sg_resources&amp;utm_content=freepik" TargetMode="External"/><Relationship Id="rId12" Type="http://schemas.openxmlformats.org/officeDocument/2006/relationships/hyperlink" Target="https://www.freepik.com/free-photo/portrait-nursery-school-teacher_4335017.htm/?utm_source=slidesgo_template&amp;utm_medium=referral-link&amp;utm_campaign=sg_resources&amp;utm_content=freepik" TargetMode="External"/><Relationship Id="rId1" Type="http://schemas.openxmlformats.org/officeDocument/2006/relationships/slideLayout" Target="../slideLayouts/slideLayout15.xml"/><Relationship Id="rId2" Type="http://schemas.openxmlformats.org/officeDocument/2006/relationships/notesSlide" Target="../notesSlides/notesSlide21.xml"/><Relationship Id="rId3" Type="http://schemas.openxmlformats.org/officeDocument/2006/relationships/hyperlink" Target="https://www.freepik.com/free-photo/little-girl-lying-floor-painting-with-water-color-with-paint-brush-paper_4124156.htm/?utm_source=slidesgo_template&amp;utm_medium=referral-link&amp;utm_campaign=sg_resources&amp;utm_content=freepik" TargetMode="External"/><Relationship Id="rId4" Type="http://schemas.openxmlformats.org/officeDocument/2006/relationships/hyperlink" Target="https://www.freepik.com/free-photo/child-toys-still-life_4379868.htm/?utm_source=slidesgo_template&amp;utm_medium=referral-link&amp;utm_campaign=sg_resources&amp;utm_content=freepik" TargetMode="External"/><Relationship Id="rId9" Type="http://schemas.openxmlformats.org/officeDocument/2006/relationships/hyperlink" Target="https://www.freepik.com/free-photo/girl-painting-with-watercolor-home_4674373.htm/?utm_source=slidesgo_template&amp;utm_medium=referral-link&amp;utm_campaign=sg_resources&amp;utm_content=freepik" TargetMode="External"/><Relationship Id="rId5" Type="http://schemas.openxmlformats.org/officeDocument/2006/relationships/hyperlink" Target="https://www.freepik.com/free-photo/woman-children-sitting-floor_1267798.htm/?utm_source=slidesgo_template&amp;utm_medium=referral-link&amp;utm_campaign=sg_resources&amp;utm_content=freepik" TargetMode="External"/><Relationship Id="rId6" Type="http://schemas.openxmlformats.org/officeDocument/2006/relationships/hyperlink" Target="https://www.freepik.com/free-photo/girl-preschool-with-nurse_1267835.htm" TargetMode="External"/><Relationship Id="rId7" Type="http://schemas.openxmlformats.org/officeDocument/2006/relationships/hyperlink" Target="https://www.freepik.com/free-photo/crop-kids-playroom_1267780.htm/?utm_source=slidesgo_template&amp;utm_medium=referral-link&amp;utm_campaign=sg_resources&amp;utm_content=freepik" TargetMode="External"/><Relationship Id="rId8" Type="http://schemas.openxmlformats.org/officeDocument/2006/relationships/hyperlink" Target="https://www.freepik.com/free-photo/little-child-painting-like-artist_4654023.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11" Type="http://schemas.openxmlformats.org/officeDocument/2006/relationships/hyperlink" Target="https://www.freepik.com/free-photo/portrait-young-man-enjoying-lollipop_5463327.htm#page=1&amp;query=portrait&amp;position=6/?utm_source=slidesgo_template&amp;utm_medium=referral-link&amp;utm_campaign=sg_resources&amp;utm_content=freepik" TargetMode="External"/><Relationship Id="rId10" Type="http://schemas.openxmlformats.org/officeDocument/2006/relationships/hyperlink" Target="https://www.freepik.com/free-photo/girl-painting-by-water-colors-paper-lying-floor_3699408.htm/?utm_source=slidesgo_template&amp;utm_medium=referral-link&amp;utm_campaign=sg_resources&amp;utm_content=freepik" TargetMode="External"/><Relationship Id="rId13" Type="http://schemas.openxmlformats.org/officeDocument/2006/relationships/hyperlink" Target="https://www.freepik.com/free-photo/girl-kindergarten-with-plaything_1267740.htm#page=1&amp;query=guarderia%20tren&amp;position=0/?utm_source=slidesgo_template&amp;utm_medium=referral-link&amp;utm_campaign=sg_resources&amp;utm_content=freepik" TargetMode="External"/><Relationship Id="rId12" Type="http://schemas.openxmlformats.org/officeDocument/2006/relationships/hyperlink" Target="https://www.freepik.com/free-photo/portrait-beautiful-woman-relishing-cotton-candy_5463334.htm/?utm_source=slidesgo_template&amp;utm_medium=referral-link&amp;utm_campaign=sg_resources&amp;utm_content=freepik" TargetMode="External"/><Relationship Id="rId1" Type="http://schemas.openxmlformats.org/officeDocument/2006/relationships/slideLayout" Target="../slideLayouts/slideLayout15.xml"/><Relationship Id="rId2" Type="http://schemas.openxmlformats.org/officeDocument/2006/relationships/notesSlide" Target="../notesSlides/notesSlide22.xml"/><Relationship Id="rId3" Type="http://schemas.openxmlformats.org/officeDocument/2006/relationships/hyperlink" Target="https://www.flaticon.com/packs/childhood/?utm_source=slidesgo_template&amp;utm_medium=referral-link&amp;utm_campaign=sg_resources&amp;utm_content=flaticon" TargetMode="External"/><Relationship Id="rId4" Type="http://schemas.openxmlformats.org/officeDocument/2006/relationships/hyperlink" Target="https://www.freepik.com/user/collections/daycare-center/274600/?utm_source=slidesgo_template&amp;utm_medium=referral-link&amp;utm_campaign=sg_resources&amp;utm_content=freepik" TargetMode="External"/><Relationship Id="rId9" Type="http://schemas.openxmlformats.org/officeDocument/2006/relationships/hyperlink" Target="https://www.freepik.com/free-photo/toy-bricks_4379876.htm/?utm_source=slidesgo_template&amp;utm_medium=referral-link&amp;utm_campaign=sg_resources&amp;utm_content=freepik" TargetMode="External"/><Relationship Id="rId15" Type="http://schemas.openxmlformats.org/officeDocument/2006/relationships/hyperlink" Target="https://www.freepik.com/free-vector/colorful-doodle-animals-words-pattern_4134107.htm#page=2&amp;query=ANIMALS+PATTERN+HANDRAWN&amp;position=49/?utm_source=slidesgo_template&amp;utm_medium=referral-link&amp;utm_campaign=sg_resources&amp;utm_content=freepik" TargetMode="External"/><Relationship Id="rId14" Type="http://schemas.openxmlformats.org/officeDocument/2006/relationships/hyperlink" Target="https://www.freepik.com/free-vector/2018-calendar-with-nice-animals_1496605.htm/?utm_source=slidesgo_template&amp;utm_medium=referral-link&amp;utm_campaign=sg_resources&amp;utm_content=freepik" TargetMode="External"/><Relationship Id="rId5" Type="http://schemas.openxmlformats.org/officeDocument/2006/relationships/hyperlink" Target="https://www.freepik.com/free-photo/toys-basket-baby-t-shirt_1441011.htm#page=9&amp;query=baby%20clothes&amp;position=40/?utm_source=slidesgo_template&amp;utm_medium=referral-link&amp;utm_campaign=sg_resources&amp;utm_content=freepik" TargetMode="External"/><Relationship Id="rId6" Type="http://schemas.openxmlformats.org/officeDocument/2006/relationships/hyperlink" Target="https://www.freepik.com/free-photo/girl-with-brush-ladder-near-wall_3706451.htm/?utm_source=slidesgo_template&amp;utm_medium=referral-link&amp;utm_campaign=sg_resources&amp;utm_content=freepik" TargetMode="External"/><Relationship Id="rId7" Type="http://schemas.openxmlformats.org/officeDocument/2006/relationships/hyperlink" Target="https://www.freepik.com/free-photo/flat-lay-kids-toys-with-copy-space_5187239.htm/?utm_source=slidesgo_template&amp;utm_medium=referral-link&amp;utm_campaign=sg_resources&amp;utm_content=freepik" TargetMode="External"/><Relationship Id="rId8" Type="http://schemas.openxmlformats.org/officeDocument/2006/relationships/hyperlink" Target="https://www.freepik.com/free-photo/girl-playing-with-toy_1267793.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3.xml"/><Relationship Id="rId3" Type="http://schemas.openxmlformats.org/officeDocument/2006/relationships/hyperlink" Target="http://bit.ly/2X9RQ9U" TargetMode="External"/><Relationship Id="rId4" Type="http://schemas.openxmlformats.org/officeDocument/2006/relationships/hyperlink" Target="https://slidesgo.com/faqs/?utm_source=slidesgo_template&amp;utm_medium=referral-link&amp;utm_campaign=sg_credits&amp;utm_content=slidesgo-faqs" TargetMode="External"/><Relationship Id="rId5" Type="http://schemas.openxmlformats.org/officeDocument/2006/relationships/hyperlink" Target="https://slidesgo.com/slidesgo-school/?utm_source=slidesgo_template&amp;utm_medium=referral-link&amp;utm_campaign=sg_credits&amp;utm_content=slidesgo-school"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4.xml"/><Relationship Id="rId3" Type="http://schemas.openxmlformats.org/officeDocument/2006/relationships/hyperlink" Target="https://fonts.google.com/specimen/Anton" TargetMode="External"/><Relationship Id="rId4" Type="http://schemas.openxmlformats.org/officeDocument/2006/relationships/hyperlink" Target="https://fonts.google.com/specimen/Zilla+Slab"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7.xml"/><Relationship Id="rId3" Type="http://schemas.openxmlformats.org/officeDocument/2006/relationships/hyperlink" Target="https://chrome.google.com/webstore/detail/flaticon-for-gsuit-gslide/haekgjfnhhdkgfgmldhfokhmfkgmciba"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2.jp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4.xml"/><Relationship Id="rId3" Type="http://schemas.openxmlformats.org/officeDocument/2006/relationships/hyperlink" Target="http://bit.ly/2PfT4lq" TargetMode="External"/><Relationship Id="rId4" Type="http://schemas.openxmlformats.org/officeDocument/2006/relationships/image" Target="../media/image12.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5.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 Id="rId3" Type="http://schemas.openxmlformats.org/officeDocument/2006/relationships/image" Target="../media/image8.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7.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48" name="Shape 148"/>
        <p:cNvGrpSpPr/>
        <p:nvPr/>
      </p:nvGrpSpPr>
      <p:grpSpPr>
        <a:xfrm>
          <a:off x="0" y="0"/>
          <a:ext cx="0" cy="0"/>
          <a:chOff x="0" y="0"/>
          <a:chExt cx="0" cy="0"/>
        </a:xfrm>
      </p:grpSpPr>
      <p:sp>
        <p:nvSpPr>
          <p:cNvPr id="149" name="Google Shape;149;p20"/>
          <p:cNvSpPr/>
          <p:nvPr/>
        </p:nvSpPr>
        <p:spPr>
          <a:xfrm>
            <a:off x="3631504" y="1829644"/>
            <a:ext cx="61" cy="6126"/>
          </a:xfrm>
          <a:custGeom>
            <a:rect b="b" l="l" r="r" t="t"/>
            <a:pathLst>
              <a:path extrusionOk="0" h="101" w="1">
                <a:moveTo>
                  <a:pt x="0" y="100"/>
                </a:moveTo>
                <a:lnTo>
                  <a:pt x="0" y="100"/>
                </a:lnTo>
                <a:cubicBezTo>
                  <a:pt x="0" y="0"/>
                  <a:pt x="0" y="100"/>
                  <a:pt x="0" y="10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0"/>
          <p:cNvSpPr/>
          <p:nvPr/>
        </p:nvSpPr>
        <p:spPr>
          <a:xfrm>
            <a:off x="3631504" y="1835710"/>
            <a:ext cx="61" cy="61"/>
          </a:xfrm>
          <a:custGeom>
            <a:rect b="b" l="l" r="r" t="t"/>
            <a:pathLst>
              <a:path extrusionOk="0" h="1" w="1">
                <a:moveTo>
                  <a:pt x="0" y="0"/>
                </a:move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0"/>
          <p:cNvSpPr/>
          <p:nvPr/>
        </p:nvSpPr>
        <p:spPr>
          <a:xfrm>
            <a:off x="935282" y="1771963"/>
            <a:ext cx="19" cy="1950"/>
          </a:xfrm>
          <a:custGeom>
            <a:rect b="b" l="l" r="r" t="t"/>
            <a:pathLst>
              <a:path extrusionOk="0" h="101" w="1">
                <a:moveTo>
                  <a:pt x="0" y="100"/>
                </a:moveTo>
                <a:lnTo>
                  <a:pt x="0" y="100"/>
                </a:lnTo>
                <a:cubicBezTo>
                  <a:pt x="0" y="0"/>
                  <a:pt x="0" y="100"/>
                  <a:pt x="0" y="100"/>
                </a:cubicBezTo>
                <a:close/>
              </a:path>
            </a:pathLst>
          </a:custGeom>
          <a:solidFill>
            <a:srgbClr val="FCA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0"/>
          <p:cNvSpPr/>
          <p:nvPr/>
        </p:nvSpPr>
        <p:spPr>
          <a:xfrm>
            <a:off x="935282" y="1773894"/>
            <a:ext cx="19" cy="19"/>
          </a:xfrm>
          <a:custGeom>
            <a:rect b="b" l="l" r="r" t="t"/>
            <a:pathLst>
              <a:path extrusionOk="0" h="1" w="1">
                <a:moveTo>
                  <a:pt x="0" y="0"/>
                </a:moveTo>
                <a:close/>
              </a:path>
            </a:pathLst>
          </a:custGeom>
          <a:solidFill>
            <a:srgbClr val="FCA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 name="Google Shape;153;p20"/>
          <p:cNvGrpSpPr/>
          <p:nvPr/>
        </p:nvGrpSpPr>
        <p:grpSpPr>
          <a:xfrm>
            <a:off x="375523" y="624870"/>
            <a:ext cx="1024567" cy="484651"/>
            <a:chOff x="4037897" y="1215475"/>
            <a:chExt cx="1145792" cy="542054"/>
          </a:xfrm>
        </p:grpSpPr>
        <p:sp>
          <p:nvSpPr>
            <p:cNvPr id="154" name="Google Shape;154;p20"/>
            <p:cNvSpPr/>
            <p:nvPr/>
          </p:nvSpPr>
          <p:spPr>
            <a:xfrm>
              <a:off x="4043494" y="1382026"/>
              <a:ext cx="1140195" cy="174613"/>
            </a:xfrm>
            <a:custGeom>
              <a:rect b="b" l="l" r="r" t="t"/>
              <a:pathLst>
                <a:path extrusionOk="0" h="3900" w="25465">
                  <a:moveTo>
                    <a:pt x="273" y="1"/>
                  </a:moveTo>
                  <a:cubicBezTo>
                    <a:pt x="181" y="1"/>
                    <a:pt x="91" y="50"/>
                    <a:pt x="1" y="140"/>
                  </a:cubicBezTo>
                  <a:cubicBezTo>
                    <a:pt x="1" y="341"/>
                    <a:pt x="201" y="566"/>
                    <a:pt x="201" y="867"/>
                  </a:cubicBezTo>
                  <a:cubicBezTo>
                    <a:pt x="402" y="1394"/>
                    <a:pt x="502" y="2020"/>
                    <a:pt x="627" y="2546"/>
                  </a:cubicBezTo>
                  <a:cubicBezTo>
                    <a:pt x="828" y="3173"/>
                    <a:pt x="1128" y="3699"/>
                    <a:pt x="1755" y="3900"/>
                  </a:cubicBezTo>
                  <a:cubicBezTo>
                    <a:pt x="2181" y="3800"/>
                    <a:pt x="2382" y="3474"/>
                    <a:pt x="2507" y="3073"/>
                  </a:cubicBezTo>
                  <a:cubicBezTo>
                    <a:pt x="2607" y="2647"/>
                    <a:pt x="2607" y="2120"/>
                    <a:pt x="2707" y="1719"/>
                  </a:cubicBezTo>
                  <a:cubicBezTo>
                    <a:pt x="2707" y="1494"/>
                    <a:pt x="2808" y="1293"/>
                    <a:pt x="3008" y="1193"/>
                  </a:cubicBezTo>
                  <a:cubicBezTo>
                    <a:pt x="3133" y="1394"/>
                    <a:pt x="3234" y="1494"/>
                    <a:pt x="3234" y="1719"/>
                  </a:cubicBezTo>
                  <a:cubicBezTo>
                    <a:pt x="3534" y="2221"/>
                    <a:pt x="3760" y="2647"/>
                    <a:pt x="3961" y="3173"/>
                  </a:cubicBezTo>
                  <a:cubicBezTo>
                    <a:pt x="4061" y="3373"/>
                    <a:pt x="4387" y="3474"/>
                    <a:pt x="4487" y="3599"/>
                  </a:cubicBezTo>
                  <a:cubicBezTo>
                    <a:pt x="5013" y="3474"/>
                    <a:pt x="5113" y="3273"/>
                    <a:pt x="5214" y="2847"/>
                  </a:cubicBezTo>
                  <a:cubicBezTo>
                    <a:pt x="5214" y="2546"/>
                    <a:pt x="5314" y="2221"/>
                    <a:pt x="5314" y="1820"/>
                  </a:cubicBezTo>
                  <a:cubicBezTo>
                    <a:pt x="5414" y="1594"/>
                    <a:pt x="5514" y="1394"/>
                    <a:pt x="5840" y="1093"/>
                  </a:cubicBezTo>
                  <a:cubicBezTo>
                    <a:pt x="5941" y="1494"/>
                    <a:pt x="6141" y="1820"/>
                    <a:pt x="6266" y="2120"/>
                  </a:cubicBezTo>
                  <a:cubicBezTo>
                    <a:pt x="6467" y="2546"/>
                    <a:pt x="6567" y="2972"/>
                    <a:pt x="6768" y="3273"/>
                  </a:cubicBezTo>
                  <a:cubicBezTo>
                    <a:pt x="6888" y="3501"/>
                    <a:pt x="7058" y="3607"/>
                    <a:pt x="7225" y="3607"/>
                  </a:cubicBezTo>
                  <a:cubicBezTo>
                    <a:pt x="7371" y="3607"/>
                    <a:pt x="7515" y="3525"/>
                    <a:pt x="7620" y="3373"/>
                  </a:cubicBezTo>
                  <a:cubicBezTo>
                    <a:pt x="7820" y="2847"/>
                    <a:pt x="7920" y="2221"/>
                    <a:pt x="8021" y="1719"/>
                  </a:cubicBezTo>
                  <a:cubicBezTo>
                    <a:pt x="8246" y="1494"/>
                    <a:pt x="8447" y="1193"/>
                    <a:pt x="8547" y="967"/>
                  </a:cubicBezTo>
                  <a:cubicBezTo>
                    <a:pt x="8973" y="1093"/>
                    <a:pt x="9073" y="1394"/>
                    <a:pt x="9073" y="1719"/>
                  </a:cubicBezTo>
                  <a:cubicBezTo>
                    <a:pt x="9274" y="2120"/>
                    <a:pt x="9274" y="2446"/>
                    <a:pt x="9399" y="2847"/>
                  </a:cubicBezTo>
                  <a:cubicBezTo>
                    <a:pt x="9499" y="3173"/>
                    <a:pt x="9700" y="3373"/>
                    <a:pt x="10026" y="3599"/>
                  </a:cubicBezTo>
                  <a:cubicBezTo>
                    <a:pt x="10226" y="3474"/>
                    <a:pt x="10327" y="3373"/>
                    <a:pt x="10427" y="3273"/>
                  </a:cubicBezTo>
                  <a:cubicBezTo>
                    <a:pt x="10853" y="2546"/>
                    <a:pt x="10853" y="1594"/>
                    <a:pt x="11580" y="867"/>
                  </a:cubicBezTo>
                  <a:cubicBezTo>
                    <a:pt x="11680" y="1594"/>
                    <a:pt x="11905" y="2346"/>
                    <a:pt x="12006" y="2972"/>
                  </a:cubicBezTo>
                  <a:cubicBezTo>
                    <a:pt x="12206" y="3073"/>
                    <a:pt x="12306" y="3273"/>
                    <a:pt x="12532" y="3373"/>
                  </a:cubicBezTo>
                  <a:cubicBezTo>
                    <a:pt x="12733" y="3173"/>
                    <a:pt x="12933" y="3073"/>
                    <a:pt x="12933" y="2847"/>
                  </a:cubicBezTo>
                  <a:cubicBezTo>
                    <a:pt x="13159" y="2446"/>
                    <a:pt x="13259" y="2020"/>
                    <a:pt x="13459" y="1594"/>
                  </a:cubicBezTo>
                  <a:cubicBezTo>
                    <a:pt x="13560" y="1293"/>
                    <a:pt x="13660" y="967"/>
                    <a:pt x="14086" y="767"/>
                  </a:cubicBezTo>
                  <a:cubicBezTo>
                    <a:pt x="14412" y="1494"/>
                    <a:pt x="14512" y="2346"/>
                    <a:pt x="14713" y="3273"/>
                  </a:cubicBezTo>
                  <a:lnTo>
                    <a:pt x="15239" y="3800"/>
                  </a:lnTo>
                  <a:cubicBezTo>
                    <a:pt x="15665" y="3599"/>
                    <a:pt x="15765" y="3273"/>
                    <a:pt x="15865" y="2847"/>
                  </a:cubicBezTo>
                  <a:cubicBezTo>
                    <a:pt x="15966" y="2446"/>
                    <a:pt x="16166" y="2020"/>
                    <a:pt x="16392" y="1494"/>
                  </a:cubicBezTo>
                  <a:cubicBezTo>
                    <a:pt x="16492" y="1293"/>
                    <a:pt x="16692" y="1093"/>
                    <a:pt x="17119" y="967"/>
                  </a:cubicBezTo>
                  <a:cubicBezTo>
                    <a:pt x="17219" y="1193"/>
                    <a:pt x="17319" y="1293"/>
                    <a:pt x="17419" y="1494"/>
                  </a:cubicBezTo>
                  <a:cubicBezTo>
                    <a:pt x="17545" y="1920"/>
                    <a:pt x="17645" y="2346"/>
                    <a:pt x="17845" y="2747"/>
                  </a:cubicBezTo>
                  <a:cubicBezTo>
                    <a:pt x="17946" y="3073"/>
                    <a:pt x="18171" y="3373"/>
                    <a:pt x="18472" y="3474"/>
                  </a:cubicBezTo>
                  <a:cubicBezTo>
                    <a:pt x="19199" y="3073"/>
                    <a:pt x="19098" y="2120"/>
                    <a:pt x="19424" y="1494"/>
                  </a:cubicBezTo>
                  <a:cubicBezTo>
                    <a:pt x="19725" y="1293"/>
                    <a:pt x="20051" y="1193"/>
                    <a:pt x="20251" y="967"/>
                  </a:cubicBezTo>
                  <a:cubicBezTo>
                    <a:pt x="20878" y="1193"/>
                    <a:pt x="21078" y="1719"/>
                    <a:pt x="21304" y="2120"/>
                  </a:cubicBezTo>
                  <a:cubicBezTo>
                    <a:pt x="21404" y="2647"/>
                    <a:pt x="21505" y="3073"/>
                    <a:pt x="22031" y="3273"/>
                  </a:cubicBezTo>
                  <a:cubicBezTo>
                    <a:pt x="22557" y="3073"/>
                    <a:pt x="22657" y="2647"/>
                    <a:pt x="22758" y="2120"/>
                  </a:cubicBezTo>
                  <a:cubicBezTo>
                    <a:pt x="22858" y="2020"/>
                    <a:pt x="22858" y="1719"/>
                    <a:pt x="22958" y="1594"/>
                  </a:cubicBezTo>
                  <a:cubicBezTo>
                    <a:pt x="23079" y="1379"/>
                    <a:pt x="23222" y="1279"/>
                    <a:pt x="23378" y="1279"/>
                  </a:cubicBezTo>
                  <a:cubicBezTo>
                    <a:pt x="23513" y="1279"/>
                    <a:pt x="23659" y="1354"/>
                    <a:pt x="23810" y="1494"/>
                  </a:cubicBezTo>
                  <a:cubicBezTo>
                    <a:pt x="23911" y="1594"/>
                    <a:pt x="24111" y="1820"/>
                    <a:pt x="24211" y="2020"/>
                  </a:cubicBezTo>
                  <a:cubicBezTo>
                    <a:pt x="24437" y="2346"/>
                    <a:pt x="24637" y="2546"/>
                    <a:pt x="25063" y="2647"/>
                  </a:cubicBezTo>
                  <a:cubicBezTo>
                    <a:pt x="25264" y="2446"/>
                    <a:pt x="25464" y="2221"/>
                    <a:pt x="25464" y="1920"/>
                  </a:cubicBezTo>
                  <a:cubicBezTo>
                    <a:pt x="25063" y="1920"/>
                    <a:pt x="24838" y="1820"/>
                    <a:pt x="24637" y="1494"/>
                  </a:cubicBezTo>
                  <a:cubicBezTo>
                    <a:pt x="24312" y="1093"/>
                    <a:pt x="24011" y="767"/>
                    <a:pt x="23484" y="667"/>
                  </a:cubicBezTo>
                  <a:cubicBezTo>
                    <a:pt x="23284" y="767"/>
                    <a:pt x="22958" y="867"/>
                    <a:pt x="22858" y="967"/>
                  </a:cubicBezTo>
                  <a:cubicBezTo>
                    <a:pt x="22432" y="1293"/>
                    <a:pt x="22231" y="1594"/>
                    <a:pt x="21931" y="1920"/>
                  </a:cubicBezTo>
                  <a:cubicBezTo>
                    <a:pt x="21505" y="1193"/>
                    <a:pt x="21304" y="466"/>
                    <a:pt x="20352" y="341"/>
                  </a:cubicBezTo>
                  <a:cubicBezTo>
                    <a:pt x="20198" y="341"/>
                    <a:pt x="20104" y="531"/>
                    <a:pt x="19967" y="531"/>
                  </a:cubicBezTo>
                  <a:cubicBezTo>
                    <a:pt x="19925" y="531"/>
                    <a:pt x="19878" y="513"/>
                    <a:pt x="19825" y="466"/>
                  </a:cubicBezTo>
                  <a:cubicBezTo>
                    <a:pt x="19199" y="867"/>
                    <a:pt x="18898" y="1494"/>
                    <a:pt x="18271" y="2020"/>
                  </a:cubicBezTo>
                  <a:cubicBezTo>
                    <a:pt x="18171" y="1719"/>
                    <a:pt x="17946" y="1394"/>
                    <a:pt x="17845" y="967"/>
                  </a:cubicBezTo>
                  <a:cubicBezTo>
                    <a:pt x="17845" y="767"/>
                    <a:pt x="17645" y="466"/>
                    <a:pt x="17219" y="466"/>
                  </a:cubicBezTo>
                  <a:cubicBezTo>
                    <a:pt x="17069" y="422"/>
                    <a:pt x="16935" y="394"/>
                    <a:pt x="16809" y="394"/>
                  </a:cubicBezTo>
                  <a:cubicBezTo>
                    <a:pt x="16578" y="394"/>
                    <a:pt x="16377" y="491"/>
                    <a:pt x="16166" y="767"/>
                  </a:cubicBezTo>
                  <a:cubicBezTo>
                    <a:pt x="15865" y="1193"/>
                    <a:pt x="15540" y="1594"/>
                    <a:pt x="15139" y="2020"/>
                  </a:cubicBezTo>
                  <a:cubicBezTo>
                    <a:pt x="14913" y="1394"/>
                    <a:pt x="15038" y="566"/>
                    <a:pt x="14412" y="140"/>
                  </a:cubicBezTo>
                  <a:cubicBezTo>
                    <a:pt x="13986" y="140"/>
                    <a:pt x="13660" y="241"/>
                    <a:pt x="13459" y="566"/>
                  </a:cubicBezTo>
                  <a:cubicBezTo>
                    <a:pt x="13359" y="767"/>
                    <a:pt x="13259" y="867"/>
                    <a:pt x="13159" y="1093"/>
                  </a:cubicBezTo>
                  <a:cubicBezTo>
                    <a:pt x="12933" y="1394"/>
                    <a:pt x="12733" y="1719"/>
                    <a:pt x="12532" y="2120"/>
                  </a:cubicBezTo>
                  <a:cubicBezTo>
                    <a:pt x="12407" y="1820"/>
                    <a:pt x="12407" y="1719"/>
                    <a:pt x="12306" y="1494"/>
                  </a:cubicBezTo>
                  <a:cubicBezTo>
                    <a:pt x="12306" y="1293"/>
                    <a:pt x="12206" y="1193"/>
                    <a:pt x="12206" y="967"/>
                  </a:cubicBezTo>
                  <a:cubicBezTo>
                    <a:pt x="12053" y="585"/>
                    <a:pt x="11885" y="421"/>
                    <a:pt x="11535" y="421"/>
                  </a:cubicBezTo>
                  <a:cubicBezTo>
                    <a:pt x="11427" y="421"/>
                    <a:pt x="11302" y="437"/>
                    <a:pt x="11154" y="466"/>
                  </a:cubicBezTo>
                  <a:cubicBezTo>
                    <a:pt x="10753" y="1193"/>
                    <a:pt x="10327" y="1920"/>
                    <a:pt x="9900" y="2747"/>
                  </a:cubicBezTo>
                  <a:cubicBezTo>
                    <a:pt x="9800" y="2346"/>
                    <a:pt x="9800" y="2120"/>
                    <a:pt x="9700" y="1920"/>
                  </a:cubicBezTo>
                  <a:cubicBezTo>
                    <a:pt x="9600" y="1494"/>
                    <a:pt x="9399" y="1193"/>
                    <a:pt x="9174" y="767"/>
                  </a:cubicBezTo>
                  <a:cubicBezTo>
                    <a:pt x="9100" y="620"/>
                    <a:pt x="8852" y="527"/>
                    <a:pt x="8646" y="527"/>
                  </a:cubicBezTo>
                  <a:cubicBezTo>
                    <a:pt x="8570" y="527"/>
                    <a:pt x="8501" y="540"/>
                    <a:pt x="8447" y="566"/>
                  </a:cubicBezTo>
                  <a:cubicBezTo>
                    <a:pt x="8246" y="767"/>
                    <a:pt x="7920" y="967"/>
                    <a:pt x="7820" y="1293"/>
                  </a:cubicBezTo>
                  <a:cubicBezTo>
                    <a:pt x="7519" y="1719"/>
                    <a:pt x="7394" y="2120"/>
                    <a:pt x="7093" y="2647"/>
                  </a:cubicBezTo>
                  <a:cubicBezTo>
                    <a:pt x="6893" y="2221"/>
                    <a:pt x="6768" y="1920"/>
                    <a:pt x="6667" y="1594"/>
                  </a:cubicBezTo>
                  <a:cubicBezTo>
                    <a:pt x="6467" y="1193"/>
                    <a:pt x="6266" y="767"/>
                    <a:pt x="5840" y="667"/>
                  </a:cubicBezTo>
                  <a:cubicBezTo>
                    <a:pt x="5640" y="667"/>
                    <a:pt x="5414" y="767"/>
                    <a:pt x="5214" y="867"/>
                  </a:cubicBezTo>
                  <a:cubicBezTo>
                    <a:pt x="4888" y="1494"/>
                    <a:pt x="4687" y="2120"/>
                    <a:pt x="4387" y="2747"/>
                  </a:cubicBezTo>
                  <a:cubicBezTo>
                    <a:pt x="4161" y="2546"/>
                    <a:pt x="3860" y="1820"/>
                    <a:pt x="3760" y="1394"/>
                  </a:cubicBezTo>
                  <a:cubicBezTo>
                    <a:pt x="3672" y="883"/>
                    <a:pt x="3448" y="632"/>
                    <a:pt x="3106" y="632"/>
                  </a:cubicBezTo>
                  <a:cubicBezTo>
                    <a:pt x="2960" y="632"/>
                    <a:pt x="2794" y="677"/>
                    <a:pt x="2607" y="767"/>
                  </a:cubicBezTo>
                  <a:cubicBezTo>
                    <a:pt x="2507" y="967"/>
                    <a:pt x="2281" y="1193"/>
                    <a:pt x="2281" y="1394"/>
                  </a:cubicBezTo>
                  <a:lnTo>
                    <a:pt x="1981" y="2972"/>
                  </a:lnTo>
                  <a:cubicBezTo>
                    <a:pt x="1880" y="3073"/>
                    <a:pt x="1755" y="3173"/>
                    <a:pt x="1655" y="3373"/>
                  </a:cubicBezTo>
                  <a:cubicBezTo>
                    <a:pt x="1354" y="3173"/>
                    <a:pt x="1128" y="2847"/>
                    <a:pt x="1028" y="2446"/>
                  </a:cubicBezTo>
                  <a:cubicBezTo>
                    <a:pt x="1028" y="2020"/>
                    <a:pt x="928" y="1594"/>
                    <a:pt x="828" y="1193"/>
                  </a:cubicBezTo>
                  <a:cubicBezTo>
                    <a:pt x="828" y="867"/>
                    <a:pt x="727" y="566"/>
                    <a:pt x="627" y="241"/>
                  </a:cubicBezTo>
                  <a:cubicBezTo>
                    <a:pt x="503" y="75"/>
                    <a:pt x="386" y="1"/>
                    <a:pt x="27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0"/>
            <p:cNvSpPr/>
            <p:nvPr/>
          </p:nvSpPr>
          <p:spPr>
            <a:xfrm>
              <a:off x="4037897" y="1567425"/>
              <a:ext cx="1033586" cy="190104"/>
            </a:xfrm>
            <a:custGeom>
              <a:rect b="b" l="l" r="r" t="t"/>
              <a:pathLst>
                <a:path extrusionOk="0" h="4246" w="23084">
                  <a:moveTo>
                    <a:pt x="11279" y="1739"/>
                  </a:moveTo>
                  <a:lnTo>
                    <a:pt x="11279" y="1839"/>
                  </a:lnTo>
                  <a:lnTo>
                    <a:pt x="11178" y="1839"/>
                  </a:lnTo>
                  <a:cubicBezTo>
                    <a:pt x="11178" y="1739"/>
                    <a:pt x="11178" y="1739"/>
                    <a:pt x="11279" y="1739"/>
                  </a:cubicBezTo>
                  <a:close/>
                  <a:moveTo>
                    <a:pt x="276" y="0"/>
                  </a:moveTo>
                  <a:cubicBezTo>
                    <a:pt x="169" y="0"/>
                    <a:pt x="72" y="56"/>
                    <a:pt x="0" y="185"/>
                  </a:cubicBezTo>
                  <a:cubicBezTo>
                    <a:pt x="126" y="285"/>
                    <a:pt x="326" y="486"/>
                    <a:pt x="326" y="586"/>
                  </a:cubicBezTo>
                  <a:cubicBezTo>
                    <a:pt x="426" y="912"/>
                    <a:pt x="527" y="1112"/>
                    <a:pt x="527" y="1438"/>
                  </a:cubicBezTo>
                  <a:cubicBezTo>
                    <a:pt x="627" y="2065"/>
                    <a:pt x="752" y="2691"/>
                    <a:pt x="953" y="3217"/>
                  </a:cubicBezTo>
                  <a:cubicBezTo>
                    <a:pt x="1053" y="3618"/>
                    <a:pt x="1253" y="3844"/>
                    <a:pt x="1579" y="3844"/>
                  </a:cubicBezTo>
                  <a:cubicBezTo>
                    <a:pt x="1780" y="3844"/>
                    <a:pt x="2005" y="3518"/>
                    <a:pt x="2005" y="3092"/>
                  </a:cubicBezTo>
                  <a:cubicBezTo>
                    <a:pt x="2005" y="2892"/>
                    <a:pt x="2005" y="2591"/>
                    <a:pt x="2106" y="2265"/>
                  </a:cubicBezTo>
                  <a:cubicBezTo>
                    <a:pt x="2206" y="1839"/>
                    <a:pt x="2306" y="1438"/>
                    <a:pt x="2632" y="1012"/>
                  </a:cubicBezTo>
                  <a:cubicBezTo>
                    <a:pt x="2832" y="1338"/>
                    <a:pt x="2933" y="1538"/>
                    <a:pt x="2933" y="1739"/>
                  </a:cubicBezTo>
                  <a:cubicBezTo>
                    <a:pt x="3133" y="2165"/>
                    <a:pt x="3133" y="2466"/>
                    <a:pt x="3359" y="2892"/>
                  </a:cubicBezTo>
                  <a:cubicBezTo>
                    <a:pt x="3559" y="3318"/>
                    <a:pt x="3659" y="3844"/>
                    <a:pt x="4286" y="4045"/>
                  </a:cubicBezTo>
                  <a:cubicBezTo>
                    <a:pt x="4386" y="3944"/>
                    <a:pt x="4612" y="3844"/>
                    <a:pt x="4612" y="3719"/>
                  </a:cubicBezTo>
                  <a:lnTo>
                    <a:pt x="4913" y="2791"/>
                  </a:lnTo>
                  <a:cubicBezTo>
                    <a:pt x="5013" y="2365"/>
                    <a:pt x="4913" y="2065"/>
                    <a:pt x="5013" y="1638"/>
                  </a:cubicBezTo>
                  <a:cubicBezTo>
                    <a:pt x="5013" y="1338"/>
                    <a:pt x="5238" y="1012"/>
                    <a:pt x="5639" y="912"/>
                  </a:cubicBezTo>
                  <a:lnTo>
                    <a:pt x="5965" y="1212"/>
                  </a:lnTo>
                  <a:cubicBezTo>
                    <a:pt x="6391" y="1964"/>
                    <a:pt x="6492" y="2691"/>
                    <a:pt x="6592" y="3418"/>
                  </a:cubicBezTo>
                  <a:cubicBezTo>
                    <a:pt x="6692" y="3844"/>
                    <a:pt x="6792" y="4045"/>
                    <a:pt x="7218" y="4245"/>
                  </a:cubicBezTo>
                  <a:cubicBezTo>
                    <a:pt x="7419" y="3944"/>
                    <a:pt x="7644" y="3719"/>
                    <a:pt x="7845" y="3418"/>
                  </a:cubicBezTo>
                  <a:lnTo>
                    <a:pt x="7745" y="3418"/>
                  </a:lnTo>
                  <a:cubicBezTo>
                    <a:pt x="7845" y="3217"/>
                    <a:pt x="7845" y="3092"/>
                    <a:pt x="7945" y="2892"/>
                  </a:cubicBezTo>
                  <a:cubicBezTo>
                    <a:pt x="7945" y="2265"/>
                    <a:pt x="8371" y="1338"/>
                    <a:pt x="8998" y="1112"/>
                  </a:cubicBezTo>
                  <a:lnTo>
                    <a:pt x="9299" y="1739"/>
                  </a:lnTo>
                  <a:lnTo>
                    <a:pt x="9624" y="2992"/>
                  </a:lnTo>
                  <a:cubicBezTo>
                    <a:pt x="9725" y="3518"/>
                    <a:pt x="9925" y="3944"/>
                    <a:pt x="10452" y="4145"/>
                  </a:cubicBezTo>
                  <a:cubicBezTo>
                    <a:pt x="10777" y="3944"/>
                    <a:pt x="10777" y="3518"/>
                    <a:pt x="10978" y="3217"/>
                  </a:cubicBezTo>
                  <a:lnTo>
                    <a:pt x="10978" y="2265"/>
                  </a:lnTo>
                  <a:cubicBezTo>
                    <a:pt x="11078" y="2365"/>
                    <a:pt x="11078" y="2365"/>
                    <a:pt x="11178" y="2466"/>
                  </a:cubicBezTo>
                  <a:cubicBezTo>
                    <a:pt x="11279" y="1964"/>
                    <a:pt x="11404" y="1538"/>
                    <a:pt x="11805" y="1212"/>
                  </a:cubicBezTo>
                  <a:cubicBezTo>
                    <a:pt x="11905" y="1538"/>
                    <a:pt x="12030" y="1839"/>
                    <a:pt x="12131" y="2065"/>
                  </a:cubicBezTo>
                  <a:cubicBezTo>
                    <a:pt x="12231" y="2365"/>
                    <a:pt x="12231" y="2691"/>
                    <a:pt x="12331" y="2992"/>
                  </a:cubicBezTo>
                  <a:cubicBezTo>
                    <a:pt x="12431" y="3418"/>
                    <a:pt x="12657" y="3618"/>
                    <a:pt x="12958" y="3719"/>
                  </a:cubicBezTo>
                  <a:cubicBezTo>
                    <a:pt x="13685" y="3418"/>
                    <a:pt x="13910" y="2591"/>
                    <a:pt x="14211" y="1964"/>
                  </a:cubicBezTo>
                  <a:cubicBezTo>
                    <a:pt x="14311" y="1739"/>
                    <a:pt x="14311" y="1538"/>
                    <a:pt x="14411" y="1338"/>
                  </a:cubicBezTo>
                  <a:lnTo>
                    <a:pt x="14537" y="1338"/>
                  </a:lnTo>
                  <a:lnTo>
                    <a:pt x="14537" y="1438"/>
                  </a:lnTo>
                  <a:cubicBezTo>
                    <a:pt x="14737" y="1212"/>
                    <a:pt x="14938" y="1112"/>
                    <a:pt x="15163" y="811"/>
                  </a:cubicBezTo>
                  <a:cubicBezTo>
                    <a:pt x="15564" y="1739"/>
                    <a:pt x="15564" y="2691"/>
                    <a:pt x="15990" y="3518"/>
                  </a:cubicBezTo>
                  <a:cubicBezTo>
                    <a:pt x="16147" y="3674"/>
                    <a:pt x="16318" y="3907"/>
                    <a:pt x="16576" y="3907"/>
                  </a:cubicBezTo>
                  <a:cubicBezTo>
                    <a:pt x="16649" y="3907"/>
                    <a:pt x="16729" y="3888"/>
                    <a:pt x="16817" y="3844"/>
                  </a:cubicBezTo>
                  <a:cubicBezTo>
                    <a:pt x="16918" y="3217"/>
                    <a:pt x="17043" y="2466"/>
                    <a:pt x="17143" y="1839"/>
                  </a:cubicBezTo>
                  <a:cubicBezTo>
                    <a:pt x="17344" y="1638"/>
                    <a:pt x="17444" y="1538"/>
                    <a:pt x="17670" y="1338"/>
                  </a:cubicBezTo>
                  <a:cubicBezTo>
                    <a:pt x="17770" y="1638"/>
                    <a:pt x="17970" y="1964"/>
                    <a:pt x="18071" y="2365"/>
                  </a:cubicBezTo>
                  <a:cubicBezTo>
                    <a:pt x="18071" y="2892"/>
                    <a:pt x="18296" y="3217"/>
                    <a:pt x="18597" y="3618"/>
                  </a:cubicBezTo>
                  <a:cubicBezTo>
                    <a:pt x="18697" y="3719"/>
                    <a:pt x="18797" y="3719"/>
                    <a:pt x="18923" y="3719"/>
                  </a:cubicBezTo>
                  <a:cubicBezTo>
                    <a:pt x="19123" y="3618"/>
                    <a:pt x="19223" y="3518"/>
                    <a:pt x="19324" y="3418"/>
                  </a:cubicBezTo>
                  <a:cubicBezTo>
                    <a:pt x="19549" y="2892"/>
                    <a:pt x="19750" y="2365"/>
                    <a:pt x="19850" y="1964"/>
                  </a:cubicBezTo>
                  <a:cubicBezTo>
                    <a:pt x="19950" y="1538"/>
                    <a:pt x="20176" y="1338"/>
                    <a:pt x="20577" y="1112"/>
                  </a:cubicBezTo>
                  <a:cubicBezTo>
                    <a:pt x="20577" y="1338"/>
                    <a:pt x="20677" y="1438"/>
                    <a:pt x="20677" y="1538"/>
                  </a:cubicBezTo>
                  <a:cubicBezTo>
                    <a:pt x="20802" y="1739"/>
                    <a:pt x="20903" y="2065"/>
                    <a:pt x="20802" y="2265"/>
                  </a:cubicBezTo>
                  <a:cubicBezTo>
                    <a:pt x="20802" y="2791"/>
                    <a:pt x="21103" y="2992"/>
                    <a:pt x="21529" y="3217"/>
                  </a:cubicBezTo>
                  <a:cubicBezTo>
                    <a:pt x="21830" y="3092"/>
                    <a:pt x="21930" y="2892"/>
                    <a:pt x="22056" y="2691"/>
                  </a:cubicBezTo>
                  <a:cubicBezTo>
                    <a:pt x="22156" y="2365"/>
                    <a:pt x="22156" y="2065"/>
                    <a:pt x="22457" y="1839"/>
                  </a:cubicBezTo>
                  <a:cubicBezTo>
                    <a:pt x="22557" y="2065"/>
                    <a:pt x="22682" y="2265"/>
                    <a:pt x="22682" y="2591"/>
                  </a:cubicBezTo>
                  <a:cubicBezTo>
                    <a:pt x="23083" y="2265"/>
                    <a:pt x="22983" y="1839"/>
                    <a:pt x="23083" y="1438"/>
                  </a:cubicBezTo>
                  <a:cubicBezTo>
                    <a:pt x="22883" y="1338"/>
                    <a:pt x="22682" y="1212"/>
                    <a:pt x="22457" y="1112"/>
                  </a:cubicBezTo>
                  <a:lnTo>
                    <a:pt x="22457" y="1212"/>
                  </a:lnTo>
                  <a:cubicBezTo>
                    <a:pt x="22156" y="1212"/>
                    <a:pt x="21830" y="1338"/>
                    <a:pt x="21529" y="1438"/>
                  </a:cubicBezTo>
                  <a:cubicBezTo>
                    <a:pt x="21304" y="912"/>
                    <a:pt x="21103" y="586"/>
                    <a:pt x="20376" y="586"/>
                  </a:cubicBezTo>
                  <a:cubicBezTo>
                    <a:pt x="19650" y="1112"/>
                    <a:pt x="19324" y="1964"/>
                    <a:pt x="18797" y="2691"/>
                  </a:cubicBezTo>
                  <a:cubicBezTo>
                    <a:pt x="18797" y="2591"/>
                    <a:pt x="18697" y="2466"/>
                    <a:pt x="18697" y="2365"/>
                  </a:cubicBezTo>
                  <a:cubicBezTo>
                    <a:pt x="18597" y="1964"/>
                    <a:pt x="18497" y="1538"/>
                    <a:pt x="18296" y="1212"/>
                  </a:cubicBezTo>
                  <a:cubicBezTo>
                    <a:pt x="18171" y="912"/>
                    <a:pt x="17970" y="711"/>
                    <a:pt x="17670" y="711"/>
                  </a:cubicBezTo>
                  <a:cubicBezTo>
                    <a:pt x="17244" y="811"/>
                    <a:pt x="17143" y="912"/>
                    <a:pt x="16918" y="1338"/>
                  </a:cubicBezTo>
                  <a:cubicBezTo>
                    <a:pt x="16817" y="1739"/>
                    <a:pt x="16717" y="2065"/>
                    <a:pt x="16291" y="2265"/>
                  </a:cubicBezTo>
                  <a:lnTo>
                    <a:pt x="15990" y="1338"/>
                  </a:lnTo>
                  <a:cubicBezTo>
                    <a:pt x="15890" y="486"/>
                    <a:pt x="15564" y="385"/>
                    <a:pt x="14938" y="385"/>
                  </a:cubicBezTo>
                  <a:cubicBezTo>
                    <a:pt x="14838" y="486"/>
                    <a:pt x="14637" y="586"/>
                    <a:pt x="14537" y="711"/>
                  </a:cubicBezTo>
                  <a:cubicBezTo>
                    <a:pt x="14010" y="1438"/>
                    <a:pt x="13484" y="2065"/>
                    <a:pt x="12958" y="2791"/>
                  </a:cubicBezTo>
                  <a:cubicBezTo>
                    <a:pt x="12958" y="2591"/>
                    <a:pt x="12858" y="2466"/>
                    <a:pt x="12858" y="2365"/>
                  </a:cubicBezTo>
                  <a:cubicBezTo>
                    <a:pt x="12757" y="2065"/>
                    <a:pt x="12757" y="1739"/>
                    <a:pt x="12657" y="1438"/>
                  </a:cubicBezTo>
                  <a:cubicBezTo>
                    <a:pt x="12469" y="999"/>
                    <a:pt x="12228" y="786"/>
                    <a:pt x="11848" y="786"/>
                  </a:cubicBezTo>
                  <a:cubicBezTo>
                    <a:pt x="11772" y="786"/>
                    <a:pt x="11692" y="795"/>
                    <a:pt x="11604" y="811"/>
                  </a:cubicBezTo>
                  <a:cubicBezTo>
                    <a:pt x="11279" y="1012"/>
                    <a:pt x="11078" y="1338"/>
                    <a:pt x="10978" y="1638"/>
                  </a:cubicBezTo>
                  <a:cubicBezTo>
                    <a:pt x="10777" y="2165"/>
                    <a:pt x="10552" y="2691"/>
                    <a:pt x="10251" y="3217"/>
                  </a:cubicBezTo>
                  <a:cubicBezTo>
                    <a:pt x="10151" y="2992"/>
                    <a:pt x="10025" y="2892"/>
                    <a:pt x="10025" y="2791"/>
                  </a:cubicBezTo>
                  <a:cubicBezTo>
                    <a:pt x="9925" y="2466"/>
                    <a:pt x="9925" y="2065"/>
                    <a:pt x="9825" y="1739"/>
                  </a:cubicBezTo>
                  <a:cubicBezTo>
                    <a:pt x="9725" y="1212"/>
                    <a:pt x="9524" y="811"/>
                    <a:pt x="8998" y="586"/>
                  </a:cubicBezTo>
                  <a:cubicBezTo>
                    <a:pt x="8672" y="586"/>
                    <a:pt x="8472" y="711"/>
                    <a:pt x="8271" y="1012"/>
                  </a:cubicBezTo>
                  <a:cubicBezTo>
                    <a:pt x="8146" y="1338"/>
                    <a:pt x="7945" y="1638"/>
                    <a:pt x="7745" y="1964"/>
                  </a:cubicBezTo>
                  <a:cubicBezTo>
                    <a:pt x="7519" y="2365"/>
                    <a:pt x="7419" y="2691"/>
                    <a:pt x="7218" y="3092"/>
                  </a:cubicBezTo>
                  <a:cubicBezTo>
                    <a:pt x="7118" y="2892"/>
                    <a:pt x="7118" y="2791"/>
                    <a:pt x="7118" y="2791"/>
                  </a:cubicBezTo>
                  <a:cubicBezTo>
                    <a:pt x="6792" y="2165"/>
                    <a:pt x="6592" y="1638"/>
                    <a:pt x="6391" y="1012"/>
                  </a:cubicBezTo>
                  <a:cubicBezTo>
                    <a:pt x="6170" y="687"/>
                    <a:pt x="5896" y="504"/>
                    <a:pt x="5623" y="504"/>
                  </a:cubicBezTo>
                  <a:cubicBezTo>
                    <a:pt x="5369" y="504"/>
                    <a:pt x="5118" y="662"/>
                    <a:pt x="4913" y="1012"/>
                  </a:cubicBezTo>
                  <a:cubicBezTo>
                    <a:pt x="4913" y="1112"/>
                    <a:pt x="4812" y="1212"/>
                    <a:pt x="4812" y="1338"/>
                  </a:cubicBezTo>
                  <a:cubicBezTo>
                    <a:pt x="4612" y="1964"/>
                    <a:pt x="4286" y="2466"/>
                    <a:pt x="4086" y="3092"/>
                  </a:cubicBezTo>
                  <a:cubicBezTo>
                    <a:pt x="3559" y="2365"/>
                    <a:pt x="3559" y="1438"/>
                    <a:pt x="3133" y="711"/>
                  </a:cubicBezTo>
                  <a:cubicBezTo>
                    <a:pt x="2933" y="711"/>
                    <a:pt x="2632" y="586"/>
                    <a:pt x="2406" y="586"/>
                  </a:cubicBezTo>
                  <a:cubicBezTo>
                    <a:pt x="1680" y="1212"/>
                    <a:pt x="1680" y="2265"/>
                    <a:pt x="1253" y="3217"/>
                  </a:cubicBezTo>
                  <a:cubicBezTo>
                    <a:pt x="1253" y="2992"/>
                    <a:pt x="1153" y="2791"/>
                    <a:pt x="1153" y="2691"/>
                  </a:cubicBezTo>
                  <a:cubicBezTo>
                    <a:pt x="1153" y="2265"/>
                    <a:pt x="1153" y="1839"/>
                    <a:pt x="1053" y="1338"/>
                  </a:cubicBezTo>
                  <a:cubicBezTo>
                    <a:pt x="1053" y="912"/>
                    <a:pt x="953" y="385"/>
                    <a:pt x="527" y="85"/>
                  </a:cubicBezTo>
                  <a:cubicBezTo>
                    <a:pt x="441" y="31"/>
                    <a:pt x="355" y="0"/>
                    <a:pt x="2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0"/>
            <p:cNvSpPr/>
            <p:nvPr/>
          </p:nvSpPr>
          <p:spPr>
            <a:xfrm>
              <a:off x="4056971" y="1215475"/>
              <a:ext cx="1038064" cy="159390"/>
            </a:xfrm>
            <a:custGeom>
              <a:rect b="b" l="l" r="r" t="t"/>
              <a:pathLst>
                <a:path extrusionOk="0" h="3560" w="23184">
                  <a:moveTo>
                    <a:pt x="10752" y="1"/>
                  </a:moveTo>
                  <a:cubicBezTo>
                    <a:pt x="10351" y="101"/>
                    <a:pt x="10126" y="527"/>
                    <a:pt x="9925" y="828"/>
                  </a:cubicBezTo>
                  <a:cubicBezTo>
                    <a:pt x="9599" y="1354"/>
                    <a:pt x="9399" y="1880"/>
                    <a:pt x="9198" y="2407"/>
                  </a:cubicBezTo>
                  <a:cubicBezTo>
                    <a:pt x="9098" y="2607"/>
                    <a:pt x="8973" y="2707"/>
                    <a:pt x="8873" y="2933"/>
                  </a:cubicBezTo>
                  <a:cubicBezTo>
                    <a:pt x="8772" y="2707"/>
                    <a:pt x="8672" y="2507"/>
                    <a:pt x="8572" y="2407"/>
                  </a:cubicBezTo>
                  <a:cubicBezTo>
                    <a:pt x="8572" y="2181"/>
                    <a:pt x="8572" y="2081"/>
                    <a:pt x="8472" y="1981"/>
                  </a:cubicBezTo>
                  <a:cubicBezTo>
                    <a:pt x="8346" y="1555"/>
                    <a:pt x="8246" y="1154"/>
                    <a:pt x="8146" y="828"/>
                  </a:cubicBezTo>
                  <a:cubicBezTo>
                    <a:pt x="8000" y="536"/>
                    <a:pt x="7788" y="337"/>
                    <a:pt x="7606" y="337"/>
                  </a:cubicBezTo>
                  <a:cubicBezTo>
                    <a:pt x="7538" y="337"/>
                    <a:pt x="7474" y="365"/>
                    <a:pt x="7419" y="427"/>
                  </a:cubicBezTo>
                  <a:cubicBezTo>
                    <a:pt x="7218" y="627"/>
                    <a:pt x="7093" y="728"/>
                    <a:pt x="6993" y="928"/>
                  </a:cubicBezTo>
                  <a:lnTo>
                    <a:pt x="6692" y="1880"/>
                  </a:lnTo>
                  <a:cubicBezTo>
                    <a:pt x="6467" y="2181"/>
                    <a:pt x="6366" y="2507"/>
                    <a:pt x="6266" y="2707"/>
                  </a:cubicBezTo>
                  <a:cubicBezTo>
                    <a:pt x="5840" y="1981"/>
                    <a:pt x="5965" y="1053"/>
                    <a:pt x="5439" y="301"/>
                  </a:cubicBezTo>
                  <a:cubicBezTo>
                    <a:pt x="5300" y="269"/>
                    <a:pt x="5195" y="247"/>
                    <a:pt x="5111" y="247"/>
                  </a:cubicBezTo>
                  <a:cubicBezTo>
                    <a:pt x="4937" y="247"/>
                    <a:pt x="4847" y="340"/>
                    <a:pt x="4712" y="627"/>
                  </a:cubicBezTo>
                  <a:cubicBezTo>
                    <a:pt x="4487" y="1053"/>
                    <a:pt x="4286" y="1555"/>
                    <a:pt x="4086" y="1981"/>
                  </a:cubicBezTo>
                  <a:cubicBezTo>
                    <a:pt x="3860" y="2306"/>
                    <a:pt x="3760" y="2507"/>
                    <a:pt x="3559" y="2808"/>
                  </a:cubicBezTo>
                  <a:lnTo>
                    <a:pt x="3459" y="2808"/>
                  </a:lnTo>
                  <a:cubicBezTo>
                    <a:pt x="3459" y="2607"/>
                    <a:pt x="3334" y="2407"/>
                    <a:pt x="3233" y="2306"/>
                  </a:cubicBezTo>
                  <a:cubicBezTo>
                    <a:pt x="3133" y="1780"/>
                    <a:pt x="3133" y="1354"/>
                    <a:pt x="3033" y="928"/>
                  </a:cubicBezTo>
                  <a:cubicBezTo>
                    <a:pt x="2933" y="627"/>
                    <a:pt x="2832" y="301"/>
                    <a:pt x="2832" y="101"/>
                  </a:cubicBezTo>
                  <a:cubicBezTo>
                    <a:pt x="2306" y="101"/>
                    <a:pt x="2081" y="201"/>
                    <a:pt x="1980" y="527"/>
                  </a:cubicBezTo>
                  <a:lnTo>
                    <a:pt x="1354" y="2407"/>
                  </a:lnTo>
                  <a:lnTo>
                    <a:pt x="1053" y="3033"/>
                  </a:lnTo>
                  <a:lnTo>
                    <a:pt x="953" y="3033"/>
                  </a:lnTo>
                  <a:cubicBezTo>
                    <a:pt x="827" y="2808"/>
                    <a:pt x="827" y="2607"/>
                    <a:pt x="727" y="2407"/>
                  </a:cubicBezTo>
                  <a:cubicBezTo>
                    <a:pt x="727" y="2081"/>
                    <a:pt x="727" y="1780"/>
                    <a:pt x="627" y="1454"/>
                  </a:cubicBezTo>
                  <a:cubicBezTo>
                    <a:pt x="627" y="1154"/>
                    <a:pt x="527" y="928"/>
                    <a:pt x="201" y="627"/>
                  </a:cubicBezTo>
                  <a:cubicBezTo>
                    <a:pt x="101" y="728"/>
                    <a:pt x="0" y="728"/>
                    <a:pt x="0" y="828"/>
                  </a:cubicBezTo>
                  <a:cubicBezTo>
                    <a:pt x="0" y="1154"/>
                    <a:pt x="101" y="1354"/>
                    <a:pt x="101" y="1680"/>
                  </a:cubicBezTo>
                  <a:cubicBezTo>
                    <a:pt x="201" y="1981"/>
                    <a:pt x="326" y="2306"/>
                    <a:pt x="426" y="2707"/>
                  </a:cubicBezTo>
                  <a:cubicBezTo>
                    <a:pt x="527" y="3033"/>
                    <a:pt x="627" y="3434"/>
                    <a:pt x="1053" y="3560"/>
                  </a:cubicBezTo>
                  <a:cubicBezTo>
                    <a:pt x="1579" y="3434"/>
                    <a:pt x="1780" y="3033"/>
                    <a:pt x="1880" y="2607"/>
                  </a:cubicBezTo>
                  <a:cubicBezTo>
                    <a:pt x="2081" y="2081"/>
                    <a:pt x="2206" y="1555"/>
                    <a:pt x="2306" y="1053"/>
                  </a:cubicBezTo>
                  <a:lnTo>
                    <a:pt x="2507" y="828"/>
                  </a:lnTo>
                  <a:cubicBezTo>
                    <a:pt x="2507" y="1154"/>
                    <a:pt x="2607" y="1354"/>
                    <a:pt x="2607" y="1555"/>
                  </a:cubicBezTo>
                  <a:cubicBezTo>
                    <a:pt x="2707" y="1981"/>
                    <a:pt x="2832" y="2407"/>
                    <a:pt x="3033" y="2808"/>
                  </a:cubicBezTo>
                  <a:cubicBezTo>
                    <a:pt x="3133" y="3134"/>
                    <a:pt x="3334" y="3434"/>
                    <a:pt x="3760" y="3434"/>
                  </a:cubicBezTo>
                  <a:cubicBezTo>
                    <a:pt x="3760" y="3334"/>
                    <a:pt x="3860" y="3334"/>
                    <a:pt x="3860" y="3334"/>
                  </a:cubicBezTo>
                  <a:cubicBezTo>
                    <a:pt x="4286" y="2808"/>
                    <a:pt x="4587" y="2306"/>
                    <a:pt x="4712" y="1780"/>
                  </a:cubicBezTo>
                  <a:cubicBezTo>
                    <a:pt x="4812" y="1354"/>
                    <a:pt x="4913" y="1053"/>
                    <a:pt x="5113" y="728"/>
                  </a:cubicBezTo>
                  <a:cubicBezTo>
                    <a:pt x="5213" y="1053"/>
                    <a:pt x="5213" y="1254"/>
                    <a:pt x="5339" y="1454"/>
                  </a:cubicBezTo>
                  <a:cubicBezTo>
                    <a:pt x="5539" y="1981"/>
                    <a:pt x="5640" y="2507"/>
                    <a:pt x="5840" y="3033"/>
                  </a:cubicBezTo>
                  <a:cubicBezTo>
                    <a:pt x="5903" y="3296"/>
                    <a:pt x="6116" y="3428"/>
                    <a:pt x="6326" y="3428"/>
                  </a:cubicBezTo>
                  <a:cubicBezTo>
                    <a:pt x="6536" y="3428"/>
                    <a:pt x="6742" y="3296"/>
                    <a:pt x="6792" y="3033"/>
                  </a:cubicBezTo>
                  <a:cubicBezTo>
                    <a:pt x="6993" y="2607"/>
                    <a:pt x="7093" y="2181"/>
                    <a:pt x="7218" y="1880"/>
                  </a:cubicBezTo>
                  <a:lnTo>
                    <a:pt x="7519" y="928"/>
                  </a:lnTo>
                  <a:lnTo>
                    <a:pt x="7619" y="928"/>
                  </a:lnTo>
                  <a:cubicBezTo>
                    <a:pt x="7619" y="1053"/>
                    <a:pt x="7720" y="1154"/>
                    <a:pt x="7720" y="1354"/>
                  </a:cubicBezTo>
                  <a:cubicBezTo>
                    <a:pt x="7845" y="1555"/>
                    <a:pt x="7845" y="1880"/>
                    <a:pt x="7945" y="2081"/>
                  </a:cubicBezTo>
                  <a:cubicBezTo>
                    <a:pt x="8146" y="2507"/>
                    <a:pt x="8246" y="2933"/>
                    <a:pt x="8472" y="3134"/>
                  </a:cubicBezTo>
                  <a:cubicBezTo>
                    <a:pt x="8563" y="3329"/>
                    <a:pt x="8702" y="3408"/>
                    <a:pt x="8855" y="3408"/>
                  </a:cubicBezTo>
                  <a:cubicBezTo>
                    <a:pt x="9036" y="3408"/>
                    <a:pt x="9236" y="3297"/>
                    <a:pt x="9399" y="3134"/>
                  </a:cubicBezTo>
                  <a:cubicBezTo>
                    <a:pt x="9725" y="2707"/>
                    <a:pt x="9925" y="2181"/>
                    <a:pt x="10026" y="1780"/>
                  </a:cubicBezTo>
                  <a:cubicBezTo>
                    <a:pt x="10126" y="1454"/>
                    <a:pt x="10226" y="1154"/>
                    <a:pt x="10452" y="828"/>
                  </a:cubicBezTo>
                  <a:cubicBezTo>
                    <a:pt x="10452" y="728"/>
                    <a:pt x="10652" y="627"/>
                    <a:pt x="10652" y="527"/>
                  </a:cubicBezTo>
                  <a:lnTo>
                    <a:pt x="10853" y="527"/>
                  </a:lnTo>
                  <a:cubicBezTo>
                    <a:pt x="10978" y="828"/>
                    <a:pt x="11078" y="1154"/>
                    <a:pt x="11078" y="1555"/>
                  </a:cubicBezTo>
                  <a:cubicBezTo>
                    <a:pt x="11178" y="1981"/>
                    <a:pt x="11379" y="2507"/>
                    <a:pt x="11604" y="2933"/>
                  </a:cubicBezTo>
                  <a:cubicBezTo>
                    <a:pt x="11805" y="3234"/>
                    <a:pt x="12005" y="3334"/>
                    <a:pt x="12432" y="3334"/>
                  </a:cubicBezTo>
                  <a:cubicBezTo>
                    <a:pt x="12532" y="3134"/>
                    <a:pt x="12732" y="2933"/>
                    <a:pt x="12858" y="2707"/>
                  </a:cubicBezTo>
                  <a:cubicBezTo>
                    <a:pt x="13058" y="2306"/>
                    <a:pt x="13158" y="1780"/>
                    <a:pt x="13359" y="1354"/>
                  </a:cubicBezTo>
                  <a:cubicBezTo>
                    <a:pt x="13584" y="1053"/>
                    <a:pt x="13685" y="728"/>
                    <a:pt x="13985" y="527"/>
                  </a:cubicBezTo>
                  <a:cubicBezTo>
                    <a:pt x="14111" y="828"/>
                    <a:pt x="14311" y="1053"/>
                    <a:pt x="14311" y="1254"/>
                  </a:cubicBezTo>
                  <a:cubicBezTo>
                    <a:pt x="14512" y="1680"/>
                    <a:pt x="14612" y="2181"/>
                    <a:pt x="14737" y="2607"/>
                  </a:cubicBezTo>
                  <a:cubicBezTo>
                    <a:pt x="14938" y="3033"/>
                    <a:pt x="15239" y="3334"/>
                    <a:pt x="15865" y="3434"/>
                  </a:cubicBezTo>
                  <a:cubicBezTo>
                    <a:pt x="16091" y="3234"/>
                    <a:pt x="16391" y="3033"/>
                    <a:pt x="16492" y="2707"/>
                  </a:cubicBezTo>
                  <a:cubicBezTo>
                    <a:pt x="16818" y="2306"/>
                    <a:pt x="16918" y="1780"/>
                    <a:pt x="17118" y="1254"/>
                  </a:cubicBezTo>
                  <a:cubicBezTo>
                    <a:pt x="17344" y="1053"/>
                    <a:pt x="17444" y="828"/>
                    <a:pt x="17645" y="627"/>
                  </a:cubicBezTo>
                  <a:lnTo>
                    <a:pt x="17745" y="627"/>
                  </a:lnTo>
                  <a:lnTo>
                    <a:pt x="18071" y="1254"/>
                  </a:lnTo>
                  <a:cubicBezTo>
                    <a:pt x="18271" y="1680"/>
                    <a:pt x="18371" y="2081"/>
                    <a:pt x="18497" y="2507"/>
                  </a:cubicBezTo>
                  <a:cubicBezTo>
                    <a:pt x="18671" y="2966"/>
                    <a:pt x="19017" y="3253"/>
                    <a:pt x="19435" y="3253"/>
                  </a:cubicBezTo>
                  <a:cubicBezTo>
                    <a:pt x="19497" y="3253"/>
                    <a:pt x="19560" y="3247"/>
                    <a:pt x="19625" y="3234"/>
                  </a:cubicBezTo>
                  <a:cubicBezTo>
                    <a:pt x="20051" y="3033"/>
                    <a:pt x="20376" y="2707"/>
                    <a:pt x="20477" y="2181"/>
                  </a:cubicBezTo>
                  <a:cubicBezTo>
                    <a:pt x="20477" y="1880"/>
                    <a:pt x="20777" y="1555"/>
                    <a:pt x="20878" y="1154"/>
                  </a:cubicBezTo>
                  <a:cubicBezTo>
                    <a:pt x="21003" y="828"/>
                    <a:pt x="21204" y="627"/>
                    <a:pt x="21630" y="527"/>
                  </a:cubicBezTo>
                  <a:cubicBezTo>
                    <a:pt x="21630" y="627"/>
                    <a:pt x="21730" y="828"/>
                    <a:pt x="21830" y="928"/>
                  </a:cubicBezTo>
                  <a:cubicBezTo>
                    <a:pt x="22031" y="1354"/>
                    <a:pt x="22131" y="1780"/>
                    <a:pt x="22356" y="2181"/>
                  </a:cubicBezTo>
                  <a:cubicBezTo>
                    <a:pt x="22457" y="2507"/>
                    <a:pt x="22657" y="2808"/>
                    <a:pt x="23083" y="2933"/>
                  </a:cubicBezTo>
                  <a:cubicBezTo>
                    <a:pt x="23083" y="2808"/>
                    <a:pt x="23183" y="2808"/>
                    <a:pt x="23183" y="2707"/>
                  </a:cubicBezTo>
                  <a:cubicBezTo>
                    <a:pt x="23083" y="2407"/>
                    <a:pt x="22983" y="2081"/>
                    <a:pt x="22757" y="1780"/>
                  </a:cubicBezTo>
                  <a:cubicBezTo>
                    <a:pt x="22657" y="1254"/>
                    <a:pt x="22457" y="828"/>
                    <a:pt x="22256" y="427"/>
                  </a:cubicBezTo>
                  <a:cubicBezTo>
                    <a:pt x="22131" y="101"/>
                    <a:pt x="21830" y="1"/>
                    <a:pt x="21504" y="1"/>
                  </a:cubicBezTo>
                  <a:cubicBezTo>
                    <a:pt x="21003" y="1"/>
                    <a:pt x="20777" y="427"/>
                    <a:pt x="20477" y="728"/>
                  </a:cubicBezTo>
                  <a:cubicBezTo>
                    <a:pt x="20151" y="1254"/>
                    <a:pt x="19850" y="1880"/>
                    <a:pt x="19524" y="2407"/>
                  </a:cubicBezTo>
                  <a:cubicBezTo>
                    <a:pt x="19424" y="2407"/>
                    <a:pt x="19424" y="2507"/>
                    <a:pt x="19324" y="2607"/>
                  </a:cubicBezTo>
                  <a:cubicBezTo>
                    <a:pt x="19123" y="2407"/>
                    <a:pt x="18998" y="2181"/>
                    <a:pt x="18898" y="1981"/>
                  </a:cubicBezTo>
                  <a:cubicBezTo>
                    <a:pt x="18797" y="1680"/>
                    <a:pt x="18697" y="1254"/>
                    <a:pt x="18597" y="828"/>
                  </a:cubicBezTo>
                  <a:cubicBezTo>
                    <a:pt x="18497" y="427"/>
                    <a:pt x="18171" y="101"/>
                    <a:pt x="17745" y="1"/>
                  </a:cubicBezTo>
                  <a:cubicBezTo>
                    <a:pt x="17645" y="101"/>
                    <a:pt x="17444" y="101"/>
                    <a:pt x="17244" y="201"/>
                  </a:cubicBezTo>
                  <a:cubicBezTo>
                    <a:pt x="16717" y="1053"/>
                    <a:pt x="16191" y="1880"/>
                    <a:pt x="15665" y="2808"/>
                  </a:cubicBezTo>
                  <a:cubicBezTo>
                    <a:pt x="15364" y="2607"/>
                    <a:pt x="15239" y="2407"/>
                    <a:pt x="15138" y="2081"/>
                  </a:cubicBezTo>
                  <a:lnTo>
                    <a:pt x="14838" y="828"/>
                  </a:lnTo>
                  <a:cubicBezTo>
                    <a:pt x="14612" y="527"/>
                    <a:pt x="14412" y="101"/>
                    <a:pt x="13885" y="101"/>
                  </a:cubicBezTo>
                  <a:cubicBezTo>
                    <a:pt x="13685" y="101"/>
                    <a:pt x="13584" y="201"/>
                    <a:pt x="13359" y="301"/>
                  </a:cubicBezTo>
                  <a:cubicBezTo>
                    <a:pt x="12958" y="1053"/>
                    <a:pt x="12532" y="1880"/>
                    <a:pt x="12106" y="2607"/>
                  </a:cubicBezTo>
                  <a:lnTo>
                    <a:pt x="12005" y="2607"/>
                  </a:lnTo>
                  <a:cubicBezTo>
                    <a:pt x="11905" y="2407"/>
                    <a:pt x="11805" y="2081"/>
                    <a:pt x="11705" y="1880"/>
                  </a:cubicBezTo>
                  <a:cubicBezTo>
                    <a:pt x="11604" y="1454"/>
                    <a:pt x="11604" y="1154"/>
                    <a:pt x="11379" y="728"/>
                  </a:cubicBezTo>
                  <a:cubicBezTo>
                    <a:pt x="11279" y="427"/>
                    <a:pt x="11178" y="101"/>
                    <a:pt x="1075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 name="Google Shape;157;p20"/>
          <p:cNvGrpSpPr/>
          <p:nvPr/>
        </p:nvGrpSpPr>
        <p:grpSpPr>
          <a:xfrm rot="-649869">
            <a:off x="4949007" y="693453"/>
            <a:ext cx="3392139" cy="3756600"/>
            <a:chOff x="3320575" y="1922800"/>
            <a:chExt cx="1661286" cy="1839796"/>
          </a:xfrm>
        </p:grpSpPr>
        <p:sp>
          <p:nvSpPr>
            <p:cNvPr id="158" name="Google Shape;158;p20"/>
            <p:cNvSpPr/>
            <p:nvPr/>
          </p:nvSpPr>
          <p:spPr>
            <a:xfrm>
              <a:off x="3583620" y="3163534"/>
              <a:ext cx="8975" cy="21710"/>
            </a:xfrm>
            <a:custGeom>
              <a:rect b="b" l="l" r="r" t="t"/>
              <a:pathLst>
                <a:path extrusionOk="0" h="283" w="117">
                  <a:moveTo>
                    <a:pt x="9" y="1"/>
                  </a:moveTo>
                  <a:cubicBezTo>
                    <a:pt x="6" y="1"/>
                    <a:pt x="3" y="2"/>
                    <a:pt x="1" y="5"/>
                  </a:cubicBezTo>
                  <a:lnTo>
                    <a:pt x="77" y="283"/>
                  </a:lnTo>
                  <a:cubicBezTo>
                    <a:pt x="84" y="214"/>
                    <a:pt x="117" y="193"/>
                    <a:pt x="80" y="48"/>
                  </a:cubicBezTo>
                  <a:lnTo>
                    <a:pt x="80" y="48"/>
                  </a:lnTo>
                  <a:cubicBezTo>
                    <a:pt x="76" y="57"/>
                    <a:pt x="71" y="61"/>
                    <a:pt x="67" y="61"/>
                  </a:cubicBezTo>
                  <a:cubicBezTo>
                    <a:pt x="48" y="61"/>
                    <a:pt x="27" y="1"/>
                    <a:pt x="9"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0"/>
            <p:cNvSpPr/>
            <p:nvPr/>
          </p:nvSpPr>
          <p:spPr>
            <a:xfrm>
              <a:off x="3408640" y="3305220"/>
              <a:ext cx="7134" cy="14575"/>
            </a:xfrm>
            <a:custGeom>
              <a:rect b="b" l="l" r="r" t="t"/>
              <a:pathLst>
                <a:path extrusionOk="0" h="190" w="93">
                  <a:moveTo>
                    <a:pt x="20" y="0"/>
                  </a:moveTo>
                  <a:cubicBezTo>
                    <a:pt x="2" y="0"/>
                    <a:pt x="1" y="28"/>
                    <a:pt x="23" y="143"/>
                  </a:cubicBezTo>
                  <a:cubicBezTo>
                    <a:pt x="42" y="176"/>
                    <a:pt x="57" y="190"/>
                    <a:pt x="67" y="190"/>
                  </a:cubicBezTo>
                  <a:cubicBezTo>
                    <a:pt x="92" y="190"/>
                    <a:pt x="93" y="109"/>
                    <a:pt x="70" y="17"/>
                  </a:cubicBezTo>
                  <a:cubicBezTo>
                    <a:pt x="48" y="10"/>
                    <a:pt x="31" y="0"/>
                    <a:pt x="20"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0"/>
            <p:cNvSpPr/>
            <p:nvPr/>
          </p:nvSpPr>
          <p:spPr>
            <a:xfrm>
              <a:off x="3615149" y="2924807"/>
              <a:ext cx="15879" cy="31836"/>
            </a:xfrm>
            <a:custGeom>
              <a:rect b="b" l="l" r="r" t="t"/>
              <a:pathLst>
                <a:path extrusionOk="0" h="415" w="207">
                  <a:moveTo>
                    <a:pt x="134" y="1"/>
                  </a:moveTo>
                  <a:lnTo>
                    <a:pt x="134" y="1"/>
                  </a:lnTo>
                  <a:cubicBezTo>
                    <a:pt x="146" y="91"/>
                    <a:pt x="134" y="115"/>
                    <a:pt x="112" y="115"/>
                  </a:cubicBezTo>
                  <a:cubicBezTo>
                    <a:pt x="88" y="115"/>
                    <a:pt x="52" y="84"/>
                    <a:pt x="28" y="84"/>
                  </a:cubicBezTo>
                  <a:cubicBezTo>
                    <a:pt x="12" y="84"/>
                    <a:pt x="0" y="98"/>
                    <a:pt x="0" y="141"/>
                  </a:cubicBezTo>
                  <a:cubicBezTo>
                    <a:pt x="7" y="138"/>
                    <a:pt x="12" y="137"/>
                    <a:pt x="17" y="137"/>
                  </a:cubicBezTo>
                  <a:cubicBezTo>
                    <a:pt x="77" y="137"/>
                    <a:pt x="41" y="338"/>
                    <a:pt x="98" y="412"/>
                  </a:cubicBezTo>
                  <a:cubicBezTo>
                    <a:pt x="106" y="414"/>
                    <a:pt x="113" y="414"/>
                    <a:pt x="120" y="414"/>
                  </a:cubicBezTo>
                  <a:cubicBezTo>
                    <a:pt x="151" y="414"/>
                    <a:pt x="174" y="396"/>
                    <a:pt x="191" y="375"/>
                  </a:cubicBezTo>
                  <a:cubicBezTo>
                    <a:pt x="195" y="314"/>
                    <a:pt x="198" y="253"/>
                    <a:pt x="198" y="189"/>
                  </a:cubicBezTo>
                  <a:cubicBezTo>
                    <a:pt x="188" y="159"/>
                    <a:pt x="181" y="131"/>
                    <a:pt x="191" y="106"/>
                  </a:cubicBezTo>
                  <a:lnTo>
                    <a:pt x="191" y="106"/>
                  </a:lnTo>
                  <a:cubicBezTo>
                    <a:pt x="195" y="113"/>
                    <a:pt x="198" y="119"/>
                    <a:pt x="203" y="127"/>
                  </a:cubicBezTo>
                  <a:cubicBezTo>
                    <a:pt x="203" y="102"/>
                    <a:pt x="203" y="76"/>
                    <a:pt x="206" y="55"/>
                  </a:cubicBezTo>
                  <a:cubicBezTo>
                    <a:pt x="181" y="26"/>
                    <a:pt x="159" y="4"/>
                    <a:pt x="134"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0"/>
            <p:cNvSpPr/>
            <p:nvPr/>
          </p:nvSpPr>
          <p:spPr>
            <a:xfrm>
              <a:off x="3587226" y="3211249"/>
              <a:ext cx="7288" cy="25545"/>
            </a:xfrm>
            <a:custGeom>
              <a:rect b="b" l="l" r="r" t="t"/>
              <a:pathLst>
                <a:path extrusionOk="0" h="333" w="95">
                  <a:moveTo>
                    <a:pt x="37" y="1"/>
                  </a:moveTo>
                  <a:cubicBezTo>
                    <a:pt x="12" y="1"/>
                    <a:pt x="4" y="28"/>
                    <a:pt x="0" y="71"/>
                  </a:cubicBezTo>
                  <a:cubicBezTo>
                    <a:pt x="20" y="169"/>
                    <a:pt x="79" y="333"/>
                    <a:pt x="91" y="333"/>
                  </a:cubicBezTo>
                  <a:cubicBezTo>
                    <a:pt x="94" y="333"/>
                    <a:pt x="94" y="319"/>
                    <a:pt x="87" y="284"/>
                  </a:cubicBezTo>
                  <a:cubicBezTo>
                    <a:pt x="40" y="230"/>
                    <a:pt x="55" y="64"/>
                    <a:pt x="51" y="3"/>
                  </a:cubicBezTo>
                  <a:cubicBezTo>
                    <a:pt x="46" y="1"/>
                    <a:pt x="42" y="1"/>
                    <a:pt x="37"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0"/>
            <p:cNvSpPr/>
            <p:nvPr/>
          </p:nvSpPr>
          <p:spPr>
            <a:xfrm>
              <a:off x="3592826" y="3207796"/>
              <a:ext cx="16877" cy="16110"/>
            </a:xfrm>
            <a:custGeom>
              <a:rect b="b" l="l" r="r" t="t"/>
              <a:pathLst>
                <a:path extrusionOk="0" h="210" w="220">
                  <a:moveTo>
                    <a:pt x="144" y="0"/>
                  </a:moveTo>
                  <a:cubicBezTo>
                    <a:pt x="113" y="0"/>
                    <a:pt x="83" y="44"/>
                    <a:pt x="52" y="44"/>
                  </a:cubicBezTo>
                  <a:cubicBezTo>
                    <a:pt x="46" y="44"/>
                    <a:pt x="39" y="42"/>
                    <a:pt x="32" y="37"/>
                  </a:cubicBezTo>
                  <a:lnTo>
                    <a:pt x="32" y="37"/>
                  </a:lnTo>
                  <a:cubicBezTo>
                    <a:pt x="57" y="141"/>
                    <a:pt x="0" y="83"/>
                    <a:pt x="35" y="210"/>
                  </a:cubicBezTo>
                  <a:cubicBezTo>
                    <a:pt x="103" y="182"/>
                    <a:pt x="107" y="93"/>
                    <a:pt x="161" y="93"/>
                  </a:cubicBezTo>
                  <a:cubicBezTo>
                    <a:pt x="176" y="93"/>
                    <a:pt x="195" y="100"/>
                    <a:pt x="220" y="116"/>
                  </a:cubicBezTo>
                  <a:cubicBezTo>
                    <a:pt x="193" y="26"/>
                    <a:pt x="169" y="0"/>
                    <a:pt x="144"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0"/>
            <p:cNvSpPr/>
            <p:nvPr/>
          </p:nvSpPr>
          <p:spPr>
            <a:xfrm>
              <a:off x="3605483" y="2891284"/>
              <a:ext cx="8055" cy="9973"/>
            </a:xfrm>
            <a:custGeom>
              <a:rect b="b" l="l" r="r" t="t"/>
              <a:pathLst>
                <a:path extrusionOk="0" h="130" w="105">
                  <a:moveTo>
                    <a:pt x="42" y="1"/>
                  </a:moveTo>
                  <a:cubicBezTo>
                    <a:pt x="19" y="1"/>
                    <a:pt x="0" y="37"/>
                    <a:pt x="11" y="81"/>
                  </a:cubicBezTo>
                  <a:cubicBezTo>
                    <a:pt x="32" y="118"/>
                    <a:pt x="53" y="130"/>
                    <a:pt x="72" y="130"/>
                  </a:cubicBezTo>
                  <a:cubicBezTo>
                    <a:pt x="84" y="130"/>
                    <a:pt x="94" y="126"/>
                    <a:pt x="105" y="121"/>
                  </a:cubicBezTo>
                  <a:cubicBezTo>
                    <a:pt x="93" y="33"/>
                    <a:pt x="65" y="1"/>
                    <a:pt x="42"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0"/>
            <p:cNvSpPr/>
            <p:nvPr/>
          </p:nvSpPr>
          <p:spPr>
            <a:xfrm>
              <a:off x="3596355" y="2933936"/>
              <a:ext cx="11200" cy="31069"/>
            </a:xfrm>
            <a:custGeom>
              <a:rect b="b" l="l" r="r" t="t"/>
              <a:pathLst>
                <a:path extrusionOk="0" h="405" w="146">
                  <a:moveTo>
                    <a:pt x="51" y="0"/>
                  </a:moveTo>
                  <a:cubicBezTo>
                    <a:pt x="1" y="48"/>
                    <a:pt x="4" y="188"/>
                    <a:pt x="19" y="354"/>
                  </a:cubicBezTo>
                  <a:cubicBezTo>
                    <a:pt x="21" y="352"/>
                    <a:pt x="24" y="351"/>
                    <a:pt x="27" y="351"/>
                  </a:cubicBezTo>
                  <a:cubicBezTo>
                    <a:pt x="51" y="351"/>
                    <a:pt x="96" y="404"/>
                    <a:pt x="122" y="404"/>
                  </a:cubicBezTo>
                  <a:cubicBezTo>
                    <a:pt x="137" y="404"/>
                    <a:pt x="146" y="387"/>
                    <a:pt x="141" y="332"/>
                  </a:cubicBezTo>
                  <a:cubicBezTo>
                    <a:pt x="102" y="314"/>
                    <a:pt x="51" y="40"/>
                    <a:pt x="51"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0"/>
            <p:cNvSpPr/>
            <p:nvPr/>
          </p:nvSpPr>
          <p:spPr>
            <a:xfrm>
              <a:off x="3608322" y="2936851"/>
              <a:ext cx="11507" cy="23781"/>
            </a:xfrm>
            <a:custGeom>
              <a:rect b="b" l="l" r="r" t="t"/>
              <a:pathLst>
                <a:path extrusionOk="0" h="310" w="150">
                  <a:moveTo>
                    <a:pt x="12" y="1"/>
                  </a:moveTo>
                  <a:cubicBezTo>
                    <a:pt x="10" y="1"/>
                    <a:pt x="8" y="1"/>
                    <a:pt x="6" y="2"/>
                  </a:cubicBezTo>
                  <a:cubicBezTo>
                    <a:pt x="1" y="70"/>
                    <a:pt x="104" y="310"/>
                    <a:pt x="137" y="310"/>
                  </a:cubicBezTo>
                  <a:cubicBezTo>
                    <a:pt x="145" y="310"/>
                    <a:pt x="149" y="296"/>
                    <a:pt x="147" y="265"/>
                  </a:cubicBezTo>
                  <a:cubicBezTo>
                    <a:pt x="126" y="255"/>
                    <a:pt x="122" y="205"/>
                    <a:pt x="119" y="154"/>
                  </a:cubicBezTo>
                  <a:cubicBezTo>
                    <a:pt x="118" y="154"/>
                    <a:pt x="117" y="154"/>
                    <a:pt x="116" y="154"/>
                  </a:cubicBezTo>
                  <a:cubicBezTo>
                    <a:pt x="83" y="154"/>
                    <a:pt x="46" y="1"/>
                    <a:pt x="12"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0"/>
            <p:cNvSpPr/>
            <p:nvPr/>
          </p:nvSpPr>
          <p:spPr>
            <a:xfrm>
              <a:off x="3588377" y="2802913"/>
              <a:ext cx="7364" cy="12811"/>
            </a:xfrm>
            <a:custGeom>
              <a:rect b="b" l="l" r="r" t="t"/>
              <a:pathLst>
                <a:path extrusionOk="0" h="167" w="96">
                  <a:moveTo>
                    <a:pt x="0" y="1"/>
                  </a:moveTo>
                  <a:lnTo>
                    <a:pt x="43" y="167"/>
                  </a:lnTo>
                  <a:cubicBezTo>
                    <a:pt x="49" y="140"/>
                    <a:pt x="57" y="134"/>
                    <a:pt x="65" y="134"/>
                  </a:cubicBezTo>
                  <a:cubicBezTo>
                    <a:pt x="72" y="134"/>
                    <a:pt x="79" y="139"/>
                    <a:pt x="84" y="139"/>
                  </a:cubicBezTo>
                  <a:cubicBezTo>
                    <a:pt x="93" y="139"/>
                    <a:pt x="96" y="124"/>
                    <a:pt x="83" y="44"/>
                  </a:cubicBezTo>
                  <a:cubicBezTo>
                    <a:pt x="66" y="22"/>
                    <a:pt x="58" y="16"/>
                    <a:pt x="52" y="16"/>
                  </a:cubicBezTo>
                  <a:cubicBezTo>
                    <a:pt x="47" y="16"/>
                    <a:pt x="44" y="22"/>
                    <a:pt x="36" y="22"/>
                  </a:cubicBezTo>
                  <a:cubicBezTo>
                    <a:pt x="29" y="22"/>
                    <a:pt x="19" y="17"/>
                    <a:pt x="0"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0"/>
            <p:cNvSpPr/>
            <p:nvPr/>
          </p:nvSpPr>
          <p:spPr>
            <a:xfrm>
              <a:off x="3614612" y="3197824"/>
              <a:ext cx="844" cy="3989"/>
            </a:xfrm>
            <a:custGeom>
              <a:rect b="b" l="l" r="r" t="t"/>
              <a:pathLst>
                <a:path extrusionOk="0" h="52" w="11">
                  <a:moveTo>
                    <a:pt x="5" y="0"/>
                  </a:moveTo>
                  <a:cubicBezTo>
                    <a:pt x="1" y="0"/>
                    <a:pt x="1" y="26"/>
                    <a:pt x="4" y="52"/>
                  </a:cubicBezTo>
                  <a:cubicBezTo>
                    <a:pt x="4" y="37"/>
                    <a:pt x="7" y="19"/>
                    <a:pt x="11" y="5"/>
                  </a:cubicBezTo>
                  <a:lnTo>
                    <a:pt x="7" y="2"/>
                  </a:lnTo>
                  <a:cubicBezTo>
                    <a:pt x="7" y="1"/>
                    <a:pt x="6" y="0"/>
                    <a:pt x="5"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0"/>
            <p:cNvSpPr/>
            <p:nvPr/>
          </p:nvSpPr>
          <p:spPr>
            <a:xfrm>
              <a:off x="3598579" y="3241013"/>
              <a:ext cx="1458" cy="3069"/>
            </a:xfrm>
            <a:custGeom>
              <a:rect b="b" l="l" r="r" t="t"/>
              <a:pathLst>
                <a:path extrusionOk="0" h="40" w="19">
                  <a:moveTo>
                    <a:pt x="8" y="1"/>
                  </a:moveTo>
                  <a:lnTo>
                    <a:pt x="8" y="1"/>
                  </a:lnTo>
                  <a:cubicBezTo>
                    <a:pt x="11" y="18"/>
                    <a:pt x="8" y="29"/>
                    <a:pt x="0" y="40"/>
                  </a:cubicBezTo>
                  <a:cubicBezTo>
                    <a:pt x="8" y="33"/>
                    <a:pt x="15" y="22"/>
                    <a:pt x="18" y="14"/>
                  </a:cubicBezTo>
                  <a:cubicBezTo>
                    <a:pt x="15" y="11"/>
                    <a:pt x="11" y="4"/>
                    <a:pt x="8"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0"/>
            <p:cNvSpPr/>
            <p:nvPr/>
          </p:nvSpPr>
          <p:spPr>
            <a:xfrm>
              <a:off x="3602492" y="3221068"/>
              <a:ext cx="7978" cy="9742"/>
            </a:xfrm>
            <a:custGeom>
              <a:rect b="b" l="l" r="r" t="t"/>
              <a:pathLst>
                <a:path extrusionOk="0" h="127" w="104">
                  <a:moveTo>
                    <a:pt x="36" y="1"/>
                  </a:moveTo>
                  <a:cubicBezTo>
                    <a:pt x="12" y="1"/>
                    <a:pt x="0" y="22"/>
                    <a:pt x="32" y="127"/>
                  </a:cubicBezTo>
                  <a:cubicBezTo>
                    <a:pt x="39" y="116"/>
                    <a:pt x="50" y="116"/>
                    <a:pt x="65" y="116"/>
                  </a:cubicBezTo>
                  <a:cubicBezTo>
                    <a:pt x="79" y="83"/>
                    <a:pt x="90" y="48"/>
                    <a:pt x="104" y="5"/>
                  </a:cubicBezTo>
                  <a:lnTo>
                    <a:pt x="104" y="5"/>
                  </a:lnTo>
                  <a:cubicBezTo>
                    <a:pt x="100" y="9"/>
                    <a:pt x="94" y="10"/>
                    <a:pt x="88" y="10"/>
                  </a:cubicBezTo>
                  <a:cubicBezTo>
                    <a:pt x="72" y="10"/>
                    <a:pt x="51" y="1"/>
                    <a:pt x="36"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0"/>
            <p:cNvSpPr/>
            <p:nvPr/>
          </p:nvSpPr>
          <p:spPr>
            <a:xfrm>
              <a:off x="3575949" y="3130701"/>
              <a:ext cx="12734" cy="9052"/>
            </a:xfrm>
            <a:custGeom>
              <a:rect b="b" l="l" r="r" t="t"/>
              <a:pathLst>
                <a:path extrusionOk="0" h="118" w="166">
                  <a:moveTo>
                    <a:pt x="155" y="19"/>
                  </a:moveTo>
                  <a:cubicBezTo>
                    <a:pt x="130" y="37"/>
                    <a:pt x="0" y="1"/>
                    <a:pt x="65" y="94"/>
                  </a:cubicBezTo>
                  <a:cubicBezTo>
                    <a:pt x="70" y="91"/>
                    <a:pt x="75" y="89"/>
                    <a:pt x="81" y="89"/>
                  </a:cubicBezTo>
                  <a:cubicBezTo>
                    <a:pt x="105" y="89"/>
                    <a:pt x="131" y="117"/>
                    <a:pt x="147" y="117"/>
                  </a:cubicBezTo>
                  <a:cubicBezTo>
                    <a:pt x="160" y="117"/>
                    <a:pt x="166" y="97"/>
                    <a:pt x="155" y="19"/>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0"/>
            <p:cNvSpPr/>
            <p:nvPr/>
          </p:nvSpPr>
          <p:spPr>
            <a:xfrm>
              <a:off x="3591829" y="3125255"/>
              <a:ext cx="30915" cy="8362"/>
            </a:xfrm>
            <a:custGeom>
              <a:rect b="b" l="l" r="r" t="t"/>
              <a:pathLst>
                <a:path extrusionOk="0" h="109" w="403">
                  <a:moveTo>
                    <a:pt x="402" y="0"/>
                  </a:moveTo>
                  <a:lnTo>
                    <a:pt x="402" y="0"/>
                  </a:lnTo>
                  <a:cubicBezTo>
                    <a:pt x="308" y="40"/>
                    <a:pt x="135" y="25"/>
                    <a:pt x="56" y="68"/>
                  </a:cubicBezTo>
                  <a:cubicBezTo>
                    <a:pt x="0" y="96"/>
                    <a:pt x="32" y="105"/>
                    <a:pt x="84" y="105"/>
                  </a:cubicBezTo>
                  <a:cubicBezTo>
                    <a:pt x="133" y="105"/>
                    <a:pt x="199" y="97"/>
                    <a:pt x="229" y="90"/>
                  </a:cubicBezTo>
                  <a:cubicBezTo>
                    <a:pt x="301" y="75"/>
                    <a:pt x="380" y="108"/>
                    <a:pt x="402"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0"/>
            <p:cNvSpPr/>
            <p:nvPr/>
          </p:nvSpPr>
          <p:spPr>
            <a:xfrm>
              <a:off x="3629034" y="2932862"/>
              <a:ext cx="1688" cy="6444"/>
            </a:xfrm>
            <a:custGeom>
              <a:rect b="b" l="l" r="r" t="t"/>
              <a:pathLst>
                <a:path extrusionOk="0" h="84" w="22">
                  <a:moveTo>
                    <a:pt x="10" y="1"/>
                  </a:moveTo>
                  <a:lnTo>
                    <a:pt x="10" y="1"/>
                  </a:lnTo>
                  <a:cubicBezTo>
                    <a:pt x="0" y="26"/>
                    <a:pt x="7" y="54"/>
                    <a:pt x="17" y="84"/>
                  </a:cubicBezTo>
                  <a:cubicBezTo>
                    <a:pt x="17" y="62"/>
                    <a:pt x="22" y="44"/>
                    <a:pt x="22" y="22"/>
                  </a:cubicBezTo>
                  <a:cubicBezTo>
                    <a:pt x="17" y="14"/>
                    <a:pt x="14" y="8"/>
                    <a:pt x="10"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0"/>
            <p:cNvSpPr/>
            <p:nvPr/>
          </p:nvSpPr>
          <p:spPr>
            <a:xfrm>
              <a:off x="3320575" y="1922800"/>
              <a:ext cx="1661286" cy="1839796"/>
            </a:xfrm>
            <a:custGeom>
              <a:rect b="b" l="l" r="r" t="t"/>
              <a:pathLst>
                <a:path extrusionOk="0" h="23983" w="21656">
                  <a:moveTo>
                    <a:pt x="3358" y="16280"/>
                  </a:moveTo>
                  <a:cubicBezTo>
                    <a:pt x="3412" y="16363"/>
                    <a:pt x="3419" y="16432"/>
                    <a:pt x="3405" y="16503"/>
                  </a:cubicBezTo>
                  <a:cubicBezTo>
                    <a:pt x="3398" y="16543"/>
                    <a:pt x="3386" y="16579"/>
                    <a:pt x="3368" y="16618"/>
                  </a:cubicBezTo>
                  <a:cubicBezTo>
                    <a:pt x="3354" y="16658"/>
                    <a:pt x="3336" y="16698"/>
                    <a:pt x="3315" y="16741"/>
                  </a:cubicBezTo>
                  <a:cubicBezTo>
                    <a:pt x="3318" y="16687"/>
                    <a:pt x="3311" y="16593"/>
                    <a:pt x="3311" y="16503"/>
                  </a:cubicBezTo>
                  <a:cubicBezTo>
                    <a:pt x="3311" y="16413"/>
                    <a:pt x="3322" y="16327"/>
                    <a:pt x="3358" y="16280"/>
                  </a:cubicBezTo>
                  <a:close/>
                  <a:moveTo>
                    <a:pt x="11500" y="17364"/>
                  </a:moveTo>
                  <a:cubicBezTo>
                    <a:pt x="11504" y="17656"/>
                    <a:pt x="11500" y="17948"/>
                    <a:pt x="11496" y="18236"/>
                  </a:cubicBezTo>
                  <a:cubicBezTo>
                    <a:pt x="11489" y="18326"/>
                    <a:pt x="11482" y="18442"/>
                    <a:pt x="11474" y="18572"/>
                  </a:cubicBezTo>
                  <a:cubicBezTo>
                    <a:pt x="11464" y="18795"/>
                    <a:pt x="11457" y="19061"/>
                    <a:pt x="11453" y="19350"/>
                  </a:cubicBezTo>
                  <a:cubicBezTo>
                    <a:pt x="11417" y="19313"/>
                    <a:pt x="11384" y="19260"/>
                    <a:pt x="11356" y="19187"/>
                  </a:cubicBezTo>
                  <a:cubicBezTo>
                    <a:pt x="11363" y="18936"/>
                    <a:pt x="11374" y="18683"/>
                    <a:pt x="11392" y="18431"/>
                  </a:cubicBezTo>
                  <a:cubicBezTo>
                    <a:pt x="11417" y="18074"/>
                    <a:pt x="11449" y="17721"/>
                    <a:pt x="11500" y="17364"/>
                  </a:cubicBezTo>
                  <a:close/>
                  <a:moveTo>
                    <a:pt x="10055" y="19415"/>
                  </a:moveTo>
                  <a:cubicBezTo>
                    <a:pt x="10084" y="19465"/>
                    <a:pt x="10117" y="19523"/>
                    <a:pt x="10145" y="19576"/>
                  </a:cubicBezTo>
                  <a:cubicBezTo>
                    <a:pt x="10174" y="19631"/>
                    <a:pt x="10207" y="19688"/>
                    <a:pt x="10235" y="19746"/>
                  </a:cubicBezTo>
                  <a:cubicBezTo>
                    <a:pt x="10246" y="19850"/>
                    <a:pt x="10260" y="19955"/>
                    <a:pt x="10268" y="20063"/>
                  </a:cubicBezTo>
                  <a:cubicBezTo>
                    <a:pt x="10261" y="20068"/>
                    <a:pt x="10253" y="20070"/>
                    <a:pt x="10245" y="20070"/>
                  </a:cubicBezTo>
                  <a:cubicBezTo>
                    <a:pt x="10212" y="20070"/>
                    <a:pt x="10171" y="20033"/>
                    <a:pt x="10131" y="19987"/>
                  </a:cubicBezTo>
                  <a:cubicBezTo>
                    <a:pt x="10112" y="19825"/>
                    <a:pt x="10091" y="19663"/>
                    <a:pt x="10066" y="19501"/>
                  </a:cubicBezTo>
                  <a:cubicBezTo>
                    <a:pt x="10062" y="19472"/>
                    <a:pt x="10059" y="19443"/>
                    <a:pt x="10055" y="19415"/>
                  </a:cubicBezTo>
                  <a:close/>
                  <a:moveTo>
                    <a:pt x="10664" y="21756"/>
                  </a:moveTo>
                  <a:lnTo>
                    <a:pt x="10663" y="21759"/>
                  </a:lnTo>
                  <a:lnTo>
                    <a:pt x="10663" y="21759"/>
                  </a:lnTo>
                  <a:cubicBezTo>
                    <a:pt x="10663" y="21758"/>
                    <a:pt x="10664" y="21757"/>
                    <a:pt x="10664" y="21756"/>
                  </a:cubicBezTo>
                  <a:close/>
                  <a:moveTo>
                    <a:pt x="16648" y="17930"/>
                  </a:moveTo>
                  <a:lnTo>
                    <a:pt x="16648" y="17930"/>
                  </a:lnTo>
                  <a:cubicBezTo>
                    <a:pt x="16623" y="18103"/>
                    <a:pt x="16587" y="18276"/>
                    <a:pt x="16554" y="18449"/>
                  </a:cubicBezTo>
                  <a:cubicBezTo>
                    <a:pt x="16522" y="18622"/>
                    <a:pt x="16479" y="18795"/>
                    <a:pt x="16442" y="18968"/>
                  </a:cubicBezTo>
                  <a:cubicBezTo>
                    <a:pt x="16364" y="19310"/>
                    <a:pt x="16273" y="19652"/>
                    <a:pt x="16173" y="19990"/>
                  </a:cubicBezTo>
                  <a:cubicBezTo>
                    <a:pt x="16068" y="20326"/>
                    <a:pt x="15960" y="20665"/>
                    <a:pt x="15823" y="20989"/>
                  </a:cubicBezTo>
                  <a:cubicBezTo>
                    <a:pt x="15754" y="21154"/>
                    <a:pt x="15686" y="21317"/>
                    <a:pt x="15603" y="21475"/>
                  </a:cubicBezTo>
                  <a:cubicBezTo>
                    <a:pt x="15560" y="21551"/>
                    <a:pt x="15516" y="21630"/>
                    <a:pt x="15470" y="21702"/>
                  </a:cubicBezTo>
                  <a:cubicBezTo>
                    <a:pt x="15426" y="21763"/>
                    <a:pt x="15387" y="21828"/>
                    <a:pt x="15330" y="21875"/>
                  </a:cubicBezTo>
                  <a:cubicBezTo>
                    <a:pt x="15333" y="21867"/>
                    <a:pt x="15336" y="21861"/>
                    <a:pt x="15340" y="21849"/>
                  </a:cubicBezTo>
                  <a:cubicBezTo>
                    <a:pt x="15380" y="21799"/>
                    <a:pt x="15408" y="21741"/>
                    <a:pt x="15438" y="21684"/>
                  </a:cubicBezTo>
                  <a:cubicBezTo>
                    <a:pt x="15477" y="21608"/>
                    <a:pt x="15513" y="21525"/>
                    <a:pt x="15546" y="21446"/>
                  </a:cubicBezTo>
                  <a:cubicBezTo>
                    <a:pt x="15581" y="21356"/>
                    <a:pt x="15614" y="21270"/>
                    <a:pt x="15646" y="21179"/>
                  </a:cubicBezTo>
                  <a:cubicBezTo>
                    <a:pt x="15654" y="21169"/>
                    <a:pt x="15661" y="21158"/>
                    <a:pt x="15668" y="21147"/>
                  </a:cubicBezTo>
                  <a:cubicBezTo>
                    <a:pt x="15668" y="21133"/>
                    <a:pt x="15672" y="21122"/>
                    <a:pt x="15672" y="21111"/>
                  </a:cubicBezTo>
                  <a:cubicBezTo>
                    <a:pt x="15689" y="21057"/>
                    <a:pt x="15707" y="21006"/>
                    <a:pt x="15726" y="20953"/>
                  </a:cubicBezTo>
                  <a:cubicBezTo>
                    <a:pt x="15776" y="20805"/>
                    <a:pt x="15823" y="20657"/>
                    <a:pt x="15870" y="20509"/>
                  </a:cubicBezTo>
                  <a:cubicBezTo>
                    <a:pt x="15877" y="20495"/>
                    <a:pt x="15884" y="20481"/>
                    <a:pt x="15892" y="20462"/>
                  </a:cubicBezTo>
                  <a:cubicBezTo>
                    <a:pt x="15892" y="20452"/>
                    <a:pt x="15895" y="20441"/>
                    <a:pt x="15895" y="20430"/>
                  </a:cubicBezTo>
                  <a:cubicBezTo>
                    <a:pt x="15945" y="20268"/>
                    <a:pt x="15996" y="20110"/>
                    <a:pt x="16043" y="19951"/>
                  </a:cubicBezTo>
                  <a:cubicBezTo>
                    <a:pt x="16093" y="19782"/>
                    <a:pt x="16143" y="19616"/>
                    <a:pt x="16191" y="19447"/>
                  </a:cubicBezTo>
                  <a:lnTo>
                    <a:pt x="16342" y="18939"/>
                  </a:lnTo>
                  <a:cubicBezTo>
                    <a:pt x="16442" y="18604"/>
                    <a:pt x="16537" y="18265"/>
                    <a:pt x="16648" y="17930"/>
                  </a:cubicBezTo>
                  <a:close/>
                  <a:moveTo>
                    <a:pt x="15509" y="22109"/>
                  </a:moveTo>
                  <a:cubicBezTo>
                    <a:pt x="15524" y="22123"/>
                    <a:pt x="15538" y="22135"/>
                    <a:pt x="15553" y="22148"/>
                  </a:cubicBezTo>
                  <a:cubicBezTo>
                    <a:pt x="15538" y="22156"/>
                    <a:pt x="15528" y="22167"/>
                    <a:pt x="15516" y="22178"/>
                  </a:cubicBezTo>
                  <a:cubicBezTo>
                    <a:pt x="15509" y="22181"/>
                    <a:pt x="15506" y="22185"/>
                    <a:pt x="15499" y="22188"/>
                  </a:cubicBezTo>
                  <a:lnTo>
                    <a:pt x="15509" y="22109"/>
                  </a:lnTo>
                  <a:close/>
                  <a:moveTo>
                    <a:pt x="4778" y="23460"/>
                  </a:moveTo>
                  <a:lnTo>
                    <a:pt x="4778" y="23460"/>
                  </a:lnTo>
                  <a:cubicBezTo>
                    <a:pt x="4691" y="23532"/>
                    <a:pt x="4525" y="23572"/>
                    <a:pt x="4334" y="23590"/>
                  </a:cubicBezTo>
                  <a:cubicBezTo>
                    <a:pt x="4460" y="23540"/>
                    <a:pt x="4608" y="23492"/>
                    <a:pt x="4778" y="23460"/>
                  </a:cubicBezTo>
                  <a:close/>
                  <a:moveTo>
                    <a:pt x="15790" y="0"/>
                  </a:moveTo>
                  <a:cubicBezTo>
                    <a:pt x="15704" y="0"/>
                    <a:pt x="15657" y="11"/>
                    <a:pt x="15639" y="29"/>
                  </a:cubicBezTo>
                  <a:cubicBezTo>
                    <a:pt x="15624" y="43"/>
                    <a:pt x="15636" y="65"/>
                    <a:pt x="15672" y="87"/>
                  </a:cubicBezTo>
                  <a:cubicBezTo>
                    <a:pt x="15732" y="130"/>
                    <a:pt x="15877" y="187"/>
                    <a:pt x="16013" y="263"/>
                  </a:cubicBezTo>
                  <a:cubicBezTo>
                    <a:pt x="16158" y="338"/>
                    <a:pt x="16299" y="428"/>
                    <a:pt x="16385" y="490"/>
                  </a:cubicBezTo>
                  <a:cubicBezTo>
                    <a:pt x="16441" y="536"/>
                    <a:pt x="16476" y="564"/>
                    <a:pt x="16469" y="564"/>
                  </a:cubicBezTo>
                  <a:cubicBezTo>
                    <a:pt x="16465" y="564"/>
                    <a:pt x="16453" y="558"/>
                    <a:pt x="16428" y="544"/>
                  </a:cubicBezTo>
                  <a:lnTo>
                    <a:pt x="16428" y="544"/>
                  </a:lnTo>
                  <a:cubicBezTo>
                    <a:pt x="16466" y="594"/>
                    <a:pt x="16465" y="614"/>
                    <a:pt x="16436" y="614"/>
                  </a:cubicBezTo>
                  <a:cubicBezTo>
                    <a:pt x="16432" y="614"/>
                    <a:pt x="16426" y="613"/>
                    <a:pt x="16421" y="612"/>
                  </a:cubicBezTo>
                  <a:cubicBezTo>
                    <a:pt x="16399" y="609"/>
                    <a:pt x="16367" y="598"/>
                    <a:pt x="16334" y="584"/>
                  </a:cubicBezTo>
                  <a:cubicBezTo>
                    <a:pt x="16299" y="566"/>
                    <a:pt x="16256" y="548"/>
                    <a:pt x="16208" y="526"/>
                  </a:cubicBezTo>
                  <a:cubicBezTo>
                    <a:pt x="16025" y="443"/>
                    <a:pt x="15765" y="342"/>
                    <a:pt x="15581" y="277"/>
                  </a:cubicBezTo>
                  <a:cubicBezTo>
                    <a:pt x="15534" y="267"/>
                    <a:pt x="15491" y="245"/>
                    <a:pt x="15445" y="230"/>
                  </a:cubicBezTo>
                  <a:cubicBezTo>
                    <a:pt x="15423" y="220"/>
                    <a:pt x="15401" y="209"/>
                    <a:pt x="15376" y="198"/>
                  </a:cubicBezTo>
                  <a:cubicBezTo>
                    <a:pt x="15355" y="190"/>
                    <a:pt x="15333" y="180"/>
                    <a:pt x="15308" y="169"/>
                  </a:cubicBezTo>
                  <a:cubicBezTo>
                    <a:pt x="15261" y="144"/>
                    <a:pt x="15210" y="126"/>
                    <a:pt x="15157" y="100"/>
                  </a:cubicBezTo>
                  <a:cubicBezTo>
                    <a:pt x="15132" y="94"/>
                    <a:pt x="15102" y="82"/>
                    <a:pt x="15070" y="72"/>
                  </a:cubicBezTo>
                  <a:cubicBezTo>
                    <a:pt x="15055" y="69"/>
                    <a:pt x="15041" y="61"/>
                    <a:pt x="15023" y="57"/>
                  </a:cubicBezTo>
                  <a:cubicBezTo>
                    <a:pt x="15009" y="54"/>
                    <a:pt x="14991" y="47"/>
                    <a:pt x="14976" y="43"/>
                  </a:cubicBezTo>
                  <a:cubicBezTo>
                    <a:pt x="14890" y="23"/>
                    <a:pt x="14791" y="6"/>
                    <a:pt x="14678" y="6"/>
                  </a:cubicBezTo>
                  <a:cubicBezTo>
                    <a:pt x="14611" y="6"/>
                    <a:pt x="14539" y="12"/>
                    <a:pt x="14461" y="25"/>
                  </a:cubicBezTo>
                  <a:cubicBezTo>
                    <a:pt x="14436" y="32"/>
                    <a:pt x="14410" y="36"/>
                    <a:pt x="14382" y="43"/>
                  </a:cubicBezTo>
                  <a:cubicBezTo>
                    <a:pt x="14353" y="50"/>
                    <a:pt x="14327" y="61"/>
                    <a:pt x="14299" y="69"/>
                  </a:cubicBezTo>
                  <a:cubicBezTo>
                    <a:pt x="14241" y="87"/>
                    <a:pt x="14184" y="115"/>
                    <a:pt x="14123" y="144"/>
                  </a:cubicBezTo>
                  <a:cubicBezTo>
                    <a:pt x="14094" y="158"/>
                    <a:pt x="14061" y="180"/>
                    <a:pt x="14033" y="198"/>
                  </a:cubicBezTo>
                  <a:cubicBezTo>
                    <a:pt x="14018" y="205"/>
                    <a:pt x="14000" y="216"/>
                    <a:pt x="13986" y="227"/>
                  </a:cubicBezTo>
                  <a:cubicBezTo>
                    <a:pt x="13975" y="238"/>
                    <a:pt x="13960" y="248"/>
                    <a:pt x="13946" y="255"/>
                  </a:cubicBezTo>
                  <a:cubicBezTo>
                    <a:pt x="13921" y="277"/>
                    <a:pt x="13892" y="298"/>
                    <a:pt x="13863" y="324"/>
                  </a:cubicBezTo>
                  <a:lnTo>
                    <a:pt x="13842" y="342"/>
                  </a:lnTo>
                  <a:lnTo>
                    <a:pt x="13823" y="360"/>
                  </a:lnTo>
                  <a:cubicBezTo>
                    <a:pt x="13809" y="375"/>
                    <a:pt x="13798" y="385"/>
                    <a:pt x="13784" y="400"/>
                  </a:cubicBezTo>
                  <a:cubicBezTo>
                    <a:pt x="13827" y="356"/>
                    <a:pt x="13845" y="331"/>
                    <a:pt x="13870" y="310"/>
                  </a:cubicBezTo>
                  <a:cubicBezTo>
                    <a:pt x="13892" y="285"/>
                    <a:pt x="13913" y="260"/>
                    <a:pt x="13960" y="223"/>
                  </a:cubicBezTo>
                  <a:lnTo>
                    <a:pt x="13960" y="223"/>
                  </a:lnTo>
                  <a:cubicBezTo>
                    <a:pt x="13910" y="252"/>
                    <a:pt x="13863" y="288"/>
                    <a:pt x="13820" y="324"/>
                  </a:cubicBezTo>
                  <a:cubicBezTo>
                    <a:pt x="13780" y="360"/>
                    <a:pt x="13737" y="400"/>
                    <a:pt x="13701" y="443"/>
                  </a:cubicBezTo>
                  <a:cubicBezTo>
                    <a:pt x="13665" y="486"/>
                    <a:pt x="13632" y="533"/>
                    <a:pt x="13597" y="580"/>
                  </a:cubicBezTo>
                  <a:cubicBezTo>
                    <a:pt x="13567" y="627"/>
                    <a:pt x="13539" y="674"/>
                    <a:pt x="13510" y="724"/>
                  </a:cubicBezTo>
                  <a:cubicBezTo>
                    <a:pt x="13398" y="922"/>
                    <a:pt x="13316" y="1131"/>
                    <a:pt x="13196" y="1358"/>
                  </a:cubicBezTo>
                  <a:cubicBezTo>
                    <a:pt x="13196" y="1369"/>
                    <a:pt x="13200" y="1376"/>
                    <a:pt x="13200" y="1387"/>
                  </a:cubicBezTo>
                  <a:lnTo>
                    <a:pt x="13203" y="1401"/>
                  </a:lnTo>
                  <a:lnTo>
                    <a:pt x="13203" y="1409"/>
                  </a:lnTo>
                  <a:lnTo>
                    <a:pt x="13203" y="1412"/>
                  </a:lnTo>
                  <a:cubicBezTo>
                    <a:pt x="13211" y="1419"/>
                    <a:pt x="13211" y="1430"/>
                    <a:pt x="13215" y="1437"/>
                  </a:cubicBezTo>
                  <a:cubicBezTo>
                    <a:pt x="13222" y="1455"/>
                    <a:pt x="13222" y="1477"/>
                    <a:pt x="13222" y="1495"/>
                  </a:cubicBezTo>
                  <a:cubicBezTo>
                    <a:pt x="13222" y="1531"/>
                    <a:pt x="13215" y="1567"/>
                    <a:pt x="13211" y="1600"/>
                  </a:cubicBezTo>
                  <a:cubicBezTo>
                    <a:pt x="13203" y="1660"/>
                    <a:pt x="13208" y="1718"/>
                    <a:pt x="13280" y="1823"/>
                  </a:cubicBezTo>
                  <a:cubicBezTo>
                    <a:pt x="13283" y="1725"/>
                    <a:pt x="13290" y="1628"/>
                    <a:pt x="13305" y="1538"/>
                  </a:cubicBezTo>
                  <a:lnTo>
                    <a:pt x="13316" y="1474"/>
                  </a:lnTo>
                  <a:lnTo>
                    <a:pt x="13323" y="1441"/>
                  </a:lnTo>
                  <a:lnTo>
                    <a:pt x="13337" y="1379"/>
                  </a:lnTo>
                  <a:cubicBezTo>
                    <a:pt x="13344" y="1344"/>
                    <a:pt x="13359" y="1304"/>
                    <a:pt x="13369" y="1264"/>
                  </a:cubicBezTo>
                  <a:cubicBezTo>
                    <a:pt x="13381" y="1225"/>
                    <a:pt x="13394" y="1189"/>
                    <a:pt x="13409" y="1149"/>
                  </a:cubicBezTo>
                  <a:lnTo>
                    <a:pt x="13409" y="1149"/>
                  </a:lnTo>
                  <a:cubicBezTo>
                    <a:pt x="13402" y="1171"/>
                    <a:pt x="13394" y="1196"/>
                    <a:pt x="13388" y="1218"/>
                  </a:cubicBezTo>
                  <a:cubicBezTo>
                    <a:pt x="13384" y="1239"/>
                    <a:pt x="13376" y="1261"/>
                    <a:pt x="13373" y="1286"/>
                  </a:cubicBezTo>
                  <a:cubicBezTo>
                    <a:pt x="13363" y="1329"/>
                    <a:pt x="13355" y="1376"/>
                    <a:pt x="13351" y="1423"/>
                  </a:cubicBezTo>
                  <a:lnTo>
                    <a:pt x="13348" y="1441"/>
                  </a:lnTo>
                  <a:lnTo>
                    <a:pt x="13348" y="1455"/>
                  </a:lnTo>
                  <a:lnTo>
                    <a:pt x="13348" y="1474"/>
                  </a:lnTo>
                  <a:lnTo>
                    <a:pt x="13348" y="1520"/>
                  </a:lnTo>
                  <a:cubicBezTo>
                    <a:pt x="13351" y="1549"/>
                    <a:pt x="13351" y="1582"/>
                    <a:pt x="13351" y="1614"/>
                  </a:cubicBezTo>
                  <a:cubicBezTo>
                    <a:pt x="13363" y="1751"/>
                    <a:pt x="13369" y="1920"/>
                    <a:pt x="13381" y="2107"/>
                  </a:cubicBezTo>
                  <a:lnTo>
                    <a:pt x="13381" y="2125"/>
                  </a:lnTo>
                  <a:cubicBezTo>
                    <a:pt x="13381" y="2128"/>
                    <a:pt x="13383" y="2137"/>
                    <a:pt x="13379" y="2137"/>
                  </a:cubicBezTo>
                  <a:cubicBezTo>
                    <a:pt x="13379" y="2137"/>
                    <a:pt x="13378" y="2137"/>
                    <a:pt x="13376" y="2136"/>
                  </a:cubicBezTo>
                  <a:cubicBezTo>
                    <a:pt x="13366" y="2132"/>
                    <a:pt x="13359" y="2132"/>
                    <a:pt x="13348" y="2129"/>
                  </a:cubicBezTo>
                  <a:cubicBezTo>
                    <a:pt x="13330" y="2125"/>
                    <a:pt x="13311" y="2122"/>
                    <a:pt x="13290" y="2119"/>
                  </a:cubicBezTo>
                  <a:cubicBezTo>
                    <a:pt x="13251" y="2107"/>
                    <a:pt x="13208" y="2097"/>
                    <a:pt x="13165" y="2086"/>
                  </a:cubicBezTo>
                  <a:cubicBezTo>
                    <a:pt x="13117" y="2075"/>
                    <a:pt x="13070" y="2061"/>
                    <a:pt x="13024" y="2046"/>
                  </a:cubicBezTo>
                  <a:cubicBezTo>
                    <a:pt x="12973" y="2032"/>
                    <a:pt x="12922" y="2014"/>
                    <a:pt x="12872" y="1996"/>
                  </a:cubicBezTo>
                  <a:cubicBezTo>
                    <a:pt x="12894" y="1981"/>
                    <a:pt x="12948" y="1971"/>
                    <a:pt x="13002" y="1963"/>
                  </a:cubicBezTo>
                  <a:cubicBezTo>
                    <a:pt x="13056" y="1956"/>
                    <a:pt x="13113" y="1949"/>
                    <a:pt x="13157" y="1949"/>
                  </a:cubicBezTo>
                  <a:cubicBezTo>
                    <a:pt x="13113" y="1924"/>
                    <a:pt x="13074" y="1909"/>
                    <a:pt x="13038" y="1902"/>
                  </a:cubicBezTo>
                  <a:cubicBezTo>
                    <a:pt x="13024" y="1898"/>
                    <a:pt x="13005" y="1895"/>
                    <a:pt x="12987" y="1891"/>
                  </a:cubicBezTo>
                  <a:cubicBezTo>
                    <a:pt x="12970" y="1891"/>
                    <a:pt x="12955" y="1888"/>
                    <a:pt x="12937" y="1888"/>
                  </a:cubicBezTo>
                  <a:cubicBezTo>
                    <a:pt x="12901" y="1888"/>
                    <a:pt x="12865" y="1881"/>
                    <a:pt x="12826" y="1876"/>
                  </a:cubicBezTo>
                  <a:cubicBezTo>
                    <a:pt x="12789" y="1870"/>
                    <a:pt x="12746" y="1859"/>
                    <a:pt x="12711" y="1841"/>
                  </a:cubicBezTo>
                  <a:cubicBezTo>
                    <a:pt x="12721" y="1812"/>
                    <a:pt x="12746" y="1794"/>
                    <a:pt x="12775" y="1783"/>
                  </a:cubicBezTo>
                  <a:cubicBezTo>
                    <a:pt x="12807" y="1773"/>
                    <a:pt x="12847" y="1773"/>
                    <a:pt x="12890" y="1773"/>
                  </a:cubicBezTo>
                  <a:cubicBezTo>
                    <a:pt x="12909" y="1776"/>
                    <a:pt x="12934" y="1776"/>
                    <a:pt x="12955" y="1780"/>
                  </a:cubicBezTo>
                  <a:cubicBezTo>
                    <a:pt x="12980" y="1783"/>
                    <a:pt x="13002" y="1790"/>
                    <a:pt x="13027" y="1794"/>
                  </a:cubicBezTo>
                  <a:cubicBezTo>
                    <a:pt x="13052" y="1798"/>
                    <a:pt x="13082" y="1805"/>
                    <a:pt x="13107" y="1812"/>
                  </a:cubicBezTo>
                  <a:cubicBezTo>
                    <a:pt x="13117" y="1816"/>
                    <a:pt x="13132" y="1819"/>
                    <a:pt x="13143" y="1823"/>
                  </a:cubicBezTo>
                  <a:lnTo>
                    <a:pt x="13165" y="1826"/>
                  </a:lnTo>
                  <a:lnTo>
                    <a:pt x="13168" y="1826"/>
                  </a:lnTo>
                  <a:lnTo>
                    <a:pt x="13168" y="1823"/>
                  </a:lnTo>
                  <a:lnTo>
                    <a:pt x="13168" y="1812"/>
                  </a:lnTo>
                  <a:cubicBezTo>
                    <a:pt x="13168" y="1686"/>
                    <a:pt x="13175" y="1549"/>
                    <a:pt x="13150" y="1452"/>
                  </a:cubicBezTo>
                  <a:cubicBezTo>
                    <a:pt x="13121" y="1474"/>
                    <a:pt x="13113" y="1520"/>
                    <a:pt x="13117" y="1578"/>
                  </a:cubicBezTo>
                  <a:cubicBezTo>
                    <a:pt x="13117" y="1635"/>
                    <a:pt x="13128" y="1711"/>
                    <a:pt x="13128" y="1758"/>
                  </a:cubicBezTo>
                  <a:cubicBezTo>
                    <a:pt x="13128" y="1761"/>
                    <a:pt x="13132" y="1765"/>
                    <a:pt x="13132" y="1768"/>
                  </a:cubicBezTo>
                  <a:cubicBezTo>
                    <a:pt x="13132" y="1768"/>
                    <a:pt x="13132" y="1773"/>
                    <a:pt x="13128" y="1773"/>
                  </a:cubicBezTo>
                  <a:lnTo>
                    <a:pt x="13125" y="1773"/>
                  </a:lnTo>
                  <a:cubicBezTo>
                    <a:pt x="13121" y="1768"/>
                    <a:pt x="13113" y="1768"/>
                    <a:pt x="13110" y="1765"/>
                  </a:cubicBezTo>
                  <a:cubicBezTo>
                    <a:pt x="13100" y="1761"/>
                    <a:pt x="13092" y="1755"/>
                    <a:pt x="13082" y="1747"/>
                  </a:cubicBezTo>
                  <a:cubicBezTo>
                    <a:pt x="13067" y="1729"/>
                    <a:pt x="13056" y="1708"/>
                    <a:pt x="13045" y="1665"/>
                  </a:cubicBezTo>
                  <a:lnTo>
                    <a:pt x="13045" y="1665"/>
                  </a:lnTo>
                  <a:cubicBezTo>
                    <a:pt x="13060" y="1729"/>
                    <a:pt x="13030" y="1747"/>
                    <a:pt x="12980" y="1751"/>
                  </a:cubicBezTo>
                  <a:cubicBezTo>
                    <a:pt x="12959" y="1747"/>
                    <a:pt x="12930" y="1743"/>
                    <a:pt x="12901" y="1736"/>
                  </a:cubicBezTo>
                  <a:cubicBezTo>
                    <a:pt x="12872" y="1733"/>
                    <a:pt x="12844" y="1722"/>
                    <a:pt x="12807" y="1715"/>
                  </a:cubicBezTo>
                  <a:cubicBezTo>
                    <a:pt x="12793" y="1708"/>
                    <a:pt x="12775" y="1704"/>
                    <a:pt x="12757" y="1700"/>
                  </a:cubicBezTo>
                  <a:cubicBezTo>
                    <a:pt x="12739" y="1693"/>
                    <a:pt x="12732" y="1690"/>
                    <a:pt x="12689" y="1686"/>
                  </a:cubicBezTo>
                  <a:cubicBezTo>
                    <a:pt x="12616" y="1675"/>
                    <a:pt x="12541" y="1660"/>
                    <a:pt x="12462" y="1657"/>
                  </a:cubicBezTo>
                  <a:cubicBezTo>
                    <a:pt x="12418" y="1655"/>
                    <a:pt x="12373" y="1653"/>
                    <a:pt x="12328" y="1653"/>
                  </a:cubicBezTo>
                  <a:cubicBezTo>
                    <a:pt x="12294" y="1653"/>
                    <a:pt x="12261" y="1654"/>
                    <a:pt x="12227" y="1657"/>
                  </a:cubicBezTo>
                  <a:cubicBezTo>
                    <a:pt x="12144" y="1660"/>
                    <a:pt x="12062" y="1675"/>
                    <a:pt x="11979" y="1693"/>
                  </a:cubicBezTo>
                  <a:lnTo>
                    <a:pt x="12029" y="1589"/>
                  </a:lnTo>
                  <a:lnTo>
                    <a:pt x="12029" y="1589"/>
                  </a:lnTo>
                  <a:cubicBezTo>
                    <a:pt x="11976" y="1592"/>
                    <a:pt x="11893" y="1610"/>
                    <a:pt x="11803" y="1621"/>
                  </a:cubicBezTo>
                  <a:cubicBezTo>
                    <a:pt x="11708" y="1632"/>
                    <a:pt x="11608" y="1646"/>
                    <a:pt x="11514" y="1646"/>
                  </a:cubicBezTo>
                  <a:cubicBezTo>
                    <a:pt x="11625" y="1600"/>
                    <a:pt x="11745" y="1549"/>
                    <a:pt x="11863" y="1509"/>
                  </a:cubicBezTo>
                  <a:lnTo>
                    <a:pt x="11863" y="1509"/>
                  </a:lnTo>
                  <a:cubicBezTo>
                    <a:pt x="11730" y="1534"/>
                    <a:pt x="11601" y="1542"/>
                    <a:pt x="11473" y="1542"/>
                  </a:cubicBezTo>
                  <a:cubicBezTo>
                    <a:pt x="11340" y="1542"/>
                    <a:pt x="11208" y="1533"/>
                    <a:pt x="11075" y="1524"/>
                  </a:cubicBezTo>
                  <a:cubicBezTo>
                    <a:pt x="10962" y="1516"/>
                    <a:pt x="10849" y="1509"/>
                    <a:pt x="10736" y="1509"/>
                  </a:cubicBezTo>
                  <a:cubicBezTo>
                    <a:pt x="10592" y="1509"/>
                    <a:pt x="10448" y="1520"/>
                    <a:pt x="10307" y="1557"/>
                  </a:cubicBezTo>
                  <a:cubicBezTo>
                    <a:pt x="10376" y="1549"/>
                    <a:pt x="10433" y="1542"/>
                    <a:pt x="10488" y="1535"/>
                  </a:cubicBezTo>
                  <a:cubicBezTo>
                    <a:pt x="10541" y="1531"/>
                    <a:pt x="10584" y="1527"/>
                    <a:pt x="10628" y="1524"/>
                  </a:cubicBezTo>
                  <a:cubicBezTo>
                    <a:pt x="10667" y="1522"/>
                    <a:pt x="10702" y="1521"/>
                    <a:pt x="10732" y="1521"/>
                  </a:cubicBezTo>
                  <a:cubicBezTo>
                    <a:pt x="10761" y="1521"/>
                    <a:pt x="10787" y="1522"/>
                    <a:pt x="10808" y="1524"/>
                  </a:cubicBezTo>
                  <a:cubicBezTo>
                    <a:pt x="10887" y="1531"/>
                    <a:pt x="10902" y="1549"/>
                    <a:pt x="10895" y="1570"/>
                  </a:cubicBezTo>
                  <a:cubicBezTo>
                    <a:pt x="10880" y="1614"/>
                    <a:pt x="10790" y="1675"/>
                    <a:pt x="11017" y="1697"/>
                  </a:cubicBezTo>
                  <a:cubicBezTo>
                    <a:pt x="10855" y="1725"/>
                    <a:pt x="10722" y="1747"/>
                    <a:pt x="10610" y="1761"/>
                  </a:cubicBezTo>
                  <a:cubicBezTo>
                    <a:pt x="10498" y="1773"/>
                    <a:pt x="10408" y="1783"/>
                    <a:pt x="10333" y="1783"/>
                  </a:cubicBezTo>
                  <a:cubicBezTo>
                    <a:pt x="10253" y="1783"/>
                    <a:pt x="10188" y="1776"/>
                    <a:pt x="10131" y="1768"/>
                  </a:cubicBezTo>
                  <a:cubicBezTo>
                    <a:pt x="10073" y="1761"/>
                    <a:pt x="10019" y="1751"/>
                    <a:pt x="9965" y="1736"/>
                  </a:cubicBezTo>
                  <a:cubicBezTo>
                    <a:pt x="9860" y="1716"/>
                    <a:pt x="9752" y="1693"/>
                    <a:pt x="9594" y="1693"/>
                  </a:cubicBezTo>
                  <a:cubicBezTo>
                    <a:pt x="9584" y="1693"/>
                    <a:pt x="9573" y="1693"/>
                    <a:pt x="9562" y="1693"/>
                  </a:cubicBezTo>
                  <a:cubicBezTo>
                    <a:pt x="9392" y="1697"/>
                    <a:pt x="9166" y="1725"/>
                    <a:pt x="8841" y="1819"/>
                  </a:cubicBezTo>
                  <a:cubicBezTo>
                    <a:pt x="8880" y="1808"/>
                    <a:pt x="8928" y="1801"/>
                    <a:pt x="8975" y="1790"/>
                  </a:cubicBezTo>
                  <a:cubicBezTo>
                    <a:pt x="9050" y="1780"/>
                    <a:pt x="9129" y="1773"/>
                    <a:pt x="9191" y="1768"/>
                  </a:cubicBezTo>
                  <a:cubicBezTo>
                    <a:pt x="9199" y="1768"/>
                    <a:pt x="9208" y="1768"/>
                    <a:pt x="9216" y="1768"/>
                  </a:cubicBezTo>
                  <a:cubicBezTo>
                    <a:pt x="9325" y="1768"/>
                    <a:pt x="9372" y="1790"/>
                    <a:pt x="9234" y="1844"/>
                  </a:cubicBezTo>
                  <a:cubicBezTo>
                    <a:pt x="9166" y="1855"/>
                    <a:pt x="9090" y="1866"/>
                    <a:pt x="9014" y="1876"/>
                  </a:cubicBezTo>
                  <a:cubicBezTo>
                    <a:pt x="8938" y="1884"/>
                    <a:pt x="8859" y="1898"/>
                    <a:pt x="8783" y="1906"/>
                  </a:cubicBezTo>
                  <a:cubicBezTo>
                    <a:pt x="8712" y="1913"/>
                    <a:pt x="8639" y="1924"/>
                    <a:pt x="8574" y="1931"/>
                  </a:cubicBezTo>
                  <a:cubicBezTo>
                    <a:pt x="8509" y="1934"/>
                    <a:pt x="8452" y="1938"/>
                    <a:pt x="8405" y="1938"/>
                  </a:cubicBezTo>
                  <a:cubicBezTo>
                    <a:pt x="8290" y="1974"/>
                    <a:pt x="8203" y="2006"/>
                    <a:pt x="8145" y="2032"/>
                  </a:cubicBezTo>
                  <a:cubicBezTo>
                    <a:pt x="8085" y="2054"/>
                    <a:pt x="8052" y="2071"/>
                    <a:pt x="8034" y="2082"/>
                  </a:cubicBezTo>
                  <a:cubicBezTo>
                    <a:pt x="8002" y="2107"/>
                    <a:pt x="8042" y="2111"/>
                    <a:pt x="8099" y="2111"/>
                  </a:cubicBezTo>
                  <a:cubicBezTo>
                    <a:pt x="8133" y="2110"/>
                    <a:pt x="8175" y="2107"/>
                    <a:pt x="8209" y="2107"/>
                  </a:cubicBezTo>
                  <a:cubicBezTo>
                    <a:pt x="8287" y="2107"/>
                    <a:pt x="8333" y="2119"/>
                    <a:pt x="8203" y="2187"/>
                  </a:cubicBezTo>
                  <a:cubicBezTo>
                    <a:pt x="8184" y="2185"/>
                    <a:pt x="8165" y="2184"/>
                    <a:pt x="8147" y="2184"/>
                  </a:cubicBezTo>
                  <a:cubicBezTo>
                    <a:pt x="8002" y="2184"/>
                    <a:pt x="7903" y="2235"/>
                    <a:pt x="7804" y="2305"/>
                  </a:cubicBezTo>
                  <a:cubicBezTo>
                    <a:pt x="7749" y="2345"/>
                    <a:pt x="7691" y="2388"/>
                    <a:pt x="7627" y="2435"/>
                  </a:cubicBezTo>
                  <a:cubicBezTo>
                    <a:pt x="7562" y="2486"/>
                    <a:pt x="7487" y="2536"/>
                    <a:pt x="7393" y="2586"/>
                  </a:cubicBezTo>
                  <a:lnTo>
                    <a:pt x="7346" y="2486"/>
                  </a:lnTo>
                  <a:cubicBezTo>
                    <a:pt x="7281" y="2511"/>
                    <a:pt x="7224" y="2529"/>
                    <a:pt x="7173" y="2551"/>
                  </a:cubicBezTo>
                  <a:cubicBezTo>
                    <a:pt x="7123" y="2572"/>
                    <a:pt x="7076" y="2590"/>
                    <a:pt x="7039" y="2611"/>
                  </a:cubicBezTo>
                  <a:cubicBezTo>
                    <a:pt x="7018" y="2619"/>
                    <a:pt x="7000" y="2630"/>
                    <a:pt x="6982" y="2637"/>
                  </a:cubicBezTo>
                  <a:lnTo>
                    <a:pt x="6978" y="2641"/>
                  </a:lnTo>
                  <a:lnTo>
                    <a:pt x="6975" y="2641"/>
                  </a:lnTo>
                  <a:lnTo>
                    <a:pt x="6968" y="2644"/>
                  </a:lnTo>
                  <a:cubicBezTo>
                    <a:pt x="6964" y="2648"/>
                    <a:pt x="6961" y="2651"/>
                    <a:pt x="6956" y="2651"/>
                  </a:cubicBezTo>
                  <a:cubicBezTo>
                    <a:pt x="6946" y="2662"/>
                    <a:pt x="6935" y="2669"/>
                    <a:pt x="6925" y="2681"/>
                  </a:cubicBezTo>
                  <a:cubicBezTo>
                    <a:pt x="6885" y="2716"/>
                    <a:pt x="6878" y="2752"/>
                    <a:pt x="6870" y="2784"/>
                  </a:cubicBezTo>
                  <a:cubicBezTo>
                    <a:pt x="6860" y="2821"/>
                    <a:pt x="6853" y="2857"/>
                    <a:pt x="6813" y="2892"/>
                  </a:cubicBezTo>
                  <a:cubicBezTo>
                    <a:pt x="6795" y="2914"/>
                    <a:pt x="6766" y="2932"/>
                    <a:pt x="6730" y="2954"/>
                  </a:cubicBezTo>
                  <a:cubicBezTo>
                    <a:pt x="6712" y="2965"/>
                    <a:pt x="6690" y="2975"/>
                    <a:pt x="6669" y="2990"/>
                  </a:cubicBezTo>
                  <a:cubicBezTo>
                    <a:pt x="6654" y="2994"/>
                    <a:pt x="6643" y="3000"/>
                    <a:pt x="6629" y="3005"/>
                  </a:cubicBezTo>
                  <a:cubicBezTo>
                    <a:pt x="6625" y="3008"/>
                    <a:pt x="6618" y="3012"/>
                    <a:pt x="6611" y="3015"/>
                  </a:cubicBezTo>
                  <a:cubicBezTo>
                    <a:pt x="6607" y="3015"/>
                    <a:pt x="6607" y="3012"/>
                    <a:pt x="6607" y="3012"/>
                  </a:cubicBezTo>
                  <a:lnTo>
                    <a:pt x="6604" y="3005"/>
                  </a:lnTo>
                  <a:cubicBezTo>
                    <a:pt x="6604" y="3000"/>
                    <a:pt x="6600" y="2997"/>
                    <a:pt x="6600" y="2990"/>
                  </a:cubicBezTo>
                  <a:cubicBezTo>
                    <a:pt x="6597" y="2983"/>
                    <a:pt x="6593" y="2975"/>
                    <a:pt x="6593" y="2965"/>
                  </a:cubicBezTo>
                  <a:lnTo>
                    <a:pt x="6593" y="2965"/>
                  </a:lnTo>
                  <a:cubicBezTo>
                    <a:pt x="6597" y="2968"/>
                    <a:pt x="6600" y="2968"/>
                    <a:pt x="6607" y="2968"/>
                  </a:cubicBezTo>
                  <a:lnTo>
                    <a:pt x="6618" y="2968"/>
                  </a:lnTo>
                  <a:lnTo>
                    <a:pt x="6622" y="2972"/>
                  </a:lnTo>
                  <a:lnTo>
                    <a:pt x="6622" y="2968"/>
                  </a:lnTo>
                  <a:lnTo>
                    <a:pt x="6625" y="2965"/>
                  </a:lnTo>
                  <a:lnTo>
                    <a:pt x="6654" y="2929"/>
                  </a:lnTo>
                  <a:cubicBezTo>
                    <a:pt x="6672" y="2904"/>
                    <a:pt x="6687" y="2882"/>
                    <a:pt x="6705" y="2860"/>
                  </a:cubicBezTo>
                  <a:cubicBezTo>
                    <a:pt x="6733" y="2817"/>
                    <a:pt x="6762" y="2774"/>
                    <a:pt x="6788" y="2734"/>
                  </a:cubicBezTo>
                  <a:lnTo>
                    <a:pt x="6788" y="2734"/>
                  </a:lnTo>
                  <a:cubicBezTo>
                    <a:pt x="6762" y="2756"/>
                    <a:pt x="6737" y="2774"/>
                    <a:pt x="6715" y="2792"/>
                  </a:cubicBezTo>
                  <a:lnTo>
                    <a:pt x="6675" y="2824"/>
                  </a:lnTo>
                  <a:lnTo>
                    <a:pt x="6658" y="2839"/>
                  </a:lnTo>
                  <a:lnTo>
                    <a:pt x="6654" y="2842"/>
                  </a:lnTo>
                  <a:lnTo>
                    <a:pt x="6650" y="2839"/>
                  </a:lnTo>
                  <a:lnTo>
                    <a:pt x="6643" y="2828"/>
                  </a:lnTo>
                  <a:cubicBezTo>
                    <a:pt x="6637" y="2817"/>
                    <a:pt x="6625" y="2802"/>
                    <a:pt x="6611" y="2789"/>
                  </a:cubicBezTo>
                  <a:cubicBezTo>
                    <a:pt x="6637" y="2752"/>
                    <a:pt x="6662" y="2716"/>
                    <a:pt x="6680" y="2676"/>
                  </a:cubicBezTo>
                  <a:cubicBezTo>
                    <a:pt x="6650" y="2662"/>
                    <a:pt x="6622" y="2641"/>
                    <a:pt x="6593" y="2619"/>
                  </a:cubicBezTo>
                  <a:cubicBezTo>
                    <a:pt x="6582" y="2604"/>
                    <a:pt x="6567" y="2594"/>
                    <a:pt x="6554" y="2579"/>
                  </a:cubicBezTo>
                  <a:cubicBezTo>
                    <a:pt x="6546" y="2576"/>
                    <a:pt x="6542" y="2568"/>
                    <a:pt x="6535" y="2561"/>
                  </a:cubicBezTo>
                  <a:cubicBezTo>
                    <a:pt x="6524" y="2551"/>
                    <a:pt x="6517" y="2540"/>
                    <a:pt x="6507" y="2529"/>
                  </a:cubicBezTo>
                  <a:lnTo>
                    <a:pt x="6499" y="2521"/>
                  </a:lnTo>
                  <a:lnTo>
                    <a:pt x="6496" y="2515"/>
                  </a:lnTo>
                  <a:lnTo>
                    <a:pt x="6489" y="2508"/>
                  </a:lnTo>
                  <a:lnTo>
                    <a:pt x="6459" y="2475"/>
                  </a:lnTo>
                  <a:cubicBezTo>
                    <a:pt x="6442" y="2457"/>
                    <a:pt x="6424" y="2435"/>
                    <a:pt x="6402" y="2413"/>
                  </a:cubicBezTo>
                  <a:cubicBezTo>
                    <a:pt x="6381" y="2392"/>
                    <a:pt x="6362" y="2370"/>
                    <a:pt x="6341" y="2349"/>
                  </a:cubicBezTo>
                  <a:cubicBezTo>
                    <a:pt x="6319" y="2327"/>
                    <a:pt x="6294" y="2305"/>
                    <a:pt x="6273" y="2284"/>
                  </a:cubicBezTo>
                  <a:cubicBezTo>
                    <a:pt x="6178" y="2197"/>
                    <a:pt x="6063" y="2100"/>
                    <a:pt x="5909" y="2006"/>
                  </a:cubicBezTo>
                  <a:lnTo>
                    <a:pt x="5909" y="2006"/>
                  </a:lnTo>
                  <a:cubicBezTo>
                    <a:pt x="5937" y="2042"/>
                    <a:pt x="5937" y="2071"/>
                    <a:pt x="5915" y="2086"/>
                  </a:cubicBezTo>
                  <a:cubicBezTo>
                    <a:pt x="5904" y="2093"/>
                    <a:pt x="5882" y="2097"/>
                    <a:pt x="5853" y="2097"/>
                  </a:cubicBezTo>
                  <a:cubicBezTo>
                    <a:pt x="5836" y="2097"/>
                    <a:pt x="5816" y="2095"/>
                    <a:pt x="5794" y="2093"/>
                  </a:cubicBezTo>
                  <a:cubicBezTo>
                    <a:pt x="5761" y="2086"/>
                    <a:pt x="5724" y="2082"/>
                    <a:pt x="5685" y="2075"/>
                  </a:cubicBezTo>
                  <a:cubicBezTo>
                    <a:pt x="5664" y="2068"/>
                    <a:pt x="5642" y="2064"/>
                    <a:pt x="5621" y="2061"/>
                  </a:cubicBezTo>
                  <a:cubicBezTo>
                    <a:pt x="5595" y="2057"/>
                    <a:pt x="5570" y="2049"/>
                    <a:pt x="5541" y="2046"/>
                  </a:cubicBezTo>
                  <a:cubicBezTo>
                    <a:pt x="5526" y="2042"/>
                    <a:pt x="5513" y="2039"/>
                    <a:pt x="5498" y="2036"/>
                  </a:cubicBezTo>
                  <a:cubicBezTo>
                    <a:pt x="5483" y="2032"/>
                    <a:pt x="5469" y="2032"/>
                    <a:pt x="5455" y="2028"/>
                  </a:cubicBezTo>
                  <a:cubicBezTo>
                    <a:pt x="5426" y="2024"/>
                    <a:pt x="5393" y="2021"/>
                    <a:pt x="5361" y="2014"/>
                  </a:cubicBezTo>
                  <a:cubicBezTo>
                    <a:pt x="5328" y="2010"/>
                    <a:pt x="5296" y="2006"/>
                    <a:pt x="5260" y="2003"/>
                  </a:cubicBezTo>
                  <a:lnTo>
                    <a:pt x="5232" y="2003"/>
                  </a:lnTo>
                  <a:cubicBezTo>
                    <a:pt x="5224" y="2003"/>
                    <a:pt x="5213" y="1999"/>
                    <a:pt x="5206" y="1999"/>
                  </a:cubicBezTo>
                  <a:lnTo>
                    <a:pt x="5149" y="1999"/>
                  </a:lnTo>
                  <a:cubicBezTo>
                    <a:pt x="5098" y="1985"/>
                    <a:pt x="5062" y="1981"/>
                    <a:pt x="5040" y="1974"/>
                  </a:cubicBezTo>
                  <a:cubicBezTo>
                    <a:pt x="5015" y="1967"/>
                    <a:pt x="5004" y="1959"/>
                    <a:pt x="4997" y="1956"/>
                  </a:cubicBezTo>
                  <a:cubicBezTo>
                    <a:pt x="4986" y="1941"/>
                    <a:pt x="5001" y="1931"/>
                    <a:pt x="5001" y="1924"/>
                  </a:cubicBezTo>
                  <a:cubicBezTo>
                    <a:pt x="5001" y="1918"/>
                    <a:pt x="4991" y="1912"/>
                    <a:pt x="4952" y="1912"/>
                  </a:cubicBezTo>
                  <a:cubicBezTo>
                    <a:pt x="4943" y="1912"/>
                    <a:pt x="4933" y="1912"/>
                    <a:pt x="4921" y="1913"/>
                  </a:cubicBezTo>
                  <a:cubicBezTo>
                    <a:pt x="4886" y="1916"/>
                    <a:pt x="4838" y="1920"/>
                    <a:pt x="4773" y="1931"/>
                  </a:cubicBezTo>
                  <a:cubicBezTo>
                    <a:pt x="4708" y="1941"/>
                    <a:pt x="4626" y="1963"/>
                    <a:pt x="4529" y="1996"/>
                  </a:cubicBezTo>
                  <a:cubicBezTo>
                    <a:pt x="4608" y="1934"/>
                    <a:pt x="4698" y="1873"/>
                    <a:pt x="4828" y="1833"/>
                  </a:cubicBezTo>
                  <a:cubicBezTo>
                    <a:pt x="4881" y="1822"/>
                    <a:pt x="4939" y="1810"/>
                    <a:pt x="5005" y="1810"/>
                  </a:cubicBezTo>
                  <a:cubicBezTo>
                    <a:pt x="5019" y="1810"/>
                    <a:pt x="5033" y="1810"/>
                    <a:pt x="5047" y="1812"/>
                  </a:cubicBezTo>
                  <a:cubicBezTo>
                    <a:pt x="5069" y="1812"/>
                    <a:pt x="5091" y="1812"/>
                    <a:pt x="5112" y="1816"/>
                  </a:cubicBezTo>
                  <a:cubicBezTo>
                    <a:pt x="5134" y="1819"/>
                    <a:pt x="5155" y="1823"/>
                    <a:pt x="5177" y="1826"/>
                  </a:cubicBezTo>
                  <a:cubicBezTo>
                    <a:pt x="5202" y="1833"/>
                    <a:pt x="5224" y="1838"/>
                    <a:pt x="5249" y="1844"/>
                  </a:cubicBezTo>
                  <a:cubicBezTo>
                    <a:pt x="5275" y="1851"/>
                    <a:pt x="5296" y="1863"/>
                    <a:pt x="5321" y="1873"/>
                  </a:cubicBezTo>
                  <a:cubicBezTo>
                    <a:pt x="5335" y="1866"/>
                    <a:pt x="5353" y="1859"/>
                    <a:pt x="5379" y="1851"/>
                  </a:cubicBezTo>
                  <a:cubicBezTo>
                    <a:pt x="5400" y="1848"/>
                    <a:pt x="5430" y="1848"/>
                    <a:pt x="5458" y="1844"/>
                  </a:cubicBezTo>
                  <a:cubicBezTo>
                    <a:pt x="5491" y="1841"/>
                    <a:pt x="5519" y="1841"/>
                    <a:pt x="5545" y="1838"/>
                  </a:cubicBezTo>
                  <a:cubicBezTo>
                    <a:pt x="5570" y="1838"/>
                    <a:pt x="5591" y="1833"/>
                    <a:pt x="5606" y="1830"/>
                  </a:cubicBezTo>
                  <a:cubicBezTo>
                    <a:pt x="5448" y="1751"/>
                    <a:pt x="5246" y="1714"/>
                    <a:pt x="5047" y="1714"/>
                  </a:cubicBezTo>
                  <a:cubicBezTo>
                    <a:pt x="4938" y="1714"/>
                    <a:pt x="4830" y="1725"/>
                    <a:pt x="4730" y="1747"/>
                  </a:cubicBezTo>
                  <a:cubicBezTo>
                    <a:pt x="4442" y="1801"/>
                    <a:pt x="4216" y="1920"/>
                    <a:pt x="4075" y="1992"/>
                  </a:cubicBezTo>
                  <a:cubicBezTo>
                    <a:pt x="4103" y="1978"/>
                    <a:pt x="4133" y="1967"/>
                    <a:pt x="4161" y="1953"/>
                  </a:cubicBezTo>
                  <a:cubicBezTo>
                    <a:pt x="4190" y="1941"/>
                    <a:pt x="4223" y="1931"/>
                    <a:pt x="4251" y="1920"/>
                  </a:cubicBezTo>
                  <a:cubicBezTo>
                    <a:pt x="4309" y="1898"/>
                    <a:pt x="4363" y="1884"/>
                    <a:pt x="4402" y="1881"/>
                  </a:cubicBezTo>
                  <a:lnTo>
                    <a:pt x="4402" y="1881"/>
                  </a:lnTo>
                  <a:cubicBezTo>
                    <a:pt x="4208" y="1974"/>
                    <a:pt x="4035" y="2093"/>
                    <a:pt x="3884" y="2222"/>
                  </a:cubicBezTo>
                  <a:cubicBezTo>
                    <a:pt x="3729" y="2356"/>
                    <a:pt x="3596" y="2500"/>
                    <a:pt x="3484" y="2659"/>
                  </a:cubicBezTo>
                  <a:cubicBezTo>
                    <a:pt x="3443" y="2685"/>
                    <a:pt x="3417" y="2697"/>
                    <a:pt x="3404" y="2697"/>
                  </a:cubicBezTo>
                  <a:cubicBezTo>
                    <a:pt x="3391" y="2697"/>
                    <a:pt x="3389" y="2687"/>
                    <a:pt x="3394" y="2669"/>
                  </a:cubicBezTo>
                  <a:cubicBezTo>
                    <a:pt x="3401" y="2637"/>
                    <a:pt x="3441" y="2568"/>
                    <a:pt x="3484" y="2508"/>
                  </a:cubicBezTo>
                  <a:lnTo>
                    <a:pt x="3484" y="2508"/>
                  </a:lnTo>
                  <a:cubicBezTo>
                    <a:pt x="3398" y="2598"/>
                    <a:pt x="3343" y="2684"/>
                    <a:pt x="3278" y="2784"/>
                  </a:cubicBezTo>
                  <a:cubicBezTo>
                    <a:pt x="3221" y="2885"/>
                    <a:pt x="3156" y="2997"/>
                    <a:pt x="3073" y="3152"/>
                  </a:cubicBezTo>
                  <a:cubicBezTo>
                    <a:pt x="3059" y="3091"/>
                    <a:pt x="3027" y="3055"/>
                    <a:pt x="3030" y="2972"/>
                  </a:cubicBezTo>
                  <a:cubicBezTo>
                    <a:pt x="3034" y="2932"/>
                    <a:pt x="3044" y="2879"/>
                    <a:pt x="3077" y="2810"/>
                  </a:cubicBezTo>
                  <a:cubicBezTo>
                    <a:pt x="3092" y="2774"/>
                    <a:pt x="3109" y="2734"/>
                    <a:pt x="3135" y="2691"/>
                  </a:cubicBezTo>
                  <a:cubicBezTo>
                    <a:pt x="3163" y="2648"/>
                    <a:pt x="3195" y="2598"/>
                    <a:pt x="3235" y="2543"/>
                  </a:cubicBezTo>
                  <a:lnTo>
                    <a:pt x="3235" y="2543"/>
                  </a:lnTo>
                  <a:cubicBezTo>
                    <a:pt x="2990" y="2867"/>
                    <a:pt x="2814" y="3243"/>
                    <a:pt x="2738" y="3645"/>
                  </a:cubicBezTo>
                  <a:cubicBezTo>
                    <a:pt x="2728" y="3653"/>
                    <a:pt x="2720" y="3667"/>
                    <a:pt x="2709" y="3689"/>
                  </a:cubicBezTo>
                  <a:cubicBezTo>
                    <a:pt x="2695" y="3710"/>
                    <a:pt x="2684" y="3735"/>
                    <a:pt x="2673" y="3765"/>
                  </a:cubicBezTo>
                  <a:cubicBezTo>
                    <a:pt x="2659" y="3793"/>
                    <a:pt x="2648" y="3826"/>
                    <a:pt x="2633" y="3858"/>
                  </a:cubicBezTo>
                  <a:lnTo>
                    <a:pt x="2601" y="3956"/>
                  </a:lnTo>
                  <a:cubicBezTo>
                    <a:pt x="2576" y="4021"/>
                    <a:pt x="2562" y="4078"/>
                    <a:pt x="2547" y="4111"/>
                  </a:cubicBezTo>
                  <a:cubicBezTo>
                    <a:pt x="2542" y="4126"/>
                    <a:pt x="2537" y="4135"/>
                    <a:pt x="2532" y="4135"/>
                  </a:cubicBezTo>
                  <a:cubicBezTo>
                    <a:pt x="2527" y="4135"/>
                    <a:pt x="2522" y="4125"/>
                    <a:pt x="2518" y="4103"/>
                  </a:cubicBezTo>
                  <a:lnTo>
                    <a:pt x="2518" y="4103"/>
                  </a:lnTo>
                  <a:cubicBezTo>
                    <a:pt x="2493" y="4284"/>
                    <a:pt x="2504" y="4496"/>
                    <a:pt x="2558" y="4705"/>
                  </a:cubicBezTo>
                  <a:cubicBezTo>
                    <a:pt x="2587" y="4816"/>
                    <a:pt x="2626" y="4932"/>
                    <a:pt x="2681" y="5047"/>
                  </a:cubicBezTo>
                  <a:cubicBezTo>
                    <a:pt x="2735" y="5159"/>
                    <a:pt x="2803" y="5274"/>
                    <a:pt x="2882" y="5378"/>
                  </a:cubicBezTo>
                  <a:cubicBezTo>
                    <a:pt x="2965" y="5483"/>
                    <a:pt x="3055" y="5577"/>
                    <a:pt x="3152" y="5664"/>
                  </a:cubicBezTo>
                  <a:cubicBezTo>
                    <a:pt x="3246" y="5746"/>
                    <a:pt x="3351" y="5822"/>
                    <a:pt x="3451" y="5883"/>
                  </a:cubicBezTo>
                  <a:cubicBezTo>
                    <a:pt x="3556" y="5948"/>
                    <a:pt x="3657" y="6005"/>
                    <a:pt x="3762" y="6056"/>
                  </a:cubicBezTo>
                  <a:lnTo>
                    <a:pt x="3837" y="6091"/>
                  </a:lnTo>
                  <a:cubicBezTo>
                    <a:pt x="3862" y="6103"/>
                    <a:pt x="3887" y="6113"/>
                    <a:pt x="3913" y="6124"/>
                  </a:cubicBezTo>
                  <a:cubicBezTo>
                    <a:pt x="3935" y="6139"/>
                    <a:pt x="3942" y="6143"/>
                    <a:pt x="3948" y="6149"/>
                  </a:cubicBezTo>
                  <a:cubicBezTo>
                    <a:pt x="3967" y="6141"/>
                    <a:pt x="3990" y="6134"/>
                    <a:pt x="4031" y="6134"/>
                  </a:cubicBezTo>
                  <a:cubicBezTo>
                    <a:pt x="4039" y="6134"/>
                    <a:pt x="4047" y="6134"/>
                    <a:pt x="4057" y="6135"/>
                  </a:cubicBezTo>
                  <a:cubicBezTo>
                    <a:pt x="4093" y="6146"/>
                    <a:pt x="4121" y="6161"/>
                    <a:pt x="4151" y="6168"/>
                  </a:cubicBezTo>
                  <a:lnTo>
                    <a:pt x="4161" y="6175"/>
                  </a:lnTo>
                  <a:cubicBezTo>
                    <a:pt x="4161" y="6178"/>
                    <a:pt x="4158" y="6186"/>
                    <a:pt x="4154" y="6189"/>
                  </a:cubicBezTo>
                  <a:lnTo>
                    <a:pt x="4136" y="6221"/>
                  </a:lnTo>
                  <a:cubicBezTo>
                    <a:pt x="4129" y="6243"/>
                    <a:pt x="4118" y="6261"/>
                    <a:pt x="4108" y="6283"/>
                  </a:cubicBezTo>
                  <a:cubicBezTo>
                    <a:pt x="4089" y="6322"/>
                    <a:pt x="4071" y="6355"/>
                    <a:pt x="4060" y="6387"/>
                  </a:cubicBezTo>
                  <a:cubicBezTo>
                    <a:pt x="4060" y="6398"/>
                    <a:pt x="4057" y="6405"/>
                    <a:pt x="4053" y="6416"/>
                  </a:cubicBezTo>
                  <a:cubicBezTo>
                    <a:pt x="4050" y="6442"/>
                    <a:pt x="4043" y="6467"/>
                    <a:pt x="4038" y="6492"/>
                  </a:cubicBezTo>
                  <a:cubicBezTo>
                    <a:pt x="4021" y="6560"/>
                    <a:pt x="4013" y="6628"/>
                    <a:pt x="4003" y="6701"/>
                  </a:cubicBezTo>
                  <a:cubicBezTo>
                    <a:pt x="3992" y="6773"/>
                    <a:pt x="3981" y="6848"/>
                    <a:pt x="3974" y="6924"/>
                  </a:cubicBezTo>
                  <a:cubicBezTo>
                    <a:pt x="3970" y="6999"/>
                    <a:pt x="3967" y="7079"/>
                    <a:pt x="3963" y="7158"/>
                  </a:cubicBezTo>
                  <a:cubicBezTo>
                    <a:pt x="3923" y="7227"/>
                    <a:pt x="3884" y="7295"/>
                    <a:pt x="3848" y="7363"/>
                  </a:cubicBezTo>
                  <a:lnTo>
                    <a:pt x="3732" y="7569"/>
                  </a:lnTo>
                  <a:cubicBezTo>
                    <a:pt x="3721" y="7709"/>
                    <a:pt x="3730" y="7755"/>
                    <a:pt x="3749" y="7755"/>
                  </a:cubicBezTo>
                  <a:cubicBezTo>
                    <a:pt x="3772" y="7755"/>
                    <a:pt x="3809" y="7691"/>
                    <a:pt x="3844" y="7644"/>
                  </a:cubicBezTo>
                  <a:cubicBezTo>
                    <a:pt x="3867" y="7614"/>
                    <a:pt x="3889" y="7589"/>
                    <a:pt x="3907" y="7589"/>
                  </a:cubicBezTo>
                  <a:cubicBezTo>
                    <a:pt x="3942" y="7589"/>
                    <a:pt x="3959" y="7685"/>
                    <a:pt x="3930" y="8020"/>
                  </a:cubicBezTo>
                  <a:cubicBezTo>
                    <a:pt x="3920" y="8196"/>
                    <a:pt x="3905" y="8301"/>
                    <a:pt x="3887" y="8358"/>
                  </a:cubicBezTo>
                  <a:cubicBezTo>
                    <a:pt x="3870" y="8419"/>
                    <a:pt x="3844" y="8437"/>
                    <a:pt x="3822" y="8437"/>
                  </a:cubicBezTo>
                  <a:cubicBezTo>
                    <a:pt x="3821" y="8437"/>
                    <a:pt x="3819" y="8437"/>
                    <a:pt x="3818" y="8437"/>
                  </a:cubicBezTo>
                  <a:cubicBezTo>
                    <a:pt x="3797" y="8437"/>
                    <a:pt x="3775" y="8427"/>
                    <a:pt x="3755" y="8427"/>
                  </a:cubicBezTo>
                  <a:cubicBezTo>
                    <a:pt x="3730" y="8427"/>
                    <a:pt x="3706" y="8441"/>
                    <a:pt x="3686" y="8506"/>
                  </a:cubicBezTo>
                  <a:cubicBezTo>
                    <a:pt x="3707" y="8685"/>
                    <a:pt x="3740" y="8934"/>
                    <a:pt x="3747" y="9212"/>
                  </a:cubicBezTo>
                  <a:cubicBezTo>
                    <a:pt x="3754" y="9352"/>
                    <a:pt x="3750" y="9500"/>
                    <a:pt x="3736" y="9655"/>
                  </a:cubicBezTo>
                  <a:cubicBezTo>
                    <a:pt x="3729" y="9731"/>
                    <a:pt x="3718" y="9809"/>
                    <a:pt x="3704" y="9885"/>
                  </a:cubicBezTo>
                  <a:cubicBezTo>
                    <a:pt x="3689" y="9965"/>
                    <a:pt x="3671" y="10044"/>
                    <a:pt x="3649" y="10123"/>
                  </a:cubicBezTo>
                  <a:cubicBezTo>
                    <a:pt x="3635" y="9907"/>
                    <a:pt x="3671" y="9741"/>
                    <a:pt x="3679" y="9540"/>
                  </a:cubicBezTo>
                  <a:lnTo>
                    <a:pt x="3679" y="9540"/>
                  </a:lnTo>
                  <a:lnTo>
                    <a:pt x="3549" y="10026"/>
                  </a:lnTo>
                  <a:cubicBezTo>
                    <a:pt x="3480" y="9596"/>
                    <a:pt x="3507" y="9253"/>
                    <a:pt x="3468" y="9253"/>
                  </a:cubicBezTo>
                  <a:cubicBezTo>
                    <a:pt x="3452" y="9253"/>
                    <a:pt x="3425" y="9310"/>
                    <a:pt x="3376" y="9442"/>
                  </a:cubicBezTo>
                  <a:cubicBezTo>
                    <a:pt x="3527" y="9493"/>
                    <a:pt x="3491" y="9975"/>
                    <a:pt x="3469" y="10454"/>
                  </a:cubicBezTo>
                  <a:cubicBezTo>
                    <a:pt x="3444" y="10933"/>
                    <a:pt x="3426" y="11409"/>
                    <a:pt x="3578" y="11452"/>
                  </a:cubicBezTo>
                  <a:lnTo>
                    <a:pt x="3502" y="11773"/>
                  </a:lnTo>
                  <a:cubicBezTo>
                    <a:pt x="3509" y="11680"/>
                    <a:pt x="3491" y="11665"/>
                    <a:pt x="3498" y="11572"/>
                  </a:cubicBezTo>
                  <a:lnTo>
                    <a:pt x="3498" y="11572"/>
                  </a:lnTo>
                  <a:cubicBezTo>
                    <a:pt x="3322" y="12195"/>
                    <a:pt x="3700" y="12051"/>
                    <a:pt x="3621" y="12854"/>
                  </a:cubicBezTo>
                  <a:cubicBezTo>
                    <a:pt x="3595" y="13057"/>
                    <a:pt x="3561" y="13215"/>
                    <a:pt x="3534" y="13215"/>
                  </a:cubicBezTo>
                  <a:cubicBezTo>
                    <a:pt x="3523" y="13215"/>
                    <a:pt x="3514" y="13191"/>
                    <a:pt x="3506" y="13138"/>
                  </a:cubicBezTo>
                  <a:lnTo>
                    <a:pt x="3506" y="13138"/>
                  </a:lnTo>
                  <a:lnTo>
                    <a:pt x="3556" y="13765"/>
                  </a:lnTo>
                  <a:cubicBezTo>
                    <a:pt x="3550" y="13844"/>
                    <a:pt x="3537" y="13880"/>
                    <a:pt x="3526" y="13880"/>
                  </a:cubicBezTo>
                  <a:cubicBezTo>
                    <a:pt x="3516" y="13880"/>
                    <a:pt x="3507" y="13853"/>
                    <a:pt x="3506" y="13805"/>
                  </a:cubicBezTo>
                  <a:lnTo>
                    <a:pt x="3495" y="14669"/>
                  </a:lnTo>
                  <a:lnTo>
                    <a:pt x="3484" y="14663"/>
                  </a:lnTo>
                  <a:lnTo>
                    <a:pt x="3484" y="14663"/>
                  </a:lnTo>
                  <a:cubicBezTo>
                    <a:pt x="3506" y="14731"/>
                    <a:pt x="3534" y="14842"/>
                    <a:pt x="3556" y="14958"/>
                  </a:cubicBezTo>
                  <a:cubicBezTo>
                    <a:pt x="3581" y="15070"/>
                    <a:pt x="3599" y="15185"/>
                    <a:pt x="3614" y="15261"/>
                  </a:cubicBezTo>
                  <a:cubicBezTo>
                    <a:pt x="3598" y="15320"/>
                    <a:pt x="3589" y="15341"/>
                    <a:pt x="3583" y="15341"/>
                  </a:cubicBezTo>
                  <a:cubicBezTo>
                    <a:pt x="3566" y="15341"/>
                    <a:pt x="3573" y="15192"/>
                    <a:pt x="3554" y="15192"/>
                  </a:cubicBezTo>
                  <a:cubicBezTo>
                    <a:pt x="3551" y="15192"/>
                    <a:pt x="3549" y="15194"/>
                    <a:pt x="3546" y="15199"/>
                  </a:cubicBezTo>
                  <a:lnTo>
                    <a:pt x="3589" y="15722"/>
                  </a:lnTo>
                  <a:cubicBezTo>
                    <a:pt x="3572" y="15758"/>
                    <a:pt x="3557" y="15774"/>
                    <a:pt x="3543" y="15774"/>
                  </a:cubicBezTo>
                  <a:cubicBezTo>
                    <a:pt x="3479" y="15774"/>
                    <a:pt x="3450" y="15428"/>
                    <a:pt x="3476" y="15135"/>
                  </a:cubicBezTo>
                  <a:lnTo>
                    <a:pt x="3476" y="15135"/>
                  </a:lnTo>
                  <a:cubicBezTo>
                    <a:pt x="3308" y="15369"/>
                    <a:pt x="3322" y="15477"/>
                    <a:pt x="3347" y="15657"/>
                  </a:cubicBezTo>
                  <a:cubicBezTo>
                    <a:pt x="3354" y="15700"/>
                    <a:pt x="3358" y="15750"/>
                    <a:pt x="3365" y="15805"/>
                  </a:cubicBezTo>
                  <a:cubicBezTo>
                    <a:pt x="3368" y="15862"/>
                    <a:pt x="3373" y="15927"/>
                    <a:pt x="3368" y="16003"/>
                  </a:cubicBezTo>
                  <a:cubicBezTo>
                    <a:pt x="3368" y="16074"/>
                    <a:pt x="3358" y="16157"/>
                    <a:pt x="3340" y="16251"/>
                  </a:cubicBezTo>
                  <a:cubicBezTo>
                    <a:pt x="3322" y="16345"/>
                    <a:pt x="3297" y="16450"/>
                    <a:pt x="3257" y="16558"/>
                  </a:cubicBezTo>
                  <a:cubicBezTo>
                    <a:pt x="3268" y="16417"/>
                    <a:pt x="3271" y="16262"/>
                    <a:pt x="3271" y="16104"/>
                  </a:cubicBezTo>
                  <a:lnTo>
                    <a:pt x="3271" y="16104"/>
                  </a:lnTo>
                  <a:cubicBezTo>
                    <a:pt x="3221" y="16176"/>
                    <a:pt x="3185" y="16251"/>
                    <a:pt x="3156" y="16327"/>
                  </a:cubicBezTo>
                  <a:cubicBezTo>
                    <a:pt x="3124" y="16406"/>
                    <a:pt x="3102" y="16489"/>
                    <a:pt x="3077" y="16568"/>
                  </a:cubicBezTo>
                  <a:cubicBezTo>
                    <a:pt x="3066" y="16604"/>
                    <a:pt x="3052" y="16644"/>
                    <a:pt x="3041" y="16676"/>
                  </a:cubicBezTo>
                  <a:cubicBezTo>
                    <a:pt x="3037" y="16683"/>
                    <a:pt x="3034" y="16691"/>
                    <a:pt x="3030" y="16698"/>
                  </a:cubicBezTo>
                  <a:lnTo>
                    <a:pt x="3027" y="16705"/>
                  </a:lnTo>
                  <a:cubicBezTo>
                    <a:pt x="3022" y="16705"/>
                    <a:pt x="3019" y="16709"/>
                    <a:pt x="3016" y="16709"/>
                  </a:cubicBezTo>
                  <a:cubicBezTo>
                    <a:pt x="3012" y="16713"/>
                    <a:pt x="3005" y="16713"/>
                    <a:pt x="3001" y="16713"/>
                  </a:cubicBezTo>
                  <a:lnTo>
                    <a:pt x="2994" y="16709"/>
                  </a:lnTo>
                  <a:lnTo>
                    <a:pt x="2990" y="16713"/>
                  </a:lnTo>
                  <a:lnTo>
                    <a:pt x="2984" y="16719"/>
                  </a:lnTo>
                  <a:cubicBezTo>
                    <a:pt x="2972" y="16726"/>
                    <a:pt x="2954" y="16741"/>
                    <a:pt x="2936" y="16752"/>
                  </a:cubicBezTo>
                  <a:cubicBezTo>
                    <a:pt x="2929" y="16756"/>
                    <a:pt x="2922" y="16763"/>
                    <a:pt x="2911" y="16770"/>
                  </a:cubicBezTo>
                  <a:cubicBezTo>
                    <a:pt x="2904" y="16774"/>
                    <a:pt x="2897" y="16781"/>
                    <a:pt x="2886" y="16784"/>
                  </a:cubicBezTo>
                  <a:cubicBezTo>
                    <a:pt x="2901" y="16781"/>
                    <a:pt x="2914" y="16777"/>
                    <a:pt x="2940" y="16766"/>
                  </a:cubicBezTo>
                  <a:cubicBezTo>
                    <a:pt x="2962" y="16756"/>
                    <a:pt x="2987" y="16745"/>
                    <a:pt x="3016" y="16731"/>
                  </a:cubicBezTo>
                  <a:lnTo>
                    <a:pt x="3030" y="16731"/>
                  </a:lnTo>
                  <a:cubicBezTo>
                    <a:pt x="3034" y="16731"/>
                    <a:pt x="3037" y="16734"/>
                    <a:pt x="3041" y="16734"/>
                  </a:cubicBezTo>
                  <a:lnTo>
                    <a:pt x="3070" y="16734"/>
                  </a:lnTo>
                  <a:cubicBezTo>
                    <a:pt x="3080" y="16734"/>
                    <a:pt x="3087" y="16734"/>
                    <a:pt x="3099" y="16731"/>
                  </a:cubicBezTo>
                  <a:cubicBezTo>
                    <a:pt x="3101" y="16731"/>
                    <a:pt x="3105" y="16729"/>
                    <a:pt x="3108" y="16729"/>
                  </a:cubicBezTo>
                  <a:cubicBezTo>
                    <a:pt x="3110" y="16729"/>
                    <a:pt x="3112" y="16729"/>
                    <a:pt x="3113" y="16731"/>
                  </a:cubicBezTo>
                  <a:cubicBezTo>
                    <a:pt x="3120" y="16723"/>
                    <a:pt x="3124" y="16719"/>
                    <a:pt x="3131" y="16713"/>
                  </a:cubicBezTo>
                  <a:cubicBezTo>
                    <a:pt x="3182" y="16662"/>
                    <a:pt x="3228" y="16604"/>
                    <a:pt x="3260" y="16601"/>
                  </a:cubicBezTo>
                  <a:cubicBezTo>
                    <a:pt x="3263" y="16600"/>
                    <a:pt x="3266" y="16600"/>
                    <a:pt x="3269" y="16600"/>
                  </a:cubicBezTo>
                  <a:cubicBezTo>
                    <a:pt x="3283" y="16600"/>
                    <a:pt x="3294" y="16609"/>
                    <a:pt x="3300" y="16630"/>
                  </a:cubicBezTo>
                  <a:cubicBezTo>
                    <a:pt x="3311" y="16655"/>
                    <a:pt x="3315" y="16698"/>
                    <a:pt x="3311" y="16748"/>
                  </a:cubicBezTo>
                  <a:cubicBezTo>
                    <a:pt x="3308" y="16756"/>
                    <a:pt x="3303" y="16763"/>
                    <a:pt x="3300" y="16770"/>
                  </a:cubicBezTo>
                  <a:lnTo>
                    <a:pt x="3297" y="16781"/>
                  </a:lnTo>
                  <a:cubicBezTo>
                    <a:pt x="3295" y="16783"/>
                    <a:pt x="3294" y="16783"/>
                    <a:pt x="3294" y="16783"/>
                  </a:cubicBezTo>
                  <a:cubicBezTo>
                    <a:pt x="3293" y="16783"/>
                    <a:pt x="3293" y="16783"/>
                    <a:pt x="3293" y="16784"/>
                  </a:cubicBezTo>
                  <a:cubicBezTo>
                    <a:pt x="3290" y="16791"/>
                    <a:pt x="3282" y="16802"/>
                    <a:pt x="3278" y="16809"/>
                  </a:cubicBezTo>
                  <a:cubicBezTo>
                    <a:pt x="3271" y="16821"/>
                    <a:pt x="3268" y="16828"/>
                    <a:pt x="3265" y="16839"/>
                  </a:cubicBezTo>
                  <a:cubicBezTo>
                    <a:pt x="3257" y="16846"/>
                    <a:pt x="3250" y="16856"/>
                    <a:pt x="3246" y="16864"/>
                  </a:cubicBezTo>
                  <a:cubicBezTo>
                    <a:pt x="3243" y="16871"/>
                    <a:pt x="3232" y="16889"/>
                    <a:pt x="3221" y="16907"/>
                  </a:cubicBezTo>
                  <a:cubicBezTo>
                    <a:pt x="3210" y="16925"/>
                    <a:pt x="3195" y="16943"/>
                    <a:pt x="3185" y="16964"/>
                  </a:cubicBezTo>
                  <a:cubicBezTo>
                    <a:pt x="3174" y="16986"/>
                    <a:pt x="3163" y="17007"/>
                    <a:pt x="3145" y="17033"/>
                  </a:cubicBezTo>
                  <a:cubicBezTo>
                    <a:pt x="3131" y="17058"/>
                    <a:pt x="3117" y="17083"/>
                    <a:pt x="3099" y="17112"/>
                  </a:cubicBezTo>
                  <a:cubicBezTo>
                    <a:pt x="3087" y="17102"/>
                    <a:pt x="3074" y="17097"/>
                    <a:pt x="3059" y="17097"/>
                  </a:cubicBezTo>
                  <a:cubicBezTo>
                    <a:pt x="3023" y="17097"/>
                    <a:pt x="2977" y="17125"/>
                    <a:pt x="2919" y="17173"/>
                  </a:cubicBezTo>
                  <a:cubicBezTo>
                    <a:pt x="2836" y="17238"/>
                    <a:pt x="2724" y="17346"/>
                    <a:pt x="2583" y="17458"/>
                  </a:cubicBezTo>
                  <a:lnTo>
                    <a:pt x="2515" y="17328"/>
                  </a:lnTo>
                  <a:cubicBezTo>
                    <a:pt x="2374" y="17461"/>
                    <a:pt x="2317" y="17537"/>
                    <a:pt x="2281" y="17606"/>
                  </a:cubicBezTo>
                  <a:cubicBezTo>
                    <a:pt x="2241" y="17674"/>
                    <a:pt x="2223" y="17732"/>
                    <a:pt x="2144" y="17833"/>
                  </a:cubicBezTo>
                  <a:cubicBezTo>
                    <a:pt x="1850" y="18031"/>
                    <a:pt x="1696" y="18060"/>
                    <a:pt x="1572" y="18060"/>
                  </a:cubicBezTo>
                  <a:cubicBezTo>
                    <a:pt x="1537" y="18060"/>
                    <a:pt x="1503" y="18058"/>
                    <a:pt x="1470" y="18056"/>
                  </a:cubicBezTo>
                  <a:cubicBezTo>
                    <a:pt x="1394" y="18114"/>
                    <a:pt x="1344" y="18153"/>
                    <a:pt x="1315" y="18182"/>
                  </a:cubicBezTo>
                  <a:cubicBezTo>
                    <a:pt x="1283" y="18211"/>
                    <a:pt x="1276" y="18226"/>
                    <a:pt x="1279" y="18233"/>
                  </a:cubicBezTo>
                  <a:cubicBezTo>
                    <a:pt x="1282" y="18235"/>
                    <a:pt x="1286" y="18236"/>
                    <a:pt x="1293" y="18236"/>
                  </a:cubicBezTo>
                  <a:cubicBezTo>
                    <a:pt x="1317" y="18236"/>
                    <a:pt x="1368" y="18222"/>
                    <a:pt x="1416" y="18208"/>
                  </a:cubicBezTo>
                  <a:cubicBezTo>
                    <a:pt x="1449" y="18200"/>
                    <a:pt x="1481" y="18193"/>
                    <a:pt x="1504" y="18193"/>
                  </a:cubicBezTo>
                  <a:cubicBezTo>
                    <a:pt x="1523" y="18193"/>
                    <a:pt x="1535" y="18198"/>
                    <a:pt x="1535" y="18211"/>
                  </a:cubicBezTo>
                  <a:cubicBezTo>
                    <a:pt x="1535" y="18240"/>
                    <a:pt x="1477" y="18304"/>
                    <a:pt x="1304" y="18456"/>
                  </a:cubicBezTo>
                  <a:cubicBezTo>
                    <a:pt x="1171" y="18550"/>
                    <a:pt x="1052" y="18647"/>
                    <a:pt x="940" y="18751"/>
                  </a:cubicBezTo>
                  <a:cubicBezTo>
                    <a:pt x="832" y="18856"/>
                    <a:pt x="731" y="18968"/>
                    <a:pt x="634" y="19094"/>
                  </a:cubicBezTo>
                  <a:cubicBezTo>
                    <a:pt x="541" y="19220"/>
                    <a:pt x="450" y="19360"/>
                    <a:pt x="368" y="19526"/>
                  </a:cubicBezTo>
                  <a:cubicBezTo>
                    <a:pt x="285" y="19688"/>
                    <a:pt x="209" y="19879"/>
                    <a:pt x="166" y="20106"/>
                  </a:cubicBezTo>
                  <a:cubicBezTo>
                    <a:pt x="112" y="20232"/>
                    <a:pt x="94" y="20290"/>
                    <a:pt x="79" y="20308"/>
                  </a:cubicBezTo>
                  <a:cubicBezTo>
                    <a:pt x="75" y="20312"/>
                    <a:pt x="72" y="20314"/>
                    <a:pt x="69" y="20314"/>
                  </a:cubicBezTo>
                  <a:cubicBezTo>
                    <a:pt x="60" y="20314"/>
                    <a:pt x="57" y="20292"/>
                    <a:pt x="54" y="20264"/>
                  </a:cubicBezTo>
                  <a:cubicBezTo>
                    <a:pt x="51" y="20246"/>
                    <a:pt x="51" y="20225"/>
                    <a:pt x="51" y="20207"/>
                  </a:cubicBezTo>
                  <a:cubicBezTo>
                    <a:pt x="47" y="20185"/>
                    <a:pt x="47" y="20168"/>
                    <a:pt x="47" y="20156"/>
                  </a:cubicBezTo>
                  <a:cubicBezTo>
                    <a:pt x="46" y="20142"/>
                    <a:pt x="43" y="20133"/>
                    <a:pt x="38" y="20133"/>
                  </a:cubicBezTo>
                  <a:cubicBezTo>
                    <a:pt x="32" y="20133"/>
                    <a:pt x="24" y="20143"/>
                    <a:pt x="11" y="20168"/>
                  </a:cubicBezTo>
                  <a:lnTo>
                    <a:pt x="11" y="20301"/>
                  </a:lnTo>
                  <a:lnTo>
                    <a:pt x="14" y="20362"/>
                  </a:lnTo>
                  <a:lnTo>
                    <a:pt x="22" y="20423"/>
                  </a:lnTo>
                  <a:lnTo>
                    <a:pt x="36" y="20545"/>
                  </a:lnTo>
                  <a:lnTo>
                    <a:pt x="58" y="20660"/>
                  </a:lnTo>
                  <a:cubicBezTo>
                    <a:pt x="54" y="20718"/>
                    <a:pt x="47" y="20737"/>
                    <a:pt x="36" y="20740"/>
                  </a:cubicBezTo>
                  <a:cubicBezTo>
                    <a:pt x="35" y="20740"/>
                    <a:pt x="33" y="20741"/>
                    <a:pt x="32" y="20741"/>
                  </a:cubicBezTo>
                  <a:cubicBezTo>
                    <a:pt x="20" y="20741"/>
                    <a:pt x="10" y="20728"/>
                    <a:pt x="1" y="20718"/>
                  </a:cubicBezTo>
                  <a:lnTo>
                    <a:pt x="1" y="20718"/>
                  </a:lnTo>
                  <a:cubicBezTo>
                    <a:pt x="14" y="20820"/>
                    <a:pt x="29" y="20870"/>
                    <a:pt x="47" y="20898"/>
                  </a:cubicBezTo>
                  <a:cubicBezTo>
                    <a:pt x="65" y="20928"/>
                    <a:pt x="83" y="20938"/>
                    <a:pt x="104" y="20953"/>
                  </a:cubicBezTo>
                  <a:cubicBezTo>
                    <a:pt x="144" y="20985"/>
                    <a:pt x="174" y="21046"/>
                    <a:pt x="252" y="21320"/>
                  </a:cubicBezTo>
                  <a:cubicBezTo>
                    <a:pt x="277" y="21335"/>
                    <a:pt x="295" y="21363"/>
                    <a:pt x="314" y="21403"/>
                  </a:cubicBezTo>
                  <a:cubicBezTo>
                    <a:pt x="328" y="21443"/>
                    <a:pt x="342" y="21497"/>
                    <a:pt x="357" y="21554"/>
                  </a:cubicBezTo>
                  <a:cubicBezTo>
                    <a:pt x="385" y="21676"/>
                    <a:pt x="418" y="21835"/>
                    <a:pt x="476" y="22005"/>
                  </a:cubicBezTo>
                  <a:cubicBezTo>
                    <a:pt x="533" y="22178"/>
                    <a:pt x="613" y="22358"/>
                    <a:pt x="717" y="22516"/>
                  </a:cubicBezTo>
                  <a:cubicBezTo>
                    <a:pt x="825" y="22678"/>
                    <a:pt x="959" y="22819"/>
                    <a:pt x="1106" y="22908"/>
                  </a:cubicBezTo>
                  <a:cubicBezTo>
                    <a:pt x="1138" y="22962"/>
                    <a:pt x="1131" y="22978"/>
                    <a:pt x="1109" y="22978"/>
                  </a:cubicBezTo>
                  <a:cubicBezTo>
                    <a:pt x="1101" y="22978"/>
                    <a:pt x="1091" y="22976"/>
                    <a:pt x="1081" y="22973"/>
                  </a:cubicBezTo>
                  <a:cubicBezTo>
                    <a:pt x="1059" y="22970"/>
                    <a:pt x="1034" y="22963"/>
                    <a:pt x="1014" y="22963"/>
                  </a:cubicBezTo>
                  <a:cubicBezTo>
                    <a:pt x="996" y="22963"/>
                    <a:pt x="984" y="22969"/>
                    <a:pt x="984" y="22988"/>
                  </a:cubicBezTo>
                  <a:cubicBezTo>
                    <a:pt x="1168" y="23139"/>
                    <a:pt x="1308" y="23233"/>
                    <a:pt x="1419" y="23305"/>
                  </a:cubicBezTo>
                  <a:cubicBezTo>
                    <a:pt x="1477" y="23341"/>
                    <a:pt x="1528" y="23370"/>
                    <a:pt x="1571" y="23399"/>
                  </a:cubicBezTo>
                  <a:cubicBezTo>
                    <a:pt x="1617" y="23424"/>
                    <a:pt x="1657" y="23445"/>
                    <a:pt x="1697" y="23467"/>
                  </a:cubicBezTo>
                  <a:cubicBezTo>
                    <a:pt x="1740" y="23489"/>
                    <a:pt x="1780" y="23507"/>
                    <a:pt x="1823" y="23525"/>
                  </a:cubicBezTo>
                  <a:cubicBezTo>
                    <a:pt x="1863" y="23543"/>
                    <a:pt x="1910" y="23561"/>
                    <a:pt x="1963" y="23583"/>
                  </a:cubicBezTo>
                  <a:cubicBezTo>
                    <a:pt x="2068" y="23618"/>
                    <a:pt x="2198" y="23665"/>
                    <a:pt x="2389" y="23708"/>
                  </a:cubicBezTo>
                  <a:cubicBezTo>
                    <a:pt x="2435" y="23734"/>
                    <a:pt x="2482" y="23766"/>
                    <a:pt x="2533" y="23791"/>
                  </a:cubicBezTo>
                  <a:cubicBezTo>
                    <a:pt x="2558" y="23806"/>
                    <a:pt x="2583" y="23821"/>
                    <a:pt x="2608" y="23831"/>
                  </a:cubicBezTo>
                  <a:lnTo>
                    <a:pt x="2684" y="23867"/>
                  </a:lnTo>
                  <a:cubicBezTo>
                    <a:pt x="2713" y="23881"/>
                    <a:pt x="2738" y="23892"/>
                    <a:pt x="2767" y="23903"/>
                  </a:cubicBezTo>
                  <a:lnTo>
                    <a:pt x="2806" y="23921"/>
                  </a:lnTo>
                  <a:cubicBezTo>
                    <a:pt x="2814" y="23921"/>
                    <a:pt x="2821" y="23924"/>
                    <a:pt x="2828" y="23929"/>
                  </a:cubicBezTo>
                  <a:lnTo>
                    <a:pt x="2854" y="23936"/>
                  </a:lnTo>
                  <a:cubicBezTo>
                    <a:pt x="2886" y="23946"/>
                    <a:pt x="2919" y="23954"/>
                    <a:pt x="2951" y="23964"/>
                  </a:cubicBezTo>
                  <a:cubicBezTo>
                    <a:pt x="2981" y="23971"/>
                    <a:pt x="3010" y="23975"/>
                    <a:pt x="3040" y="23981"/>
                  </a:cubicBezTo>
                  <a:lnTo>
                    <a:pt x="3040" y="23981"/>
                  </a:lnTo>
                  <a:cubicBezTo>
                    <a:pt x="3008" y="23974"/>
                    <a:pt x="2982" y="23964"/>
                    <a:pt x="2958" y="23957"/>
                  </a:cubicBezTo>
                  <a:cubicBezTo>
                    <a:pt x="2933" y="23946"/>
                    <a:pt x="2911" y="23936"/>
                    <a:pt x="2897" y="23924"/>
                  </a:cubicBezTo>
                  <a:cubicBezTo>
                    <a:pt x="2864" y="23903"/>
                    <a:pt x="2850" y="23889"/>
                    <a:pt x="2854" y="23874"/>
                  </a:cubicBezTo>
                  <a:cubicBezTo>
                    <a:pt x="2857" y="23860"/>
                    <a:pt x="2871" y="23846"/>
                    <a:pt x="2901" y="23838"/>
                  </a:cubicBezTo>
                  <a:cubicBezTo>
                    <a:pt x="2914" y="23831"/>
                    <a:pt x="2929" y="23828"/>
                    <a:pt x="2947" y="23824"/>
                  </a:cubicBezTo>
                  <a:cubicBezTo>
                    <a:pt x="2965" y="23816"/>
                    <a:pt x="2987" y="23813"/>
                    <a:pt x="3009" y="23806"/>
                  </a:cubicBezTo>
                  <a:cubicBezTo>
                    <a:pt x="3030" y="23803"/>
                    <a:pt x="3052" y="23795"/>
                    <a:pt x="3077" y="23788"/>
                  </a:cubicBezTo>
                  <a:cubicBezTo>
                    <a:pt x="3092" y="23784"/>
                    <a:pt x="3102" y="23784"/>
                    <a:pt x="3117" y="23781"/>
                  </a:cubicBezTo>
                  <a:cubicBezTo>
                    <a:pt x="3127" y="23777"/>
                    <a:pt x="3142" y="23773"/>
                    <a:pt x="3156" y="23770"/>
                  </a:cubicBezTo>
                  <a:cubicBezTo>
                    <a:pt x="3182" y="23759"/>
                    <a:pt x="3210" y="23751"/>
                    <a:pt x="3239" y="23745"/>
                  </a:cubicBezTo>
                  <a:cubicBezTo>
                    <a:pt x="3265" y="23738"/>
                    <a:pt x="3293" y="23726"/>
                    <a:pt x="3322" y="23716"/>
                  </a:cubicBezTo>
                  <a:cubicBezTo>
                    <a:pt x="3441" y="23680"/>
                    <a:pt x="3559" y="23630"/>
                    <a:pt x="3675" y="23579"/>
                  </a:cubicBezTo>
                  <a:cubicBezTo>
                    <a:pt x="3654" y="23575"/>
                    <a:pt x="3628" y="23572"/>
                    <a:pt x="3606" y="23568"/>
                  </a:cubicBezTo>
                  <a:cubicBezTo>
                    <a:pt x="3661" y="23557"/>
                    <a:pt x="3714" y="23547"/>
                    <a:pt x="3769" y="23532"/>
                  </a:cubicBezTo>
                  <a:lnTo>
                    <a:pt x="3769" y="23532"/>
                  </a:lnTo>
                  <a:cubicBezTo>
                    <a:pt x="3740" y="23547"/>
                    <a:pt x="3707" y="23561"/>
                    <a:pt x="3675" y="23579"/>
                  </a:cubicBezTo>
                  <a:cubicBezTo>
                    <a:pt x="3704" y="23579"/>
                    <a:pt x="3736" y="23583"/>
                    <a:pt x="3769" y="23586"/>
                  </a:cubicBezTo>
                  <a:cubicBezTo>
                    <a:pt x="3801" y="23561"/>
                    <a:pt x="3833" y="23535"/>
                    <a:pt x="3865" y="23510"/>
                  </a:cubicBezTo>
                  <a:cubicBezTo>
                    <a:pt x="3985" y="23478"/>
                    <a:pt x="4111" y="23442"/>
                    <a:pt x="4237" y="23402"/>
                  </a:cubicBezTo>
                  <a:lnTo>
                    <a:pt x="4237" y="23424"/>
                  </a:lnTo>
                  <a:cubicBezTo>
                    <a:pt x="4223" y="23467"/>
                    <a:pt x="4154" y="23535"/>
                    <a:pt x="4064" y="23600"/>
                  </a:cubicBezTo>
                  <a:lnTo>
                    <a:pt x="3992" y="23600"/>
                  </a:lnTo>
                  <a:cubicBezTo>
                    <a:pt x="3967" y="23600"/>
                    <a:pt x="3942" y="23597"/>
                    <a:pt x="3916" y="23597"/>
                  </a:cubicBezTo>
                  <a:cubicBezTo>
                    <a:pt x="3865" y="23593"/>
                    <a:pt x="3815" y="23593"/>
                    <a:pt x="3769" y="23586"/>
                  </a:cubicBezTo>
                  <a:cubicBezTo>
                    <a:pt x="3682" y="23655"/>
                    <a:pt x="3599" y="23716"/>
                    <a:pt x="3538" y="23773"/>
                  </a:cubicBezTo>
                  <a:cubicBezTo>
                    <a:pt x="3481" y="23828"/>
                    <a:pt x="3448" y="23878"/>
                    <a:pt x="3473" y="23918"/>
                  </a:cubicBezTo>
                  <a:cubicBezTo>
                    <a:pt x="3502" y="23907"/>
                    <a:pt x="3541" y="23892"/>
                    <a:pt x="3584" y="23878"/>
                  </a:cubicBezTo>
                  <a:cubicBezTo>
                    <a:pt x="3632" y="23864"/>
                    <a:pt x="3686" y="23849"/>
                    <a:pt x="3740" y="23831"/>
                  </a:cubicBezTo>
                  <a:lnTo>
                    <a:pt x="3740" y="23831"/>
                  </a:lnTo>
                  <a:cubicBezTo>
                    <a:pt x="3693" y="23867"/>
                    <a:pt x="3661" y="23892"/>
                    <a:pt x="3689" y="23903"/>
                  </a:cubicBezTo>
                  <a:cubicBezTo>
                    <a:pt x="3692" y="23903"/>
                    <a:pt x="3694" y="23904"/>
                    <a:pt x="3697" y="23904"/>
                  </a:cubicBezTo>
                  <a:cubicBezTo>
                    <a:pt x="3715" y="23904"/>
                    <a:pt x="3738" y="23893"/>
                    <a:pt x="3772" y="23878"/>
                  </a:cubicBezTo>
                  <a:cubicBezTo>
                    <a:pt x="3812" y="23856"/>
                    <a:pt x="3862" y="23831"/>
                    <a:pt x="3923" y="23795"/>
                  </a:cubicBezTo>
                  <a:cubicBezTo>
                    <a:pt x="3995" y="23831"/>
                    <a:pt x="4071" y="23867"/>
                    <a:pt x="4146" y="23899"/>
                  </a:cubicBezTo>
                  <a:lnTo>
                    <a:pt x="4172" y="23828"/>
                  </a:lnTo>
                  <a:cubicBezTo>
                    <a:pt x="4349" y="23791"/>
                    <a:pt x="4522" y="23751"/>
                    <a:pt x="4695" y="23708"/>
                  </a:cubicBezTo>
                  <a:cubicBezTo>
                    <a:pt x="4868" y="23662"/>
                    <a:pt x="5037" y="23615"/>
                    <a:pt x="5206" y="23565"/>
                  </a:cubicBezTo>
                  <a:cubicBezTo>
                    <a:pt x="5343" y="23470"/>
                    <a:pt x="5476" y="23370"/>
                    <a:pt x="5606" y="23266"/>
                  </a:cubicBezTo>
                  <a:cubicBezTo>
                    <a:pt x="5671" y="23215"/>
                    <a:pt x="5736" y="23164"/>
                    <a:pt x="5804" y="23111"/>
                  </a:cubicBezTo>
                  <a:cubicBezTo>
                    <a:pt x="5837" y="23086"/>
                    <a:pt x="5869" y="23056"/>
                    <a:pt x="5902" y="23031"/>
                  </a:cubicBezTo>
                  <a:cubicBezTo>
                    <a:pt x="5919" y="23017"/>
                    <a:pt x="5937" y="23003"/>
                    <a:pt x="5952" y="22991"/>
                  </a:cubicBezTo>
                  <a:cubicBezTo>
                    <a:pt x="5962" y="22985"/>
                    <a:pt x="5970" y="22978"/>
                    <a:pt x="5980" y="22970"/>
                  </a:cubicBezTo>
                  <a:lnTo>
                    <a:pt x="6013" y="22945"/>
                  </a:lnTo>
                  <a:cubicBezTo>
                    <a:pt x="6190" y="22819"/>
                    <a:pt x="6356" y="22692"/>
                    <a:pt x="6517" y="22570"/>
                  </a:cubicBezTo>
                  <a:cubicBezTo>
                    <a:pt x="6550" y="22545"/>
                    <a:pt x="6582" y="22524"/>
                    <a:pt x="6615" y="22498"/>
                  </a:cubicBezTo>
                  <a:cubicBezTo>
                    <a:pt x="6632" y="22524"/>
                    <a:pt x="6654" y="22549"/>
                    <a:pt x="6683" y="22574"/>
                  </a:cubicBezTo>
                  <a:cubicBezTo>
                    <a:pt x="6705" y="22595"/>
                    <a:pt x="6727" y="22617"/>
                    <a:pt x="6755" y="22642"/>
                  </a:cubicBezTo>
                  <a:cubicBezTo>
                    <a:pt x="6766" y="22653"/>
                    <a:pt x="6777" y="22664"/>
                    <a:pt x="6791" y="22675"/>
                  </a:cubicBezTo>
                  <a:cubicBezTo>
                    <a:pt x="6694" y="22740"/>
                    <a:pt x="6586" y="22805"/>
                    <a:pt x="6471" y="22870"/>
                  </a:cubicBezTo>
                  <a:cubicBezTo>
                    <a:pt x="6341" y="22941"/>
                    <a:pt x="6200" y="23013"/>
                    <a:pt x="6056" y="23074"/>
                  </a:cubicBezTo>
                  <a:cubicBezTo>
                    <a:pt x="6240" y="22997"/>
                    <a:pt x="6335" y="22969"/>
                    <a:pt x="6376" y="22969"/>
                  </a:cubicBezTo>
                  <a:cubicBezTo>
                    <a:pt x="6380" y="22969"/>
                    <a:pt x="6384" y="22969"/>
                    <a:pt x="6388" y="22970"/>
                  </a:cubicBezTo>
                  <a:cubicBezTo>
                    <a:pt x="6416" y="22981"/>
                    <a:pt x="6384" y="23024"/>
                    <a:pt x="6334" y="23060"/>
                  </a:cubicBezTo>
                  <a:cubicBezTo>
                    <a:pt x="6521" y="22948"/>
                    <a:pt x="6694" y="22840"/>
                    <a:pt x="6860" y="22732"/>
                  </a:cubicBezTo>
                  <a:cubicBezTo>
                    <a:pt x="6881" y="22750"/>
                    <a:pt x="6906" y="22768"/>
                    <a:pt x="6931" y="22790"/>
                  </a:cubicBezTo>
                  <a:cubicBezTo>
                    <a:pt x="6961" y="22812"/>
                    <a:pt x="6989" y="22833"/>
                    <a:pt x="7021" y="22858"/>
                  </a:cubicBezTo>
                  <a:cubicBezTo>
                    <a:pt x="6943" y="22793"/>
                    <a:pt x="6986" y="22740"/>
                    <a:pt x="7083" y="22714"/>
                  </a:cubicBezTo>
                  <a:cubicBezTo>
                    <a:pt x="7125" y="22705"/>
                    <a:pt x="7178" y="22699"/>
                    <a:pt x="7238" y="22699"/>
                  </a:cubicBezTo>
                  <a:cubicBezTo>
                    <a:pt x="7251" y="22699"/>
                    <a:pt x="7264" y="22699"/>
                    <a:pt x="7277" y="22700"/>
                  </a:cubicBezTo>
                  <a:cubicBezTo>
                    <a:pt x="7314" y="22700"/>
                    <a:pt x="7353" y="22704"/>
                    <a:pt x="7393" y="22710"/>
                  </a:cubicBezTo>
                  <a:cubicBezTo>
                    <a:pt x="7415" y="22710"/>
                    <a:pt x="7436" y="22718"/>
                    <a:pt x="7458" y="22722"/>
                  </a:cubicBezTo>
                  <a:cubicBezTo>
                    <a:pt x="7475" y="22725"/>
                    <a:pt x="7497" y="22729"/>
                    <a:pt x="7518" y="22736"/>
                  </a:cubicBezTo>
                  <a:cubicBezTo>
                    <a:pt x="7487" y="22747"/>
                    <a:pt x="7480" y="22812"/>
                    <a:pt x="7461" y="22873"/>
                  </a:cubicBezTo>
                  <a:cubicBezTo>
                    <a:pt x="7444" y="22926"/>
                    <a:pt x="7418" y="22981"/>
                    <a:pt x="7353" y="22982"/>
                  </a:cubicBezTo>
                  <a:lnTo>
                    <a:pt x="7353" y="22982"/>
                  </a:lnTo>
                  <a:cubicBezTo>
                    <a:pt x="7348" y="22981"/>
                    <a:pt x="7343" y="22981"/>
                    <a:pt x="7339" y="22981"/>
                  </a:cubicBezTo>
                  <a:lnTo>
                    <a:pt x="7339" y="22981"/>
                  </a:lnTo>
                  <a:cubicBezTo>
                    <a:pt x="7343" y="22981"/>
                    <a:pt x="7347" y="22982"/>
                    <a:pt x="7351" y="22982"/>
                  </a:cubicBezTo>
                  <a:cubicBezTo>
                    <a:pt x="7351" y="22982"/>
                    <a:pt x="7352" y="22982"/>
                    <a:pt x="7353" y="22982"/>
                  </a:cubicBezTo>
                  <a:lnTo>
                    <a:pt x="7353" y="22982"/>
                  </a:lnTo>
                  <a:cubicBezTo>
                    <a:pt x="7384" y="22983"/>
                    <a:pt x="7415" y="22983"/>
                    <a:pt x="7446" y="22983"/>
                  </a:cubicBezTo>
                  <a:cubicBezTo>
                    <a:pt x="7734" y="22983"/>
                    <a:pt x="8003" y="22935"/>
                    <a:pt x="8250" y="22855"/>
                  </a:cubicBezTo>
                  <a:lnTo>
                    <a:pt x="8250" y="22855"/>
                  </a:lnTo>
                  <a:cubicBezTo>
                    <a:pt x="8178" y="22883"/>
                    <a:pt x="8178" y="22930"/>
                    <a:pt x="8215" y="22978"/>
                  </a:cubicBezTo>
                  <a:cubicBezTo>
                    <a:pt x="8240" y="23006"/>
                    <a:pt x="8275" y="23035"/>
                    <a:pt x="8323" y="23060"/>
                  </a:cubicBezTo>
                  <a:cubicBezTo>
                    <a:pt x="8344" y="23071"/>
                    <a:pt x="8369" y="23081"/>
                    <a:pt x="8394" y="23093"/>
                  </a:cubicBezTo>
                  <a:cubicBezTo>
                    <a:pt x="8419" y="23103"/>
                    <a:pt x="8448" y="23111"/>
                    <a:pt x="8477" y="23118"/>
                  </a:cubicBezTo>
                  <a:cubicBezTo>
                    <a:pt x="8448" y="23107"/>
                    <a:pt x="8488" y="23096"/>
                    <a:pt x="8564" y="23086"/>
                  </a:cubicBezTo>
                  <a:cubicBezTo>
                    <a:pt x="8639" y="23078"/>
                    <a:pt x="8751" y="23056"/>
                    <a:pt x="8873" y="23035"/>
                  </a:cubicBezTo>
                  <a:cubicBezTo>
                    <a:pt x="8888" y="23031"/>
                    <a:pt x="8902" y="23028"/>
                    <a:pt x="8917" y="23024"/>
                  </a:cubicBezTo>
                  <a:cubicBezTo>
                    <a:pt x="8935" y="23021"/>
                    <a:pt x="8949" y="23017"/>
                    <a:pt x="8963" y="23013"/>
                  </a:cubicBezTo>
                  <a:cubicBezTo>
                    <a:pt x="8993" y="23006"/>
                    <a:pt x="9025" y="22999"/>
                    <a:pt x="9053" y="22991"/>
                  </a:cubicBezTo>
                  <a:cubicBezTo>
                    <a:pt x="9115" y="22978"/>
                    <a:pt x="9176" y="22963"/>
                    <a:pt x="9234" y="22945"/>
                  </a:cubicBezTo>
                  <a:cubicBezTo>
                    <a:pt x="9288" y="22927"/>
                    <a:pt x="9342" y="22908"/>
                    <a:pt x="9389" y="22891"/>
                  </a:cubicBezTo>
                  <a:cubicBezTo>
                    <a:pt x="9435" y="22873"/>
                    <a:pt x="9472" y="22855"/>
                    <a:pt x="9500" y="22840"/>
                  </a:cubicBezTo>
                  <a:lnTo>
                    <a:pt x="9500" y="22840"/>
                  </a:lnTo>
                  <a:lnTo>
                    <a:pt x="9403" y="22862"/>
                  </a:lnTo>
                  <a:cubicBezTo>
                    <a:pt x="9367" y="22873"/>
                    <a:pt x="9334" y="22876"/>
                    <a:pt x="9302" y="22883"/>
                  </a:cubicBezTo>
                  <a:lnTo>
                    <a:pt x="9205" y="22898"/>
                  </a:lnTo>
                  <a:lnTo>
                    <a:pt x="9154" y="22908"/>
                  </a:lnTo>
                  <a:lnTo>
                    <a:pt x="9108" y="22913"/>
                  </a:lnTo>
                  <a:cubicBezTo>
                    <a:pt x="9122" y="22908"/>
                    <a:pt x="9136" y="22905"/>
                    <a:pt x="9147" y="22902"/>
                  </a:cubicBezTo>
                  <a:cubicBezTo>
                    <a:pt x="9161" y="22898"/>
                    <a:pt x="9176" y="22895"/>
                    <a:pt x="9187" y="22891"/>
                  </a:cubicBezTo>
                  <a:cubicBezTo>
                    <a:pt x="9216" y="22883"/>
                    <a:pt x="9241" y="22876"/>
                    <a:pt x="9262" y="22865"/>
                  </a:cubicBezTo>
                  <a:cubicBezTo>
                    <a:pt x="9288" y="22858"/>
                    <a:pt x="9313" y="22851"/>
                    <a:pt x="9334" y="22840"/>
                  </a:cubicBezTo>
                  <a:cubicBezTo>
                    <a:pt x="9356" y="22833"/>
                    <a:pt x="9382" y="22826"/>
                    <a:pt x="9403" y="22815"/>
                  </a:cubicBezTo>
                  <a:cubicBezTo>
                    <a:pt x="9442" y="22793"/>
                    <a:pt x="9482" y="22772"/>
                    <a:pt x="9522" y="22754"/>
                  </a:cubicBezTo>
                  <a:cubicBezTo>
                    <a:pt x="9540" y="22743"/>
                    <a:pt x="9558" y="22732"/>
                    <a:pt x="9576" y="22722"/>
                  </a:cubicBezTo>
                  <a:cubicBezTo>
                    <a:pt x="9590" y="22710"/>
                    <a:pt x="9608" y="22700"/>
                    <a:pt x="9626" y="22689"/>
                  </a:cubicBezTo>
                  <a:cubicBezTo>
                    <a:pt x="9655" y="22664"/>
                    <a:pt x="9688" y="22642"/>
                    <a:pt x="9713" y="22621"/>
                  </a:cubicBezTo>
                  <a:cubicBezTo>
                    <a:pt x="9741" y="22595"/>
                    <a:pt x="9767" y="22570"/>
                    <a:pt x="9792" y="22549"/>
                  </a:cubicBezTo>
                  <a:cubicBezTo>
                    <a:pt x="9814" y="22524"/>
                    <a:pt x="9839" y="22498"/>
                    <a:pt x="9857" y="22473"/>
                  </a:cubicBezTo>
                  <a:cubicBezTo>
                    <a:pt x="9879" y="22448"/>
                    <a:pt x="9896" y="22423"/>
                    <a:pt x="9914" y="22397"/>
                  </a:cubicBezTo>
                  <a:cubicBezTo>
                    <a:pt x="9990" y="22296"/>
                    <a:pt x="10044" y="22188"/>
                    <a:pt x="10102" y="22073"/>
                  </a:cubicBezTo>
                  <a:cubicBezTo>
                    <a:pt x="10131" y="22012"/>
                    <a:pt x="10156" y="21950"/>
                    <a:pt x="10185" y="21882"/>
                  </a:cubicBezTo>
                  <a:cubicBezTo>
                    <a:pt x="10188" y="21864"/>
                    <a:pt x="10195" y="21846"/>
                    <a:pt x="10203" y="21828"/>
                  </a:cubicBezTo>
                  <a:cubicBezTo>
                    <a:pt x="10210" y="21814"/>
                    <a:pt x="10214" y="21796"/>
                    <a:pt x="10220" y="21781"/>
                  </a:cubicBezTo>
                  <a:cubicBezTo>
                    <a:pt x="10253" y="21767"/>
                    <a:pt x="10293" y="21752"/>
                    <a:pt x="10336" y="21738"/>
                  </a:cubicBezTo>
                  <a:cubicBezTo>
                    <a:pt x="10372" y="21727"/>
                    <a:pt x="10408" y="21713"/>
                    <a:pt x="10444" y="21702"/>
                  </a:cubicBezTo>
                  <a:cubicBezTo>
                    <a:pt x="10484" y="21691"/>
                    <a:pt x="10523" y="21681"/>
                    <a:pt x="10563" y="21666"/>
                  </a:cubicBezTo>
                  <a:cubicBezTo>
                    <a:pt x="10574" y="21666"/>
                    <a:pt x="10581" y="21663"/>
                    <a:pt x="10588" y="21659"/>
                  </a:cubicBezTo>
                  <a:cubicBezTo>
                    <a:pt x="10617" y="21663"/>
                    <a:pt x="10642" y="21663"/>
                    <a:pt x="10671" y="21663"/>
                  </a:cubicBezTo>
                  <a:lnTo>
                    <a:pt x="10689" y="21695"/>
                  </a:lnTo>
                  <a:cubicBezTo>
                    <a:pt x="10679" y="21720"/>
                    <a:pt x="10667" y="21749"/>
                    <a:pt x="10657" y="21778"/>
                  </a:cubicBezTo>
                  <a:lnTo>
                    <a:pt x="10663" y="21759"/>
                  </a:lnTo>
                  <a:lnTo>
                    <a:pt x="10663" y="21759"/>
                  </a:lnTo>
                  <a:cubicBezTo>
                    <a:pt x="10660" y="21769"/>
                    <a:pt x="10657" y="21775"/>
                    <a:pt x="10653" y="21784"/>
                  </a:cubicBezTo>
                  <a:cubicBezTo>
                    <a:pt x="10649" y="21803"/>
                    <a:pt x="10642" y="21814"/>
                    <a:pt x="10639" y="21828"/>
                  </a:cubicBezTo>
                  <a:cubicBezTo>
                    <a:pt x="10631" y="21839"/>
                    <a:pt x="10628" y="21854"/>
                    <a:pt x="10621" y="21864"/>
                  </a:cubicBezTo>
                  <a:cubicBezTo>
                    <a:pt x="10617" y="21875"/>
                    <a:pt x="10610" y="21886"/>
                    <a:pt x="10606" y="21897"/>
                  </a:cubicBezTo>
                  <a:cubicBezTo>
                    <a:pt x="10584" y="21944"/>
                    <a:pt x="10563" y="21976"/>
                    <a:pt x="10545" y="22001"/>
                  </a:cubicBezTo>
                  <a:cubicBezTo>
                    <a:pt x="10526" y="22026"/>
                    <a:pt x="10512" y="22041"/>
                    <a:pt x="10506" y="22041"/>
                  </a:cubicBezTo>
                  <a:cubicBezTo>
                    <a:pt x="10500" y="22041"/>
                    <a:pt x="10501" y="22030"/>
                    <a:pt x="10509" y="22005"/>
                  </a:cubicBezTo>
                  <a:lnTo>
                    <a:pt x="10509" y="22005"/>
                  </a:lnTo>
                  <a:cubicBezTo>
                    <a:pt x="10455" y="22130"/>
                    <a:pt x="10390" y="22225"/>
                    <a:pt x="10333" y="22300"/>
                  </a:cubicBezTo>
                  <a:cubicBezTo>
                    <a:pt x="10303" y="22336"/>
                    <a:pt x="10278" y="22365"/>
                    <a:pt x="10253" y="22394"/>
                  </a:cubicBezTo>
                  <a:cubicBezTo>
                    <a:pt x="10242" y="22408"/>
                    <a:pt x="10232" y="22419"/>
                    <a:pt x="10225" y="22433"/>
                  </a:cubicBezTo>
                  <a:cubicBezTo>
                    <a:pt x="10214" y="22444"/>
                    <a:pt x="10203" y="22451"/>
                    <a:pt x="10195" y="22462"/>
                  </a:cubicBezTo>
                  <a:cubicBezTo>
                    <a:pt x="10145" y="22524"/>
                    <a:pt x="10144" y="22557"/>
                    <a:pt x="10220" y="22557"/>
                  </a:cubicBezTo>
                  <a:cubicBezTo>
                    <a:pt x="10237" y="22557"/>
                    <a:pt x="10257" y="22556"/>
                    <a:pt x="10282" y="22552"/>
                  </a:cubicBezTo>
                  <a:cubicBezTo>
                    <a:pt x="10322" y="22524"/>
                    <a:pt x="10358" y="22491"/>
                    <a:pt x="10386" y="22462"/>
                  </a:cubicBezTo>
                  <a:cubicBezTo>
                    <a:pt x="10401" y="22451"/>
                    <a:pt x="10415" y="22437"/>
                    <a:pt x="10430" y="22423"/>
                  </a:cubicBezTo>
                  <a:cubicBezTo>
                    <a:pt x="10441" y="22411"/>
                    <a:pt x="10455" y="22397"/>
                    <a:pt x="10466" y="22383"/>
                  </a:cubicBezTo>
                  <a:cubicBezTo>
                    <a:pt x="10488" y="22358"/>
                    <a:pt x="10506" y="22336"/>
                    <a:pt x="10523" y="22314"/>
                  </a:cubicBezTo>
                  <a:cubicBezTo>
                    <a:pt x="10538" y="22293"/>
                    <a:pt x="10552" y="22271"/>
                    <a:pt x="10563" y="22257"/>
                  </a:cubicBezTo>
                  <a:cubicBezTo>
                    <a:pt x="10606" y="22185"/>
                    <a:pt x="10610" y="22145"/>
                    <a:pt x="10610" y="22116"/>
                  </a:cubicBezTo>
                  <a:cubicBezTo>
                    <a:pt x="10610" y="22087"/>
                    <a:pt x="10603" y="22070"/>
                    <a:pt x="10614" y="22027"/>
                  </a:cubicBezTo>
                  <a:cubicBezTo>
                    <a:pt x="10617" y="22015"/>
                    <a:pt x="10621" y="22001"/>
                    <a:pt x="10624" y="21987"/>
                  </a:cubicBezTo>
                  <a:cubicBezTo>
                    <a:pt x="10628" y="21972"/>
                    <a:pt x="10635" y="21957"/>
                    <a:pt x="10642" y="21936"/>
                  </a:cubicBezTo>
                  <a:cubicBezTo>
                    <a:pt x="10646" y="21925"/>
                    <a:pt x="10649" y="21914"/>
                    <a:pt x="10657" y="21904"/>
                  </a:cubicBezTo>
                  <a:cubicBezTo>
                    <a:pt x="10661" y="21889"/>
                    <a:pt x="10664" y="21879"/>
                    <a:pt x="10671" y="21864"/>
                  </a:cubicBezTo>
                  <a:cubicBezTo>
                    <a:pt x="10674" y="21846"/>
                    <a:pt x="10682" y="21832"/>
                    <a:pt x="10689" y="21814"/>
                  </a:cubicBezTo>
                  <a:cubicBezTo>
                    <a:pt x="10689" y="21803"/>
                    <a:pt x="10693" y="21792"/>
                    <a:pt x="10696" y="21784"/>
                  </a:cubicBezTo>
                  <a:lnTo>
                    <a:pt x="10696" y="21789"/>
                  </a:lnTo>
                  <a:cubicBezTo>
                    <a:pt x="10700" y="21774"/>
                    <a:pt x="10704" y="21759"/>
                    <a:pt x="10711" y="21741"/>
                  </a:cubicBezTo>
                  <a:lnTo>
                    <a:pt x="10837" y="22008"/>
                  </a:lnTo>
                  <a:cubicBezTo>
                    <a:pt x="10895" y="21911"/>
                    <a:pt x="10934" y="21814"/>
                    <a:pt x="10960" y="21731"/>
                  </a:cubicBezTo>
                  <a:cubicBezTo>
                    <a:pt x="10967" y="21706"/>
                    <a:pt x="10974" y="21681"/>
                    <a:pt x="10977" y="21659"/>
                  </a:cubicBezTo>
                  <a:cubicBezTo>
                    <a:pt x="11042" y="21659"/>
                    <a:pt x="11100" y="21655"/>
                    <a:pt x="11158" y="21655"/>
                  </a:cubicBezTo>
                  <a:cubicBezTo>
                    <a:pt x="11172" y="21659"/>
                    <a:pt x="11186" y="21663"/>
                    <a:pt x="11197" y="21666"/>
                  </a:cubicBezTo>
                  <a:cubicBezTo>
                    <a:pt x="11301" y="21663"/>
                    <a:pt x="11402" y="21663"/>
                    <a:pt x="11496" y="21659"/>
                  </a:cubicBezTo>
                  <a:cubicBezTo>
                    <a:pt x="11522" y="21659"/>
                    <a:pt x="11543" y="21659"/>
                    <a:pt x="11568" y="21655"/>
                  </a:cubicBezTo>
                  <a:lnTo>
                    <a:pt x="11597" y="21655"/>
                  </a:lnTo>
                  <a:cubicBezTo>
                    <a:pt x="11600" y="21659"/>
                    <a:pt x="11600" y="21659"/>
                    <a:pt x="11604" y="21663"/>
                  </a:cubicBezTo>
                  <a:cubicBezTo>
                    <a:pt x="11712" y="21889"/>
                    <a:pt x="12066" y="22268"/>
                    <a:pt x="13092" y="22376"/>
                  </a:cubicBezTo>
                  <a:cubicBezTo>
                    <a:pt x="13309" y="22399"/>
                    <a:pt x="13506" y="22409"/>
                    <a:pt x="13684" y="22409"/>
                  </a:cubicBezTo>
                  <a:cubicBezTo>
                    <a:pt x="14206" y="22409"/>
                    <a:pt x="14571" y="22323"/>
                    <a:pt x="14818" y="22221"/>
                  </a:cubicBezTo>
                  <a:cubicBezTo>
                    <a:pt x="14818" y="22238"/>
                    <a:pt x="14821" y="22257"/>
                    <a:pt x="14843" y="22268"/>
                  </a:cubicBezTo>
                  <a:cubicBezTo>
                    <a:pt x="14976" y="22195"/>
                    <a:pt x="15102" y="22105"/>
                    <a:pt x="15203" y="21997"/>
                  </a:cubicBezTo>
                  <a:cubicBezTo>
                    <a:pt x="15218" y="21983"/>
                    <a:pt x="15232" y="21969"/>
                    <a:pt x="15247" y="21957"/>
                  </a:cubicBezTo>
                  <a:lnTo>
                    <a:pt x="15247" y="21957"/>
                  </a:lnTo>
                  <a:cubicBezTo>
                    <a:pt x="15250" y="21972"/>
                    <a:pt x="15232" y="22005"/>
                    <a:pt x="15225" y="22030"/>
                  </a:cubicBezTo>
                  <a:cubicBezTo>
                    <a:pt x="15218" y="22048"/>
                    <a:pt x="15214" y="22059"/>
                    <a:pt x="15221" y="22062"/>
                  </a:cubicBezTo>
                  <a:cubicBezTo>
                    <a:pt x="15223" y="22063"/>
                    <a:pt x="15225" y="22063"/>
                    <a:pt x="15227" y="22063"/>
                  </a:cubicBezTo>
                  <a:cubicBezTo>
                    <a:pt x="15237" y="22063"/>
                    <a:pt x="15253" y="22057"/>
                    <a:pt x="15279" y="22040"/>
                  </a:cubicBezTo>
                  <a:cubicBezTo>
                    <a:pt x="15272" y="22019"/>
                    <a:pt x="15286" y="21979"/>
                    <a:pt x="15308" y="21918"/>
                  </a:cubicBezTo>
                  <a:cubicBezTo>
                    <a:pt x="15336" y="21944"/>
                    <a:pt x="15398" y="22008"/>
                    <a:pt x="15499" y="22102"/>
                  </a:cubicBezTo>
                  <a:lnTo>
                    <a:pt x="15488" y="22199"/>
                  </a:lnTo>
                  <a:cubicBezTo>
                    <a:pt x="15491" y="22195"/>
                    <a:pt x="15495" y="22192"/>
                    <a:pt x="15499" y="22188"/>
                  </a:cubicBezTo>
                  <a:lnTo>
                    <a:pt x="15499" y="22188"/>
                  </a:lnTo>
                  <a:lnTo>
                    <a:pt x="15495" y="22217"/>
                  </a:lnTo>
                  <a:cubicBezTo>
                    <a:pt x="15521" y="22195"/>
                    <a:pt x="15542" y="22178"/>
                    <a:pt x="15564" y="22160"/>
                  </a:cubicBezTo>
                  <a:cubicBezTo>
                    <a:pt x="15942" y="22494"/>
                    <a:pt x="16713" y="23093"/>
                    <a:pt x="17757" y="23507"/>
                  </a:cubicBezTo>
                  <a:cubicBezTo>
                    <a:pt x="17912" y="23568"/>
                    <a:pt x="18075" y="23626"/>
                    <a:pt x="18240" y="23676"/>
                  </a:cubicBezTo>
                  <a:cubicBezTo>
                    <a:pt x="18261" y="23683"/>
                    <a:pt x="18283" y="23691"/>
                    <a:pt x="18309" y="23698"/>
                  </a:cubicBezTo>
                  <a:cubicBezTo>
                    <a:pt x="18503" y="23755"/>
                    <a:pt x="18698" y="23782"/>
                    <a:pt x="18890" y="23782"/>
                  </a:cubicBezTo>
                  <a:cubicBezTo>
                    <a:pt x="19001" y="23782"/>
                    <a:pt x="19111" y="23773"/>
                    <a:pt x="19220" y="23756"/>
                  </a:cubicBezTo>
                  <a:cubicBezTo>
                    <a:pt x="19660" y="23683"/>
                    <a:pt x="20077" y="23482"/>
                    <a:pt x="20441" y="23204"/>
                  </a:cubicBezTo>
                  <a:cubicBezTo>
                    <a:pt x="21058" y="22729"/>
                    <a:pt x="21512" y="22033"/>
                    <a:pt x="21627" y="21395"/>
                  </a:cubicBezTo>
                  <a:cubicBezTo>
                    <a:pt x="21655" y="21244"/>
                    <a:pt x="21630" y="21071"/>
                    <a:pt x="21569" y="20881"/>
                  </a:cubicBezTo>
                  <a:cubicBezTo>
                    <a:pt x="21497" y="20660"/>
                    <a:pt x="21374" y="20419"/>
                    <a:pt x="21212" y="20163"/>
                  </a:cubicBezTo>
                  <a:cubicBezTo>
                    <a:pt x="21166" y="20088"/>
                    <a:pt x="21119" y="20016"/>
                    <a:pt x="21065" y="19940"/>
                  </a:cubicBezTo>
                  <a:cubicBezTo>
                    <a:pt x="21050" y="19847"/>
                    <a:pt x="21033" y="19749"/>
                    <a:pt x="21025" y="19666"/>
                  </a:cubicBezTo>
                  <a:cubicBezTo>
                    <a:pt x="21021" y="19616"/>
                    <a:pt x="21021" y="19573"/>
                    <a:pt x="21028" y="19536"/>
                  </a:cubicBezTo>
                  <a:cubicBezTo>
                    <a:pt x="21036" y="19504"/>
                    <a:pt x="21054" y="19479"/>
                    <a:pt x="21079" y="19468"/>
                  </a:cubicBezTo>
                  <a:cubicBezTo>
                    <a:pt x="20845" y="19317"/>
                    <a:pt x="20694" y="19007"/>
                    <a:pt x="20492" y="18672"/>
                  </a:cubicBezTo>
                  <a:cubicBezTo>
                    <a:pt x="20293" y="18341"/>
                    <a:pt x="20056" y="17988"/>
                    <a:pt x="19678" y="17760"/>
                  </a:cubicBezTo>
                  <a:cubicBezTo>
                    <a:pt x="19654" y="17714"/>
                    <a:pt x="19655" y="17698"/>
                    <a:pt x="19669" y="17698"/>
                  </a:cubicBezTo>
                  <a:cubicBezTo>
                    <a:pt x="19695" y="17698"/>
                    <a:pt x="19766" y="17754"/>
                    <a:pt x="19796" y="17754"/>
                  </a:cubicBezTo>
                  <a:cubicBezTo>
                    <a:pt x="19807" y="17754"/>
                    <a:pt x="19812" y="17746"/>
                    <a:pt x="19807" y="17725"/>
                  </a:cubicBezTo>
                  <a:cubicBezTo>
                    <a:pt x="19703" y="17677"/>
                    <a:pt x="19606" y="17606"/>
                    <a:pt x="19498" y="17501"/>
                  </a:cubicBezTo>
                  <a:cubicBezTo>
                    <a:pt x="19393" y="17393"/>
                    <a:pt x="19277" y="17253"/>
                    <a:pt x="19144" y="17058"/>
                  </a:cubicBezTo>
                  <a:lnTo>
                    <a:pt x="19144" y="17058"/>
                  </a:lnTo>
                  <a:lnTo>
                    <a:pt x="19199" y="17083"/>
                  </a:lnTo>
                  <a:cubicBezTo>
                    <a:pt x="18983" y="16834"/>
                    <a:pt x="18813" y="16611"/>
                    <a:pt x="18676" y="16406"/>
                  </a:cubicBezTo>
                  <a:cubicBezTo>
                    <a:pt x="18640" y="16352"/>
                    <a:pt x="18612" y="16302"/>
                    <a:pt x="18579" y="16251"/>
                  </a:cubicBezTo>
                  <a:cubicBezTo>
                    <a:pt x="18550" y="16201"/>
                    <a:pt x="18525" y="16154"/>
                    <a:pt x="18499" y="16104"/>
                  </a:cubicBezTo>
                  <a:lnTo>
                    <a:pt x="18478" y="16068"/>
                  </a:lnTo>
                  <a:cubicBezTo>
                    <a:pt x="18474" y="16056"/>
                    <a:pt x="18471" y="16049"/>
                    <a:pt x="18467" y="16042"/>
                  </a:cubicBezTo>
                  <a:cubicBezTo>
                    <a:pt x="18460" y="16024"/>
                    <a:pt x="18453" y="15999"/>
                    <a:pt x="18446" y="15981"/>
                  </a:cubicBezTo>
                  <a:cubicBezTo>
                    <a:pt x="18439" y="15959"/>
                    <a:pt x="18431" y="15931"/>
                    <a:pt x="18424" y="15909"/>
                  </a:cubicBezTo>
                  <a:cubicBezTo>
                    <a:pt x="18417" y="15883"/>
                    <a:pt x="18413" y="15855"/>
                    <a:pt x="18406" y="15830"/>
                  </a:cubicBezTo>
                  <a:cubicBezTo>
                    <a:pt x="18356" y="15614"/>
                    <a:pt x="18319" y="15369"/>
                    <a:pt x="18283" y="15095"/>
                  </a:cubicBezTo>
                  <a:cubicBezTo>
                    <a:pt x="18248" y="14817"/>
                    <a:pt x="18211" y="14508"/>
                    <a:pt x="18172" y="14137"/>
                  </a:cubicBezTo>
                  <a:lnTo>
                    <a:pt x="18082" y="14262"/>
                  </a:lnTo>
                  <a:cubicBezTo>
                    <a:pt x="18050" y="13942"/>
                    <a:pt x="18071" y="13870"/>
                    <a:pt x="18078" y="13718"/>
                  </a:cubicBezTo>
                  <a:cubicBezTo>
                    <a:pt x="18052" y="13677"/>
                    <a:pt x="18033" y="13659"/>
                    <a:pt x="18021" y="13659"/>
                  </a:cubicBezTo>
                  <a:cubicBezTo>
                    <a:pt x="17984" y="13659"/>
                    <a:pt x="18006" y="13828"/>
                    <a:pt x="18028" y="13999"/>
                  </a:cubicBezTo>
                  <a:cubicBezTo>
                    <a:pt x="18053" y="14176"/>
                    <a:pt x="18076" y="14354"/>
                    <a:pt x="18031" y="14354"/>
                  </a:cubicBezTo>
                  <a:cubicBezTo>
                    <a:pt x="18018" y="14354"/>
                    <a:pt x="17999" y="14339"/>
                    <a:pt x="17974" y="14305"/>
                  </a:cubicBezTo>
                  <a:cubicBezTo>
                    <a:pt x="18050" y="14079"/>
                    <a:pt x="17967" y="13520"/>
                    <a:pt x="17898" y="12973"/>
                  </a:cubicBezTo>
                  <a:cubicBezTo>
                    <a:pt x="17826" y="12425"/>
                    <a:pt x="17761" y="11896"/>
                    <a:pt x="17865" y="11733"/>
                  </a:cubicBezTo>
                  <a:cubicBezTo>
                    <a:pt x="17844" y="11579"/>
                    <a:pt x="17826" y="11537"/>
                    <a:pt x="17809" y="11537"/>
                  </a:cubicBezTo>
                  <a:cubicBezTo>
                    <a:pt x="17788" y="11537"/>
                    <a:pt x="17770" y="11598"/>
                    <a:pt x="17749" y="11598"/>
                  </a:cubicBezTo>
                  <a:cubicBezTo>
                    <a:pt x="17732" y="11598"/>
                    <a:pt x="17714" y="11556"/>
                    <a:pt x="17693" y="11402"/>
                  </a:cubicBezTo>
                  <a:lnTo>
                    <a:pt x="17743" y="11262"/>
                  </a:lnTo>
                  <a:lnTo>
                    <a:pt x="17639" y="11150"/>
                  </a:lnTo>
                  <a:cubicBezTo>
                    <a:pt x="17606" y="10822"/>
                    <a:pt x="17664" y="10649"/>
                    <a:pt x="17721" y="10627"/>
                  </a:cubicBezTo>
                  <a:cubicBezTo>
                    <a:pt x="17725" y="10707"/>
                    <a:pt x="17769" y="10847"/>
                    <a:pt x="17786" y="10933"/>
                  </a:cubicBezTo>
                  <a:cubicBezTo>
                    <a:pt x="17804" y="10530"/>
                    <a:pt x="17610" y="9849"/>
                    <a:pt x="17588" y="9641"/>
                  </a:cubicBezTo>
                  <a:lnTo>
                    <a:pt x="17588" y="9641"/>
                  </a:lnTo>
                  <a:lnTo>
                    <a:pt x="17617" y="10083"/>
                  </a:lnTo>
                  <a:cubicBezTo>
                    <a:pt x="17483" y="9413"/>
                    <a:pt x="17368" y="8664"/>
                    <a:pt x="17220" y="7922"/>
                  </a:cubicBezTo>
                  <a:cubicBezTo>
                    <a:pt x="17077" y="7180"/>
                    <a:pt x="16900" y="6445"/>
                    <a:pt x="16655" y="5815"/>
                  </a:cubicBezTo>
                  <a:lnTo>
                    <a:pt x="16633" y="5926"/>
                  </a:lnTo>
                  <a:cubicBezTo>
                    <a:pt x="16454" y="5447"/>
                    <a:pt x="16403" y="5248"/>
                    <a:pt x="16352" y="5037"/>
                  </a:cubicBezTo>
                  <a:cubicBezTo>
                    <a:pt x="16327" y="4929"/>
                    <a:pt x="16302" y="4816"/>
                    <a:pt x="16251" y="4669"/>
                  </a:cubicBezTo>
                  <a:cubicBezTo>
                    <a:pt x="16241" y="4629"/>
                    <a:pt x="16226" y="4590"/>
                    <a:pt x="16212" y="4546"/>
                  </a:cubicBezTo>
                  <a:cubicBezTo>
                    <a:pt x="16198" y="4507"/>
                    <a:pt x="16176" y="4460"/>
                    <a:pt x="16158" y="4410"/>
                  </a:cubicBezTo>
                  <a:cubicBezTo>
                    <a:pt x="16154" y="4399"/>
                    <a:pt x="16147" y="4384"/>
                    <a:pt x="16143" y="4373"/>
                  </a:cubicBezTo>
                  <a:cubicBezTo>
                    <a:pt x="16140" y="4367"/>
                    <a:pt x="16136" y="4362"/>
                    <a:pt x="16136" y="4355"/>
                  </a:cubicBezTo>
                  <a:lnTo>
                    <a:pt x="16129" y="4345"/>
                  </a:lnTo>
                  <a:cubicBezTo>
                    <a:pt x="16122" y="4330"/>
                    <a:pt x="16118" y="4316"/>
                    <a:pt x="16111" y="4297"/>
                  </a:cubicBezTo>
                  <a:cubicBezTo>
                    <a:pt x="16093" y="4265"/>
                    <a:pt x="16078" y="4233"/>
                    <a:pt x="16057" y="4197"/>
                  </a:cubicBezTo>
                  <a:lnTo>
                    <a:pt x="16057" y="4197"/>
                  </a:lnTo>
                  <a:lnTo>
                    <a:pt x="16078" y="4219"/>
                  </a:lnTo>
                  <a:cubicBezTo>
                    <a:pt x="16039" y="4175"/>
                    <a:pt x="15996" y="4124"/>
                    <a:pt x="15953" y="4064"/>
                  </a:cubicBezTo>
                  <a:cubicBezTo>
                    <a:pt x="15931" y="4035"/>
                    <a:pt x="15910" y="4003"/>
                    <a:pt x="15888" y="3970"/>
                  </a:cubicBezTo>
                  <a:cubicBezTo>
                    <a:pt x="15877" y="3956"/>
                    <a:pt x="15866" y="3941"/>
                    <a:pt x="15855" y="3923"/>
                  </a:cubicBezTo>
                  <a:lnTo>
                    <a:pt x="15841" y="3898"/>
                  </a:lnTo>
                  <a:lnTo>
                    <a:pt x="15834" y="3887"/>
                  </a:lnTo>
                  <a:lnTo>
                    <a:pt x="15845" y="3883"/>
                  </a:lnTo>
                  <a:cubicBezTo>
                    <a:pt x="15884" y="3869"/>
                    <a:pt x="15924" y="3855"/>
                    <a:pt x="15963" y="3840"/>
                  </a:cubicBezTo>
                  <a:lnTo>
                    <a:pt x="15963" y="3840"/>
                  </a:lnTo>
                  <a:cubicBezTo>
                    <a:pt x="15938" y="3862"/>
                    <a:pt x="15956" y="3869"/>
                    <a:pt x="15992" y="3873"/>
                  </a:cubicBezTo>
                  <a:cubicBezTo>
                    <a:pt x="15998" y="3874"/>
                    <a:pt x="16005" y="3874"/>
                    <a:pt x="16012" y="3874"/>
                  </a:cubicBezTo>
                  <a:cubicBezTo>
                    <a:pt x="16043" y="3874"/>
                    <a:pt x="16083" y="3869"/>
                    <a:pt x="16118" y="3865"/>
                  </a:cubicBezTo>
                  <a:cubicBezTo>
                    <a:pt x="16137" y="3864"/>
                    <a:pt x="16154" y="3863"/>
                    <a:pt x="16170" y="3863"/>
                  </a:cubicBezTo>
                  <a:cubicBezTo>
                    <a:pt x="16194" y="3863"/>
                    <a:pt x="16213" y="3865"/>
                    <a:pt x="16226" y="3869"/>
                  </a:cubicBezTo>
                  <a:cubicBezTo>
                    <a:pt x="16248" y="3873"/>
                    <a:pt x="16251" y="3891"/>
                    <a:pt x="16230" y="3916"/>
                  </a:cubicBezTo>
                  <a:cubicBezTo>
                    <a:pt x="16273" y="3883"/>
                    <a:pt x="16313" y="3855"/>
                    <a:pt x="16342" y="3826"/>
                  </a:cubicBezTo>
                  <a:cubicBezTo>
                    <a:pt x="16352" y="3818"/>
                    <a:pt x="16359" y="3811"/>
                    <a:pt x="16367" y="3805"/>
                  </a:cubicBezTo>
                  <a:lnTo>
                    <a:pt x="16371" y="3800"/>
                  </a:lnTo>
                  <a:lnTo>
                    <a:pt x="16374" y="3797"/>
                  </a:lnTo>
                  <a:lnTo>
                    <a:pt x="16377" y="3793"/>
                  </a:lnTo>
                  <a:cubicBezTo>
                    <a:pt x="16389" y="3786"/>
                    <a:pt x="16396" y="3779"/>
                    <a:pt x="16403" y="3775"/>
                  </a:cubicBezTo>
                  <a:cubicBezTo>
                    <a:pt x="16439" y="3750"/>
                    <a:pt x="16467" y="3725"/>
                    <a:pt x="16493" y="3703"/>
                  </a:cubicBezTo>
                  <a:cubicBezTo>
                    <a:pt x="16594" y="3617"/>
                    <a:pt x="16637" y="3567"/>
                    <a:pt x="16670" y="3524"/>
                  </a:cubicBezTo>
                  <a:cubicBezTo>
                    <a:pt x="16684" y="3498"/>
                    <a:pt x="16695" y="3476"/>
                    <a:pt x="16709" y="3454"/>
                  </a:cubicBezTo>
                  <a:cubicBezTo>
                    <a:pt x="16723" y="3429"/>
                    <a:pt x="16738" y="3401"/>
                    <a:pt x="16756" y="3364"/>
                  </a:cubicBezTo>
                  <a:cubicBezTo>
                    <a:pt x="16778" y="3329"/>
                    <a:pt x="16803" y="3286"/>
                    <a:pt x="16831" y="3224"/>
                  </a:cubicBezTo>
                  <a:cubicBezTo>
                    <a:pt x="16864" y="3163"/>
                    <a:pt x="16904" y="3091"/>
                    <a:pt x="16943" y="2990"/>
                  </a:cubicBezTo>
                  <a:cubicBezTo>
                    <a:pt x="16972" y="2972"/>
                    <a:pt x="17001" y="2950"/>
                    <a:pt x="17029" y="2932"/>
                  </a:cubicBezTo>
                  <a:cubicBezTo>
                    <a:pt x="17059" y="2911"/>
                    <a:pt x="17087" y="2885"/>
                    <a:pt x="17116" y="2864"/>
                  </a:cubicBezTo>
                  <a:cubicBezTo>
                    <a:pt x="17124" y="2824"/>
                    <a:pt x="17131" y="2792"/>
                    <a:pt x="17137" y="2759"/>
                  </a:cubicBezTo>
                  <a:cubicBezTo>
                    <a:pt x="17137" y="2727"/>
                    <a:pt x="17142" y="2698"/>
                    <a:pt x="17145" y="2669"/>
                  </a:cubicBezTo>
                  <a:cubicBezTo>
                    <a:pt x="17149" y="2611"/>
                    <a:pt x="17152" y="2561"/>
                    <a:pt x="17156" y="2500"/>
                  </a:cubicBezTo>
                  <a:cubicBezTo>
                    <a:pt x="17159" y="2468"/>
                    <a:pt x="17159" y="2432"/>
                    <a:pt x="17163" y="2395"/>
                  </a:cubicBezTo>
                  <a:lnTo>
                    <a:pt x="17163" y="2266"/>
                  </a:lnTo>
                  <a:cubicBezTo>
                    <a:pt x="17163" y="2244"/>
                    <a:pt x="17163" y="2219"/>
                    <a:pt x="17159" y="2190"/>
                  </a:cubicBezTo>
                  <a:cubicBezTo>
                    <a:pt x="17159" y="2165"/>
                    <a:pt x="17156" y="2136"/>
                    <a:pt x="17156" y="2104"/>
                  </a:cubicBezTo>
                  <a:cubicBezTo>
                    <a:pt x="17152" y="2075"/>
                    <a:pt x="17149" y="2042"/>
                    <a:pt x="17142" y="2010"/>
                  </a:cubicBezTo>
                  <a:cubicBezTo>
                    <a:pt x="17137" y="1978"/>
                    <a:pt x="17131" y="1941"/>
                    <a:pt x="17127" y="1902"/>
                  </a:cubicBezTo>
                  <a:lnTo>
                    <a:pt x="17127" y="1902"/>
                  </a:lnTo>
                  <a:cubicBezTo>
                    <a:pt x="17158" y="2019"/>
                    <a:pt x="17179" y="2057"/>
                    <a:pt x="17193" y="2057"/>
                  </a:cubicBezTo>
                  <a:cubicBezTo>
                    <a:pt x="17194" y="2057"/>
                    <a:pt x="17195" y="2057"/>
                    <a:pt x="17195" y="2057"/>
                  </a:cubicBezTo>
                  <a:cubicBezTo>
                    <a:pt x="17214" y="2049"/>
                    <a:pt x="17224" y="2003"/>
                    <a:pt x="17235" y="1953"/>
                  </a:cubicBezTo>
                  <a:cubicBezTo>
                    <a:pt x="17242" y="1927"/>
                    <a:pt x="17250" y="1906"/>
                    <a:pt x="17253" y="1888"/>
                  </a:cubicBezTo>
                  <a:cubicBezTo>
                    <a:pt x="17260" y="1870"/>
                    <a:pt x="17267" y="1855"/>
                    <a:pt x="17278" y="1855"/>
                  </a:cubicBezTo>
                  <a:cubicBezTo>
                    <a:pt x="17300" y="1855"/>
                    <a:pt x="17329" y="1902"/>
                    <a:pt x="17368" y="2061"/>
                  </a:cubicBezTo>
                  <a:cubicBezTo>
                    <a:pt x="17380" y="1876"/>
                    <a:pt x="17358" y="1708"/>
                    <a:pt x="17318" y="1552"/>
                  </a:cubicBezTo>
                  <a:cubicBezTo>
                    <a:pt x="17278" y="1397"/>
                    <a:pt x="17217" y="1261"/>
                    <a:pt x="17145" y="1138"/>
                  </a:cubicBezTo>
                  <a:cubicBezTo>
                    <a:pt x="17001" y="900"/>
                    <a:pt x="16828" y="731"/>
                    <a:pt x="16662" y="601"/>
                  </a:cubicBezTo>
                  <a:cubicBezTo>
                    <a:pt x="16497" y="476"/>
                    <a:pt x="16338" y="382"/>
                    <a:pt x="16194" y="292"/>
                  </a:cubicBezTo>
                  <a:cubicBezTo>
                    <a:pt x="16050" y="205"/>
                    <a:pt x="15920" y="115"/>
                    <a:pt x="15790" y="0"/>
                  </a:cubicBezTo>
                  <a:close/>
                  <a:moveTo>
                    <a:pt x="3040" y="23981"/>
                  </a:moveTo>
                  <a:cubicBezTo>
                    <a:pt x="3043" y="23981"/>
                    <a:pt x="3046" y="23982"/>
                    <a:pt x="3048" y="23982"/>
                  </a:cubicBezTo>
                  <a:cubicBezTo>
                    <a:pt x="3046" y="23982"/>
                    <a:pt x="3043" y="23981"/>
                    <a:pt x="3040" y="2398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74" name="Google Shape;174;p20"/>
            <p:cNvSpPr/>
            <p:nvPr/>
          </p:nvSpPr>
          <p:spPr>
            <a:xfrm>
              <a:off x="3588070" y="2914605"/>
              <a:ext cx="1458" cy="16110"/>
            </a:xfrm>
            <a:custGeom>
              <a:rect b="b" l="l" r="r" t="t"/>
              <a:pathLst>
                <a:path extrusionOk="0" h="210" w="19">
                  <a:moveTo>
                    <a:pt x="1" y="1"/>
                  </a:moveTo>
                  <a:lnTo>
                    <a:pt x="1" y="1"/>
                  </a:lnTo>
                  <a:cubicBezTo>
                    <a:pt x="4" y="98"/>
                    <a:pt x="8" y="163"/>
                    <a:pt x="19" y="209"/>
                  </a:cubicBezTo>
                  <a:lnTo>
                    <a:pt x="1"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0"/>
            <p:cNvSpPr/>
            <p:nvPr/>
          </p:nvSpPr>
          <p:spPr>
            <a:xfrm>
              <a:off x="3584464" y="3042099"/>
              <a:ext cx="3452" cy="5523"/>
            </a:xfrm>
            <a:custGeom>
              <a:rect b="b" l="l" r="r" t="t"/>
              <a:pathLst>
                <a:path extrusionOk="0" h="72" w="45">
                  <a:moveTo>
                    <a:pt x="12" y="1"/>
                  </a:moveTo>
                  <a:cubicBezTo>
                    <a:pt x="7" y="1"/>
                    <a:pt x="3" y="10"/>
                    <a:pt x="1" y="32"/>
                  </a:cubicBezTo>
                  <a:lnTo>
                    <a:pt x="44" y="72"/>
                  </a:lnTo>
                  <a:cubicBezTo>
                    <a:pt x="31" y="28"/>
                    <a:pt x="20" y="1"/>
                    <a:pt x="12"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0"/>
            <p:cNvSpPr/>
            <p:nvPr/>
          </p:nvSpPr>
          <p:spPr>
            <a:xfrm>
              <a:off x="4684668" y="2761488"/>
              <a:ext cx="1151" cy="5370"/>
            </a:xfrm>
            <a:custGeom>
              <a:rect b="b" l="l" r="r" t="t"/>
              <a:pathLst>
                <a:path extrusionOk="0" h="70" w="15">
                  <a:moveTo>
                    <a:pt x="4" y="0"/>
                  </a:moveTo>
                  <a:cubicBezTo>
                    <a:pt x="0" y="22"/>
                    <a:pt x="4" y="48"/>
                    <a:pt x="0" y="70"/>
                  </a:cubicBezTo>
                  <a:cubicBezTo>
                    <a:pt x="1" y="70"/>
                    <a:pt x="2" y="70"/>
                    <a:pt x="3" y="70"/>
                  </a:cubicBezTo>
                  <a:cubicBezTo>
                    <a:pt x="15" y="70"/>
                    <a:pt x="11" y="41"/>
                    <a:pt x="4"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0"/>
            <p:cNvSpPr/>
            <p:nvPr/>
          </p:nvSpPr>
          <p:spPr>
            <a:xfrm>
              <a:off x="4178369" y="3584834"/>
              <a:ext cx="4066" cy="997"/>
            </a:xfrm>
            <a:custGeom>
              <a:rect b="b" l="l" r="r" t="t"/>
              <a:pathLst>
                <a:path extrusionOk="0" h="13" w="53">
                  <a:moveTo>
                    <a:pt x="1" y="0"/>
                  </a:moveTo>
                  <a:cubicBezTo>
                    <a:pt x="35" y="9"/>
                    <a:pt x="50" y="12"/>
                    <a:pt x="51" y="12"/>
                  </a:cubicBezTo>
                  <a:cubicBezTo>
                    <a:pt x="53" y="12"/>
                    <a:pt x="38" y="8"/>
                    <a:pt x="15"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0"/>
            <p:cNvSpPr/>
            <p:nvPr/>
          </p:nvSpPr>
          <p:spPr>
            <a:xfrm>
              <a:off x="3589220" y="2975130"/>
              <a:ext cx="307" cy="6674"/>
            </a:xfrm>
            <a:custGeom>
              <a:rect b="b" l="l" r="r" t="t"/>
              <a:pathLst>
                <a:path extrusionOk="0" h="87" w="4">
                  <a:moveTo>
                    <a:pt x="4" y="0"/>
                  </a:moveTo>
                  <a:cubicBezTo>
                    <a:pt x="0" y="33"/>
                    <a:pt x="0" y="62"/>
                    <a:pt x="4" y="87"/>
                  </a:cubicBezTo>
                  <a:lnTo>
                    <a:pt x="4"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0"/>
            <p:cNvSpPr/>
            <p:nvPr/>
          </p:nvSpPr>
          <p:spPr>
            <a:xfrm>
              <a:off x="3859170" y="3676274"/>
              <a:ext cx="1688" cy="1227"/>
            </a:xfrm>
            <a:custGeom>
              <a:rect b="b" l="l" r="r" t="t"/>
              <a:pathLst>
                <a:path extrusionOk="0" h="16" w="22">
                  <a:moveTo>
                    <a:pt x="0" y="0"/>
                  </a:moveTo>
                  <a:cubicBezTo>
                    <a:pt x="8" y="4"/>
                    <a:pt x="15" y="12"/>
                    <a:pt x="22" y="15"/>
                  </a:cubicBezTo>
                  <a:cubicBezTo>
                    <a:pt x="15" y="12"/>
                    <a:pt x="8" y="4"/>
                    <a:pt x="0"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0"/>
            <p:cNvSpPr/>
            <p:nvPr/>
          </p:nvSpPr>
          <p:spPr>
            <a:xfrm>
              <a:off x="4669479" y="2659538"/>
              <a:ext cx="307" cy="2838"/>
            </a:xfrm>
            <a:custGeom>
              <a:rect b="b" l="l" r="r" t="t"/>
              <a:pathLst>
                <a:path extrusionOk="0" h="37" w="4">
                  <a:moveTo>
                    <a:pt x="0" y="0"/>
                  </a:moveTo>
                  <a:cubicBezTo>
                    <a:pt x="0" y="7"/>
                    <a:pt x="0" y="22"/>
                    <a:pt x="4" y="37"/>
                  </a:cubicBezTo>
                  <a:lnTo>
                    <a:pt x="0"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0"/>
            <p:cNvSpPr/>
            <p:nvPr/>
          </p:nvSpPr>
          <p:spPr>
            <a:xfrm>
              <a:off x="4307705" y="3636998"/>
              <a:ext cx="35748" cy="6444"/>
            </a:xfrm>
            <a:custGeom>
              <a:rect b="b" l="l" r="r" t="t"/>
              <a:pathLst>
                <a:path extrusionOk="0" h="84" w="466">
                  <a:moveTo>
                    <a:pt x="1" y="0"/>
                  </a:moveTo>
                  <a:cubicBezTo>
                    <a:pt x="41" y="12"/>
                    <a:pt x="76" y="19"/>
                    <a:pt x="116" y="26"/>
                  </a:cubicBezTo>
                  <a:cubicBezTo>
                    <a:pt x="156" y="33"/>
                    <a:pt x="192" y="40"/>
                    <a:pt x="232" y="48"/>
                  </a:cubicBezTo>
                  <a:lnTo>
                    <a:pt x="465" y="83"/>
                  </a:lnTo>
                  <a:lnTo>
                    <a:pt x="465" y="83"/>
                  </a:lnTo>
                  <a:lnTo>
                    <a:pt x="328" y="48"/>
                  </a:lnTo>
                  <a:cubicBezTo>
                    <a:pt x="275" y="44"/>
                    <a:pt x="220" y="37"/>
                    <a:pt x="162" y="30"/>
                  </a:cubicBezTo>
                  <a:cubicBezTo>
                    <a:pt x="109" y="19"/>
                    <a:pt x="54" y="15"/>
                    <a:pt x="1"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0"/>
            <p:cNvSpPr/>
            <p:nvPr/>
          </p:nvSpPr>
          <p:spPr>
            <a:xfrm>
              <a:off x="4138632" y="3588670"/>
              <a:ext cx="844" cy="3068"/>
            </a:xfrm>
            <a:custGeom>
              <a:rect b="b" l="l" r="r" t="t"/>
              <a:pathLst>
                <a:path extrusionOk="0" h="40" w="11">
                  <a:moveTo>
                    <a:pt x="10" y="0"/>
                  </a:moveTo>
                  <a:cubicBezTo>
                    <a:pt x="5" y="14"/>
                    <a:pt x="4" y="23"/>
                    <a:pt x="2" y="32"/>
                  </a:cubicBezTo>
                  <a:lnTo>
                    <a:pt x="2" y="32"/>
                  </a:lnTo>
                  <a:lnTo>
                    <a:pt x="10" y="0"/>
                  </a:lnTo>
                  <a:close/>
                  <a:moveTo>
                    <a:pt x="2" y="32"/>
                  </a:moveTo>
                  <a:lnTo>
                    <a:pt x="0" y="40"/>
                  </a:lnTo>
                  <a:cubicBezTo>
                    <a:pt x="1" y="37"/>
                    <a:pt x="2" y="35"/>
                    <a:pt x="2" y="32"/>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0"/>
            <p:cNvSpPr/>
            <p:nvPr/>
          </p:nvSpPr>
          <p:spPr>
            <a:xfrm>
              <a:off x="4126741" y="3587596"/>
              <a:ext cx="6444" cy="23244"/>
            </a:xfrm>
            <a:custGeom>
              <a:rect b="b" l="l" r="r" t="t"/>
              <a:pathLst>
                <a:path extrusionOk="0" h="303" w="84">
                  <a:moveTo>
                    <a:pt x="79" y="0"/>
                  </a:moveTo>
                  <a:lnTo>
                    <a:pt x="79" y="18"/>
                  </a:lnTo>
                  <a:lnTo>
                    <a:pt x="75" y="32"/>
                  </a:lnTo>
                  <a:cubicBezTo>
                    <a:pt x="75" y="39"/>
                    <a:pt x="72" y="47"/>
                    <a:pt x="72" y="50"/>
                  </a:cubicBezTo>
                  <a:cubicBezTo>
                    <a:pt x="69" y="65"/>
                    <a:pt x="65" y="76"/>
                    <a:pt x="65" y="87"/>
                  </a:cubicBezTo>
                  <a:cubicBezTo>
                    <a:pt x="62" y="104"/>
                    <a:pt x="54" y="122"/>
                    <a:pt x="50" y="137"/>
                  </a:cubicBezTo>
                  <a:cubicBezTo>
                    <a:pt x="43" y="165"/>
                    <a:pt x="36" y="191"/>
                    <a:pt x="29" y="212"/>
                  </a:cubicBezTo>
                  <a:cubicBezTo>
                    <a:pt x="14" y="252"/>
                    <a:pt x="7" y="281"/>
                    <a:pt x="0" y="303"/>
                  </a:cubicBezTo>
                  <a:cubicBezTo>
                    <a:pt x="7" y="281"/>
                    <a:pt x="14" y="263"/>
                    <a:pt x="22" y="242"/>
                  </a:cubicBezTo>
                  <a:cubicBezTo>
                    <a:pt x="32" y="223"/>
                    <a:pt x="40" y="202"/>
                    <a:pt x="43" y="177"/>
                  </a:cubicBezTo>
                  <a:cubicBezTo>
                    <a:pt x="47" y="165"/>
                    <a:pt x="50" y="155"/>
                    <a:pt x="54" y="144"/>
                  </a:cubicBezTo>
                  <a:cubicBezTo>
                    <a:pt x="57" y="130"/>
                    <a:pt x="62" y="119"/>
                    <a:pt x="62" y="104"/>
                  </a:cubicBezTo>
                  <a:cubicBezTo>
                    <a:pt x="65" y="90"/>
                    <a:pt x="69" y="79"/>
                    <a:pt x="72" y="61"/>
                  </a:cubicBezTo>
                  <a:cubicBezTo>
                    <a:pt x="75" y="44"/>
                    <a:pt x="75" y="36"/>
                    <a:pt x="83"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0"/>
            <p:cNvSpPr/>
            <p:nvPr/>
          </p:nvSpPr>
          <p:spPr>
            <a:xfrm>
              <a:off x="4131958" y="3589744"/>
              <a:ext cx="307" cy="1841"/>
            </a:xfrm>
            <a:custGeom>
              <a:rect b="b" l="l" r="r" t="t"/>
              <a:pathLst>
                <a:path extrusionOk="0" h="24" w="4">
                  <a:moveTo>
                    <a:pt x="4" y="1"/>
                  </a:moveTo>
                  <a:cubicBezTo>
                    <a:pt x="3" y="7"/>
                    <a:pt x="2" y="13"/>
                    <a:pt x="1" y="17"/>
                  </a:cubicBezTo>
                  <a:lnTo>
                    <a:pt x="1" y="17"/>
                  </a:lnTo>
                  <a:cubicBezTo>
                    <a:pt x="2" y="11"/>
                    <a:pt x="4" y="6"/>
                    <a:pt x="4" y="1"/>
                  </a:cubicBezTo>
                  <a:close/>
                  <a:moveTo>
                    <a:pt x="1" y="17"/>
                  </a:moveTo>
                  <a:lnTo>
                    <a:pt x="1" y="17"/>
                  </a:lnTo>
                  <a:cubicBezTo>
                    <a:pt x="1" y="19"/>
                    <a:pt x="1" y="21"/>
                    <a:pt x="1" y="22"/>
                  </a:cubicBezTo>
                  <a:cubicBezTo>
                    <a:pt x="1" y="23"/>
                    <a:pt x="1" y="23"/>
                    <a:pt x="1" y="23"/>
                  </a:cubicBezTo>
                  <a:cubicBezTo>
                    <a:pt x="1" y="23"/>
                    <a:pt x="1" y="21"/>
                    <a:pt x="1" y="17"/>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0"/>
            <p:cNvSpPr/>
            <p:nvPr/>
          </p:nvSpPr>
          <p:spPr>
            <a:xfrm>
              <a:off x="4131958" y="3587596"/>
              <a:ext cx="1227" cy="3912"/>
            </a:xfrm>
            <a:custGeom>
              <a:rect b="b" l="l" r="r" t="t"/>
              <a:pathLst>
                <a:path extrusionOk="0" h="51" w="16">
                  <a:moveTo>
                    <a:pt x="11" y="0"/>
                  </a:moveTo>
                  <a:lnTo>
                    <a:pt x="1" y="50"/>
                  </a:lnTo>
                  <a:lnTo>
                    <a:pt x="15"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0"/>
            <p:cNvSpPr/>
            <p:nvPr/>
          </p:nvSpPr>
          <p:spPr>
            <a:xfrm>
              <a:off x="3523171" y="3226131"/>
              <a:ext cx="18564" cy="11660"/>
            </a:xfrm>
            <a:custGeom>
              <a:rect b="b" l="l" r="r" t="t"/>
              <a:pathLst>
                <a:path extrusionOk="0" h="152" w="242">
                  <a:moveTo>
                    <a:pt x="241" y="0"/>
                  </a:moveTo>
                  <a:lnTo>
                    <a:pt x="241" y="0"/>
                  </a:lnTo>
                  <a:cubicBezTo>
                    <a:pt x="165" y="36"/>
                    <a:pt x="83" y="72"/>
                    <a:pt x="0" y="104"/>
                  </a:cubicBezTo>
                  <a:lnTo>
                    <a:pt x="0" y="151"/>
                  </a:lnTo>
                  <a:cubicBezTo>
                    <a:pt x="32" y="147"/>
                    <a:pt x="68" y="133"/>
                    <a:pt x="105" y="108"/>
                  </a:cubicBezTo>
                  <a:cubicBezTo>
                    <a:pt x="122" y="97"/>
                    <a:pt x="144" y="82"/>
                    <a:pt x="170" y="61"/>
                  </a:cubicBezTo>
                  <a:cubicBezTo>
                    <a:pt x="191" y="43"/>
                    <a:pt x="213" y="25"/>
                    <a:pt x="241"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0"/>
            <p:cNvSpPr/>
            <p:nvPr/>
          </p:nvSpPr>
          <p:spPr>
            <a:xfrm>
              <a:off x="3579248" y="2886682"/>
              <a:ext cx="10816" cy="12811"/>
            </a:xfrm>
            <a:custGeom>
              <a:rect b="b" l="l" r="r" t="t"/>
              <a:pathLst>
                <a:path extrusionOk="0" h="167" w="141">
                  <a:moveTo>
                    <a:pt x="141" y="1"/>
                  </a:moveTo>
                  <a:lnTo>
                    <a:pt x="8" y="73"/>
                  </a:lnTo>
                  <a:lnTo>
                    <a:pt x="1" y="167"/>
                  </a:lnTo>
                  <a:lnTo>
                    <a:pt x="141"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0"/>
            <p:cNvSpPr/>
            <p:nvPr/>
          </p:nvSpPr>
          <p:spPr>
            <a:xfrm>
              <a:off x="3704135" y="3351784"/>
              <a:ext cx="142148" cy="277316"/>
            </a:xfrm>
            <a:custGeom>
              <a:rect b="b" l="l" r="r" t="t"/>
              <a:pathLst>
                <a:path extrusionOk="0" h="3615" w="1853">
                  <a:moveTo>
                    <a:pt x="1" y="1"/>
                  </a:moveTo>
                  <a:cubicBezTo>
                    <a:pt x="80" y="333"/>
                    <a:pt x="188" y="657"/>
                    <a:pt x="307" y="978"/>
                  </a:cubicBezTo>
                  <a:cubicBezTo>
                    <a:pt x="426" y="1298"/>
                    <a:pt x="559" y="1611"/>
                    <a:pt x="707" y="1921"/>
                  </a:cubicBezTo>
                  <a:cubicBezTo>
                    <a:pt x="858" y="2227"/>
                    <a:pt x="1020" y="2530"/>
                    <a:pt x="1208" y="2815"/>
                  </a:cubicBezTo>
                  <a:cubicBezTo>
                    <a:pt x="1399" y="3099"/>
                    <a:pt x="1604" y="3377"/>
                    <a:pt x="1853" y="3615"/>
                  </a:cubicBezTo>
                  <a:cubicBezTo>
                    <a:pt x="1802" y="3542"/>
                    <a:pt x="1752" y="3474"/>
                    <a:pt x="1701" y="3405"/>
                  </a:cubicBezTo>
                  <a:cubicBezTo>
                    <a:pt x="1650" y="3341"/>
                    <a:pt x="1607" y="3265"/>
                    <a:pt x="1560" y="3193"/>
                  </a:cubicBezTo>
                  <a:cubicBezTo>
                    <a:pt x="1514" y="3124"/>
                    <a:pt x="1467" y="3053"/>
                    <a:pt x="1427" y="2980"/>
                  </a:cubicBezTo>
                  <a:cubicBezTo>
                    <a:pt x="1384" y="2908"/>
                    <a:pt x="1337" y="2837"/>
                    <a:pt x="1298" y="2760"/>
                  </a:cubicBezTo>
                  <a:cubicBezTo>
                    <a:pt x="1132" y="2465"/>
                    <a:pt x="977" y="2166"/>
                    <a:pt x="829" y="1860"/>
                  </a:cubicBezTo>
                  <a:cubicBezTo>
                    <a:pt x="678" y="1557"/>
                    <a:pt x="545" y="1247"/>
                    <a:pt x="404" y="938"/>
                  </a:cubicBezTo>
                  <a:cubicBezTo>
                    <a:pt x="332" y="783"/>
                    <a:pt x="267" y="627"/>
                    <a:pt x="202" y="469"/>
                  </a:cubicBezTo>
                  <a:lnTo>
                    <a:pt x="1"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0"/>
            <p:cNvSpPr/>
            <p:nvPr/>
          </p:nvSpPr>
          <p:spPr>
            <a:xfrm>
              <a:off x="4069514" y="3254821"/>
              <a:ext cx="41732" cy="327562"/>
            </a:xfrm>
            <a:custGeom>
              <a:rect b="b" l="l" r="r" t="t"/>
              <a:pathLst>
                <a:path extrusionOk="0" h="4270" w="544">
                  <a:moveTo>
                    <a:pt x="0" y="0"/>
                  </a:moveTo>
                  <a:lnTo>
                    <a:pt x="0" y="0"/>
                  </a:lnTo>
                  <a:cubicBezTo>
                    <a:pt x="40" y="361"/>
                    <a:pt x="98" y="714"/>
                    <a:pt x="148" y="1070"/>
                  </a:cubicBezTo>
                  <a:cubicBezTo>
                    <a:pt x="202" y="1427"/>
                    <a:pt x="256" y="1780"/>
                    <a:pt x="303" y="2137"/>
                  </a:cubicBezTo>
                  <a:cubicBezTo>
                    <a:pt x="354" y="2490"/>
                    <a:pt x="400" y="2847"/>
                    <a:pt x="432" y="3203"/>
                  </a:cubicBezTo>
                  <a:cubicBezTo>
                    <a:pt x="454" y="3379"/>
                    <a:pt x="465" y="3556"/>
                    <a:pt x="469" y="3737"/>
                  </a:cubicBezTo>
                  <a:cubicBezTo>
                    <a:pt x="472" y="3913"/>
                    <a:pt x="483" y="4096"/>
                    <a:pt x="429" y="4269"/>
                  </a:cubicBezTo>
                  <a:cubicBezTo>
                    <a:pt x="476" y="4190"/>
                    <a:pt x="490" y="4096"/>
                    <a:pt x="505" y="4006"/>
                  </a:cubicBezTo>
                  <a:cubicBezTo>
                    <a:pt x="519" y="3920"/>
                    <a:pt x="527" y="3826"/>
                    <a:pt x="537" y="3737"/>
                  </a:cubicBezTo>
                  <a:cubicBezTo>
                    <a:pt x="544" y="3556"/>
                    <a:pt x="544" y="3376"/>
                    <a:pt x="537" y="3196"/>
                  </a:cubicBezTo>
                  <a:cubicBezTo>
                    <a:pt x="527" y="2832"/>
                    <a:pt x="487" y="2475"/>
                    <a:pt x="436" y="2115"/>
                  </a:cubicBezTo>
                  <a:cubicBezTo>
                    <a:pt x="386" y="1758"/>
                    <a:pt x="328" y="1406"/>
                    <a:pt x="253" y="1053"/>
                  </a:cubicBezTo>
                  <a:cubicBezTo>
                    <a:pt x="213" y="876"/>
                    <a:pt x="176" y="699"/>
                    <a:pt x="138" y="523"/>
                  </a:cubicBezTo>
                  <a:cubicBezTo>
                    <a:pt x="90" y="350"/>
                    <a:pt x="51" y="173"/>
                    <a:pt x="0"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0"/>
            <p:cNvSpPr/>
            <p:nvPr/>
          </p:nvSpPr>
          <p:spPr>
            <a:xfrm>
              <a:off x="4191103" y="3254821"/>
              <a:ext cx="18871" cy="327562"/>
            </a:xfrm>
            <a:custGeom>
              <a:rect b="b" l="l" r="r" t="t"/>
              <a:pathLst>
                <a:path extrusionOk="0" h="4270" w="246">
                  <a:moveTo>
                    <a:pt x="152" y="0"/>
                  </a:moveTo>
                  <a:lnTo>
                    <a:pt x="152" y="0"/>
                  </a:lnTo>
                  <a:cubicBezTo>
                    <a:pt x="101" y="357"/>
                    <a:pt x="69" y="710"/>
                    <a:pt x="44" y="1067"/>
                  </a:cubicBezTo>
                  <a:cubicBezTo>
                    <a:pt x="15" y="1424"/>
                    <a:pt x="4" y="1783"/>
                    <a:pt x="1" y="2140"/>
                  </a:cubicBezTo>
                  <a:cubicBezTo>
                    <a:pt x="1" y="2497"/>
                    <a:pt x="4" y="2857"/>
                    <a:pt x="33" y="3214"/>
                  </a:cubicBezTo>
                  <a:cubicBezTo>
                    <a:pt x="69" y="3571"/>
                    <a:pt x="105" y="3935"/>
                    <a:pt x="245" y="4269"/>
                  </a:cubicBezTo>
                  <a:cubicBezTo>
                    <a:pt x="202" y="4093"/>
                    <a:pt x="174" y="3920"/>
                    <a:pt x="166" y="3740"/>
                  </a:cubicBezTo>
                  <a:cubicBezTo>
                    <a:pt x="148" y="3564"/>
                    <a:pt x="144" y="3387"/>
                    <a:pt x="137" y="3210"/>
                  </a:cubicBezTo>
                  <a:cubicBezTo>
                    <a:pt x="130" y="2854"/>
                    <a:pt x="130" y="2497"/>
                    <a:pt x="134" y="2140"/>
                  </a:cubicBezTo>
                  <a:lnTo>
                    <a:pt x="148" y="1074"/>
                  </a:lnTo>
                  <a:cubicBezTo>
                    <a:pt x="152" y="717"/>
                    <a:pt x="156" y="361"/>
                    <a:pt x="152"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0"/>
            <p:cNvSpPr/>
            <p:nvPr/>
          </p:nvSpPr>
          <p:spPr>
            <a:xfrm>
              <a:off x="4493732" y="3298163"/>
              <a:ext cx="104022" cy="304932"/>
            </a:xfrm>
            <a:custGeom>
              <a:rect b="b" l="l" r="r" t="t"/>
              <a:pathLst>
                <a:path extrusionOk="0" h="3975" w="1356">
                  <a:moveTo>
                    <a:pt x="1355" y="1"/>
                  </a:moveTo>
                  <a:cubicBezTo>
                    <a:pt x="1244" y="336"/>
                    <a:pt x="1149" y="675"/>
                    <a:pt x="1049" y="1010"/>
                  </a:cubicBezTo>
                  <a:lnTo>
                    <a:pt x="898" y="1518"/>
                  </a:lnTo>
                  <a:cubicBezTo>
                    <a:pt x="850" y="1687"/>
                    <a:pt x="800" y="1853"/>
                    <a:pt x="750" y="2022"/>
                  </a:cubicBezTo>
                  <a:cubicBezTo>
                    <a:pt x="652" y="2357"/>
                    <a:pt x="544" y="2693"/>
                    <a:pt x="433" y="3024"/>
                  </a:cubicBezTo>
                  <a:cubicBezTo>
                    <a:pt x="379" y="3190"/>
                    <a:pt x="318" y="3355"/>
                    <a:pt x="253" y="3517"/>
                  </a:cubicBezTo>
                  <a:cubicBezTo>
                    <a:pt x="220" y="3596"/>
                    <a:pt x="184" y="3679"/>
                    <a:pt x="145" y="3755"/>
                  </a:cubicBezTo>
                  <a:cubicBezTo>
                    <a:pt x="105" y="3834"/>
                    <a:pt x="65" y="3913"/>
                    <a:pt x="0" y="3975"/>
                  </a:cubicBezTo>
                  <a:cubicBezTo>
                    <a:pt x="76" y="3925"/>
                    <a:pt x="126" y="3849"/>
                    <a:pt x="177" y="3773"/>
                  </a:cubicBezTo>
                  <a:cubicBezTo>
                    <a:pt x="223" y="3701"/>
                    <a:pt x="267" y="3622"/>
                    <a:pt x="310" y="3546"/>
                  </a:cubicBezTo>
                  <a:cubicBezTo>
                    <a:pt x="393" y="3388"/>
                    <a:pt x="461" y="3225"/>
                    <a:pt x="530" y="3060"/>
                  </a:cubicBezTo>
                  <a:cubicBezTo>
                    <a:pt x="667" y="2736"/>
                    <a:pt x="775" y="2397"/>
                    <a:pt x="880" y="2061"/>
                  </a:cubicBezTo>
                  <a:cubicBezTo>
                    <a:pt x="980" y="1723"/>
                    <a:pt x="1071" y="1381"/>
                    <a:pt x="1149" y="1039"/>
                  </a:cubicBezTo>
                  <a:cubicBezTo>
                    <a:pt x="1186" y="866"/>
                    <a:pt x="1229" y="693"/>
                    <a:pt x="1261" y="520"/>
                  </a:cubicBezTo>
                  <a:cubicBezTo>
                    <a:pt x="1294" y="347"/>
                    <a:pt x="1330" y="174"/>
                    <a:pt x="1355"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 name="Google Shape;192;p20"/>
          <p:cNvGrpSpPr/>
          <p:nvPr/>
        </p:nvGrpSpPr>
        <p:grpSpPr>
          <a:xfrm>
            <a:off x="8030152" y="3765199"/>
            <a:ext cx="730523" cy="865845"/>
            <a:chOff x="3063264" y="3738882"/>
            <a:chExt cx="326681" cy="387177"/>
          </a:xfrm>
        </p:grpSpPr>
        <p:sp>
          <p:nvSpPr>
            <p:cNvPr id="193" name="Google Shape;193;p20"/>
            <p:cNvSpPr/>
            <p:nvPr/>
          </p:nvSpPr>
          <p:spPr>
            <a:xfrm>
              <a:off x="3325566" y="3792775"/>
              <a:ext cx="48410" cy="50650"/>
            </a:xfrm>
            <a:custGeom>
              <a:rect b="b" l="l" r="r" t="t"/>
              <a:pathLst>
                <a:path extrusionOk="0" h="2623" w="2507">
                  <a:moveTo>
                    <a:pt x="1212" y="1"/>
                  </a:moveTo>
                  <a:cubicBezTo>
                    <a:pt x="697" y="1"/>
                    <a:pt x="420" y="549"/>
                    <a:pt x="0" y="969"/>
                  </a:cubicBezTo>
                  <a:cubicBezTo>
                    <a:pt x="101" y="2523"/>
                    <a:pt x="201" y="2623"/>
                    <a:pt x="1253" y="2623"/>
                  </a:cubicBezTo>
                  <a:cubicBezTo>
                    <a:pt x="1454" y="2422"/>
                    <a:pt x="1654" y="2222"/>
                    <a:pt x="1880" y="1896"/>
                  </a:cubicBezTo>
                  <a:cubicBezTo>
                    <a:pt x="1980" y="1270"/>
                    <a:pt x="2507" y="543"/>
                    <a:pt x="1654" y="117"/>
                  </a:cubicBezTo>
                  <a:cubicBezTo>
                    <a:pt x="1488" y="36"/>
                    <a:pt x="1342" y="1"/>
                    <a:pt x="1212" y="1"/>
                  </a:cubicBez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0"/>
            <p:cNvSpPr/>
            <p:nvPr/>
          </p:nvSpPr>
          <p:spPr>
            <a:xfrm>
              <a:off x="3063264" y="3821643"/>
              <a:ext cx="42598" cy="56153"/>
            </a:xfrm>
            <a:custGeom>
              <a:rect b="b" l="l" r="r" t="t"/>
              <a:pathLst>
                <a:path extrusionOk="0" h="2908" w="2206">
                  <a:moveTo>
                    <a:pt x="1454" y="0"/>
                  </a:moveTo>
                  <a:cubicBezTo>
                    <a:pt x="953" y="201"/>
                    <a:pt x="426" y="501"/>
                    <a:pt x="0" y="727"/>
                  </a:cubicBezTo>
                  <a:cubicBezTo>
                    <a:pt x="0" y="1754"/>
                    <a:pt x="100" y="2607"/>
                    <a:pt x="1153" y="2907"/>
                  </a:cubicBezTo>
                  <a:cubicBezTo>
                    <a:pt x="1454" y="2607"/>
                    <a:pt x="1679" y="2281"/>
                    <a:pt x="1980" y="1980"/>
                  </a:cubicBezTo>
                  <a:cubicBezTo>
                    <a:pt x="2206" y="1253"/>
                    <a:pt x="2080" y="627"/>
                    <a:pt x="1454" y="0"/>
                  </a:cubicBez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0"/>
            <p:cNvSpPr/>
            <p:nvPr/>
          </p:nvSpPr>
          <p:spPr>
            <a:xfrm>
              <a:off x="3147956" y="3818572"/>
              <a:ext cx="42598" cy="49067"/>
            </a:xfrm>
            <a:custGeom>
              <a:rect b="b" l="l" r="r" t="t"/>
              <a:pathLst>
                <a:path extrusionOk="0" h="2541" w="2206">
                  <a:moveTo>
                    <a:pt x="1302" y="1"/>
                  </a:moveTo>
                  <a:cubicBezTo>
                    <a:pt x="1051" y="1"/>
                    <a:pt x="759" y="81"/>
                    <a:pt x="527" y="259"/>
                  </a:cubicBezTo>
                  <a:cubicBezTo>
                    <a:pt x="0" y="660"/>
                    <a:pt x="326" y="2039"/>
                    <a:pt x="1354" y="2540"/>
                  </a:cubicBezTo>
                  <a:cubicBezTo>
                    <a:pt x="1579" y="2340"/>
                    <a:pt x="1780" y="2039"/>
                    <a:pt x="1880" y="1713"/>
                  </a:cubicBezTo>
                  <a:cubicBezTo>
                    <a:pt x="2206" y="1287"/>
                    <a:pt x="2206" y="460"/>
                    <a:pt x="1780" y="159"/>
                  </a:cubicBezTo>
                  <a:cubicBezTo>
                    <a:pt x="1689" y="57"/>
                    <a:pt x="1510" y="1"/>
                    <a:pt x="1302" y="1"/>
                  </a:cubicBez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0"/>
            <p:cNvSpPr/>
            <p:nvPr/>
          </p:nvSpPr>
          <p:spPr>
            <a:xfrm>
              <a:off x="3160044" y="3996819"/>
              <a:ext cx="42617" cy="46479"/>
            </a:xfrm>
            <a:custGeom>
              <a:rect b="b" l="l" r="r" t="t"/>
              <a:pathLst>
                <a:path extrusionOk="0" h="2407" w="2207">
                  <a:moveTo>
                    <a:pt x="1580" y="1"/>
                  </a:moveTo>
                  <a:cubicBezTo>
                    <a:pt x="1053" y="101"/>
                    <a:pt x="627" y="201"/>
                    <a:pt x="101" y="327"/>
                  </a:cubicBezTo>
                  <a:cubicBezTo>
                    <a:pt x="327" y="1154"/>
                    <a:pt x="1" y="2081"/>
                    <a:pt x="1053" y="2407"/>
                  </a:cubicBezTo>
                  <a:cubicBezTo>
                    <a:pt x="1680" y="2081"/>
                    <a:pt x="2206" y="1580"/>
                    <a:pt x="2081" y="728"/>
                  </a:cubicBezTo>
                  <a:cubicBezTo>
                    <a:pt x="1981" y="527"/>
                    <a:pt x="1780" y="327"/>
                    <a:pt x="1580" y="1"/>
                  </a:cubicBez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0"/>
            <p:cNvSpPr/>
            <p:nvPr/>
          </p:nvSpPr>
          <p:spPr>
            <a:xfrm>
              <a:off x="3252962" y="3970693"/>
              <a:ext cx="42134" cy="48410"/>
            </a:xfrm>
            <a:custGeom>
              <a:rect b="b" l="l" r="r" t="t"/>
              <a:pathLst>
                <a:path extrusionOk="0" h="2507" w="2182">
                  <a:moveTo>
                    <a:pt x="1354" y="0"/>
                  </a:moveTo>
                  <a:cubicBezTo>
                    <a:pt x="1028" y="201"/>
                    <a:pt x="728" y="301"/>
                    <a:pt x="201" y="527"/>
                  </a:cubicBezTo>
                  <a:cubicBezTo>
                    <a:pt x="302" y="1254"/>
                    <a:pt x="1" y="1980"/>
                    <a:pt x="728" y="2507"/>
                  </a:cubicBezTo>
                  <a:cubicBezTo>
                    <a:pt x="1454" y="2406"/>
                    <a:pt x="1780" y="1980"/>
                    <a:pt x="1981" y="1354"/>
                  </a:cubicBezTo>
                  <a:cubicBezTo>
                    <a:pt x="2181" y="827"/>
                    <a:pt x="1981" y="426"/>
                    <a:pt x="1354" y="0"/>
                  </a:cubicBez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0"/>
            <p:cNvSpPr/>
            <p:nvPr/>
          </p:nvSpPr>
          <p:spPr>
            <a:xfrm>
              <a:off x="3287333" y="3881020"/>
              <a:ext cx="38253" cy="45166"/>
            </a:xfrm>
            <a:custGeom>
              <a:rect b="b" l="l" r="r" t="t"/>
              <a:pathLst>
                <a:path extrusionOk="0" h="2339" w="1981">
                  <a:moveTo>
                    <a:pt x="1180" y="0"/>
                  </a:moveTo>
                  <a:cubicBezTo>
                    <a:pt x="700" y="0"/>
                    <a:pt x="370" y="370"/>
                    <a:pt x="0" y="684"/>
                  </a:cubicBezTo>
                  <a:cubicBezTo>
                    <a:pt x="101" y="1938"/>
                    <a:pt x="101" y="1938"/>
                    <a:pt x="627" y="2339"/>
                  </a:cubicBezTo>
                  <a:cubicBezTo>
                    <a:pt x="1755" y="1938"/>
                    <a:pt x="1980" y="1311"/>
                    <a:pt x="1755" y="158"/>
                  </a:cubicBezTo>
                  <a:cubicBezTo>
                    <a:pt x="1538" y="47"/>
                    <a:pt x="1350" y="0"/>
                    <a:pt x="1180" y="0"/>
                  </a:cubicBez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0"/>
            <p:cNvSpPr/>
            <p:nvPr/>
          </p:nvSpPr>
          <p:spPr>
            <a:xfrm>
              <a:off x="3085528" y="4015472"/>
              <a:ext cx="40184" cy="42636"/>
            </a:xfrm>
            <a:custGeom>
              <a:rect b="b" l="l" r="r" t="t"/>
              <a:pathLst>
                <a:path extrusionOk="0" h="2208" w="2081">
                  <a:moveTo>
                    <a:pt x="1001" y="1"/>
                  </a:moveTo>
                  <a:cubicBezTo>
                    <a:pt x="699" y="1"/>
                    <a:pt x="415" y="185"/>
                    <a:pt x="0" y="614"/>
                  </a:cubicBezTo>
                  <a:cubicBezTo>
                    <a:pt x="100" y="915"/>
                    <a:pt x="100" y="1240"/>
                    <a:pt x="201" y="1541"/>
                  </a:cubicBezTo>
                  <a:lnTo>
                    <a:pt x="201" y="1641"/>
                  </a:lnTo>
                  <a:cubicBezTo>
                    <a:pt x="355" y="2000"/>
                    <a:pt x="590" y="2208"/>
                    <a:pt x="891" y="2208"/>
                  </a:cubicBezTo>
                  <a:cubicBezTo>
                    <a:pt x="1032" y="2208"/>
                    <a:pt x="1186" y="2163"/>
                    <a:pt x="1354" y="2067"/>
                  </a:cubicBezTo>
                  <a:cubicBezTo>
                    <a:pt x="1880" y="1641"/>
                    <a:pt x="2080" y="1115"/>
                    <a:pt x="1780" y="288"/>
                  </a:cubicBezTo>
                  <a:cubicBezTo>
                    <a:pt x="1467" y="105"/>
                    <a:pt x="1229" y="1"/>
                    <a:pt x="1001" y="1"/>
                  </a:cubicBez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0"/>
            <p:cNvSpPr/>
            <p:nvPr/>
          </p:nvSpPr>
          <p:spPr>
            <a:xfrm>
              <a:off x="3121811" y="3915545"/>
              <a:ext cx="36322" cy="45012"/>
            </a:xfrm>
            <a:custGeom>
              <a:rect b="b" l="l" r="r" t="t"/>
              <a:pathLst>
                <a:path extrusionOk="0" h="2331" w="1881">
                  <a:moveTo>
                    <a:pt x="1196" y="1"/>
                  </a:moveTo>
                  <a:cubicBezTo>
                    <a:pt x="598" y="1"/>
                    <a:pt x="255" y="228"/>
                    <a:pt x="1" y="651"/>
                  </a:cubicBezTo>
                  <a:cubicBezTo>
                    <a:pt x="201" y="1177"/>
                    <a:pt x="101" y="2029"/>
                    <a:pt x="928" y="2330"/>
                  </a:cubicBezTo>
                  <a:cubicBezTo>
                    <a:pt x="1680" y="2029"/>
                    <a:pt x="1780" y="1277"/>
                    <a:pt x="1881" y="651"/>
                  </a:cubicBezTo>
                  <a:cubicBezTo>
                    <a:pt x="1881" y="551"/>
                    <a:pt x="1780" y="450"/>
                    <a:pt x="1780" y="350"/>
                  </a:cubicBezTo>
                  <a:cubicBezTo>
                    <a:pt x="1680" y="150"/>
                    <a:pt x="1555" y="24"/>
                    <a:pt x="1555" y="24"/>
                  </a:cubicBezTo>
                  <a:cubicBezTo>
                    <a:pt x="1426" y="9"/>
                    <a:pt x="1307" y="1"/>
                    <a:pt x="1196" y="1"/>
                  </a:cubicBez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0"/>
            <p:cNvSpPr/>
            <p:nvPr/>
          </p:nvSpPr>
          <p:spPr>
            <a:xfrm>
              <a:off x="3307164" y="4045228"/>
              <a:ext cx="44548" cy="37751"/>
            </a:xfrm>
            <a:custGeom>
              <a:rect b="b" l="l" r="r" t="t"/>
              <a:pathLst>
                <a:path extrusionOk="0" h="1955" w="2307">
                  <a:moveTo>
                    <a:pt x="728" y="0"/>
                  </a:moveTo>
                  <a:cubicBezTo>
                    <a:pt x="527" y="201"/>
                    <a:pt x="327" y="326"/>
                    <a:pt x="1" y="526"/>
                  </a:cubicBezTo>
                  <a:cubicBezTo>
                    <a:pt x="101" y="952"/>
                    <a:pt x="226" y="1353"/>
                    <a:pt x="327" y="1780"/>
                  </a:cubicBezTo>
                  <a:cubicBezTo>
                    <a:pt x="574" y="1898"/>
                    <a:pt x="805" y="1954"/>
                    <a:pt x="1014" y="1954"/>
                  </a:cubicBezTo>
                  <a:cubicBezTo>
                    <a:pt x="1333" y="1954"/>
                    <a:pt x="1598" y="1822"/>
                    <a:pt x="1780" y="1579"/>
                  </a:cubicBezTo>
                  <a:cubicBezTo>
                    <a:pt x="2206" y="1253"/>
                    <a:pt x="2307" y="727"/>
                    <a:pt x="1981" y="100"/>
                  </a:cubicBezTo>
                  <a:cubicBezTo>
                    <a:pt x="1580" y="100"/>
                    <a:pt x="1154" y="0"/>
                    <a:pt x="728" y="0"/>
                  </a:cubicBez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0"/>
            <p:cNvSpPr/>
            <p:nvPr/>
          </p:nvSpPr>
          <p:spPr>
            <a:xfrm>
              <a:off x="3349761" y="3944568"/>
              <a:ext cx="40184" cy="42115"/>
            </a:xfrm>
            <a:custGeom>
              <a:rect b="b" l="l" r="r" t="t"/>
              <a:pathLst>
                <a:path extrusionOk="0" h="2181" w="2081">
                  <a:moveTo>
                    <a:pt x="727" y="0"/>
                  </a:moveTo>
                  <a:cubicBezTo>
                    <a:pt x="527" y="301"/>
                    <a:pt x="301" y="627"/>
                    <a:pt x="0" y="927"/>
                  </a:cubicBezTo>
                  <a:cubicBezTo>
                    <a:pt x="201" y="1554"/>
                    <a:pt x="301" y="2080"/>
                    <a:pt x="1153" y="2180"/>
                  </a:cubicBezTo>
                  <a:cubicBezTo>
                    <a:pt x="1454" y="1880"/>
                    <a:pt x="1780" y="1454"/>
                    <a:pt x="2081" y="1153"/>
                  </a:cubicBezTo>
                  <a:cubicBezTo>
                    <a:pt x="1880" y="100"/>
                    <a:pt x="1780" y="0"/>
                    <a:pt x="727" y="0"/>
                  </a:cubicBez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0"/>
            <p:cNvSpPr/>
            <p:nvPr/>
          </p:nvSpPr>
          <p:spPr>
            <a:xfrm>
              <a:off x="3208453" y="3738882"/>
              <a:ext cx="36303" cy="44065"/>
            </a:xfrm>
            <a:custGeom>
              <a:rect b="b" l="l" r="r" t="t"/>
              <a:pathLst>
                <a:path extrusionOk="0" h="2282" w="1880">
                  <a:moveTo>
                    <a:pt x="827" y="0"/>
                  </a:moveTo>
                  <a:cubicBezTo>
                    <a:pt x="326" y="0"/>
                    <a:pt x="0" y="401"/>
                    <a:pt x="0" y="1028"/>
                  </a:cubicBezTo>
                  <a:cubicBezTo>
                    <a:pt x="100" y="1554"/>
                    <a:pt x="201" y="2081"/>
                    <a:pt x="827" y="2281"/>
                  </a:cubicBezTo>
                  <a:cubicBezTo>
                    <a:pt x="1153" y="2081"/>
                    <a:pt x="1353" y="1980"/>
                    <a:pt x="1579" y="1780"/>
                  </a:cubicBezTo>
                  <a:cubicBezTo>
                    <a:pt x="1679" y="1554"/>
                    <a:pt x="1780" y="1354"/>
                    <a:pt x="1780" y="1153"/>
                  </a:cubicBezTo>
                  <a:cubicBezTo>
                    <a:pt x="1880" y="527"/>
                    <a:pt x="1353" y="0"/>
                    <a:pt x="827" y="0"/>
                  </a:cubicBez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0"/>
            <p:cNvSpPr/>
            <p:nvPr/>
          </p:nvSpPr>
          <p:spPr>
            <a:xfrm>
              <a:off x="3202641" y="3896641"/>
              <a:ext cx="40184" cy="39701"/>
            </a:xfrm>
            <a:custGeom>
              <a:rect b="b" l="l" r="r" t="t"/>
              <a:pathLst>
                <a:path extrusionOk="0" h="2056" w="2081">
                  <a:moveTo>
                    <a:pt x="906" y="1"/>
                  </a:moveTo>
                  <a:cubicBezTo>
                    <a:pt x="671" y="1"/>
                    <a:pt x="464" y="126"/>
                    <a:pt x="101" y="377"/>
                  </a:cubicBezTo>
                  <a:cubicBezTo>
                    <a:pt x="0" y="1129"/>
                    <a:pt x="301" y="1630"/>
                    <a:pt x="827" y="2056"/>
                  </a:cubicBezTo>
                  <a:cubicBezTo>
                    <a:pt x="1755" y="1855"/>
                    <a:pt x="2081" y="1429"/>
                    <a:pt x="1880" y="377"/>
                  </a:cubicBezTo>
                  <a:cubicBezTo>
                    <a:pt x="1404" y="126"/>
                    <a:pt x="1141" y="1"/>
                    <a:pt x="906" y="1"/>
                  </a:cubicBez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0"/>
            <p:cNvSpPr/>
            <p:nvPr/>
          </p:nvSpPr>
          <p:spPr>
            <a:xfrm>
              <a:off x="3242805" y="3811467"/>
              <a:ext cx="40184" cy="44065"/>
            </a:xfrm>
            <a:custGeom>
              <a:rect b="b" l="l" r="r" t="t"/>
              <a:pathLst>
                <a:path extrusionOk="0" h="2282" w="2081">
                  <a:moveTo>
                    <a:pt x="1153" y="1"/>
                  </a:moveTo>
                  <a:lnTo>
                    <a:pt x="1153" y="1"/>
                  </a:lnTo>
                  <a:cubicBezTo>
                    <a:pt x="828" y="101"/>
                    <a:pt x="427" y="201"/>
                    <a:pt x="101" y="402"/>
                  </a:cubicBezTo>
                  <a:cubicBezTo>
                    <a:pt x="1" y="1655"/>
                    <a:pt x="1" y="1880"/>
                    <a:pt x="627" y="2281"/>
                  </a:cubicBezTo>
                  <a:cubicBezTo>
                    <a:pt x="1980" y="1454"/>
                    <a:pt x="2081" y="728"/>
                    <a:pt x="1153" y="1"/>
                  </a:cubicBez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0"/>
            <p:cNvSpPr/>
            <p:nvPr/>
          </p:nvSpPr>
          <p:spPr>
            <a:xfrm>
              <a:off x="3222472" y="4075718"/>
              <a:ext cx="40686" cy="36303"/>
            </a:xfrm>
            <a:custGeom>
              <a:rect b="b" l="l" r="r" t="t"/>
              <a:pathLst>
                <a:path extrusionOk="0" h="1880" w="2107">
                  <a:moveTo>
                    <a:pt x="1480" y="0"/>
                  </a:moveTo>
                  <a:cubicBezTo>
                    <a:pt x="1054" y="0"/>
                    <a:pt x="728" y="100"/>
                    <a:pt x="427" y="100"/>
                  </a:cubicBezTo>
                  <a:cubicBezTo>
                    <a:pt x="327" y="301"/>
                    <a:pt x="101" y="501"/>
                    <a:pt x="1" y="727"/>
                  </a:cubicBezTo>
                  <a:cubicBezTo>
                    <a:pt x="327" y="1128"/>
                    <a:pt x="327" y="1754"/>
                    <a:pt x="1154" y="1880"/>
                  </a:cubicBezTo>
                  <a:cubicBezTo>
                    <a:pt x="1354" y="1554"/>
                    <a:pt x="1680" y="1128"/>
                    <a:pt x="2106" y="827"/>
                  </a:cubicBezTo>
                  <a:cubicBezTo>
                    <a:pt x="1780" y="401"/>
                    <a:pt x="1680" y="201"/>
                    <a:pt x="1480" y="0"/>
                  </a:cubicBez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0"/>
            <p:cNvSpPr/>
            <p:nvPr/>
          </p:nvSpPr>
          <p:spPr>
            <a:xfrm>
              <a:off x="3105842" y="3765008"/>
              <a:ext cx="36322" cy="34391"/>
            </a:xfrm>
            <a:custGeom>
              <a:rect b="b" l="l" r="r" t="t"/>
              <a:pathLst>
                <a:path extrusionOk="0" h="1781" w="1881">
                  <a:moveTo>
                    <a:pt x="1655" y="1"/>
                  </a:moveTo>
                  <a:cubicBezTo>
                    <a:pt x="402" y="1"/>
                    <a:pt x="402" y="1"/>
                    <a:pt x="1" y="627"/>
                  </a:cubicBezTo>
                  <a:cubicBezTo>
                    <a:pt x="302" y="1680"/>
                    <a:pt x="302" y="1680"/>
                    <a:pt x="1129" y="1780"/>
                  </a:cubicBezTo>
                  <a:cubicBezTo>
                    <a:pt x="1354" y="1680"/>
                    <a:pt x="1555" y="1454"/>
                    <a:pt x="1880" y="1254"/>
                  </a:cubicBezTo>
                  <a:cubicBezTo>
                    <a:pt x="1755" y="828"/>
                    <a:pt x="1755" y="427"/>
                    <a:pt x="1655" y="1"/>
                  </a:cubicBez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0"/>
            <p:cNvSpPr/>
            <p:nvPr/>
          </p:nvSpPr>
          <p:spPr>
            <a:xfrm>
              <a:off x="3284900" y="3738882"/>
              <a:ext cx="34391" cy="38253"/>
            </a:xfrm>
            <a:custGeom>
              <a:rect b="b" l="l" r="r" t="t"/>
              <a:pathLst>
                <a:path extrusionOk="0" h="1981" w="1781">
                  <a:moveTo>
                    <a:pt x="1580" y="0"/>
                  </a:moveTo>
                  <a:cubicBezTo>
                    <a:pt x="1054" y="101"/>
                    <a:pt x="628" y="101"/>
                    <a:pt x="227" y="201"/>
                  </a:cubicBezTo>
                  <a:cubicBezTo>
                    <a:pt x="1" y="1354"/>
                    <a:pt x="227" y="1654"/>
                    <a:pt x="1054" y="1980"/>
                  </a:cubicBezTo>
                  <a:cubicBezTo>
                    <a:pt x="1254" y="1780"/>
                    <a:pt x="1480" y="1554"/>
                    <a:pt x="1780" y="1354"/>
                  </a:cubicBezTo>
                  <a:cubicBezTo>
                    <a:pt x="1680" y="928"/>
                    <a:pt x="1680" y="527"/>
                    <a:pt x="1580" y="0"/>
                  </a:cubicBez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0"/>
            <p:cNvSpPr/>
            <p:nvPr/>
          </p:nvSpPr>
          <p:spPr>
            <a:xfrm>
              <a:off x="3156182" y="4092672"/>
              <a:ext cx="31958" cy="33387"/>
            </a:xfrm>
            <a:custGeom>
              <a:rect b="b" l="l" r="r" t="t"/>
              <a:pathLst>
                <a:path extrusionOk="0" h="1729" w="1655">
                  <a:moveTo>
                    <a:pt x="988" y="0"/>
                  </a:moveTo>
                  <a:cubicBezTo>
                    <a:pt x="596" y="0"/>
                    <a:pt x="215" y="128"/>
                    <a:pt x="0" y="576"/>
                  </a:cubicBezTo>
                  <a:cubicBezTo>
                    <a:pt x="0" y="1002"/>
                    <a:pt x="0" y="1503"/>
                    <a:pt x="627" y="1729"/>
                  </a:cubicBezTo>
                  <a:cubicBezTo>
                    <a:pt x="1554" y="1102"/>
                    <a:pt x="1654" y="876"/>
                    <a:pt x="1454" y="49"/>
                  </a:cubicBezTo>
                  <a:cubicBezTo>
                    <a:pt x="1304" y="21"/>
                    <a:pt x="1145" y="0"/>
                    <a:pt x="988" y="0"/>
                  </a:cubicBez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 name="Google Shape;210;p20"/>
          <p:cNvSpPr txBox="1"/>
          <p:nvPr>
            <p:ph type="ctrTitle"/>
          </p:nvPr>
        </p:nvSpPr>
        <p:spPr>
          <a:xfrm flipH="1">
            <a:off x="4452525" y="1744900"/>
            <a:ext cx="3738000" cy="2104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DAYCARE CENTER</a:t>
            </a:r>
            <a:endParaRPr/>
          </a:p>
        </p:txBody>
      </p:sp>
      <p:sp>
        <p:nvSpPr>
          <p:cNvPr id="211" name="Google Shape;211;p20"/>
          <p:cNvSpPr txBox="1"/>
          <p:nvPr>
            <p:ph idx="1" type="subTitle"/>
          </p:nvPr>
        </p:nvSpPr>
        <p:spPr>
          <a:xfrm flipH="1">
            <a:off x="5099634" y="3680282"/>
            <a:ext cx="3090900" cy="354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is where your presentation begins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696" name="Shape 696"/>
        <p:cNvGrpSpPr/>
        <p:nvPr/>
      </p:nvGrpSpPr>
      <p:grpSpPr>
        <a:xfrm>
          <a:off x="0" y="0"/>
          <a:ext cx="0" cy="0"/>
          <a:chOff x="0" y="0"/>
          <a:chExt cx="0" cy="0"/>
        </a:xfrm>
      </p:grpSpPr>
      <p:grpSp>
        <p:nvGrpSpPr>
          <p:cNvPr id="697" name="Google Shape;697;p29"/>
          <p:cNvGrpSpPr/>
          <p:nvPr/>
        </p:nvGrpSpPr>
        <p:grpSpPr>
          <a:xfrm>
            <a:off x="4746350" y="552995"/>
            <a:ext cx="3144756" cy="3935155"/>
            <a:chOff x="4107626" y="550436"/>
            <a:chExt cx="2869826" cy="3591125"/>
          </a:xfrm>
        </p:grpSpPr>
        <p:sp>
          <p:nvSpPr>
            <p:cNvPr id="698" name="Google Shape;698;p29"/>
            <p:cNvSpPr/>
            <p:nvPr/>
          </p:nvSpPr>
          <p:spPr>
            <a:xfrm>
              <a:off x="4244992" y="550436"/>
              <a:ext cx="2732460" cy="3591125"/>
            </a:xfrm>
            <a:custGeom>
              <a:rect b="b" l="l" r="r" t="t"/>
              <a:pathLst>
                <a:path extrusionOk="0" h="44365" w="33757">
                  <a:moveTo>
                    <a:pt x="8807" y="4547"/>
                  </a:moveTo>
                  <a:cubicBezTo>
                    <a:pt x="8813" y="4547"/>
                    <a:pt x="8820" y="4547"/>
                    <a:pt x="8826" y="4548"/>
                  </a:cubicBezTo>
                  <a:cubicBezTo>
                    <a:pt x="8781" y="4589"/>
                    <a:pt x="8732" y="4620"/>
                    <a:pt x="8683" y="4642"/>
                  </a:cubicBezTo>
                  <a:cubicBezTo>
                    <a:pt x="8634" y="4669"/>
                    <a:pt x="8581" y="4683"/>
                    <a:pt x="8529" y="4698"/>
                  </a:cubicBezTo>
                  <a:cubicBezTo>
                    <a:pt x="8472" y="4710"/>
                    <a:pt x="8412" y="4721"/>
                    <a:pt x="8344" y="4733"/>
                  </a:cubicBezTo>
                  <a:cubicBezTo>
                    <a:pt x="8310" y="4740"/>
                    <a:pt x="8277" y="4744"/>
                    <a:pt x="8239" y="4751"/>
                  </a:cubicBezTo>
                  <a:lnTo>
                    <a:pt x="8228" y="4751"/>
                  </a:lnTo>
                  <a:lnTo>
                    <a:pt x="8220" y="4755"/>
                  </a:lnTo>
                  <a:lnTo>
                    <a:pt x="8178" y="4755"/>
                  </a:lnTo>
                  <a:cubicBezTo>
                    <a:pt x="8190" y="4751"/>
                    <a:pt x="8201" y="4744"/>
                    <a:pt x="8212" y="4736"/>
                  </a:cubicBezTo>
                  <a:cubicBezTo>
                    <a:pt x="8216" y="4733"/>
                    <a:pt x="8258" y="4717"/>
                    <a:pt x="8284" y="4702"/>
                  </a:cubicBezTo>
                  <a:cubicBezTo>
                    <a:pt x="8348" y="4676"/>
                    <a:pt x="8416" y="4650"/>
                    <a:pt x="8483" y="4627"/>
                  </a:cubicBezTo>
                  <a:cubicBezTo>
                    <a:pt x="8551" y="4601"/>
                    <a:pt x="8619" y="4578"/>
                    <a:pt x="8675" y="4567"/>
                  </a:cubicBezTo>
                  <a:cubicBezTo>
                    <a:pt x="8726" y="4554"/>
                    <a:pt x="8771" y="4547"/>
                    <a:pt x="8807" y="4547"/>
                  </a:cubicBezTo>
                  <a:close/>
                  <a:moveTo>
                    <a:pt x="1971" y="9055"/>
                  </a:moveTo>
                  <a:cubicBezTo>
                    <a:pt x="1974" y="9133"/>
                    <a:pt x="1982" y="9216"/>
                    <a:pt x="1989" y="9310"/>
                  </a:cubicBezTo>
                  <a:cubicBezTo>
                    <a:pt x="1989" y="9333"/>
                    <a:pt x="1993" y="9355"/>
                    <a:pt x="1993" y="9378"/>
                  </a:cubicBezTo>
                  <a:cubicBezTo>
                    <a:pt x="1997" y="9401"/>
                    <a:pt x="2000" y="9420"/>
                    <a:pt x="2000" y="9442"/>
                  </a:cubicBezTo>
                  <a:cubicBezTo>
                    <a:pt x="2004" y="9476"/>
                    <a:pt x="2011" y="9510"/>
                    <a:pt x="2019" y="9544"/>
                  </a:cubicBezTo>
                  <a:lnTo>
                    <a:pt x="2027" y="9544"/>
                  </a:lnTo>
                  <a:lnTo>
                    <a:pt x="2027" y="9548"/>
                  </a:lnTo>
                  <a:cubicBezTo>
                    <a:pt x="2023" y="9548"/>
                    <a:pt x="2023" y="9551"/>
                    <a:pt x="2023" y="9555"/>
                  </a:cubicBezTo>
                  <a:cubicBezTo>
                    <a:pt x="2019" y="9559"/>
                    <a:pt x="2016" y="9567"/>
                    <a:pt x="2011" y="9574"/>
                  </a:cubicBezTo>
                  <a:cubicBezTo>
                    <a:pt x="2004" y="9585"/>
                    <a:pt x="1997" y="9597"/>
                    <a:pt x="1989" y="9607"/>
                  </a:cubicBezTo>
                  <a:cubicBezTo>
                    <a:pt x="1989" y="9597"/>
                    <a:pt x="1993" y="9585"/>
                    <a:pt x="1997" y="9574"/>
                  </a:cubicBezTo>
                  <a:cubicBezTo>
                    <a:pt x="1997" y="9567"/>
                    <a:pt x="1997" y="9562"/>
                    <a:pt x="2000" y="9555"/>
                  </a:cubicBezTo>
                  <a:cubicBezTo>
                    <a:pt x="2000" y="9551"/>
                    <a:pt x="2000" y="9548"/>
                    <a:pt x="2004" y="9548"/>
                  </a:cubicBezTo>
                  <a:lnTo>
                    <a:pt x="2004" y="9544"/>
                  </a:lnTo>
                  <a:lnTo>
                    <a:pt x="2000" y="9544"/>
                  </a:lnTo>
                  <a:lnTo>
                    <a:pt x="1997" y="9540"/>
                  </a:lnTo>
                  <a:cubicBezTo>
                    <a:pt x="1982" y="9517"/>
                    <a:pt x="1974" y="9495"/>
                    <a:pt x="1971" y="9465"/>
                  </a:cubicBezTo>
                  <a:cubicBezTo>
                    <a:pt x="1966" y="9454"/>
                    <a:pt x="1966" y="9439"/>
                    <a:pt x="1963" y="9420"/>
                  </a:cubicBezTo>
                  <a:cubicBezTo>
                    <a:pt x="1963" y="9409"/>
                    <a:pt x="1963" y="9401"/>
                    <a:pt x="1959" y="9390"/>
                  </a:cubicBezTo>
                  <a:lnTo>
                    <a:pt x="1959" y="9352"/>
                  </a:lnTo>
                  <a:cubicBezTo>
                    <a:pt x="1952" y="9258"/>
                    <a:pt x="1959" y="9156"/>
                    <a:pt x="1971" y="9055"/>
                  </a:cubicBezTo>
                  <a:close/>
                  <a:moveTo>
                    <a:pt x="27147" y="35945"/>
                  </a:moveTo>
                  <a:lnTo>
                    <a:pt x="27147" y="35945"/>
                  </a:lnTo>
                  <a:cubicBezTo>
                    <a:pt x="27145" y="35945"/>
                    <a:pt x="27143" y="35946"/>
                    <a:pt x="27142" y="35946"/>
                  </a:cubicBezTo>
                  <a:cubicBezTo>
                    <a:pt x="27143" y="35946"/>
                    <a:pt x="27145" y="35946"/>
                    <a:pt x="27147" y="35945"/>
                  </a:cubicBezTo>
                  <a:close/>
                  <a:moveTo>
                    <a:pt x="29687" y="30136"/>
                  </a:moveTo>
                  <a:cubicBezTo>
                    <a:pt x="29714" y="30136"/>
                    <a:pt x="29740" y="30137"/>
                    <a:pt x="29766" y="30141"/>
                  </a:cubicBezTo>
                  <a:cubicBezTo>
                    <a:pt x="29823" y="30149"/>
                    <a:pt x="29871" y="30160"/>
                    <a:pt x="29920" y="30182"/>
                  </a:cubicBezTo>
                  <a:cubicBezTo>
                    <a:pt x="29969" y="30201"/>
                    <a:pt x="30018" y="30231"/>
                    <a:pt x="30063" y="30269"/>
                  </a:cubicBezTo>
                  <a:cubicBezTo>
                    <a:pt x="30108" y="30307"/>
                    <a:pt x="30153" y="30352"/>
                    <a:pt x="30198" y="30408"/>
                  </a:cubicBezTo>
                  <a:cubicBezTo>
                    <a:pt x="30221" y="30434"/>
                    <a:pt x="30244" y="30465"/>
                    <a:pt x="30266" y="30495"/>
                  </a:cubicBezTo>
                  <a:cubicBezTo>
                    <a:pt x="30274" y="30510"/>
                    <a:pt x="30285" y="30529"/>
                    <a:pt x="30297" y="30544"/>
                  </a:cubicBezTo>
                  <a:cubicBezTo>
                    <a:pt x="30308" y="30559"/>
                    <a:pt x="30315" y="30578"/>
                    <a:pt x="30327" y="30592"/>
                  </a:cubicBezTo>
                  <a:cubicBezTo>
                    <a:pt x="30330" y="30601"/>
                    <a:pt x="30334" y="30611"/>
                    <a:pt x="30342" y="30620"/>
                  </a:cubicBezTo>
                  <a:cubicBezTo>
                    <a:pt x="30346" y="30627"/>
                    <a:pt x="30349" y="30634"/>
                    <a:pt x="30353" y="30646"/>
                  </a:cubicBezTo>
                  <a:cubicBezTo>
                    <a:pt x="30360" y="30660"/>
                    <a:pt x="30372" y="30679"/>
                    <a:pt x="30379" y="30698"/>
                  </a:cubicBezTo>
                  <a:cubicBezTo>
                    <a:pt x="30387" y="30714"/>
                    <a:pt x="30395" y="30733"/>
                    <a:pt x="30402" y="30751"/>
                  </a:cubicBezTo>
                  <a:cubicBezTo>
                    <a:pt x="30405" y="30759"/>
                    <a:pt x="30410" y="30770"/>
                    <a:pt x="30414" y="30781"/>
                  </a:cubicBezTo>
                  <a:cubicBezTo>
                    <a:pt x="30417" y="30789"/>
                    <a:pt x="30421" y="30800"/>
                    <a:pt x="30424" y="30808"/>
                  </a:cubicBezTo>
                  <a:cubicBezTo>
                    <a:pt x="30428" y="30818"/>
                    <a:pt x="30432" y="30827"/>
                    <a:pt x="30436" y="30837"/>
                  </a:cubicBezTo>
                  <a:cubicBezTo>
                    <a:pt x="30440" y="30845"/>
                    <a:pt x="30440" y="30856"/>
                    <a:pt x="30443" y="30868"/>
                  </a:cubicBezTo>
                  <a:cubicBezTo>
                    <a:pt x="30451" y="30886"/>
                    <a:pt x="30455" y="30905"/>
                    <a:pt x="30462" y="30928"/>
                  </a:cubicBezTo>
                  <a:cubicBezTo>
                    <a:pt x="30466" y="30947"/>
                    <a:pt x="30470" y="30969"/>
                    <a:pt x="30478" y="30988"/>
                  </a:cubicBezTo>
                  <a:cubicBezTo>
                    <a:pt x="30481" y="31011"/>
                    <a:pt x="30485" y="31033"/>
                    <a:pt x="30489" y="31052"/>
                  </a:cubicBezTo>
                  <a:cubicBezTo>
                    <a:pt x="30504" y="31143"/>
                    <a:pt x="30515" y="31233"/>
                    <a:pt x="30515" y="31334"/>
                  </a:cubicBezTo>
                  <a:cubicBezTo>
                    <a:pt x="30515" y="31433"/>
                    <a:pt x="30511" y="31538"/>
                    <a:pt x="30496" y="31647"/>
                  </a:cubicBezTo>
                  <a:cubicBezTo>
                    <a:pt x="30515" y="31624"/>
                    <a:pt x="30530" y="31605"/>
                    <a:pt x="30549" y="31583"/>
                  </a:cubicBezTo>
                  <a:cubicBezTo>
                    <a:pt x="30563" y="31564"/>
                    <a:pt x="30582" y="31541"/>
                    <a:pt x="30598" y="31519"/>
                  </a:cubicBezTo>
                  <a:lnTo>
                    <a:pt x="30598" y="31519"/>
                  </a:lnTo>
                  <a:cubicBezTo>
                    <a:pt x="30598" y="31546"/>
                    <a:pt x="30594" y="31568"/>
                    <a:pt x="30591" y="31591"/>
                  </a:cubicBezTo>
                  <a:cubicBezTo>
                    <a:pt x="30586" y="31613"/>
                    <a:pt x="30586" y="31632"/>
                    <a:pt x="30582" y="31654"/>
                  </a:cubicBezTo>
                  <a:cubicBezTo>
                    <a:pt x="30575" y="31692"/>
                    <a:pt x="30572" y="31730"/>
                    <a:pt x="30563" y="31760"/>
                  </a:cubicBezTo>
                  <a:cubicBezTo>
                    <a:pt x="30556" y="31794"/>
                    <a:pt x="30549" y="31824"/>
                    <a:pt x="30541" y="31850"/>
                  </a:cubicBezTo>
                  <a:cubicBezTo>
                    <a:pt x="30534" y="31876"/>
                    <a:pt x="30526" y="31899"/>
                    <a:pt x="30518" y="31922"/>
                  </a:cubicBezTo>
                  <a:cubicBezTo>
                    <a:pt x="30515" y="31944"/>
                    <a:pt x="30504" y="31967"/>
                    <a:pt x="30496" y="31986"/>
                  </a:cubicBezTo>
                  <a:cubicBezTo>
                    <a:pt x="30489" y="32005"/>
                    <a:pt x="30481" y="32024"/>
                    <a:pt x="30473" y="32046"/>
                  </a:cubicBezTo>
                  <a:cubicBezTo>
                    <a:pt x="30459" y="32083"/>
                    <a:pt x="30443" y="32121"/>
                    <a:pt x="30424" y="32163"/>
                  </a:cubicBezTo>
                  <a:cubicBezTo>
                    <a:pt x="30426" y="32229"/>
                    <a:pt x="30433" y="32258"/>
                    <a:pt x="30444" y="32258"/>
                  </a:cubicBezTo>
                  <a:cubicBezTo>
                    <a:pt x="30453" y="32258"/>
                    <a:pt x="30466" y="32238"/>
                    <a:pt x="30481" y="32204"/>
                  </a:cubicBezTo>
                  <a:cubicBezTo>
                    <a:pt x="30511" y="32133"/>
                    <a:pt x="30549" y="31989"/>
                    <a:pt x="30575" y="31850"/>
                  </a:cubicBezTo>
                  <a:cubicBezTo>
                    <a:pt x="30579" y="31817"/>
                    <a:pt x="30586" y="31779"/>
                    <a:pt x="30591" y="31745"/>
                  </a:cubicBezTo>
                  <a:cubicBezTo>
                    <a:pt x="30598" y="31711"/>
                    <a:pt x="30601" y="31677"/>
                    <a:pt x="30605" y="31647"/>
                  </a:cubicBezTo>
                  <a:cubicBezTo>
                    <a:pt x="30609" y="31613"/>
                    <a:pt x="30613" y="31583"/>
                    <a:pt x="30617" y="31557"/>
                  </a:cubicBezTo>
                  <a:cubicBezTo>
                    <a:pt x="30620" y="31530"/>
                    <a:pt x="30620" y="31508"/>
                    <a:pt x="30624" y="31485"/>
                  </a:cubicBezTo>
                  <a:cubicBezTo>
                    <a:pt x="30628" y="31466"/>
                    <a:pt x="30631" y="31451"/>
                    <a:pt x="30636" y="31440"/>
                  </a:cubicBezTo>
                  <a:cubicBezTo>
                    <a:pt x="30643" y="31425"/>
                    <a:pt x="30647" y="31421"/>
                    <a:pt x="30650" y="31417"/>
                  </a:cubicBezTo>
                  <a:cubicBezTo>
                    <a:pt x="30662" y="31417"/>
                    <a:pt x="30681" y="31436"/>
                    <a:pt x="30695" y="31489"/>
                  </a:cubicBezTo>
                  <a:cubicBezTo>
                    <a:pt x="30692" y="31508"/>
                    <a:pt x="30685" y="31527"/>
                    <a:pt x="30676" y="31546"/>
                  </a:cubicBezTo>
                  <a:cubicBezTo>
                    <a:pt x="30673" y="31564"/>
                    <a:pt x="30666" y="31586"/>
                    <a:pt x="30658" y="31609"/>
                  </a:cubicBezTo>
                  <a:cubicBezTo>
                    <a:pt x="30658" y="31621"/>
                    <a:pt x="30654" y="31632"/>
                    <a:pt x="30650" y="31643"/>
                  </a:cubicBezTo>
                  <a:cubicBezTo>
                    <a:pt x="30647" y="31654"/>
                    <a:pt x="30643" y="31670"/>
                    <a:pt x="30639" y="31681"/>
                  </a:cubicBezTo>
                  <a:cubicBezTo>
                    <a:pt x="30636" y="31707"/>
                    <a:pt x="30628" y="31734"/>
                    <a:pt x="30620" y="31760"/>
                  </a:cubicBezTo>
                  <a:cubicBezTo>
                    <a:pt x="30591" y="31873"/>
                    <a:pt x="30556" y="32005"/>
                    <a:pt x="30511" y="32151"/>
                  </a:cubicBezTo>
                  <a:cubicBezTo>
                    <a:pt x="30466" y="32295"/>
                    <a:pt x="30410" y="32449"/>
                    <a:pt x="30346" y="32611"/>
                  </a:cubicBezTo>
                  <a:cubicBezTo>
                    <a:pt x="30278" y="32769"/>
                    <a:pt x="30202" y="32934"/>
                    <a:pt x="30116" y="33093"/>
                  </a:cubicBezTo>
                  <a:cubicBezTo>
                    <a:pt x="29946" y="33409"/>
                    <a:pt x="29743" y="33710"/>
                    <a:pt x="29559" y="33932"/>
                  </a:cubicBezTo>
                  <a:cubicBezTo>
                    <a:pt x="29374" y="34158"/>
                    <a:pt x="29205" y="34309"/>
                    <a:pt x="29103" y="34347"/>
                  </a:cubicBezTo>
                  <a:cubicBezTo>
                    <a:pt x="29073" y="34377"/>
                    <a:pt x="29055" y="34403"/>
                    <a:pt x="29032" y="34425"/>
                  </a:cubicBezTo>
                  <a:cubicBezTo>
                    <a:pt x="29013" y="34448"/>
                    <a:pt x="28998" y="34467"/>
                    <a:pt x="28987" y="34482"/>
                  </a:cubicBezTo>
                  <a:cubicBezTo>
                    <a:pt x="28960" y="34516"/>
                    <a:pt x="28949" y="34535"/>
                    <a:pt x="28945" y="34546"/>
                  </a:cubicBezTo>
                  <a:cubicBezTo>
                    <a:pt x="28939" y="34557"/>
                    <a:pt x="28943" y="34561"/>
                    <a:pt x="28952" y="34561"/>
                  </a:cubicBezTo>
                  <a:cubicBezTo>
                    <a:pt x="28960" y="34561"/>
                    <a:pt x="28973" y="34557"/>
                    <a:pt x="28987" y="34554"/>
                  </a:cubicBezTo>
                  <a:cubicBezTo>
                    <a:pt x="29001" y="34547"/>
                    <a:pt x="29014" y="34543"/>
                    <a:pt x="29023" y="34543"/>
                  </a:cubicBezTo>
                  <a:cubicBezTo>
                    <a:pt x="29031" y="34543"/>
                    <a:pt x="29035" y="34547"/>
                    <a:pt x="29032" y="34557"/>
                  </a:cubicBezTo>
                  <a:cubicBezTo>
                    <a:pt x="29027" y="34573"/>
                    <a:pt x="29017" y="34591"/>
                    <a:pt x="28990" y="34621"/>
                  </a:cubicBezTo>
                  <a:cubicBezTo>
                    <a:pt x="28964" y="34655"/>
                    <a:pt x="28926" y="34700"/>
                    <a:pt x="28866" y="34757"/>
                  </a:cubicBezTo>
                  <a:lnTo>
                    <a:pt x="28784" y="34799"/>
                  </a:lnTo>
                  <a:lnTo>
                    <a:pt x="28704" y="34839"/>
                  </a:lnTo>
                  <a:lnTo>
                    <a:pt x="28636" y="35009"/>
                  </a:lnTo>
                  <a:cubicBezTo>
                    <a:pt x="28474" y="35152"/>
                    <a:pt x="28335" y="35242"/>
                    <a:pt x="28233" y="35295"/>
                  </a:cubicBezTo>
                  <a:cubicBezTo>
                    <a:pt x="28162" y="35331"/>
                    <a:pt x="28108" y="35347"/>
                    <a:pt x="28076" y="35347"/>
                  </a:cubicBezTo>
                  <a:cubicBezTo>
                    <a:pt x="28064" y="35347"/>
                    <a:pt x="28055" y="35345"/>
                    <a:pt x="28049" y="35341"/>
                  </a:cubicBezTo>
                  <a:cubicBezTo>
                    <a:pt x="28132" y="35280"/>
                    <a:pt x="28268" y="35145"/>
                    <a:pt x="28346" y="35070"/>
                  </a:cubicBezTo>
                  <a:lnTo>
                    <a:pt x="28346" y="35070"/>
                  </a:lnTo>
                  <a:cubicBezTo>
                    <a:pt x="28117" y="35228"/>
                    <a:pt x="27819" y="35472"/>
                    <a:pt x="27545" y="35671"/>
                  </a:cubicBezTo>
                  <a:cubicBezTo>
                    <a:pt x="27510" y="35694"/>
                    <a:pt x="27477" y="35720"/>
                    <a:pt x="27443" y="35743"/>
                  </a:cubicBezTo>
                  <a:cubicBezTo>
                    <a:pt x="27409" y="35770"/>
                    <a:pt x="27378" y="35792"/>
                    <a:pt x="27345" y="35810"/>
                  </a:cubicBezTo>
                  <a:cubicBezTo>
                    <a:pt x="27315" y="35833"/>
                    <a:pt x="27285" y="35856"/>
                    <a:pt x="27255" y="35875"/>
                  </a:cubicBezTo>
                  <a:lnTo>
                    <a:pt x="27243" y="35883"/>
                  </a:lnTo>
                  <a:lnTo>
                    <a:pt x="27236" y="35886"/>
                  </a:lnTo>
                  <a:cubicBezTo>
                    <a:pt x="27236" y="35886"/>
                    <a:pt x="27232" y="35890"/>
                    <a:pt x="27228" y="35894"/>
                  </a:cubicBezTo>
                  <a:cubicBezTo>
                    <a:pt x="27225" y="35897"/>
                    <a:pt x="27217" y="35901"/>
                    <a:pt x="27213" y="35905"/>
                  </a:cubicBezTo>
                  <a:cubicBezTo>
                    <a:pt x="27191" y="35916"/>
                    <a:pt x="27175" y="35932"/>
                    <a:pt x="27157" y="35939"/>
                  </a:cubicBezTo>
                  <a:cubicBezTo>
                    <a:pt x="27154" y="35941"/>
                    <a:pt x="27150" y="35943"/>
                    <a:pt x="27147" y="35945"/>
                  </a:cubicBezTo>
                  <a:lnTo>
                    <a:pt x="27147" y="35945"/>
                  </a:lnTo>
                  <a:cubicBezTo>
                    <a:pt x="27175" y="35938"/>
                    <a:pt x="27204" y="35927"/>
                    <a:pt x="27232" y="35913"/>
                  </a:cubicBezTo>
                  <a:lnTo>
                    <a:pt x="27239" y="35909"/>
                  </a:lnTo>
                  <a:cubicBezTo>
                    <a:pt x="27243" y="35909"/>
                    <a:pt x="27247" y="35909"/>
                    <a:pt x="27247" y="35905"/>
                  </a:cubicBezTo>
                  <a:cubicBezTo>
                    <a:pt x="27251" y="35905"/>
                    <a:pt x="27266" y="35897"/>
                    <a:pt x="27277" y="35890"/>
                  </a:cubicBezTo>
                  <a:lnTo>
                    <a:pt x="27345" y="35856"/>
                  </a:lnTo>
                  <a:lnTo>
                    <a:pt x="27481" y="35777"/>
                  </a:lnTo>
                  <a:lnTo>
                    <a:pt x="27481" y="35777"/>
                  </a:lnTo>
                  <a:cubicBezTo>
                    <a:pt x="27435" y="35810"/>
                    <a:pt x="27390" y="35841"/>
                    <a:pt x="27345" y="35871"/>
                  </a:cubicBezTo>
                  <a:cubicBezTo>
                    <a:pt x="27319" y="35886"/>
                    <a:pt x="27296" y="35901"/>
                    <a:pt x="27274" y="35916"/>
                  </a:cubicBezTo>
                  <a:cubicBezTo>
                    <a:pt x="27262" y="35923"/>
                    <a:pt x="27247" y="35935"/>
                    <a:pt x="27236" y="35942"/>
                  </a:cubicBezTo>
                  <a:cubicBezTo>
                    <a:pt x="27194" y="35969"/>
                    <a:pt x="27149" y="35996"/>
                    <a:pt x="27104" y="36022"/>
                  </a:cubicBezTo>
                  <a:cubicBezTo>
                    <a:pt x="27010" y="36074"/>
                    <a:pt x="26909" y="36123"/>
                    <a:pt x="26807" y="36161"/>
                  </a:cubicBezTo>
                  <a:cubicBezTo>
                    <a:pt x="26780" y="36172"/>
                    <a:pt x="26754" y="36184"/>
                    <a:pt x="26728" y="36191"/>
                  </a:cubicBezTo>
                  <a:lnTo>
                    <a:pt x="26686" y="36206"/>
                  </a:lnTo>
                  <a:lnTo>
                    <a:pt x="26667" y="36210"/>
                  </a:lnTo>
                  <a:lnTo>
                    <a:pt x="26664" y="36210"/>
                  </a:lnTo>
                  <a:lnTo>
                    <a:pt x="26667" y="36206"/>
                  </a:lnTo>
                  <a:lnTo>
                    <a:pt x="26667" y="36203"/>
                  </a:lnTo>
                  <a:lnTo>
                    <a:pt x="26667" y="36191"/>
                  </a:lnTo>
                  <a:cubicBezTo>
                    <a:pt x="26678" y="36138"/>
                    <a:pt x="26690" y="36082"/>
                    <a:pt x="26701" y="36026"/>
                  </a:cubicBezTo>
                  <a:cubicBezTo>
                    <a:pt x="26705" y="35999"/>
                    <a:pt x="26709" y="35973"/>
                    <a:pt x="26716" y="35942"/>
                  </a:cubicBezTo>
                  <a:lnTo>
                    <a:pt x="26723" y="35901"/>
                  </a:lnTo>
                  <a:cubicBezTo>
                    <a:pt x="26723" y="35897"/>
                    <a:pt x="26723" y="35886"/>
                    <a:pt x="26728" y="35878"/>
                  </a:cubicBezTo>
                  <a:lnTo>
                    <a:pt x="26732" y="35856"/>
                  </a:lnTo>
                  <a:cubicBezTo>
                    <a:pt x="26742" y="35792"/>
                    <a:pt x="26754" y="35725"/>
                    <a:pt x="26761" y="35661"/>
                  </a:cubicBezTo>
                  <a:lnTo>
                    <a:pt x="26777" y="35562"/>
                  </a:lnTo>
                  <a:lnTo>
                    <a:pt x="26788" y="35513"/>
                  </a:lnTo>
                  <a:lnTo>
                    <a:pt x="26799" y="35426"/>
                  </a:lnTo>
                  <a:cubicBezTo>
                    <a:pt x="26818" y="35299"/>
                    <a:pt x="26833" y="35171"/>
                    <a:pt x="26852" y="35042"/>
                  </a:cubicBezTo>
                  <a:cubicBezTo>
                    <a:pt x="26871" y="34915"/>
                    <a:pt x="26890" y="34787"/>
                    <a:pt x="26904" y="34658"/>
                  </a:cubicBezTo>
                  <a:cubicBezTo>
                    <a:pt x="26916" y="34535"/>
                    <a:pt x="26931" y="34406"/>
                    <a:pt x="26946" y="34283"/>
                  </a:cubicBezTo>
                  <a:cubicBezTo>
                    <a:pt x="26957" y="34158"/>
                    <a:pt x="26972" y="34034"/>
                    <a:pt x="26984" y="33909"/>
                  </a:cubicBezTo>
                  <a:cubicBezTo>
                    <a:pt x="26991" y="33850"/>
                    <a:pt x="26994" y="33789"/>
                    <a:pt x="26999" y="33729"/>
                  </a:cubicBezTo>
                  <a:cubicBezTo>
                    <a:pt x="27003" y="33665"/>
                    <a:pt x="27006" y="33605"/>
                    <a:pt x="27013" y="33544"/>
                  </a:cubicBezTo>
                  <a:cubicBezTo>
                    <a:pt x="27022" y="33424"/>
                    <a:pt x="27029" y="33308"/>
                    <a:pt x="27036" y="33190"/>
                  </a:cubicBezTo>
                  <a:cubicBezTo>
                    <a:pt x="27040" y="33131"/>
                    <a:pt x="27044" y="33074"/>
                    <a:pt x="27044" y="33014"/>
                  </a:cubicBezTo>
                  <a:cubicBezTo>
                    <a:pt x="27048" y="32957"/>
                    <a:pt x="27051" y="32901"/>
                    <a:pt x="27051" y="32841"/>
                  </a:cubicBezTo>
                  <a:lnTo>
                    <a:pt x="27051" y="32841"/>
                  </a:lnTo>
                  <a:lnTo>
                    <a:pt x="26994" y="32976"/>
                  </a:lnTo>
                  <a:cubicBezTo>
                    <a:pt x="27010" y="32625"/>
                    <a:pt x="27025" y="32385"/>
                    <a:pt x="27044" y="32193"/>
                  </a:cubicBezTo>
                  <a:cubicBezTo>
                    <a:pt x="27048" y="32144"/>
                    <a:pt x="27051" y="32099"/>
                    <a:pt x="27055" y="32057"/>
                  </a:cubicBezTo>
                  <a:cubicBezTo>
                    <a:pt x="27062" y="32016"/>
                    <a:pt x="27067" y="31975"/>
                    <a:pt x="27070" y="31937"/>
                  </a:cubicBezTo>
                  <a:cubicBezTo>
                    <a:pt x="27081" y="31857"/>
                    <a:pt x="27089" y="31786"/>
                    <a:pt x="27100" y="31711"/>
                  </a:cubicBezTo>
                  <a:cubicBezTo>
                    <a:pt x="27119" y="31564"/>
                    <a:pt x="27142" y="31414"/>
                    <a:pt x="27164" y="31207"/>
                  </a:cubicBezTo>
                  <a:cubicBezTo>
                    <a:pt x="27187" y="30995"/>
                    <a:pt x="27206" y="30728"/>
                    <a:pt x="27220" y="30349"/>
                  </a:cubicBezTo>
                  <a:lnTo>
                    <a:pt x="27228" y="30405"/>
                  </a:lnTo>
                  <a:cubicBezTo>
                    <a:pt x="27225" y="30367"/>
                    <a:pt x="27225" y="30330"/>
                    <a:pt x="27220" y="30288"/>
                  </a:cubicBezTo>
                  <a:lnTo>
                    <a:pt x="27220" y="30288"/>
                  </a:lnTo>
                  <a:cubicBezTo>
                    <a:pt x="27239" y="30318"/>
                    <a:pt x="27262" y="30349"/>
                    <a:pt x="27288" y="30378"/>
                  </a:cubicBezTo>
                  <a:cubicBezTo>
                    <a:pt x="27300" y="30397"/>
                    <a:pt x="27315" y="30412"/>
                    <a:pt x="27330" y="30427"/>
                  </a:cubicBezTo>
                  <a:cubicBezTo>
                    <a:pt x="27338" y="30439"/>
                    <a:pt x="27345" y="30446"/>
                    <a:pt x="27352" y="30453"/>
                  </a:cubicBezTo>
                  <a:cubicBezTo>
                    <a:pt x="27360" y="30461"/>
                    <a:pt x="27368" y="30469"/>
                    <a:pt x="27378" y="30476"/>
                  </a:cubicBezTo>
                  <a:cubicBezTo>
                    <a:pt x="27413" y="30507"/>
                    <a:pt x="27451" y="30536"/>
                    <a:pt x="27488" y="30559"/>
                  </a:cubicBezTo>
                  <a:lnTo>
                    <a:pt x="27443" y="30544"/>
                  </a:lnTo>
                  <a:lnTo>
                    <a:pt x="27401" y="30529"/>
                  </a:lnTo>
                  <a:lnTo>
                    <a:pt x="27401" y="30529"/>
                  </a:lnTo>
                  <a:cubicBezTo>
                    <a:pt x="27458" y="30566"/>
                    <a:pt x="27519" y="30601"/>
                    <a:pt x="27578" y="30620"/>
                  </a:cubicBezTo>
                  <a:cubicBezTo>
                    <a:pt x="27594" y="30627"/>
                    <a:pt x="27609" y="30630"/>
                    <a:pt x="27623" y="30634"/>
                  </a:cubicBezTo>
                  <a:cubicBezTo>
                    <a:pt x="27639" y="30638"/>
                    <a:pt x="27654" y="30646"/>
                    <a:pt x="27669" y="30646"/>
                  </a:cubicBezTo>
                  <a:cubicBezTo>
                    <a:pt x="27684" y="30649"/>
                    <a:pt x="27699" y="30653"/>
                    <a:pt x="27714" y="30657"/>
                  </a:cubicBezTo>
                  <a:cubicBezTo>
                    <a:pt x="27729" y="30657"/>
                    <a:pt x="27744" y="30660"/>
                    <a:pt x="27759" y="30665"/>
                  </a:cubicBezTo>
                  <a:cubicBezTo>
                    <a:pt x="27792" y="30669"/>
                    <a:pt x="27827" y="30671"/>
                    <a:pt x="27861" y="30671"/>
                  </a:cubicBezTo>
                  <a:cubicBezTo>
                    <a:pt x="27885" y="30671"/>
                    <a:pt x="27909" y="30670"/>
                    <a:pt x="27932" y="30668"/>
                  </a:cubicBezTo>
                  <a:cubicBezTo>
                    <a:pt x="27993" y="30665"/>
                    <a:pt x="28049" y="30660"/>
                    <a:pt x="28109" y="30649"/>
                  </a:cubicBezTo>
                  <a:cubicBezTo>
                    <a:pt x="28165" y="30638"/>
                    <a:pt x="28222" y="30627"/>
                    <a:pt x="28282" y="30611"/>
                  </a:cubicBezTo>
                  <a:cubicBezTo>
                    <a:pt x="28343" y="30597"/>
                    <a:pt x="28403" y="30578"/>
                    <a:pt x="28459" y="30555"/>
                  </a:cubicBezTo>
                  <a:cubicBezTo>
                    <a:pt x="28580" y="30514"/>
                    <a:pt x="28700" y="30461"/>
                    <a:pt x="28821" y="30408"/>
                  </a:cubicBezTo>
                  <a:cubicBezTo>
                    <a:pt x="28877" y="30382"/>
                    <a:pt x="28937" y="30356"/>
                    <a:pt x="28994" y="30330"/>
                  </a:cubicBezTo>
                  <a:cubicBezTo>
                    <a:pt x="29024" y="30318"/>
                    <a:pt x="29055" y="30303"/>
                    <a:pt x="29084" y="30292"/>
                  </a:cubicBezTo>
                  <a:cubicBezTo>
                    <a:pt x="29100" y="30284"/>
                    <a:pt x="29114" y="30281"/>
                    <a:pt x="29130" y="30273"/>
                  </a:cubicBezTo>
                  <a:lnTo>
                    <a:pt x="29159" y="30262"/>
                  </a:lnTo>
                  <a:cubicBezTo>
                    <a:pt x="29235" y="30231"/>
                    <a:pt x="29307" y="30205"/>
                    <a:pt x="29378" y="30186"/>
                  </a:cubicBezTo>
                  <a:cubicBezTo>
                    <a:pt x="29489" y="30154"/>
                    <a:pt x="29593" y="30136"/>
                    <a:pt x="29687" y="30136"/>
                  </a:cubicBezTo>
                  <a:close/>
                  <a:moveTo>
                    <a:pt x="22929" y="0"/>
                  </a:moveTo>
                  <a:cubicBezTo>
                    <a:pt x="22770" y="0"/>
                    <a:pt x="22612" y="34"/>
                    <a:pt x="22459" y="94"/>
                  </a:cubicBezTo>
                  <a:cubicBezTo>
                    <a:pt x="22436" y="106"/>
                    <a:pt x="22417" y="113"/>
                    <a:pt x="22395" y="125"/>
                  </a:cubicBezTo>
                  <a:lnTo>
                    <a:pt x="22327" y="155"/>
                  </a:lnTo>
                  <a:cubicBezTo>
                    <a:pt x="22304" y="162"/>
                    <a:pt x="22285" y="177"/>
                    <a:pt x="22263" y="188"/>
                  </a:cubicBezTo>
                  <a:cubicBezTo>
                    <a:pt x="22244" y="200"/>
                    <a:pt x="22221" y="211"/>
                    <a:pt x="22198" y="222"/>
                  </a:cubicBezTo>
                  <a:lnTo>
                    <a:pt x="22138" y="260"/>
                  </a:lnTo>
                  <a:cubicBezTo>
                    <a:pt x="22115" y="275"/>
                    <a:pt x="22097" y="286"/>
                    <a:pt x="22075" y="297"/>
                  </a:cubicBezTo>
                  <a:lnTo>
                    <a:pt x="22048" y="320"/>
                  </a:lnTo>
                  <a:lnTo>
                    <a:pt x="22025" y="332"/>
                  </a:lnTo>
                  <a:cubicBezTo>
                    <a:pt x="22010" y="342"/>
                    <a:pt x="21995" y="354"/>
                    <a:pt x="21980" y="361"/>
                  </a:cubicBezTo>
                  <a:cubicBezTo>
                    <a:pt x="21973" y="373"/>
                    <a:pt x="21962" y="388"/>
                    <a:pt x="21943" y="407"/>
                  </a:cubicBezTo>
                  <a:cubicBezTo>
                    <a:pt x="21927" y="422"/>
                    <a:pt x="21908" y="445"/>
                    <a:pt x="21886" y="467"/>
                  </a:cubicBezTo>
                  <a:cubicBezTo>
                    <a:pt x="21863" y="490"/>
                    <a:pt x="21837" y="516"/>
                    <a:pt x="21807" y="546"/>
                  </a:cubicBezTo>
                  <a:cubicBezTo>
                    <a:pt x="21792" y="561"/>
                    <a:pt x="21776" y="580"/>
                    <a:pt x="21758" y="599"/>
                  </a:cubicBezTo>
                  <a:cubicBezTo>
                    <a:pt x="21739" y="614"/>
                    <a:pt x="21724" y="633"/>
                    <a:pt x="21705" y="655"/>
                  </a:cubicBezTo>
                  <a:cubicBezTo>
                    <a:pt x="21521" y="820"/>
                    <a:pt x="21363" y="983"/>
                    <a:pt x="21208" y="1148"/>
                  </a:cubicBezTo>
                  <a:cubicBezTo>
                    <a:pt x="21054" y="1314"/>
                    <a:pt x="20907" y="1484"/>
                    <a:pt x="20768" y="1661"/>
                  </a:cubicBezTo>
                  <a:cubicBezTo>
                    <a:pt x="20485" y="2014"/>
                    <a:pt x="20222" y="2402"/>
                    <a:pt x="19981" y="2881"/>
                  </a:cubicBezTo>
                  <a:cubicBezTo>
                    <a:pt x="19834" y="3023"/>
                    <a:pt x="19687" y="3170"/>
                    <a:pt x="19545" y="3317"/>
                  </a:cubicBezTo>
                  <a:cubicBezTo>
                    <a:pt x="19446" y="3492"/>
                    <a:pt x="19428" y="3547"/>
                    <a:pt x="19448" y="3547"/>
                  </a:cubicBezTo>
                  <a:cubicBezTo>
                    <a:pt x="19448" y="3547"/>
                    <a:pt x="19449" y="3547"/>
                    <a:pt x="19450" y="3546"/>
                  </a:cubicBezTo>
                  <a:cubicBezTo>
                    <a:pt x="19477" y="3543"/>
                    <a:pt x="19537" y="3482"/>
                    <a:pt x="19593" y="3437"/>
                  </a:cubicBezTo>
                  <a:cubicBezTo>
                    <a:pt x="19626" y="3409"/>
                    <a:pt x="19656" y="3388"/>
                    <a:pt x="19673" y="3388"/>
                  </a:cubicBezTo>
                  <a:cubicBezTo>
                    <a:pt x="19683" y="3388"/>
                    <a:pt x="19688" y="3396"/>
                    <a:pt x="19684" y="3418"/>
                  </a:cubicBezTo>
                  <a:cubicBezTo>
                    <a:pt x="19676" y="3475"/>
                    <a:pt x="19608" y="3618"/>
                    <a:pt x="19446" y="3920"/>
                  </a:cubicBezTo>
                  <a:cubicBezTo>
                    <a:pt x="19387" y="4024"/>
                    <a:pt x="19341" y="4111"/>
                    <a:pt x="19303" y="4179"/>
                  </a:cubicBezTo>
                  <a:cubicBezTo>
                    <a:pt x="19292" y="4194"/>
                    <a:pt x="19284" y="4209"/>
                    <a:pt x="19274" y="4224"/>
                  </a:cubicBezTo>
                  <a:cubicBezTo>
                    <a:pt x="19269" y="4236"/>
                    <a:pt x="19269" y="4236"/>
                    <a:pt x="19266" y="4239"/>
                  </a:cubicBezTo>
                  <a:cubicBezTo>
                    <a:pt x="19266" y="4239"/>
                    <a:pt x="19262" y="4243"/>
                    <a:pt x="19262" y="4247"/>
                  </a:cubicBezTo>
                  <a:cubicBezTo>
                    <a:pt x="19255" y="4258"/>
                    <a:pt x="19247" y="4266"/>
                    <a:pt x="19239" y="4273"/>
                  </a:cubicBezTo>
                  <a:cubicBezTo>
                    <a:pt x="19225" y="4287"/>
                    <a:pt x="19214" y="4292"/>
                    <a:pt x="19203" y="4292"/>
                  </a:cubicBezTo>
                  <a:cubicBezTo>
                    <a:pt x="19194" y="4292"/>
                    <a:pt x="19186" y="4288"/>
                    <a:pt x="19179" y="4281"/>
                  </a:cubicBezTo>
                  <a:cubicBezTo>
                    <a:pt x="19164" y="4269"/>
                    <a:pt x="19153" y="4247"/>
                    <a:pt x="19134" y="4236"/>
                  </a:cubicBezTo>
                  <a:cubicBezTo>
                    <a:pt x="19124" y="4226"/>
                    <a:pt x="19114" y="4219"/>
                    <a:pt x="19104" y="4219"/>
                  </a:cubicBezTo>
                  <a:cubicBezTo>
                    <a:pt x="19099" y="4219"/>
                    <a:pt x="19093" y="4221"/>
                    <a:pt x="19088" y="4224"/>
                  </a:cubicBezTo>
                  <a:cubicBezTo>
                    <a:pt x="19085" y="4247"/>
                    <a:pt x="19085" y="4273"/>
                    <a:pt x="19078" y="4307"/>
                  </a:cubicBezTo>
                  <a:cubicBezTo>
                    <a:pt x="19055" y="4318"/>
                    <a:pt x="19017" y="4330"/>
                    <a:pt x="18965" y="4333"/>
                  </a:cubicBezTo>
                  <a:cubicBezTo>
                    <a:pt x="18953" y="4337"/>
                    <a:pt x="18938" y="4337"/>
                    <a:pt x="18923" y="4337"/>
                  </a:cubicBezTo>
                  <a:lnTo>
                    <a:pt x="18890" y="4337"/>
                  </a:lnTo>
                  <a:cubicBezTo>
                    <a:pt x="18867" y="4333"/>
                    <a:pt x="18848" y="4330"/>
                    <a:pt x="18825" y="4326"/>
                  </a:cubicBezTo>
                  <a:cubicBezTo>
                    <a:pt x="18746" y="4314"/>
                    <a:pt x="18664" y="4304"/>
                    <a:pt x="18577" y="4292"/>
                  </a:cubicBezTo>
                  <a:cubicBezTo>
                    <a:pt x="18235" y="4243"/>
                    <a:pt x="17861" y="4175"/>
                    <a:pt x="17485" y="4070"/>
                  </a:cubicBezTo>
                  <a:lnTo>
                    <a:pt x="17485" y="4070"/>
                  </a:lnTo>
                  <a:cubicBezTo>
                    <a:pt x="17786" y="4089"/>
                    <a:pt x="18012" y="4149"/>
                    <a:pt x="18291" y="4191"/>
                  </a:cubicBezTo>
                  <a:cubicBezTo>
                    <a:pt x="18178" y="4156"/>
                    <a:pt x="18068" y="4123"/>
                    <a:pt x="17955" y="4092"/>
                  </a:cubicBezTo>
                  <a:lnTo>
                    <a:pt x="17620" y="3998"/>
                  </a:lnTo>
                  <a:cubicBezTo>
                    <a:pt x="17726" y="3998"/>
                    <a:pt x="17828" y="4002"/>
                    <a:pt x="17926" y="4005"/>
                  </a:cubicBezTo>
                  <a:cubicBezTo>
                    <a:pt x="17948" y="4005"/>
                    <a:pt x="17971" y="4010"/>
                    <a:pt x="17997" y="4010"/>
                  </a:cubicBezTo>
                  <a:cubicBezTo>
                    <a:pt x="18020" y="4014"/>
                    <a:pt x="18042" y="4014"/>
                    <a:pt x="18065" y="4014"/>
                  </a:cubicBezTo>
                  <a:cubicBezTo>
                    <a:pt x="18110" y="4017"/>
                    <a:pt x="18151" y="4021"/>
                    <a:pt x="18193" y="4024"/>
                  </a:cubicBezTo>
                  <a:cubicBezTo>
                    <a:pt x="18275" y="4033"/>
                    <a:pt x="18351" y="4040"/>
                    <a:pt x="18415" y="4047"/>
                  </a:cubicBezTo>
                  <a:cubicBezTo>
                    <a:pt x="18479" y="4055"/>
                    <a:pt x="18535" y="4062"/>
                    <a:pt x="18581" y="4066"/>
                  </a:cubicBezTo>
                  <a:cubicBezTo>
                    <a:pt x="18616" y="4069"/>
                    <a:pt x="18644" y="4071"/>
                    <a:pt x="18664" y="4071"/>
                  </a:cubicBezTo>
                  <a:cubicBezTo>
                    <a:pt x="18742" y="4071"/>
                    <a:pt x="18687" y="4042"/>
                    <a:pt x="18438" y="3946"/>
                  </a:cubicBezTo>
                  <a:cubicBezTo>
                    <a:pt x="18419" y="3976"/>
                    <a:pt x="18362" y="3991"/>
                    <a:pt x="18280" y="3998"/>
                  </a:cubicBezTo>
                  <a:cubicBezTo>
                    <a:pt x="18265" y="3999"/>
                    <a:pt x="18250" y="3999"/>
                    <a:pt x="18234" y="3999"/>
                  </a:cubicBezTo>
                  <a:cubicBezTo>
                    <a:pt x="18158" y="3999"/>
                    <a:pt x="18064" y="3993"/>
                    <a:pt x="17955" y="3983"/>
                  </a:cubicBezTo>
                  <a:cubicBezTo>
                    <a:pt x="17696" y="3957"/>
                    <a:pt x="17364" y="3908"/>
                    <a:pt x="17029" y="3874"/>
                  </a:cubicBezTo>
                  <a:cubicBezTo>
                    <a:pt x="16860" y="3852"/>
                    <a:pt x="16694" y="3836"/>
                    <a:pt x="16536" y="3825"/>
                  </a:cubicBezTo>
                  <a:cubicBezTo>
                    <a:pt x="16457" y="3818"/>
                    <a:pt x="16378" y="3814"/>
                    <a:pt x="16306" y="3810"/>
                  </a:cubicBezTo>
                  <a:cubicBezTo>
                    <a:pt x="16235" y="3807"/>
                    <a:pt x="16164" y="3807"/>
                    <a:pt x="16099" y="3802"/>
                  </a:cubicBezTo>
                  <a:cubicBezTo>
                    <a:pt x="15840" y="3807"/>
                    <a:pt x="15659" y="3825"/>
                    <a:pt x="15632" y="3893"/>
                  </a:cubicBezTo>
                  <a:lnTo>
                    <a:pt x="15406" y="3852"/>
                  </a:lnTo>
                  <a:cubicBezTo>
                    <a:pt x="15369" y="3847"/>
                    <a:pt x="15331" y="3840"/>
                    <a:pt x="15294" y="3833"/>
                  </a:cubicBezTo>
                  <a:lnTo>
                    <a:pt x="15181" y="3814"/>
                  </a:lnTo>
                  <a:lnTo>
                    <a:pt x="15181" y="3814"/>
                  </a:lnTo>
                  <a:cubicBezTo>
                    <a:pt x="15213" y="3816"/>
                    <a:pt x="15238" y="3817"/>
                    <a:pt x="15260" y="3817"/>
                  </a:cubicBezTo>
                  <a:cubicBezTo>
                    <a:pt x="15283" y="3817"/>
                    <a:pt x="15302" y="3816"/>
                    <a:pt x="15321" y="3814"/>
                  </a:cubicBezTo>
                  <a:cubicBezTo>
                    <a:pt x="15358" y="3814"/>
                    <a:pt x="15396" y="3814"/>
                    <a:pt x="15460" y="3818"/>
                  </a:cubicBezTo>
                  <a:cubicBezTo>
                    <a:pt x="15406" y="3807"/>
                    <a:pt x="15354" y="3799"/>
                    <a:pt x="15309" y="3791"/>
                  </a:cubicBezTo>
                  <a:cubicBezTo>
                    <a:pt x="15260" y="3784"/>
                    <a:pt x="15219" y="3780"/>
                    <a:pt x="15177" y="3776"/>
                  </a:cubicBezTo>
                  <a:cubicBezTo>
                    <a:pt x="15131" y="3772"/>
                    <a:pt x="15089" y="3770"/>
                    <a:pt x="15049" y="3770"/>
                  </a:cubicBezTo>
                  <a:cubicBezTo>
                    <a:pt x="15021" y="3770"/>
                    <a:pt x="14995" y="3771"/>
                    <a:pt x="14970" y="3772"/>
                  </a:cubicBezTo>
                  <a:cubicBezTo>
                    <a:pt x="14846" y="3780"/>
                    <a:pt x="14756" y="3807"/>
                    <a:pt x="14657" y="3836"/>
                  </a:cubicBezTo>
                  <a:cubicBezTo>
                    <a:pt x="14560" y="3863"/>
                    <a:pt x="14454" y="3897"/>
                    <a:pt x="14304" y="3920"/>
                  </a:cubicBezTo>
                  <a:cubicBezTo>
                    <a:pt x="14266" y="3923"/>
                    <a:pt x="14225" y="3927"/>
                    <a:pt x="14179" y="3934"/>
                  </a:cubicBezTo>
                  <a:cubicBezTo>
                    <a:pt x="14134" y="3938"/>
                    <a:pt x="14089" y="3942"/>
                    <a:pt x="14037" y="3946"/>
                  </a:cubicBezTo>
                  <a:cubicBezTo>
                    <a:pt x="13983" y="3949"/>
                    <a:pt x="13927" y="3949"/>
                    <a:pt x="13867" y="3953"/>
                  </a:cubicBezTo>
                  <a:lnTo>
                    <a:pt x="13672" y="3953"/>
                  </a:lnTo>
                  <a:cubicBezTo>
                    <a:pt x="13573" y="3953"/>
                    <a:pt x="13479" y="3949"/>
                    <a:pt x="13404" y="3946"/>
                  </a:cubicBezTo>
                  <a:cubicBezTo>
                    <a:pt x="13325" y="3942"/>
                    <a:pt x="13265" y="3934"/>
                    <a:pt x="13220" y="3930"/>
                  </a:cubicBezTo>
                  <a:cubicBezTo>
                    <a:pt x="13137" y="3920"/>
                    <a:pt x="13133" y="3901"/>
                    <a:pt x="13265" y="3878"/>
                  </a:cubicBezTo>
                  <a:lnTo>
                    <a:pt x="13265" y="3878"/>
                  </a:lnTo>
                  <a:lnTo>
                    <a:pt x="13046" y="3904"/>
                  </a:lnTo>
                  <a:cubicBezTo>
                    <a:pt x="12975" y="3915"/>
                    <a:pt x="12904" y="3927"/>
                    <a:pt x="12828" y="3934"/>
                  </a:cubicBezTo>
                  <a:cubicBezTo>
                    <a:pt x="12756" y="3946"/>
                    <a:pt x="12681" y="3957"/>
                    <a:pt x="12610" y="3968"/>
                  </a:cubicBezTo>
                  <a:lnTo>
                    <a:pt x="12391" y="4002"/>
                  </a:lnTo>
                  <a:cubicBezTo>
                    <a:pt x="12355" y="4004"/>
                    <a:pt x="12325" y="4005"/>
                    <a:pt x="12301" y="4005"/>
                  </a:cubicBezTo>
                  <a:cubicBezTo>
                    <a:pt x="12240" y="4005"/>
                    <a:pt x="12219" y="3999"/>
                    <a:pt x="12230" y="3991"/>
                  </a:cubicBezTo>
                  <a:cubicBezTo>
                    <a:pt x="12237" y="3979"/>
                    <a:pt x="12271" y="3972"/>
                    <a:pt x="12320" y="3965"/>
                  </a:cubicBezTo>
                  <a:lnTo>
                    <a:pt x="12320" y="3965"/>
                  </a:lnTo>
                  <a:cubicBezTo>
                    <a:pt x="11917" y="4005"/>
                    <a:pt x="11518" y="4059"/>
                    <a:pt x="11119" y="4123"/>
                  </a:cubicBezTo>
                  <a:lnTo>
                    <a:pt x="11126" y="4111"/>
                  </a:lnTo>
                  <a:lnTo>
                    <a:pt x="11126" y="4111"/>
                  </a:lnTo>
                  <a:cubicBezTo>
                    <a:pt x="11081" y="4130"/>
                    <a:pt x="11021" y="4153"/>
                    <a:pt x="10953" y="4175"/>
                  </a:cubicBezTo>
                  <a:cubicBezTo>
                    <a:pt x="10885" y="4198"/>
                    <a:pt x="10806" y="4221"/>
                    <a:pt x="10731" y="4247"/>
                  </a:cubicBezTo>
                  <a:cubicBezTo>
                    <a:pt x="10581" y="4296"/>
                    <a:pt x="10426" y="4344"/>
                    <a:pt x="10324" y="4379"/>
                  </a:cubicBezTo>
                  <a:cubicBezTo>
                    <a:pt x="10278" y="4382"/>
                    <a:pt x="10247" y="4384"/>
                    <a:pt x="10228" y="4384"/>
                  </a:cubicBezTo>
                  <a:cubicBezTo>
                    <a:pt x="10106" y="4384"/>
                    <a:pt x="10474" y="4319"/>
                    <a:pt x="10396" y="4304"/>
                  </a:cubicBezTo>
                  <a:lnTo>
                    <a:pt x="10396" y="4304"/>
                  </a:lnTo>
                  <a:cubicBezTo>
                    <a:pt x="10275" y="4337"/>
                    <a:pt x="10155" y="4367"/>
                    <a:pt x="10035" y="4405"/>
                  </a:cubicBezTo>
                  <a:lnTo>
                    <a:pt x="9858" y="4457"/>
                  </a:lnTo>
                  <a:cubicBezTo>
                    <a:pt x="9797" y="4473"/>
                    <a:pt x="9737" y="4492"/>
                    <a:pt x="9681" y="4511"/>
                  </a:cubicBezTo>
                  <a:cubicBezTo>
                    <a:pt x="9526" y="4511"/>
                    <a:pt x="9594" y="4457"/>
                    <a:pt x="9764" y="4398"/>
                  </a:cubicBezTo>
                  <a:cubicBezTo>
                    <a:pt x="9850" y="4367"/>
                    <a:pt x="9963" y="4333"/>
                    <a:pt x="10084" y="4304"/>
                  </a:cubicBezTo>
                  <a:cubicBezTo>
                    <a:pt x="10207" y="4277"/>
                    <a:pt x="10339" y="4247"/>
                    <a:pt x="10468" y="4228"/>
                  </a:cubicBezTo>
                  <a:cubicBezTo>
                    <a:pt x="10342" y="4205"/>
                    <a:pt x="10243" y="4196"/>
                    <a:pt x="10156" y="4196"/>
                  </a:cubicBezTo>
                  <a:cubicBezTo>
                    <a:pt x="10114" y="4196"/>
                    <a:pt x="10076" y="4198"/>
                    <a:pt x="10038" y="4202"/>
                  </a:cubicBezTo>
                  <a:cubicBezTo>
                    <a:pt x="9926" y="4217"/>
                    <a:pt x="9827" y="4247"/>
                    <a:pt x="9703" y="4288"/>
                  </a:cubicBezTo>
                  <a:cubicBezTo>
                    <a:pt x="9643" y="4311"/>
                    <a:pt x="9575" y="4333"/>
                    <a:pt x="9500" y="4356"/>
                  </a:cubicBezTo>
                  <a:cubicBezTo>
                    <a:pt x="9462" y="4371"/>
                    <a:pt x="9417" y="4382"/>
                    <a:pt x="9375" y="4394"/>
                  </a:cubicBezTo>
                  <a:cubicBezTo>
                    <a:pt x="9330" y="4408"/>
                    <a:pt x="9281" y="4424"/>
                    <a:pt x="9229" y="4435"/>
                  </a:cubicBezTo>
                  <a:cubicBezTo>
                    <a:pt x="9123" y="4465"/>
                    <a:pt x="9007" y="4492"/>
                    <a:pt x="8864" y="4521"/>
                  </a:cubicBezTo>
                  <a:cubicBezTo>
                    <a:pt x="8796" y="4537"/>
                    <a:pt x="8720" y="4552"/>
                    <a:pt x="8638" y="4567"/>
                  </a:cubicBezTo>
                  <a:cubicBezTo>
                    <a:pt x="8555" y="4582"/>
                    <a:pt x="8468" y="4597"/>
                    <a:pt x="8378" y="4615"/>
                  </a:cubicBezTo>
                  <a:lnTo>
                    <a:pt x="8544" y="4559"/>
                  </a:lnTo>
                  <a:cubicBezTo>
                    <a:pt x="8600" y="4540"/>
                    <a:pt x="8657" y="4521"/>
                    <a:pt x="8713" y="4502"/>
                  </a:cubicBezTo>
                  <a:lnTo>
                    <a:pt x="8883" y="4450"/>
                  </a:lnTo>
                  <a:cubicBezTo>
                    <a:pt x="8939" y="4435"/>
                    <a:pt x="8996" y="4417"/>
                    <a:pt x="9052" y="4401"/>
                  </a:cubicBezTo>
                  <a:cubicBezTo>
                    <a:pt x="9015" y="4399"/>
                    <a:pt x="8979" y="4396"/>
                    <a:pt x="8943" y="4396"/>
                  </a:cubicBezTo>
                  <a:cubicBezTo>
                    <a:pt x="8928" y="4396"/>
                    <a:pt x="8913" y="4397"/>
                    <a:pt x="8897" y="4398"/>
                  </a:cubicBezTo>
                  <a:cubicBezTo>
                    <a:pt x="8845" y="4398"/>
                    <a:pt x="8792" y="4401"/>
                    <a:pt x="8736" y="4405"/>
                  </a:cubicBezTo>
                  <a:cubicBezTo>
                    <a:pt x="8630" y="4417"/>
                    <a:pt x="8517" y="4435"/>
                    <a:pt x="8397" y="4462"/>
                  </a:cubicBezTo>
                  <a:cubicBezTo>
                    <a:pt x="8336" y="4473"/>
                    <a:pt x="8277" y="4484"/>
                    <a:pt x="8212" y="4502"/>
                  </a:cubicBezTo>
                  <a:cubicBezTo>
                    <a:pt x="8197" y="4507"/>
                    <a:pt x="8183" y="4511"/>
                    <a:pt x="8167" y="4514"/>
                  </a:cubicBezTo>
                  <a:lnTo>
                    <a:pt x="8141" y="4514"/>
                  </a:lnTo>
                  <a:cubicBezTo>
                    <a:pt x="8126" y="4511"/>
                    <a:pt x="8115" y="4507"/>
                    <a:pt x="8110" y="4495"/>
                  </a:cubicBezTo>
                  <a:cubicBezTo>
                    <a:pt x="8107" y="4476"/>
                    <a:pt x="8110" y="4462"/>
                    <a:pt x="8118" y="4446"/>
                  </a:cubicBezTo>
                  <a:lnTo>
                    <a:pt x="8118" y="4446"/>
                  </a:lnTo>
                  <a:cubicBezTo>
                    <a:pt x="8110" y="4457"/>
                    <a:pt x="8099" y="4480"/>
                    <a:pt x="8096" y="4530"/>
                  </a:cubicBezTo>
                  <a:cubicBezTo>
                    <a:pt x="8099" y="4548"/>
                    <a:pt x="8110" y="4567"/>
                    <a:pt x="8129" y="4586"/>
                  </a:cubicBezTo>
                  <a:cubicBezTo>
                    <a:pt x="8141" y="4593"/>
                    <a:pt x="8152" y="4601"/>
                    <a:pt x="8167" y="4608"/>
                  </a:cubicBezTo>
                  <a:cubicBezTo>
                    <a:pt x="8171" y="4612"/>
                    <a:pt x="8178" y="4615"/>
                    <a:pt x="8186" y="4620"/>
                  </a:cubicBezTo>
                  <a:cubicBezTo>
                    <a:pt x="8186" y="4623"/>
                    <a:pt x="8190" y="4623"/>
                    <a:pt x="8190" y="4623"/>
                  </a:cubicBezTo>
                  <a:lnTo>
                    <a:pt x="8193" y="4623"/>
                  </a:lnTo>
                  <a:lnTo>
                    <a:pt x="8193" y="4627"/>
                  </a:lnTo>
                  <a:lnTo>
                    <a:pt x="8228" y="4627"/>
                  </a:lnTo>
                  <a:cubicBezTo>
                    <a:pt x="8296" y="4627"/>
                    <a:pt x="8333" y="4638"/>
                    <a:pt x="8318" y="4665"/>
                  </a:cubicBezTo>
                  <a:cubicBezTo>
                    <a:pt x="8314" y="4676"/>
                    <a:pt x="8291" y="4691"/>
                    <a:pt x="8258" y="4710"/>
                  </a:cubicBezTo>
                  <a:cubicBezTo>
                    <a:pt x="8246" y="4714"/>
                    <a:pt x="8239" y="4717"/>
                    <a:pt x="8228" y="4725"/>
                  </a:cubicBezTo>
                  <a:lnTo>
                    <a:pt x="8223" y="4725"/>
                  </a:lnTo>
                  <a:lnTo>
                    <a:pt x="8220" y="4728"/>
                  </a:lnTo>
                  <a:lnTo>
                    <a:pt x="8216" y="4728"/>
                  </a:lnTo>
                  <a:cubicBezTo>
                    <a:pt x="8216" y="4733"/>
                    <a:pt x="8212" y="4733"/>
                    <a:pt x="8209" y="4736"/>
                  </a:cubicBezTo>
                  <a:cubicBezTo>
                    <a:pt x="8201" y="4740"/>
                    <a:pt x="8186" y="4747"/>
                    <a:pt x="8171" y="4755"/>
                  </a:cubicBezTo>
                  <a:cubicBezTo>
                    <a:pt x="8122" y="4759"/>
                    <a:pt x="8070" y="4770"/>
                    <a:pt x="8002" y="4796"/>
                  </a:cubicBezTo>
                  <a:cubicBezTo>
                    <a:pt x="7968" y="4747"/>
                    <a:pt x="7926" y="4702"/>
                    <a:pt x="7855" y="4642"/>
                  </a:cubicBezTo>
                  <a:cubicBezTo>
                    <a:pt x="7866" y="4634"/>
                    <a:pt x="7870" y="4627"/>
                    <a:pt x="7874" y="4615"/>
                  </a:cubicBezTo>
                  <a:cubicBezTo>
                    <a:pt x="7877" y="4612"/>
                    <a:pt x="7877" y="4608"/>
                    <a:pt x="7877" y="4601"/>
                  </a:cubicBezTo>
                  <a:cubicBezTo>
                    <a:pt x="7881" y="4601"/>
                    <a:pt x="7881" y="4601"/>
                    <a:pt x="7881" y="4597"/>
                  </a:cubicBezTo>
                  <a:lnTo>
                    <a:pt x="7877" y="4593"/>
                  </a:lnTo>
                  <a:cubicBezTo>
                    <a:pt x="7877" y="4589"/>
                    <a:pt x="7877" y="4582"/>
                    <a:pt x="7874" y="4578"/>
                  </a:cubicBezTo>
                  <a:cubicBezTo>
                    <a:pt x="7855" y="4530"/>
                    <a:pt x="7821" y="4469"/>
                    <a:pt x="7776" y="4398"/>
                  </a:cubicBezTo>
                  <a:cubicBezTo>
                    <a:pt x="7686" y="4250"/>
                    <a:pt x="7546" y="4055"/>
                    <a:pt x="7392" y="3840"/>
                  </a:cubicBezTo>
                  <a:lnTo>
                    <a:pt x="7516" y="3799"/>
                  </a:lnTo>
                  <a:cubicBezTo>
                    <a:pt x="7335" y="3573"/>
                    <a:pt x="7237" y="3482"/>
                    <a:pt x="7154" y="3415"/>
                  </a:cubicBezTo>
                  <a:cubicBezTo>
                    <a:pt x="7071" y="3347"/>
                    <a:pt x="7008" y="3305"/>
                    <a:pt x="6883" y="3185"/>
                  </a:cubicBezTo>
                  <a:cubicBezTo>
                    <a:pt x="6695" y="2926"/>
                    <a:pt x="6601" y="2756"/>
                    <a:pt x="6544" y="2628"/>
                  </a:cubicBezTo>
                  <a:cubicBezTo>
                    <a:pt x="6492" y="2504"/>
                    <a:pt x="6480" y="2417"/>
                    <a:pt x="6466" y="2334"/>
                  </a:cubicBezTo>
                  <a:cubicBezTo>
                    <a:pt x="6312" y="2138"/>
                    <a:pt x="6247" y="2074"/>
                    <a:pt x="6230" y="2074"/>
                  </a:cubicBezTo>
                  <a:cubicBezTo>
                    <a:pt x="6230" y="2074"/>
                    <a:pt x="6229" y="2074"/>
                    <a:pt x="6228" y="2075"/>
                  </a:cubicBezTo>
                  <a:cubicBezTo>
                    <a:pt x="6217" y="2085"/>
                    <a:pt x="6258" y="2161"/>
                    <a:pt x="6289" y="2236"/>
                  </a:cubicBezTo>
                  <a:cubicBezTo>
                    <a:pt x="6321" y="2309"/>
                    <a:pt x="6347" y="2376"/>
                    <a:pt x="6321" y="2376"/>
                  </a:cubicBezTo>
                  <a:cubicBezTo>
                    <a:pt x="6320" y="2376"/>
                    <a:pt x="6319" y="2376"/>
                    <a:pt x="6319" y="2375"/>
                  </a:cubicBezTo>
                  <a:cubicBezTo>
                    <a:pt x="6303" y="2372"/>
                    <a:pt x="6273" y="2349"/>
                    <a:pt x="6225" y="2297"/>
                  </a:cubicBezTo>
                  <a:cubicBezTo>
                    <a:pt x="6172" y="2248"/>
                    <a:pt x="6100" y="2169"/>
                    <a:pt x="5995" y="2056"/>
                  </a:cubicBezTo>
                  <a:cubicBezTo>
                    <a:pt x="5750" y="1736"/>
                    <a:pt x="5509" y="1480"/>
                    <a:pt x="5215" y="1239"/>
                  </a:cubicBezTo>
                  <a:cubicBezTo>
                    <a:pt x="5140" y="1178"/>
                    <a:pt x="5065" y="1122"/>
                    <a:pt x="4982" y="1062"/>
                  </a:cubicBezTo>
                  <a:cubicBezTo>
                    <a:pt x="4963" y="1046"/>
                    <a:pt x="4941" y="1035"/>
                    <a:pt x="4918" y="1020"/>
                  </a:cubicBezTo>
                  <a:cubicBezTo>
                    <a:pt x="4907" y="1013"/>
                    <a:pt x="4895" y="1006"/>
                    <a:pt x="4885" y="998"/>
                  </a:cubicBezTo>
                  <a:cubicBezTo>
                    <a:pt x="4873" y="990"/>
                    <a:pt x="4862" y="983"/>
                    <a:pt x="4850" y="975"/>
                  </a:cubicBezTo>
                  <a:cubicBezTo>
                    <a:pt x="4828" y="964"/>
                    <a:pt x="4809" y="949"/>
                    <a:pt x="4783" y="933"/>
                  </a:cubicBezTo>
                  <a:cubicBezTo>
                    <a:pt x="4756" y="923"/>
                    <a:pt x="4737" y="907"/>
                    <a:pt x="4704" y="888"/>
                  </a:cubicBezTo>
                  <a:cubicBezTo>
                    <a:pt x="4576" y="820"/>
                    <a:pt x="4436" y="757"/>
                    <a:pt x="4289" y="723"/>
                  </a:cubicBezTo>
                  <a:cubicBezTo>
                    <a:pt x="4270" y="716"/>
                    <a:pt x="4252" y="712"/>
                    <a:pt x="4233" y="707"/>
                  </a:cubicBezTo>
                  <a:cubicBezTo>
                    <a:pt x="4221" y="707"/>
                    <a:pt x="4214" y="704"/>
                    <a:pt x="4207" y="704"/>
                  </a:cubicBezTo>
                  <a:lnTo>
                    <a:pt x="4176" y="700"/>
                  </a:lnTo>
                  <a:cubicBezTo>
                    <a:pt x="4157" y="697"/>
                    <a:pt x="4139" y="693"/>
                    <a:pt x="4120" y="693"/>
                  </a:cubicBezTo>
                  <a:cubicBezTo>
                    <a:pt x="4101" y="689"/>
                    <a:pt x="4082" y="689"/>
                    <a:pt x="4063" y="689"/>
                  </a:cubicBezTo>
                  <a:cubicBezTo>
                    <a:pt x="4052" y="689"/>
                    <a:pt x="4044" y="689"/>
                    <a:pt x="4033" y="685"/>
                  </a:cubicBezTo>
                  <a:cubicBezTo>
                    <a:pt x="4022" y="685"/>
                    <a:pt x="4014" y="689"/>
                    <a:pt x="4004" y="689"/>
                  </a:cubicBezTo>
                  <a:lnTo>
                    <a:pt x="3947" y="689"/>
                  </a:lnTo>
                  <a:cubicBezTo>
                    <a:pt x="3905" y="697"/>
                    <a:pt x="3868" y="700"/>
                    <a:pt x="3830" y="707"/>
                  </a:cubicBezTo>
                  <a:cubicBezTo>
                    <a:pt x="3733" y="726"/>
                    <a:pt x="3634" y="775"/>
                    <a:pt x="3544" y="843"/>
                  </a:cubicBezTo>
                  <a:cubicBezTo>
                    <a:pt x="3457" y="900"/>
                    <a:pt x="3397" y="949"/>
                    <a:pt x="3356" y="987"/>
                  </a:cubicBezTo>
                  <a:cubicBezTo>
                    <a:pt x="3314" y="1024"/>
                    <a:pt x="3292" y="1046"/>
                    <a:pt x="3276" y="1054"/>
                  </a:cubicBezTo>
                  <a:cubicBezTo>
                    <a:pt x="3272" y="1059"/>
                    <a:pt x="3269" y="1061"/>
                    <a:pt x="3267" y="1061"/>
                  </a:cubicBezTo>
                  <a:cubicBezTo>
                    <a:pt x="3264" y="1061"/>
                    <a:pt x="3263" y="1056"/>
                    <a:pt x="3265" y="1046"/>
                  </a:cubicBezTo>
                  <a:cubicBezTo>
                    <a:pt x="3269" y="1035"/>
                    <a:pt x="3281" y="1013"/>
                    <a:pt x="3299" y="987"/>
                  </a:cubicBezTo>
                  <a:cubicBezTo>
                    <a:pt x="3314" y="964"/>
                    <a:pt x="3333" y="938"/>
                    <a:pt x="3352" y="911"/>
                  </a:cubicBezTo>
                  <a:cubicBezTo>
                    <a:pt x="3371" y="885"/>
                    <a:pt x="3389" y="862"/>
                    <a:pt x="3401" y="848"/>
                  </a:cubicBezTo>
                  <a:cubicBezTo>
                    <a:pt x="3416" y="829"/>
                    <a:pt x="3420" y="817"/>
                    <a:pt x="3416" y="817"/>
                  </a:cubicBezTo>
                  <a:cubicBezTo>
                    <a:pt x="3412" y="817"/>
                    <a:pt x="3394" y="825"/>
                    <a:pt x="3359" y="848"/>
                  </a:cubicBezTo>
                  <a:cubicBezTo>
                    <a:pt x="3314" y="900"/>
                    <a:pt x="3273" y="956"/>
                    <a:pt x="3236" y="1017"/>
                  </a:cubicBezTo>
                  <a:cubicBezTo>
                    <a:pt x="3217" y="1046"/>
                    <a:pt x="3198" y="1077"/>
                    <a:pt x="3182" y="1107"/>
                  </a:cubicBezTo>
                  <a:cubicBezTo>
                    <a:pt x="3175" y="1122"/>
                    <a:pt x="3168" y="1141"/>
                    <a:pt x="3156" y="1156"/>
                  </a:cubicBezTo>
                  <a:cubicBezTo>
                    <a:pt x="3149" y="1171"/>
                    <a:pt x="3141" y="1186"/>
                    <a:pt x="3134" y="1201"/>
                  </a:cubicBezTo>
                  <a:cubicBezTo>
                    <a:pt x="3118" y="1232"/>
                    <a:pt x="3104" y="1265"/>
                    <a:pt x="3092" y="1295"/>
                  </a:cubicBezTo>
                  <a:cubicBezTo>
                    <a:pt x="3085" y="1310"/>
                    <a:pt x="3078" y="1326"/>
                    <a:pt x="3073" y="1340"/>
                  </a:cubicBezTo>
                  <a:lnTo>
                    <a:pt x="3069" y="1355"/>
                  </a:lnTo>
                  <a:lnTo>
                    <a:pt x="3066" y="1363"/>
                  </a:lnTo>
                  <a:lnTo>
                    <a:pt x="3059" y="1382"/>
                  </a:lnTo>
                  <a:cubicBezTo>
                    <a:pt x="3043" y="1430"/>
                    <a:pt x="3028" y="1476"/>
                    <a:pt x="3013" y="1525"/>
                  </a:cubicBezTo>
                  <a:cubicBezTo>
                    <a:pt x="2984" y="1586"/>
                    <a:pt x="2967" y="1604"/>
                    <a:pt x="2957" y="1604"/>
                  </a:cubicBezTo>
                  <a:cubicBezTo>
                    <a:pt x="2947" y="1604"/>
                    <a:pt x="2944" y="1584"/>
                    <a:pt x="2942" y="1570"/>
                  </a:cubicBezTo>
                  <a:cubicBezTo>
                    <a:pt x="2900" y="1683"/>
                    <a:pt x="2889" y="1747"/>
                    <a:pt x="2885" y="1785"/>
                  </a:cubicBezTo>
                  <a:cubicBezTo>
                    <a:pt x="2885" y="1826"/>
                    <a:pt x="2897" y="1845"/>
                    <a:pt x="2900" y="1871"/>
                  </a:cubicBezTo>
                  <a:cubicBezTo>
                    <a:pt x="2908" y="1894"/>
                    <a:pt x="2911" y="1927"/>
                    <a:pt x="2900" y="2000"/>
                  </a:cubicBezTo>
                  <a:cubicBezTo>
                    <a:pt x="2889" y="2067"/>
                    <a:pt x="2862" y="2172"/>
                    <a:pt x="2817" y="2346"/>
                  </a:cubicBezTo>
                  <a:cubicBezTo>
                    <a:pt x="2836" y="2402"/>
                    <a:pt x="2806" y="2511"/>
                    <a:pt x="2757" y="2662"/>
                  </a:cubicBezTo>
                  <a:cubicBezTo>
                    <a:pt x="2704" y="2808"/>
                    <a:pt x="2629" y="2997"/>
                    <a:pt x="2553" y="3208"/>
                  </a:cubicBezTo>
                  <a:cubicBezTo>
                    <a:pt x="2403" y="3630"/>
                    <a:pt x="2253" y="4141"/>
                    <a:pt x="2256" y="4578"/>
                  </a:cubicBezTo>
                  <a:cubicBezTo>
                    <a:pt x="2238" y="4629"/>
                    <a:pt x="2226" y="4647"/>
                    <a:pt x="2217" y="4647"/>
                  </a:cubicBezTo>
                  <a:cubicBezTo>
                    <a:pt x="2191" y="4647"/>
                    <a:pt x="2186" y="4512"/>
                    <a:pt x="2153" y="4512"/>
                  </a:cubicBezTo>
                  <a:cubicBezTo>
                    <a:pt x="2149" y="4512"/>
                    <a:pt x="2144" y="4514"/>
                    <a:pt x="2140" y="4518"/>
                  </a:cubicBezTo>
                  <a:cubicBezTo>
                    <a:pt x="2113" y="4815"/>
                    <a:pt x="2098" y="5026"/>
                    <a:pt x="2087" y="5192"/>
                  </a:cubicBezTo>
                  <a:cubicBezTo>
                    <a:pt x="2075" y="5361"/>
                    <a:pt x="2072" y="5478"/>
                    <a:pt x="2065" y="5595"/>
                  </a:cubicBezTo>
                  <a:cubicBezTo>
                    <a:pt x="2061" y="5708"/>
                    <a:pt x="2061" y="5813"/>
                    <a:pt x="2061" y="5956"/>
                  </a:cubicBezTo>
                  <a:cubicBezTo>
                    <a:pt x="2061" y="6095"/>
                    <a:pt x="2065" y="6269"/>
                    <a:pt x="2072" y="6513"/>
                  </a:cubicBezTo>
                  <a:cubicBezTo>
                    <a:pt x="2011" y="6780"/>
                    <a:pt x="1955" y="7051"/>
                    <a:pt x="1907" y="7322"/>
                  </a:cubicBezTo>
                  <a:cubicBezTo>
                    <a:pt x="1944" y="7174"/>
                    <a:pt x="1974" y="7112"/>
                    <a:pt x="1999" y="7112"/>
                  </a:cubicBezTo>
                  <a:cubicBezTo>
                    <a:pt x="2024" y="7112"/>
                    <a:pt x="2044" y="7175"/>
                    <a:pt x="2061" y="7277"/>
                  </a:cubicBezTo>
                  <a:cubicBezTo>
                    <a:pt x="2094" y="7484"/>
                    <a:pt x="2113" y="7850"/>
                    <a:pt x="2143" y="8189"/>
                  </a:cubicBezTo>
                  <a:cubicBezTo>
                    <a:pt x="2151" y="8155"/>
                    <a:pt x="2159" y="8125"/>
                    <a:pt x="2166" y="8099"/>
                  </a:cubicBezTo>
                  <a:lnTo>
                    <a:pt x="2166" y="8099"/>
                  </a:lnTo>
                  <a:cubicBezTo>
                    <a:pt x="2162" y="8177"/>
                    <a:pt x="2159" y="8257"/>
                    <a:pt x="2159" y="8332"/>
                  </a:cubicBezTo>
                  <a:cubicBezTo>
                    <a:pt x="2151" y="8283"/>
                    <a:pt x="2147" y="8238"/>
                    <a:pt x="2143" y="8189"/>
                  </a:cubicBezTo>
                  <a:cubicBezTo>
                    <a:pt x="2132" y="8226"/>
                    <a:pt x="2124" y="8268"/>
                    <a:pt x="2113" y="8309"/>
                  </a:cubicBezTo>
                  <a:cubicBezTo>
                    <a:pt x="2124" y="8361"/>
                    <a:pt x="2140" y="8415"/>
                    <a:pt x="2151" y="8467"/>
                  </a:cubicBezTo>
                  <a:cubicBezTo>
                    <a:pt x="2147" y="8667"/>
                    <a:pt x="2143" y="8844"/>
                    <a:pt x="2147" y="8998"/>
                  </a:cubicBezTo>
                  <a:cubicBezTo>
                    <a:pt x="2143" y="8998"/>
                    <a:pt x="2136" y="8994"/>
                    <a:pt x="2129" y="8987"/>
                  </a:cubicBezTo>
                  <a:cubicBezTo>
                    <a:pt x="2094" y="8952"/>
                    <a:pt x="2056" y="8832"/>
                    <a:pt x="2023" y="8693"/>
                  </a:cubicBezTo>
                  <a:cubicBezTo>
                    <a:pt x="2049" y="8561"/>
                    <a:pt x="2079" y="8433"/>
                    <a:pt x="2113" y="8309"/>
                  </a:cubicBezTo>
                  <a:cubicBezTo>
                    <a:pt x="2052" y="8062"/>
                    <a:pt x="1993" y="7828"/>
                    <a:pt x="1924" y="7828"/>
                  </a:cubicBezTo>
                  <a:cubicBezTo>
                    <a:pt x="1917" y="7828"/>
                    <a:pt x="1910" y="7830"/>
                    <a:pt x="1903" y="7835"/>
                  </a:cubicBezTo>
                  <a:cubicBezTo>
                    <a:pt x="1914" y="7906"/>
                    <a:pt x="1917" y="8042"/>
                    <a:pt x="1917" y="8193"/>
                  </a:cubicBezTo>
                  <a:cubicBezTo>
                    <a:pt x="1902" y="8136"/>
                    <a:pt x="1890" y="8096"/>
                    <a:pt x="1878" y="8096"/>
                  </a:cubicBezTo>
                  <a:cubicBezTo>
                    <a:pt x="1875" y="8096"/>
                    <a:pt x="1872" y="8099"/>
                    <a:pt x="1869" y="8106"/>
                  </a:cubicBezTo>
                  <a:cubicBezTo>
                    <a:pt x="1853" y="8144"/>
                    <a:pt x="1876" y="8257"/>
                    <a:pt x="1903" y="8437"/>
                  </a:cubicBezTo>
                  <a:cubicBezTo>
                    <a:pt x="1853" y="8520"/>
                    <a:pt x="1804" y="8599"/>
                    <a:pt x="1756" y="8686"/>
                  </a:cubicBezTo>
                  <a:lnTo>
                    <a:pt x="1813" y="8745"/>
                  </a:lnTo>
                  <a:cubicBezTo>
                    <a:pt x="1801" y="8885"/>
                    <a:pt x="1797" y="9028"/>
                    <a:pt x="1797" y="9175"/>
                  </a:cubicBezTo>
                  <a:cubicBezTo>
                    <a:pt x="1797" y="9251"/>
                    <a:pt x="1797" y="9326"/>
                    <a:pt x="1804" y="9409"/>
                  </a:cubicBezTo>
                  <a:cubicBezTo>
                    <a:pt x="1808" y="9454"/>
                    <a:pt x="1808" y="9461"/>
                    <a:pt x="1808" y="9480"/>
                  </a:cubicBezTo>
                  <a:cubicBezTo>
                    <a:pt x="1813" y="9499"/>
                    <a:pt x="1813" y="9514"/>
                    <a:pt x="1816" y="9529"/>
                  </a:cubicBezTo>
                  <a:lnTo>
                    <a:pt x="1820" y="9529"/>
                  </a:lnTo>
                  <a:cubicBezTo>
                    <a:pt x="1823" y="9529"/>
                    <a:pt x="1820" y="9532"/>
                    <a:pt x="1820" y="9532"/>
                  </a:cubicBezTo>
                  <a:lnTo>
                    <a:pt x="1816" y="9544"/>
                  </a:lnTo>
                  <a:lnTo>
                    <a:pt x="1804" y="9559"/>
                  </a:lnTo>
                  <a:lnTo>
                    <a:pt x="1785" y="9589"/>
                  </a:lnTo>
                  <a:lnTo>
                    <a:pt x="1767" y="9623"/>
                  </a:lnTo>
                  <a:lnTo>
                    <a:pt x="1759" y="9638"/>
                  </a:lnTo>
                  <a:lnTo>
                    <a:pt x="1752" y="9645"/>
                  </a:lnTo>
                  <a:lnTo>
                    <a:pt x="1752" y="9649"/>
                  </a:lnTo>
                  <a:lnTo>
                    <a:pt x="1748" y="9653"/>
                  </a:lnTo>
                  <a:lnTo>
                    <a:pt x="1745" y="9661"/>
                  </a:lnTo>
                  <a:lnTo>
                    <a:pt x="1710" y="9729"/>
                  </a:lnTo>
                  <a:lnTo>
                    <a:pt x="1677" y="9800"/>
                  </a:lnTo>
                  <a:lnTo>
                    <a:pt x="1613" y="9939"/>
                  </a:lnTo>
                  <a:cubicBezTo>
                    <a:pt x="1605" y="9969"/>
                    <a:pt x="1597" y="10000"/>
                    <a:pt x="1590" y="10033"/>
                  </a:cubicBezTo>
                  <a:cubicBezTo>
                    <a:pt x="1582" y="10064"/>
                    <a:pt x="1575" y="10097"/>
                    <a:pt x="1568" y="10127"/>
                  </a:cubicBezTo>
                  <a:cubicBezTo>
                    <a:pt x="1556" y="10191"/>
                    <a:pt x="1545" y="10255"/>
                    <a:pt x="1530" y="10319"/>
                  </a:cubicBezTo>
                  <a:cubicBezTo>
                    <a:pt x="1519" y="10380"/>
                    <a:pt x="1507" y="10443"/>
                    <a:pt x="1496" y="10507"/>
                  </a:cubicBezTo>
                  <a:cubicBezTo>
                    <a:pt x="1485" y="10568"/>
                    <a:pt x="1477" y="10632"/>
                    <a:pt x="1466" y="10696"/>
                  </a:cubicBezTo>
                  <a:cubicBezTo>
                    <a:pt x="1455" y="10760"/>
                    <a:pt x="1447" y="10824"/>
                    <a:pt x="1436" y="10888"/>
                  </a:cubicBezTo>
                  <a:cubicBezTo>
                    <a:pt x="1429" y="10952"/>
                    <a:pt x="1420" y="11016"/>
                    <a:pt x="1410" y="11084"/>
                  </a:cubicBezTo>
                  <a:cubicBezTo>
                    <a:pt x="1401" y="11148"/>
                    <a:pt x="1394" y="11211"/>
                    <a:pt x="1383" y="11279"/>
                  </a:cubicBezTo>
                  <a:cubicBezTo>
                    <a:pt x="1379" y="11313"/>
                    <a:pt x="1375" y="11347"/>
                    <a:pt x="1372" y="11381"/>
                  </a:cubicBezTo>
                  <a:cubicBezTo>
                    <a:pt x="1368" y="11415"/>
                    <a:pt x="1364" y="11449"/>
                    <a:pt x="1361" y="11482"/>
                  </a:cubicBezTo>
                  <a:cubicBezTo>
                    <a:pt x="1293" y="12036"/>
                    <a:pt x="1225" y="12650"/>
                    <a:pt x="1120" y="13440"/>
                  </a:cubicBezTo>
                  <a:cubicBezTo>
                    <a:pt x="1103" y="13267"/>
                    <a:pt x="1073" y="13223"/>
                    <a:pt x="1037" y="13223"/>
                  </a:cubicBezTo>
                  <a:cubicBezTo>
                    <a:pt x="1031" y="13223"/>
                    <a:pt x="1024" y="13224"/>
                    <a:pt x="1017" y="13226"/>
                  </a:cubicBezTo>
                  <a:cubicBezTo>
                    <a:pt x="976" y="13242"/>
                    <a:pt x="926" y="13291"/>
                    <a:pt x="877" y="13291"/>
                  </a:cubicBezTo>
                  <a:cubicBezTo>
                    <a:pt x="869" y="13291"/>
                    <a:pt x="860" y="13289"/>
                    <a:pt x="852" y="13286"/>
                  </a:cubicBezTo>
                  <a:cubicBezTo>
                    <a:pt x="901" y="13185"/>
                    <a:pt x="935" y="13056"/>
                    <a:pt x="969" y="12910"/>
                  </a:cubicBezTo>
                  <a:cubicBezTo>
                    <a:pt x="999" y="12763"/>
                    <a:pt x="1017" y="12594"/>
                    <a:pt x="1045" y="12413"/>
                  </a:cubicBezTo>
                  <a:cubicBezTo>
                    <a:pt x="1055" y="12326"/>
                    <a:pt x="1071" y="12232"/>
                    <a:pt x="1082" y="12134"/>
                  </a:cubicBezTo>
                  <a:cubicBezTo>
                    <a:pt x="1097" y="12040"/>
                    <a:pt x="1112" y="11942"/>
                    <a:pt x="1130" y="11844"/>
                  </a:cubicBezTo>
                  <a:cubicBezTo>
                    <a:pt x="1138" y="11795"/>
                    <a:pt x="1149" y="11743"/>
                    <a:pt x="1157" y="11694"/>
                  </a:cubicBezTo>
                  <a:cubicBezTo>
                    <a:pt x="1168" y="11645"/>
                    <a:pt x="1180" y="11592"/>
                    <a:pt x="1195" y="11543"/>
                  </a:cubicBezTo>
                  <a:cubicBezTo>
                    <a:pt x="1206" y="11494"/>
                    <a:pt x="1217" y="11442"/>
                    <a:pt x="1232" y="11392"/>
                  </a:cubicBezTo>
                  <a:cubicBezTo>
                    <a:pt x="1243" y="11340"/>
                    <a:pt x="1259" y="11291"/>
                    <a:pt x="1274" y="11239"/>
                  </a:cubicBezTo>
                  <a:lnTo>
                    <a:pt x="1274" y="11239"/>
                  </a:lnTo>
                  <a:cubicBezTo>
                    <a:pt x="1259" y="11291"/>
                    <a:pt x="1243" y="11336"/>
                    <a:pt x="1232" y="11374"/>
                  </a:cubicBezTo>
                  <a:cubicBezTo>
                    <a:pt x="1217" y="11411"/>
                    <a:pt x="1206" y="11442"/>
                    <a:pt x="1198" y="11464"/>
                  </a:cubicBezTo>
                  <a:cubicBezTo>
                    <a:pt x="1176" y="11513"/>
                    <a:pt x="1161" y="11536"/>
                    <a:pt x="1149" y="11539"/>
                  </a:cubicBezTo>
                  <a:cubicBezTo>
                    <a:pt x="1147" y="11540"/>
                    <a:pt x="1145" y="11541"/>
                    <a:pt x="1144" y="11541"/>
                  </a:cubicBezTo>
                  <a:cubicBezTo>
                    <a:pt x="1126" y="11541"/>
                    <a:pt x="1123" y="11493"/>
                    <a:pt x="1127" y="11442"/>
                  </a:cubicBezTo>
                  <a:lnTo>
                    <a:pt x="1127" y="11442"/>
                  </a:lnTo>
                  <a:cubicBezTo>
                    <a:pt x="1036" y="11934"/>
                    <a:pt x="965" y="12431"/>
                    <a:pt x="913" y="12928"/>
                  </a:cubicBezTo>
                  <a:cubicBezTo>
                    <a:pt x="907" y="12925"/>
                    <a:pt x="901" y="12924"/>
                    <a:pt x="896" y="12924"/>
                  </a:cubicBezTo>
                  <a:cubicBezTo>
                    <a:pt x="880" y="12924"/>
                    <a:pt x="866" y="12936"/>
                    <a:pt x="852" y="12959"/>
                  </a:cubicBezTo>
                  <a:cubicBezTo>
                    <a:pt x="845" y="12973"/>
                    <a:pt x="833" y="12996"/>
                    <a:pt x="826" y="13018"/>
                  </a:cubicBezTo>
                  <a:cubicBezTo>
                    <a:pt x="819" y="13046"/>
                    <a:pt x="807" y="13072"/>
                    <a:pt x="800" y="13105"/>
                  </a:cubicBezTo>
                  <a:cubicBezTo>
                    <a:pt x="784" y="13169"/>
                    <a:pt x="765" y="13249"/>
                    <a:pt x="746" y="13331"/>
                  </a:cubicBezTo>
                  <a:cubicBezTo>
                    <a:pt x="736" y="13376"/>
                    <a:pt x="724" y="13418"/>
                    <a:pt x="713" y="13463"/>
                  </a:cubicBezTo>
                  <a:cubicBezTo>
                    <a:pt x="701" y="13512"/>
                    <a:pt x="690" y="13557"/>
                    <a:pt x="679" y="13606"/>
                  </a:cubicBezTo>
                  <a:cubicBezTo>
                    <a:pt x="699" y="13582"/>
                    <a:pt x="716" y="13572"/>
                    <a:pt x="729" y="13572"/>
                  </a:cubicBezTo>
                  <a:cubicBezTo>
                    <a:pt x="755" y="13572"/>
                    <a:pt x="768" y="13611"/>
                    <a:pt x="773" y="13678"/>
                  </a:cubicBezTo>
                  <a:cubicBezTo>
                    <a:pt x="777" y="13730"/>
                    <a:pt x="773" y="13798"/>
                    <a:pt x="769" y="13877"/>
                  </a:cubicBezTo>
                  <a:cubicBezTo>
                    <a:pt x="765" y="13915"/>
                    <a:pt x="762" y="13956"/>
                    <a:pt x="758" y="14001"/>
                  </a:cubicBezTo>
                  <a:cubicBezTo>
                    <a:pt x="754" y="14047"/>
                    <a:pt x="751" y="14092"/>
                    <a:pt x="743" y="14141"/>
                  </a:cubicBezTo>
                  <a:cubicBezTo>
                    <a:pt x="736" y="14238"/>
                    <a:pt x="724" y="14340"/>
                    <a:pt x="709" y="14450"/>
                  </a:cubicBezTo>
                  <a:cubicBezTo>
                    <a:pt x="698" y="14554"/>
                    <a:pt x="687" y="14660"/>
                    <a:pt x="675" y="14766"/>
                  </a:cubicBezTo>
                  <a:cubicBezTo>
                    <a:pt x="652" y="14976"/>
                    <a:pt x="638" y="15176"/>
                    <a:pt x="638" y="15327"/>
                  </a:cubicBezTo>
                  <a:cubicBezTo>
                    <a:pt x="633" y="15329"/>
                    <a:pt x="628" y="15330"/>
                    <a:pt x="623" y="15330"/>
                  </a:cubicBezTo>
                  <a:cubicBezTo>
                    <a:pt x="595" y="15330"/>
                    <a:pt x="572" y="15293"/>
                    <a:pt x="562" y="15187"/>
                  </a:cubicBezTo>
                  <a:cubicBezTo>
                    <a:pt x="558" y="15124"/>
                    <a:pt x="558" y="15037"/>
                    <a:pt x="570" y="14920"/>
                  </a:cubicBezTo>
                  <a:cubicBezTo>
                    <a:pt x="577" y="14803"/>
                    <a:pt x="596" y="14660"/>
                    <a:pt x="623" y="14476"/>
                  </a:cubicBezTo>
                  <a:lnTo>
                    <a:pt x="623" y="14476"/>
                  </a:lnTo>
                  <a:cubicBezTo>
                    <a:pt x="562" y="14672"/>
                    <a:pt x="536" y="14841"/>
                    <a:pt x="529" y="14988"/>
                  </a:cubicBezTo>
                  <a:cubicBezTo>
                    <a:pt x="525" y="15138"/>
                    <a:pt x="539" y="15274"/>
                    <a:pt x="555" y="15406"/>
                  </a:cubicBezTo>
                  <a:cubicBezTo>
                    <a:pt x="558" y="15440"/>
                    <a:pt x="562" y="15470"/>
                    <a:pt x="566" y="15503"/>
                  </a:cubicBezTo>
                  <a:cubicBezTo>
                    <a:pt x="570" y="15537"/>
                    <a:pt x="574" y="15571"/>
                    <a:pt x="577" y="15605"/>
                  </a:cubicBezTo>
                  <a:cubicBezTo>
                    <a:pt x="585" y="15673"/>
                    <a:pt x="588" y="15744"/>
                    <a:pt x="588" y="15816"/>
                  </a:cubicBezTo>
                  <a:cubicBezTo>
                    <a:pt x="588" y="15892"/>
                    <a:pt x="585" y="15970"/>
                    <a:pt x="574" y="16053"/>
                  </a:cubicBezTo>
                  <a:cubicBezTo>
                    <a:pt x="562" y="16136"/>
                    <a:pt x="548" y="16226"/>
                    <a:pt x="525" y="16324"/>
                  </a:cubicBezTo>
                  <a:cubicBezTo>
                    <a:pt x="539" y="16144"/>
                    <a:pt x="555" y="16050"/>
                    <a:pt x="532" y="15974"/>
                  </a:cubicBezTo>
                  <a:lnTo>
                    <a:pt x="532" y="15974"/>
                  </a:lnTo>
                  <a:cubicBezTo>
                    <a:pt x="536" y="16080"/>
                    <a:pt x="532" y="16222"/>
                    <a:pt x="520" y="16373"/>
                  </a:cubicBezTo>
                  <a:cubicBezTo>
                    <a:pt x="513" y="16448"/>
                    <a:pt x="506" y="16528"/>
                    <a:pt x="498" y="16603"/>
                  </a:cubicBezTo>
                  <a:cubicBezTo>
                    <a:pt x="491" y="16678"/>
                    <a:pt x="483" y="16754"/>
                    <a:pt x="475" y="16821"/>
                  </a:cubicBezTo>
                  <a:cubicBezTo>
                    <a:pt x="449" y="17042"/>
                    <a:pt x="417" y="17208"/>
                    <a:pt x="396" y="17208"/>
                  </a:cubicBezTo>
                  <a:cubicBezTo>
                    <a:pt x="390" y="17208"/>
                    <a:pt x="385" y="17196"/>
                    <a:pt x="381" y="17171"/>
                  </a:cubicBezTo>
                  <a:cubicBezTo>
                    <a:pt x="385" y="17111"/>
                    <a:pt x="389" y="17051"/>
                    <a:pt x="393" y="16990"/>
                  </a:cubicBezTo>
                  <a:lnTo>
                    <a:pt x="393" y="16990"/>
                  </a:lnTo>
                  <a:cubicBezTo>
                    <a:pt x="367" y="17288"/>
                    <a:pt x="336" y="17664"/>
                    <a:pt x="314" y="18060"/>
                  </a:cubicBezTo>
                  <a:cubicBezTo>
                    <a:pt x="310" y="18109"/>
                    <a:pt x="306" y="18161"/>
                    <a:pt x="303" y="18210"/>
                  </a:cubicBezTo>
                  <a:cubicBezTo>
                    <a:pt x="303" y="18259"/>
                    <a:pt x="299" y="18312"/>
                    <a:pt x="295" y="18361"/>
                  </a:cubicBezTo>
                  <a:cubicBezTo>
                    <a:pt x="291" y="18462"/>
                    <a:pt x="287" y="18564"/>
                    <a:pt x="284" y="18666"/>
                  </a:cubicBezTo>
                  <a:cubicBezTo>
                    <a:pt x="272" y="18873"/>
                    <a:pt x="268" y="19072"/>
                    <a:pt x="265" y="19268"/>
                  </a:cubicBezTo>
                  <a:cubicBezTo>
                    <a:pt x="258" y="19660"/>
                    <a:pt x="261" y="20017"/>
                    <a:pt x="277" y="20288"/>
                  </a:cubicBezTo>
                  <a:cubicBezTo>
                    <a:pt x="291" y="20559"/>
                    <a:pt x="322" y="20744"/>
                    <a:pt x="359" y="20793"/>
                  </a:cubicBezTo>
                  <a:cubicBezTo>
                    <a:pt x="358" y="20794"/>
                    <a:pt x="357" y="20794"/>
                    <a:pt x="356" y="20794"/>
                  </a:cubicBezTo>
                  <a:cubicBezTo>
                    <a:pt x="326" y="20794"/>
                    <a:pt x="163" y="20629"/>
                    <a:pt x="133" y="20556"/>
                  </a:cubicBezTo>
                  <a:lnTo>
                    <a:pt x="133" y="20556"/>
                  </a:lnTo>
                  <a:cubicBezTo>
                    <a:pt x="246" y="21049"/>
                    <a:pt x="359" y="21539"/>
                    <a:pt x="480" y="22024"/>
                  </a:cubicBezTo>
                  <a:cubicBezTo>
                    <a:pt x="472" y="22246"/>
                    <a:pt x="468" y="22469"/>
                    <a:pt x="464" y="22691"/>
                  </a:cubicBezTo>
                  <a:cubicBezTo>
                    <a:pt x="407" y="22721"/>
                    <a:pt x="346" y="22759"/>
                    <a:pt x="289" y="22759"/>
                  </a:cubicBezTo>
                  <a:cubicBezTo>
                    <a:pt x="193" y="22759"/>
                    <a:pt x="110" y="22651"/>
                    <a:pt x="84" y="22220"/>
                  </a:cubicBezTo>
                  <a:cubicBezTo>
                    <a:pt x="58" y="22502"/>
                    <a:pt x="28" y="22853"/>
                    <a:pt x="69" y="23451"/>
                  </a:cubicBezTo>
                  <a:cubicBezTo>
                    <a:pt x="85" y="23315"/>
                    <a:pt x="187" y="23130"/>
                    <a:pt x="247" y="23130"/>
                  </a:cubicBezTo>
                  <a:cubicBezTo>
                    <a:pt x="271" y="23130"/>
                    <a:pt x="289" y="23161"/>
                    <a:pt x="291" y="23237"/>
                  </a:cubicBezTo>
                  <a:cubicBezTo>
                    <a:pt x="204" y="23598"/>
                    <a:pt x="182" y="23722"/>
                    <a:pt x="164" y="23869"/>
                  </a:cubicBezTo>
                  <a:cubicBezTo>
                    <a:pt x="145" y="24012"/>
                    <a:pt x="126" y="24174"/>
                    <a:pt x="58" y="24592"/>
                  </a:cubicBezTo>
                  <a:cubicBezTo>
                    <a:pt x="69" y="24541"/>
                    <a:pt x="88" y="24519"/>
                    <a:pt x="110" y="24519"/>
                  </a:cubicBezTo>
                  <a:cubicBezTo>
                    <a:pt x="187" y="24519"/>
                    <a:pt x="305" y="24782"/>
                    <a:pt x="299" y="25119"/>
                  </a:cubicBezTo>
                  <a:cubicBezTo>
                    <a:pt x="265" y="25047"/>
                    <a:pt x="91" y="25145"/>
                    <a:pt x="58" y="25006"/>
                  </a:cubicBezTo>
                  <a:lnTo>
                    <a:pt x="58" y="25006"/>
                  </a:lnTo>
                  <a:lnTo>
                    <a:pt x="258" y="26071"/>
                  </a:lnTo>
                  <a:cubicBezTo>
                    <a:pt x="244" y="26018"/>
                    <a:pt x="225" y="25995"/>
                    <a:pt x="202" y="25995"/>
                  </a:cubicBezTo>
                  <a:cubicBezTo>
                    <a:pt x="142" y="25995"/>
                    <a:pt x="60" y="26155"/>
                    <a:pt x="16" y="26328"/>
                  </a:cubicBezTo>
                  <a:cubicBezTo>
                    <a:pt x="18" y="26322"/>
                    <a:pt x="21" y="26319"/>
                    <a:pt x="22" y="26319"/>
                  </a:cubicBezTo>
                  <a:cubicBezTo>
                    <a:pt x="39" y="26319"/>
                    <a:pt x="39" y="26545"/>
                    <a:pt x="35" y="26817"/>
                  </a:cubicBezTo>
                  <a:cubicBezTo>
                    <a:pt x="32" y="27114"/>
                    <a:pt x="28" y="27468"/>
                    <a:pt x="42" y="27619"/>
                  </a:cubicBezTo>
                  <a:lnTo>
                    <a:pt x="88" y="27133"/>
                  </a:lnTo>
                  <a:lnTo>
                    <a:pt x="88" y="27133"/>
                  </a:lnTo>
                  <a:cubicBezTo>
                    <a:pt x="77" y="27777"/>
                    <a:pt x="159" y="28093"/>
                    <a:pt x="246" y="28410"/>
                  </a:cubicBezTo>
                  <a:cubicBezTo>
                    <a:pt x="336" y="28722"/>
                    <a:pt x="423" y="29034"/>
                    <a:pt x="442" y="29671"/>
                  </a:cubicBezTo>
                  <a:cubicBezTo>
                    <a:pt x="418" y="29598"/>
                    <a:pt x="350" y="29510"/>
                    <a:pt x="284" y="29510"/>
                  </a:cubicBezTo>
                  <a:cubicBezTo>
                    <a:pt x="214" y="29510"/>
                    <a:pt x="148" y="29613"/>
                    <a:pt x="148" y="29949"/>
                  </a:cubicBezTo>
                  <a:cubicBezTo>
                    <a:pt x="209" y="30096"/>
                    <a:pt x="359" y="30420"/>
                    <a:pt x="517" y="30845"/>
                  </a:cubicBezTo>
                  <a:cubicBezTo>
                    <a:pt x="529" y="30872"/>
                    <a:pt x="539" y="30901"/>
                    <a:pt x="551" y="30931"/>
                  </a:cubicBezTo>
                  <a:cubicBezTo>
                    <a:pt x="581" y="31421"/>
                    <a:pt x="615" y="31895"/>
                    <a:pt x="661" y="32363"/>
                  </a:cubicBezTo>
                  <a:cubicBezTo>
                    <a:pt x="633" y="32283"/>
                    <a:pt x="607" y="32204"/>
                    <a:pt x="581" y="32125"/>
                  </a:cubicBezTo>
                  <a:cubicBezTo>
                    <a:pt x="404" y="31591"/>
                    <a:pt x="242" y="31011"/>
                    <a:pt x="152" y="30601"/>
                  </a:cubicBezTo>
                  <a:cubicBezTo>
                    <a:pt x="141" y="30845"/>
                    <a:pt x="122" y="30879"/>
                    <a:pt x="114" y="30943"/>
                  </a:cubicBezTo>
                  <a:cubicBezTo>
                    <a:pt x="107" y="31007"/>
                    <a:pt x="107" y="31101"/>
                    <a:pt x="136" y="31463"/>
                  </a:cubicBezTo>
                  <a:cubicBezTo>
                    <a:pt x="129" y="31505"/>
                    <a:pt x="121" y="31523"/>
                    <a:pt x="112" y="31523"/>
                  </a:cubicBezTo>
                  <a:cubicBezTo>
                    <a:pt x="68" y="31523"/>
                    <a:pt x="14" y="31040"/>
                    <a:pt x="1" y="30860"/>
                  </a:cubicBezTo>
                  <a:lnTo>
                    <a:pt x="1" y="30860"/>
                  </a:lnTo>
                  <a:cubicBezTo>
                    <a:pt x="24" y="31425"/>
                    <a:pt x="51" y="31989"/>
                    <a:pt x="91" y="32550"/>
                  </a:cubicBezTo>
                  <a:cubicBezTo>
                    <a:pt x="95" y="32548"/>
                    <a:pt x="98" y="32547"/>
                    <a:pt x="102" y="32547"/>
                  </a:cubicBezTo>
                  <a:cubicBezTo>
                    <a:pt x="129" y="32547"/>
                    <a:pt x="156" y="32612"/>
                    <a:pt x="186" y="32712"/>
                  </a:cubicBezTo>
                  <a:cubicBezTo>
                    <a:pt x="201" y="32769"/>
                    <a:pt x="216" y="32841"/>
                    <a:pt x="231" y="32912"/>
                  </a:cubicBezTo>
                  <a:cubicBezTo>
                    <a:pt x="249" y="32987"/>
                    <a:pt x="265" y="33066"/>
                    <a:pt x="280" y="33145"/>
                  </a:cubicBezTo>
                  <a:cubicBezTo>
                    <a:pt x="314" y="33308"/>
                    <a:pt x="348" y="33466"/>
                    <a:pt x="378" y="33582"/>
                  </a:cubicBezTo>
                  <a:cubicBezTo>
                    <a:pt x="408" y="33686"/>
                    <a:pt x="435" y="33751"/>
                    <a:pt x="457" y="33751"/>
                  </a:cubicBezTo>
                  <a:cubicBezTo>
                    <a:pt x="459" y="33751"/>
                    <a:pt x="462" y="33750"/>
                    <a:pt x="464" y="33748"/>
                  </a:cubicBezTo>
                  <a:cubicBezTo>
                    <a:pt x="404" y="33447"/>
                    <a:pt x="348" y="33145"/>
                    <a:pt x="295" y="32844"/>
                  </a:cubicBezTo>
                  <a:cubicBezTo>
                    <a:pt x="239" y="32543"/>
                    <a:pt x="190" y="32238"/>
                    <a:pt x="145" y="31937"/>
                  </a:cubicBezTo>
                  <a:cubicBezTo>
                    <a:pt x="149" y="31934"/>
                    <a:pt x="153" y="31933"/>
                    <a:pt x="158" y="31933"/>
                  </a:cubicBezTo>
                  <a:cubicBezTo>
                    <a:pt x="220" y="31933"/>
                    <a:pt x="325" y="32181"/>
                    <a:pt x="430" y="32566"/>
                  </a:cubicBezTo>
                  <a:cubicBezTo>
                    <a:pt x="487" y="32773"/>
                    <a:pt x="548" y="33018"/>
                    <a:pt x="600" y="33285"/>
                  </a:cubicBezTo>
                  <a:cubicBezTo>
                    <a:pt x="652" y="33552"/>
                    <a:pt x="698" y="33842"/>
                    <a:pt x="732" y="34139"/>
                  </a:cubicBezTo>
                  <a:cubicBezTo>
                    <a:pt x="730" y="34211"/>
                    <a:pt x="715" y="34238"/>
                    <a:pt x="691" y="34238"/>
                  </a:cubicBezTo>
                  <a:cubicBezTo>
                    <a:pt x="666" y="34238"/>
                    <a:pt x="630" y="34205"/>
                    <a:pt x="593" y="34162"/>
                  </a:cubicBezTo>
                  <a:cubicBezTo>
                    <a:pt x="529" y="34084"/>
                    <a:pt x="458" y="33972"/>
                    <a:pt x="434" y="33972"/>
                  </a:cubicBezTo>
                  <a:cubicBezTo>
                    <a:pt x="433" y="33972"/>
                    <a:pt x="431" y="33973"/>
                    <a:pt x="430" y="33974"/>
                  </a:cubicBezTo>
                  <a:cubicBezTo>
                    <a:pt x="445" y="34012"/>
                    <a:pt x="468" y="34102"/>
                    <a:pt x="494" y="34215"/>
                  </a:cubicBezTo>
                  <a:cubicBezTo>
                    <a:pt x="520" y="34328"/>
                    <a:pt x="551" y="34463"/>
                    <a:pt x="577" y="34602"/>
                  </a:cubicBezTo>
                  <a:cubicBezTo>
                    <a:pt x="604" y="34738"/>
                    <a:pt x="630" y="34874"/>
                    <a:pt x="649" y="34983"/>
                  </a:cubicBezTo>
                  <a:cubicBezTo>
                    <a:pt x="668" y="35092"/>
                    <a:pt x="679" y="35171"/>
                    <a:pt x="675" y="35201"/>
                  </a:cubicBezTo>
                  <a:cubicBezTo>
                    <a:pt x="623" y="35039"/>
                    <a:pt x="570" y="34874"/>
                    <a:pt x="520" y="34712"/>
                  </a:cubicBezTo>
                  <a:lnTo>
                    <a:pt x="520" y="34712"/>
                  </a:lnTo>
                  <a:cubicBezTo>
                    <a:pt x="548" y="35042"/>
                    <a:pt x="638" y="35306"/>
                    <a:pt x="728" y="35585"/>
                  </a:cubicBezTo>
                  <a:cubicBezTo>
                    <a:pt x="751" y="35657"/>
                    <a:pt x="769" y="35725"/>
                    <a:pt x="792" y="35800"/>
                  </a:cubicBezTo>
                  <a:cubicBezTo>
                    <a:pt x="814" y="35871"/>
                    <a:pt x="833" y="35946"/>
                    <a:pt x="852" y="36026"/>
                  </a:cubicBezTo>
                  <a:cubicBezTo>
                    <a:pt x="867" y="36109"/>
                    <a:pt x="886" y="36191"/>
                    <a:pt x="901" y="36278"/>
                  </a:cubicBezTo>
                  <a:cubicBezTo>
                    <a:pt x="913" y="36368"/>
                    <a:pt x="923" y="36462"/>
                    <a:pt x="932" y="36564"/>
                  </a:cubicBezTo>
                  <a:cubicBezTo>
                    <a:pt x="946" y="36635"/>
                    <a:pt x="958" y="36722"/>
                    <a:pt x="965" y="36813"/>
                  </a:cubicBezTo>
                  <a:cubicBezTo>
                    <a:pt x="972" y="36907"/>
                    <a:pt x="980" y="37004"/>
                    <a:pt x="988" y="37098"/>
                  </a:cubicBezTo>
                  <a:cubicBezTo>
                    <a:pt x="995" y="37188"/>
                    <a:pt x="1007" y="37272"/>
                    <a:pt x="1017" y="37336"/>
                  </a:cubicBezTo>
                  <a:cubicBezTo>
                    <a:pt x="1033" y="37396"/>
                    <a:pt x="1048" y="37437"/>
                    <a:pt x="1071" y="37445"/>
                  </a:cubicBezTo>
                  <a:cubicBezTo>
                    <a:pt x="1074" y="37324"/>
                    <a:pt x="1104" y="37219"/>
                    <a:pt x="1153" y="37136"/>
                  </a:cubicBezTo>
                  <a:cubicBezTo>
                    <a:pt x="1198" y="37053"/>
                    <a:pt x="1259" y="36993"/>
                    <a:pt x="1326" y="36955"/>
                  </a:cubicBezTo>
                  <a:cubicBezTo>
                    <a:pt x="1353" y="36940"/>
                    <a:pt x="1379" y="36925"/>
                    <a:pt x="1406" y="36917"/>
                  </a:cubicBezTo>
                  <a:cubicBezTo>
                    <a:pt x="1488" y="37230"/>
                    <a:pt x="1579" y="37527"/>
                    <a:pt x="1672" y="37814"/>
                  </a:cubicBezTo>
                  <a:cubicBezTo>
                    <a:pt x="1654" y="37810"/>
                    <a:pt x="1632" y="37803"/>
                    <a:pt x="1613" y="37795"/>
                  </a:cubicBezTo>
                  <a:lnTo>
                    <a:pt x="1613" y="37795"/>
                  </a:lnTo>
                  <a:lnTo>
                    <a:pt x="1639" y="37881"/>
                  </a:lnTo>
                  <a:lnTo>
                    <a:pt x="1669" y="37965"/>
                  </a:lnTo>
                  <a:lnTo>
                    <a:pt x="1714" y="37942"/>
                  </a:lnTo>
                  <a:cubicBezTo>
                    <a:pt x="1823" y="38255"/>
                    <a:pt x="1936" y="38552"/>
                    <a:pt x="2061" y="38834"/>
                  </a:cubicBezTo>
                  <a:cubicBezTo>
                    <a:pt x="2054" y="38845"/>
                    <a:pt x="2045" y="38849"/>
                    <a:pt x="2035" y="38849"/>
                  </a:cubicBezTo>
                  <a:cubicBezTo>
                    <a:pt x="2026" y="38849"/>
                    <a:pt x="2017" y="38847"/>
                    <a:pt x="2008" y="38842"/>
                  </a:cubicBezTo>
                  <a:cubicBezTo>
                    <a:pt x="1966" y="38823"/>
                    <a:pt x="1898" y="38755"/>
                    <a:pt x="1831" y="38687"/>
                  </a:cubicBezTo>
                  <a:cubicBezTo>
                    <a:pt x="1801" y="38649"/>
                    <a:pt x="1767" y="38616"/>
                    <a:pt x="1737" y="38582"/>
                  </a:cubicBezTo>
                  <a:cubicBezTo>
                    <a:pt x="1707" y="38552"/>
                    <a:pt x="1681" y="38526"/>
                    <a:pt x="1654" y="38510"/>
                  </a:cubicBezTo>
                  <a:cubicBezTo>
                    <a:pt x="1641" y="38501"/>
                    <a:pt x="1628" y="38496"/>
                    <a:pt x="1618" y="38496"/>
                  </a:cubicBezTo>
                  <a:cubicBezTo>
                    <a:pt x="1596" y="38496"/>
                    <a:pt x="1586" y="38523"/>
                    <a:pt x="1594" y="38593"/>
                  </a:cubicBezTo>
                  <a:cubicBezTo>
                    <a:pt x="1616" y="38593"/>
                    <a:pt x="1658" y="38649"/>
                    <a:pt x="1707" y="38717"/>
                  </a:cubicBezTo>
                  <a:cubicBezTo>
                    <a:pt x="1752" y="38785"/>
                    <a:pt x="1801" y="38860"/>
                    <a:pt x="1827" y="38905"/>
                  </a:cubicBezTo>
                  <a:cubicBezTo>
                    <a:pt x="1850" y="38977"/>
                    <a:pt x="1850" y="39007"/>
                    <a:pt x="1846" y="39023"/>
                  </a:cubicBezTo>
                  <a:cubicBezTo>
                    <a:pt x="1842" y="39041"/>
                    <a:pt x="1827" y="39041"/>
                    <a:pt x="1820" y="39052"/>
                  </a:cubicBezTo>
                  <a:cubicBezTo>
                    <a:pt x="1813" y="39060"/>
                    <a:pt x="1813" y="39082"/>
                    <a:pt x="1831" y="39136"/>
                  </a:cubicBezTo>
                  <a:cubicBezTo>
                    <a:pt x="1839" y="39162"/>
                    <a:pt x="1850" y="39195"/>
                    <a:pt x="1872" y="39244"/>
                  </a:cubicBezTo>
                  <a:cubicBezTo>
                    <a:pt x="1895" y="39289"/>
                    <a:pt x="1921" y="39346"/>
                    <a:pt x="1959" y="39417"/>
                  </a:cubicBezTo>
                  <a:cubicBezTo>
                    <a:pt x="2004" y="39429"/>
                    <a:pt x="2061" y="39508"/>
                    <a:pt x="2117" y="39602"/>
                  </a:cubicBezTo>
                  <a:cubicBezTo>
                    <a:pt x="2147" y="39651"/>
                    <a:pt x="2178" y="39704"/>
                    <a:pt x="2207" y="39753"/>
                  </a:cubicBezTo>
                  <a:cubicBezTo>
                    <a:pt x="2234" y="39805"/>
                    <a:pt x="2260" y="39854"/>
                    <a:pt x="2282" y="39895"/>
                  </a:cubicBezTo>
                  <a:cubicBezTo>
                    <a:pt x="2305" y="39937"/>
                    <a:pt x="2328" y="39971"/>
                    <a:pt x="2339" y="39989"/>
                  </a:cubicBezTo>
                  <a:cubicBezTo>
                    <a:pt x="2346" y="40002"/>
                    <a:pt x="2351" y="40009"/>
                    <a:pt x="2352" y="40009"/>
                  </a:cubicBezTo>
                  <a:cubicBezTo>
                    <a:pt x="2352" y="40009"/>
                    <a:pt x="2352" y="40007"/>
                    <a:pt x="2350" y="40001"/>
                  </a:cubicBezTo>
                  <a:cubicBezTo>
                    <a:pt x="2343" y="39975"/>
                    <a:pt x="2294" y="39873"/>
                    <a:pt x="2200" y="39636"/>
                  </a:cubicBezTo>
                  <a:lnTo>
                    <a:pt x="2200" y="39636"/>
                  </a:lnTo>
                  <a:cubicBezTo>
                    <a:pt x="2223" y="39670"/>
                    <a:pt x="2242" y="39704"/>
                    <a:pt x="2260" y="39730"/>
                  </a:cubicBezTo>
                  <a:cubicBezTo>
                    <a:pt x="2279" y="39760"/>
                    <a:pt x="2294" y="39791"/>
                    <a:pt x="2313" y="39817"/>
                  </a:cubicBezTo>
                  <a:cubicBezTo>
                    <a:pt x="2328" y="39843"/>
                    <a:pt x="2343" y="39869"/>
                    <a:pt x="2358" y="39892"/>
                  </a:cubicBezTo>
                  <a:cubicBezTo>
                    <a:pt x="2373" y="39918"/>
                    <a:pt x="2388" y="39941"/>
                    <a:pt x="2400" y="39963"/>
                  </a:cubicBezTo>
                  <a:cubicBezTo>
                    <a:pt x="2426" y="40005"/>
                    <a:pt x="2449" y="40046"/>
                    <a:pt x="2475" y="40088"/>
                  </a:cubicBezTo>
                  <a:cubicBezTo>
                    <a:pt x="2497" y="40125"/>
                    <a:pt x="2520" y="40167"/>
                    <a:pt x="2543" y="40204"/>
                  </a:cubicBezTo>
                  <a:cubicBezTo>
                    <a:pt x="2562" y="40246"/>
                    <a:pt x="2588" y="40283"/>
                    <a:pt x="2614" y="40328"/>
                  </a:cubicBezTo>
                  <a:cubicBezTo>
                    <a:pt x="2626" y="40347"/>
                    <a:pt x="2640" y="40370"/>
                    <a:pt x="2656" y="40392"/>
                  </a:cubicBezTo>
                  <a:cubicBezTo>
                    <a:pt x="2666" y="40415"/>
                    <a:pt x="2685" y="40438"/>
                    <a:pt x="2701" y="40464"/>
                  </a:cubicBezTo>
                  <a:cubicBezTo>
                    <a:pt x="2716" y="40491"/>
                    <a:pt x="2734" y="40513"/>
                    <a:pt x="2753" y="40543"/>
                  </a:cubicBezTo>
                  <a:cubicBezTo>
                    <a:pt x="2772" y="40570"/>
                    <a:pt x="2795" y="40596"/>
                    <a:pt x="2814" y="40626"/>
                  </a:cubicBezTo>
                  <a:cubicBezTo>
                    <a:pt x="2836" y="40656"/>
                    <a:pt x="2859" y="40686"/>
                    <a:pt x="2885" y="40720"/>
                  </a:cubicBezTo>
                  <a:cubicBezTo>
                    <a:pt x="2915" y="40750"/>
                    <a:pt x="2942" y="40785"/>
                    <a:pt x="2972" y="40822"/>
                  </a:cubicBezTo>
                  <a:cubicBezTo>
                    <a:pt x="2958" y="40782"/>
                    <a:pt x="2966" y="40765"/>
                    <a:pt x="2991" y="40765"/>
                  </a:cubicBezTo>
                  <a:cubicBezTo>
                    <a:pt x="3042" y="40765"/>
                    <a:pt x="3166" y="40837"/>
                    <a:pt x="3326" y="40938"/>
                  </a:cubicBezTo>
                  <a:cubicBezTo>
                    <a:pt x="3382" y="40976"/>
                    <a:pt x="3446" y="41014"/>
                    <a:pt x="3514" y="41059"/>
                  </a:cubicBezTo>
                  <a:cubicBezTo>
                    <a:pt x="3533" y="41070"/>
                    <a:pt x="3552" y="41082"/>
                    <a:pt x="3570" y="41093"/>
                  </a:cubicBezTo>
                  <a:cubicBezTo>
                    <a:pt x="3766" y="41277"/>
                    <a:pt x="3973" y="41435"/>
                    <a:pt x="4192" y="41575"/>
                  </a:cubicBezTo>
                  <a:cubicBezTo>
                    <a:pt x="4199" y="41586"/>
                    <a:pt x="4202" y="41593"/>
                    <a:pt x="4211" y="41601"/>
                  </a:cubicBezTo>
                  <a:cubicBezTo>
                    <a:pt x="4237" y="41620"/>
                    <a:pt x="4263" y="41635"/>
                    <a:pt x="4289" y="41650"/>
                  </a:cubicBezTo>
                  <a:cubicBezTo>
                    <a:pt x="4293" y="41654"/>
                    <a:pt x="4301" y="41657"/>
                    <a:pt x="4305" y="41661"/>
                  </a:cubicBezTo>
                  <a:cubicBezTo>
                    <a:pt x="4305" y="41666"/>
                    <a:pt x="4297" y="41673"/>
                    <a:pt x="4293" y="41676"/>
                  </a:cubicBezTo>
                  <a:cubicBezTo>
                    <a:pt x="4286" y="41688"/>
                    <a:pt x="4275" y="41699"/>
                    <a:pt x="4267" y="41706"/>
                  </a:cubicBezTo>
                  <a:cubicBezTo>
                    <a:pt x="4192" y="41797"/>
                    <a:pt x="4131" y="41895"/>
                    <a:pt x="4082" y="41993"/>
                  </a:cubicBezTo>
                  <a:cubicBezTo>
                    <a:pt x="4071" y="42015"/>
                    <a:pt x="4060" y="42041"/>
                    <a:pt x="4049" y="42064"/>
                  </a:cubicBezTo>
                  <a:cubicBezTo>
                    <a:pt x="4044" y="42079"/>
                    <a:pt x="4041" y="42090"/>
                    <a:pt x="4033" y="42102"/>
                  </a:cubicBezTo>
                  <a:cubicBezTo>
                    <a:pt x="4030" y="42113"/>
                    <a:pt x="4026" y="42125"/>
                    <a:pt x="4022" y="42140"/>
                  </a:cubicBezTo>
                  <a:cubicBezTo>
                    <a:pt x="4018" y="42151"/>
                    <a:pt x="4011" y="42166"/>
                    <a:pt x="4007" y="42177"/>
                  </a:cubicBezTo>
                  <a:cubicBezTo>
                    <a:pt x="4004" y="42192"/>
                    <a:pt x="3999" y="42203"/>
                    <a:pt x="3996" y="42218"/>
                  </a:cubicBezTo>
                  <a:cubicBezTo>
                    <a:pt x="3988" y="42241"/>
                    <a:pt x="3985" y="42267"/>
                    <a:pt x="3977" y="42293"/>
                  </a:cubicBezTo>
                  <a:cubicBezTo>
                    <a:pt x="3973" y="42321"/>
                    <a:pt x="3966" y="42347"/>
                    <a:pt x="3962" y="42373"/>
                  </a:cubicBezTo>
                  <a:cubicBezTo>
                    <a:pt x="3958" y="42396"/>
                    <a:pt x="3954" y="42422"/>
                    <a:pt x="3950" y="42448"/>
                  </a:cubicBezTo>
                  <a:cubicBezTo>
                    <a:pt x="3947" y="42501"/>
                    <a:pt x="3943" y="42550"/>
                    <a:pt x="3943" y="42603"/>
                  </a:cubicBezTo>
                  <a:cubicBezTo>
                    <a:pt x="3943" y="42625"/>
                    <a:pt x="3943" y="42651"/>
                    <a:pt x="3947" y="42677"/>
                  </a:cubicBezTo>
                  <a:cubicBezTo>
                    <a:pt x="3947" y="42700"/>
                    <a:pt x="3950" y="42727"/>
                    <a:pt x="3954" y="42753"/>
                  </a:cubicBezTo>
                  <a:cubicBezTo>
                    <a:pt x="3958" y="42776"/>
                    <a:pt x="3962" y="42802"/>
                    <a:pt x="3966" y="42825"/>
                  </a:cubicBezTo>
                  <a:cubicBezTo>
                    <a:pt x="3966" y="42840"/>
                    <a:pt x="3969" y="42851"/>
                    <a:pt x="3973" y="42863"/>
                  </a:cubicBezTo>
                  <a:lnTo>
                    <a:pt x="3985" y="42900"/>
                  </a:lnTo>
                  <a:cubicBezTo>
                    <a:pt x="4011" y="42994"/>
                    <a:pt x="4052" y="43089"/>
                    <a:pt x="4101" y="43171"/>
                  </a:cubicBezTo>
                  <a:cubicBezTo>
                    <a:pt x="4154" y="43258"/>
                    <a:pt x="4218" y="43333"/>
                    <a:pt x="4286" y="43408"/>
                  </a:cubicBezTo>
                  <a:cubicBezTo>
                    <a:pt x="4305" y="43423"/>
                    <a:pt x="4320" y="43442"/>
                    <a:pt x="4338" y="43461"/>
                  </a:cubicBezTo>
                  <a:cubicBezTo>
                    <a:pt x="4357" y="43476"/>
                    <a:pt x="4376" y="43495"/>
                    <a:pt x="4395" y="43510"/>
                  </a:cubicBezTo>
                  <a:cubicBezTo>
                    <a:pt x="4433" y="43544"/>
                    <a:pt x="4473" y="43577"/>
                    <a:pt x="4515" y="43608"/>
                  </a:cubicBezTo>
                  <a:cubicBezTo>
                    <a:pt x="4527" y="43615"/>
                    <a:pt x="4538" y="43623"/>
                    <a:pt x="4546" y="43631"/>
                  </a:cubicBezTo>
                  <a:lnTo>
                    <a:pt x="4553" y="43634"/>
                  </a:lnTo>
                  <a:lnTo>
                    <a:pt x="4560" y="43638"/>
                  </a:lnTo>
                  <a:lnTo>
                    <a:pt x="4576" y="43649"/>
                  </a:lnTo>
                  <a:cubicBezTo>
                    <a:pt x="4595" y="43661"/>
                    <a:pt x="4614" y="43676"/>
                    <a:pt x="4632" y="43687"/>
                  </a:cubicBezTo>
                  <a:cubicBezTo>
                    <a:pt x="4651" y="43699"/>
                    <a:pt x="4670" y="43709"/>
                    <a:pt x="4692" y="43721"/>
                  </a:cubicBezTo>
                  <a:lnTo>
                    <a:pt x="4699" y="43725"/>
                  </a:lnTo>
                  <a:lnTo>
                    <a:pt x="4704" y="43728"/>
                  </a:lnTo>
                  <a:lnTo>
                    <a:pt x="4704" y="43732"/>
                  </a:lnTo>
                  <a:lnTo>
                    <a:pt x="4708" y="43751"/>
                  </a:lnTo>
                  <a:cubicBezTo>
                    <a:pt x="4711" y="43762"/>
                    <a:pt x="4711" y="43774"/>
                    <a:pt x="4715" y="43784"/>
                  </a:cubicBezTo>
                  <a:cubicBezTo>
                    <a:pt x="4715" y="43792"/>
                    <a:pt x="4718" y="43796"/>
                    <a:pt x="4722" y="43803"/>
                  </a:cubicBezTo>
                  <a:cubicBezTo>
                    <a:pt x="4726" y="43807"/>
                    <a:pt x="4737" y="43822"/>
                    <a:pt x="4749" y="43834"/>
                  </a:cubicBezTo>
                  <a:cubicBezTo>
                    <a:pt x="4772" y="43857"/>
                    <a:pt x="4801" y="43871"/>
                    <a:pt x="4831" y="43875"/>
                  </a:cubicBezTo>
                  <a:cubicBezTo>
                    <a:pt x="4841" y="43877"/>
                    <a:pt x="4852" y="43878"/>
                    <a:pt x="4862" y="43878"/>
                  </a:cubicBezTo>
                  <a:cubicBezTo>
                    <a:pt x="4892" y="43878"/>
                    <a:pt x="4923" y="43870"/>
                    <a:pt x="4948" y="43857"/>
                  </a:cubicBezTo>
                  <a:cubicBezTo>
                    <a:pt x="5020" y="43886"/>
                    <a:pt x="5099" y="43920"/>
                    <a:pt x="5178" y="43947"/>
                  </a:cubicBezTo>
                  <a:cubicBezTo>
                    <a:pt x="5189" y="43958"/>
                    <a:pt x="5208" y="43965"/>
                    <a:pt x="5231" y="43980"/>
                  </a:cubicBezTo>
                  <a:cubicBezTo>
                    <a:pt x="5253" y="43992"/>
                    <a:pt x="5283" y="44007"/>
                    <a:pt x="5314" y="44018"/>
                  </a:cubicBezTo>
                  <a:cubicBezTo>
                    <a:pt x="5373" y="44048"/>
                    <a:pt x="5441" y="44078"/>
                    <a:pt x="5502" y="44105"/>
                  </a:cubicBezTo>
                  <a:cubicBezTo>
                    <a:pt x="5532" y="44116"/>
                    <a:pt x="5558" y="44131"/>
                    <a:pt x="5580" y="44142"/>
                  </a:cubicBezTo>
                  <a:cubicBezTo>
                    <a:pt x="5603" y="44150"/>
                    <a:pt x="5618" y="44161"/>
                    <a:pt x="5630" y="44168"/>
                  </a:cubicBezTo>
                  <a:cubicBezTo>
                    <a:pt x="5644" y="44187"/>
                    <a:pt x="5634" y="44199"/>
                    <a:pt x="5569" y="44199"/>
                  </a:cubicBezTo>
                  <a:cubicBezTo>
                    <a:pt x="5656" y="44206"/>
                    <a:pt x="5743" y="44206"/>
                    <a:pt x="5851" y="44210"/>
                  </a:cubicBezTo>
                  <a:cubicBezTo>
                    <a:pt x="5961" y="44218"/>
                    <a:pt x="6093" y="44225"/>
                    <a:pt x="6277" y="44244"/>
                  </a:cubicBezTo>
                  <a:cubicBezTo>
                    <a:pt x="6364" y="44267"/>
                    <a:pt x="6416" y="44281"/>
                    <a:pt x="6447" y="44293"/>
                  </a:cubicBezTo>
                  <a:cubicBezTo>
                    <a:pt x="6473" y="44304"/>
                    <a:pt x="6473" y="44308"/>
                    <a:pt x="6454" y="44312"/>
                  </a:cubicBezTo>
                  <a:cubicBezTo>
                    <a:pt x="6435" y="44316"/>
                    <a:pt x="6398" y="44316"/>
                    <a:pt x="6353" y="44316"/>
                  </a:cubicBezTo>
                  <a:cubicBezTo>
                    <a:pt x="6308" y="44312"/>
                    <a:pt x="6251" y="44308"/>
                    <a:pt x="6195" y="44304"/>
                  </a:cubicBezTo>
                  <a:cubicBezTo>
                    <a:pt x="6138" y="44300"/>
                    <a:pt x="6077" y="44293"/>
                    <a:pt x="6025" y="44289"/>
                  </a:cubicBezTo>
                  <a:cubicBezTo>
                    <a:pt x="5976" y="44286"/>
                    <a:pt x="5931" y="44281"/>
                    <a:pt x="5901" y="44281"/>
                  </a:cubicBezTo>
                  <a:cubicBezTo>
                    <a:pt x="5870" y="44286"/>
                    <a:pt x="5856" y="44289"/>
                    <a:pt x="5867" y="44304"/>
                  </a:cubicBezTo>
                  <a:cubicBezTo>
                    <a:pt x="5879" y="44316"/>
                    <a:pt x="5912" y="44335"/>
                    <a:pt x="5976" y="44364"/>
                  </a:cubicBezTo>
                  <a:cubicBezTo>
                    <a:pt x="6006" y="44326"/>
                    <a:pt x="6273" y="44342"/>
                    <a:pt x="6593" y="44335"/>
                  </a:cubicBezTo>
                  <a:lnTo>
                    <a:pt x="6590" y="44331"/>
                  </a:lnTo>
                  <a:lnTo>
                    <a:pt x="6590" y="44331"/>
                  </a:lnTo>
                  <a:cubicBezTo>
                    <a:pt x="6597" y="44333"/>
                    <a:pt x="6606" y="44334"/>
                    <a:pt x="6614" y="44334"/>
                  </a:cubicBezTo>
                  <a:cubicBezTo>
                    <a:pt x="6623" y="44334"/>
                    <a:pt x="6631" y="44333"/>
                    <a:pt x="6638" y="44331"/>
                  </a:cubicBezTo>
                  <a:lnTo>
                    <a:pt x="6616" y="44331"/>
                  </a:lnTo>
                  <a:cubicBezTo>
                    <a:pt x="6759" y="44326"/>
                    <a:pt x="6913" y="44319"/>
                    <a:pt x="7064" y="44304"/>
                  </a:cubicBezTo>
                  <a:cubicBezTo>
                    <a:pt x="7215" y="44289"/>
                    <a:pt x="7358" y="44267"/>
                    <a:pt x="7478" y="44244"/>
                  </a:cubicBezTo>
                  <a:cubicBezTo>
                    <a:pt x="7439" y="44220"/>
                    <a:pt x="7356" y="44212"/>
                    <a:pt x="7246" y="44212"/>
                  </a:cubicBezTo>
                  <a:cubicBezTo>
                    <a:pt x="7220" y="44212"/>
                    <a:pt x="7191" y="44213"/>
                    <a:pt x="7162" y="44214"/>
                  </a:cubicBezTo>
                  <a:cubicBezTo>
                    <a:pt x="7012" y="44214"/>
                    <a:pt x="6819" y="44225"/>
                    <a:pt x="6619" y="44225"/>
                  </a:cubicBezTo>
                  <a:lnTo>
                    <a:pt x="6601" y="44225"/>
                  </a:lnTo>
                  <a:cubicBezTo>
                    <a:pt x="6560" y="44226"/>
                    <a:pt x="6518" y="44227"/>
                    <a:pt x="6477" y="44227"/>
                  </a:cubicBezTo>
                  <a:cubicBezTo>
                    <a:pt x="6363" y="44227"/>
                    <a:pt x="6249" y="44223"/>
                    <a:pt x="6141" y="44218"/>
                  </a:cubicBezTo>
                  <a:cubicBezTo>
                    <a:pt x="5991" y="44214"/>
                    <a:pt x="5851" y="44203"/>
                    <a:pt x="5738" y="44187"/>
                  </a:cubicBezTo>
                  <a:cubicBezTo>
                    <a:pt x="5743" y="44165"/>
                    <a:pt x="5766" y="44142"/>
                    <a:pt x="5811" y="44128"/>
                  </a:cubicBezTo>
                  <a:cubicBezTo>
                    <a:pt x="5829" y="44120"/>
                    <a:pt x="5856" y="44112"/>
                    <a:pt x="5886" y="44105"/>
                  </a:cubicBezTo>
                  <a:cubicBezTo>
                    <a:pt x="5901" y="44101"/>
                    <a:pt x="5916" y="44097"/>
                    <a:pt x="5931" y="44093"/>
                  </a:cubicBezTo>
                  <a:cubicBezTo>
                    <a:pt x="5950" y="44090"/>
                    <a:pt x="5964" y="44090"/>
                    <a:pt x="5983" y="44086"/>
                  </a:cubicBezTo>
                  <a:cubicBezTo>
                    <a:pt x="6010" y="44083"/>
                    <a:pt x="6040" y="44078"/>
                    <a:pt x="6066" y="44074"/>
                  </a:cubicBezTo>
                  <a:cubicBezTo>
                    <a:pt x="6244" y="44097"/>
                    <a:pt x="6424" y="44116"/>
                    <a:pt x="6605" y="44123"/>
                  </a:cubicBezTo>
                  <a:cubicBezTo>
                    <a:pt x="6612" y="44128"/>
                    <a:pt x="6619" y="44128"/>
                    <a:pt x="6624" y="44128"/>
                  </a:cubicBezTo>
                  <a:cubicBezTo>
                    <a:pt x="6705" y="44131"/>
                    <a:pt x="6785" y="44133"/>
                    <a:pt x="6865" y="44133"/>
                  </a:cubicBezTo>
                  <a:cubicBezTo>
                    <a:pt x="8030" y="44133"/>
                    <a:pt x="9130" y="43777"/>
                    <a:pt x="9236" y="43070"/>
                  </a:cubicBezTo>
                  <a:cubicBezTo>
                    <a:pt x="9293" y="43077"/>
                    <a:pt x="9349" y="43089"/>
                    <a:pt x="9406" y="43096"/>
                  </a:cubicBezTo>
                  <a:cubicBezTo>
                    <a:pt x="9439" y="43099"/>
                    <a:pt x="9474" y="43107"/>
                    <a:pt x="9511" y="43115"/>
                  </a:cubicBezTo>
                  <a:cubicBezTo>
                    <a:pt x="9568" y="43126"/>
                    <a:pt x="9628" y="43134"/>
                    <a:pt x="9691" y="43145"/>
                  </a:cubicBezTo>
                  <a:cubicBezTo>
                    <a:pt x="9722" y="43152"/>
                    <a:pt x="9756" y="43156"/>
                    <a:pt x="9790" y="43164"/>
                  </a:cubicBezTo>
                  <a:cubicBezTo>
                    <a:pt x="9804" y="43164"/>
                    <a:pt x="9820" y="43167"/>
                    <a:pt x="9839" y="43171"/>
                  </a:cubicBezTo>
                  <a:cubicBezTo>
                    <a:pt x="9858" y="43171"/>
                    <a:pt x="9872" y="43174"/>
                    <a:pt x="9891" y="43179"/>
                  </a:cubicBezTo>
                  <a:cubicBezTo>
                    <a:pt x="10035" y="43197"/>
                    <a:pt x="10188" y="43216"/>
                    <a:pt x="10355" y="43239"/>
                  </a:cubicBezTo>
                  <a:cubicBezTo>
                    <a:pt x="10437" y="43250"/>
                    <a:pt x="10524" y="43258"/>
                    <a:pt x="10610" y="43269"/>
                  </a:cubicBezTo>
                  <a:cubicBezTo>
                    <a:pt x="10697" y="43277"/>
                    <a:pt x="10788" y="43287"/>
                    <a:pt x="10878" y="43296"/>
                  </a:cubicBezTo>
                  <a:cubicBezTo>
                    <a:pt x="11059" y="43318"/>
                    <a:pt x="11247" y="43333"/>
                    <a:pt x="11435" y="43348"/>
                  </a:cubicBezTo>
                  <a:cubicBezTo>
                    <a:pt x="12195" y="43412"/>
                    <a:pt x="12994" y="43457"/>
                    <a:pt x="13581" y="43506"/>
                  </a:cubicBezTo>
                  <a:cubicBezTo>
                    <a:pt x="13615" y="43502"/>
                    <a:pt x="13649" y="43499"/>
                    <a:pt x="13682" y="43495"/>
                  </a:cubicBezTo>
                  <a:cubicBezTo>
                    <a:pt x="13720" y="43491"/>
                    <a:pt x="13754" y="43487"/>
                    <a:pt x="13792" y="43483"/>
                  </a:cubicBezTo>
                  <a:cubicBezTo>
                    <a:pt x="13863" y="43473"/>
                    <a:pt x="13935" y="43464"/>
                    <a:pt x="13991" y="43457"/>
                  </a:cubicBezTo>
                  <a:cubicBezTo>
                    <a:pt x="14037" y="43450"/>
                    <a:pt x="14070" y="43442"/>
                    <a:pt x="14093" y="43435"/>
                  </a:cubicBezTo>
                  <a:cubicBezTo>
                    <a:pt x="14171" y="43435"/>
                    <a:pt x="14250" y="43435"/>
                    <a:pt x="14328" y="43435"/>
                  </a:cubicBezTo>
                  <a:cubicBezTo>
                    <a:pt x="15880" y="43435"/>
                    <a:pt x="17433" y="43333"/>
                    <a:pt x="18867" y="43107"/>
                  </a:cubicBezTo>
                  <a:lnTo>
                    <a:pt x="18867" y="43107"/>
                  </a:lnTo>
                  <a:cubicBezTo>
                    <a:pt x="18855" y="43122"/>
                    <a:pt x="18859" y="43137"/>
                    <a:pt x="18878" y="43148"/>
                  </a:cubicBezTo>
                  <a:lnTo>
                    <a:pt x="19172" y="43077"/>
                  </a:lnTo>
                  <a:lnTo>
                    <a:pt x="19345" y="43035"/>
                  </a:lnTo>
                  <a:lnTo>
                    <a:pt x="19435" y="43013"/>
                  </a:lnTo>
                  <a:lnTo>
                    <a:pt x="19446" y="43009"/>
                  </a:lnTo>
                  <a:lnTo>
                    <a:pt x="19450" y="43009"/>
                  </a:lnTo>
                  <a:lnTo>
                    <a:pt x="19450" y="43016"/>
                  </a:lnTo>
                  <a:lnTo>
                    <a:pt x="19454" y="43028"/>
                  </a:lnTo>
                  <a:cubicBezTo>
                    <a:pt x="19462" y="43054"/>
                    <a:pt x="19469" y="43080"/>
                    <a:pt x="19477" y="43107"/>
                  </a:cubicBezTo>
                  <a:cubicBezTo>
                    <a:pt x="19472" y="43107"/>
                    <a:pt x="19465" y="43099"/>
                    <a:pt x="19458" y="43092"/>
                  </a:cubicBezTo>
                  <a:cubicBezTo>
                    <a:pt x="19454" y="43084"/>
                    <a:pt x="19446" y="43073"/>
                    <a:pt x="19443" y="43066"/>
                  </a:cubicBezTo>
                  <a:cubicBezTo>
                    <a:pt x="19439" y="43062"/>
                    <a:pt x="19435" y="43058"/>
                    <a:pt x="19432" y="43054"/>
                  </a:cubicBezTo>
                  <a:cubicBezTo>
                    <a:pt x="19432" y="43054"/>
                    <a:pt x="19432" y="43051"/>
                    <a:pt x="19427" y="43051"/>
                  </a:cubicBezTo>
                  <a:cubicBezTo>
                    <a:pt x="19424" y="43054"/>
                    <a:pt x="19424" y="43054"/>
                    <a:pt x="19420" y="43058"/>
                  </a:cubicBezTo>
                  <a:cubicBezTo>
                    <a:pt x="19413" y="43062"/>
                    <a:pt x="19409" y="43070"/>
                    <a:pt x="19413" y="43073"/>
                  </a:cubicBezTo>
                  <a:lnTo>
                    <a:pt x="19416" y="43073"/>
                  </a:lnTo>
                  <a:lnTo>
                    <a:pt x="19416" y="43077"/>
                  </a:lnTo>
                  <a:lnTo>
                    <a:pt x="19416" y="43080"/>
                  </a:lnTo>
                  <a:cubicBezTo>
                    <a:pt x="19416" y="43084"/>
                    <a:pt x="19416" y="43089"/>
                    <a:pt x="19420" y="43096"/>
                  </a:cubicBezTo>
                  <a:cubicBezTo>
                    <a:pt x="19420" y="43107"/>
                    <a:pt x="19420" y="43122"/>
                    <a:pt x="19424" y="43141"/>
                  </a:cubicBezTo>
                  <a:cubicBezTo>
                    <a:pt x="19424" y="43139"/>
                    <a:pt x="19425" y="43138"/>
                    <a:pt x="19426" y="43138"/>
                  </a:cubicBezTo>
                  <a:cubicBezTo>
                    <a:pt x="19427" y="43138"/>
                    <a:pt x="19430" y="43139"/>
                    <a:pt x="19432" y="43141"/>
                  </a:cubicBezTo>
                  <a:cubicBezTo>
                    <a:pt x="19439" y="43141"/>
                    <a:pt x="19446" y="43148"/>
                    <a:pt x="19454" y="43156"/>
                  </a:cubicBezTo>
                  <a:cubicBezTo>
                    <a:pt x="19462" y="43164"/>
                    <a:pt x="19465" y="43167"/>
                    <a:pt x="19469" y="43174"/>
                  </a:cubicBezTo>
                  <a:cubicBezTo>
                    <a:pt x="19477" y="43183"/>
                    <a:pt x="19484" y="43193"/>
                    <a:pt x="19491" y="43202"/>
                  </a:cubicBezTo>
                  <a:cubicBezTo>
                    <a:pt x="19510" y="43224"/>
                    <a:pt x="19533" y="43254"/>
                    <a:pt x="19563" y="43287"/>
                  </a:cubicBezTo>
                  <a:cubicBezTo>
                    <a:pt x="19721" y="43536"/>
                    <a:pt x="20034" y="43709"/>
                    <a:pt x="20426" y="43811"/>
                  </a:cubicBezTo>
                  <a:cubicBezTo>
                    <a:pt x="20437" y="43815"/>
                    <a:pt x="20448" y="43819"/>
                    <a:pt x="20463" y="43826"/>
                  </a:cubicBezTo>
                  <a:cubicBezTo>
                    <a:pt x="20478" y="43826"/>
                    <a:pt x="20497" y="43830"/>
                    <a:pt x="20512" y="43830"/>
                  </a:cubicBezTo>
                  <a:cubicBezTo>
                    <a:pt x="20760" y="43886"/>
                    <a:pt x="21039" y="43916"/>
                    <a:pt x="21333" y="43920"/>
                  </a:cubicBezTo>
                  <a:cubicBezTo>
                    <a:pt x="21336" y="43920"/>
                    <a:pt x="21336" y="43924"/>
                    <a:pt x="21340" y="43924"/>
                  </a:cubicBezTo>
                  <a:cubicBezTo>
                    <a:pt x="21366" y="43924"/>
                    <a:pt x="21404" y="43928"/>
                    <a:pt x="21449" y="43932"/>
                  </a:cubicBezTo>
                  <a:cubicBezTo>
                    <a:pt x="21495" y="43924"/>
                    <a:pt x="21536" y="43924"/>
                    <a:pt x="21581" y="43920"/>
                  </a:cubicBezTo>
                  <a:cubicBezTo>
                    <a:pt x="21608" y="43920"/>
                    <a:pt x="21634" y="43920"/>
                    <a:pt x="21660" y="43916"/>
                  </a:cubicBezTo>
                  <a:cubicBezTo>
                    <a:pt x="21826" y="43909"/>
                    <a:pt x="21992" y="43894"/>
                    <a:pt x="22160" y="43871"/>
                  </a:cubicBezTo>
                  <a:cubicBezTo>
                    <a:pt x="22169" y="43867"/>
                    <a:pt x="22176" y="43867"/>
                    <a:pt x="22179" y="43867"/>
                  </a:cubicBezTo>
                  <a:cubicBezTo>
                    <a:pt x="22775" y="43781"/>
                    <a:pt x="23358" y="43604"/>
                    <a:pt x="23809" y="43344"/>
                  </a:cubicBezTo>
                  <a:cubicBezTo>
                    <a:pt x="23821" y="43360"/>
                    <a:pt x="23840" y="43371"/>
                    <a:pt x="23863" y="43374"/>
                  </a:cubicBezTo>
                  <a:cubicBezTo>
                    <a:pt x="23869" y="43376"/>
                    <a:pt x="23875" y="43376"/>
                    <a:pt x="23881" y="43376"/>
                  </a:cubicBezTo>
                  <a:cubicBezTo>
                    <a:pt x="23919" y="43376"/>
                    <a:pt x="23954" y="43345"/>
                    <a:pt x="23960" y="43306"/>
                  </a:cubicBezTo>
                  <a:cubicBezTo>
                    <a:pt x="23960" y="43306"/>
                    <a:pt x="23964" y="43284"/>
                    <a:pt x="23968" y="43247"/>
                  </a:cubicBezTo>
                  <a:cubicBezTo>
                    <a:pt x="24416" y="42945"/>
                    <a:pt x="24690" y="42550"/>
                    <a:pt x="24650" y="42079"/>
                  </a:cubicBezTo>
                  <a:cubicBezTo>
                    <a:pt x="24615" y="41692"/>
                    <a:pt x="24435" y="41379"/>
                    <a:pt x="24167" y="41150"/>
                  </a:cubicBezTo>
                  <a:cubicBezTo>
                    <a:pt x="24446" y="40924"/>
                    <a:pt x="24687" y="40675"/>
                    <a:pt x="24886" y="40411"/>
                  </a:cubicBezTo>
                  <a:cubicBezTo>
                    <a:pt x="25161" y="40043"/>
                    <a:pt x="25413" y="39482"/>
                    <a:pt x="25639" y="38774"/>
                  </a:cubicBezTo>
                  <a:cubicBezTo>
                    <a:pt x="30978" y="37787"/>
                    <a:pt x="33757" y="31501"/>
                    <a:pt x="31919" y="28981"/>
                  </a:cubicBezTo>
                  <a:cubicBezTo>
                    <a:pt x="31588" y="28522"/>
                    <a:pt x="31178" y="28259"/>
                    <a:pt x="30741" y="28138"/>
                  </a:cubicBezTo>
                  <a:cubicBezTo>
                    <a:pt x="30733" y="28135"/>
                    <a:pt x="30730" y="28127"/>
                    <a:pt x="30722" y="28123"/>
                  </a:cubicBezTo>
                  <a:cubicBezTo>
                    <a:pt x="30704" y="28116"/>
                    <a:pt x="30688" y="28104"/>
                    <a:pt x="30673" y="28097"/>
                  </a:cubicBezTo>
                  <a:cubicBezTo>
                    <a:pt x="30662" y="28090"/>
                    <a:pt x="30654" y="28085"/>
                    <a:pt x="30647" y="28082"/>
                  </a:cubicBezTo>
                  <a:cubicBezTo>
                    <a:pt x="30636" y="28074"/>
                    <a:pt x="30628" y="28071"/>
                    <a:pt x="30620" y="28067"/>
                  </a:cubicBezTo>
                  <a:cubicBezTo>
                    <a:pt x="30553" y="28029"/>
                    <a:pt x="30485" y="27995"/>
                    <a:pt x="30424" y="27965"/>
                  </a:cubicBezTo>
                  <a:cubicBezTo>
                    <a:pt x="30395" y="27950"/>
                    <a:pt x="30368" y="27935"/>
                    <a:pt x="30346" y="27923"/>
                  </a:cubicBezTo>
                  <a:cubicBezTo>
                    <a:pt x="30320" y="27909"/>
                    <a:pt x="30301" y="27897"/>
                    <a:pt x="30285" y="27882"/>
                  </a:cubicBezTo>
                  <a:cubicBezTo>
                    <a:pt x="30252" y="27859"/>
                    <a:pt x="30236" y="27833"/>
                    <a:pt x="30252" y="27810"/>
                  </a:cubicBezTo>
                  <a:lnTo>
                    <a:pt x="30252" y="27810"/>
                  </a:lnTo>
                  <a:cubicBezTo>
                    <a:pt x="30056" y="27845"/>
                    <a:pt x="29837" y="27859"/>
                    <a:pt x="29597" y="27890"/>
                  </a:cubicBezTo>
                  <a:cubicBezTo>
                    <a:pt x="29359" y="27920"/>
                    <a:pt x="29095" y="27965"/>
                    <a:pt x="28824" y="28052"/>
                  </a:cubicBezTo>
                  <a:cubicBezTo>
                    <a:pt x="28689" y="28093"/>
                    <a:pt x="28553" y="28142"/>
                    <a:pt x="28418" y="28206"/>
                  </a:cubicBezTo>
                  <a:cubicBezTo>
                    <a:pt x="28350" y="28240"/>
                    <a:pt x="28287" y="28274"/>
                    <a:pt x="28219" y="28311"/>
                  </a:cubicBezTo>
                  <a:cubicBezTo>
                    <a:pt x="28184" y="28330"/>
                    <a:pt x="28155" y="28349"/>
                    <a:pt x="28120" y="28372"/>
                  </a:cubicBezTo>
                  <a:cubicBezTo>
                    <a:pt x="28117" y="28372"/>
                    <a:pt x="28113" y="28375"/>
                    <a:pt x="28106" y="28379"/>
                  </a:cubicBezTo>
                  <a:lnTo>
                    <a:pt x="28090" y="28391"/>
                  </a:lnTo>
                  <a:lnTo>
                    <a:pt x="28061" y="28410"/>
                  </a:lnTo>
                  <a:cubicBezTo>
                    <a:pt x="28042" y="28424"/>
                    <a:pt x="28023" y="28436"/>
                    <a:pt x="28000" y="28451"/>
                  </a:cubicBezTo>
                  <a:cubicBezTo>
                    <a:pt x="27838" y="28571"/>
                    <a:pt x="27684" y="28707"/>
                    <a:pt x="27564" y="28853"/>
                  </a:cubicBezTo>
                  <a:cubicBezTo>
                    <a:pt x="27443" y="29000"/>
                    <a:pt x="27356" y="29155"/>
                    <a:pt x="27307" y="29301"/>
                  </a:cubicBezTo>
                  <a:cubicBezTo>
                    <a:pt x="27262" y="29364"/>
                    <a:pt x="27242" y="29385"/>
                    <a:pt x="27237" y="29385"/>
                  </a:cubicBezTo>
                  <a:cubicBezTo>
                    <a:pt x="27236" y="29385"/>
                    <a:pt x="27236" y="29385"/>
                    <a:pt x="27236" y="29384"/>
                  </a:cubicBezTo>
                  <a:cubicBezTo>
                    <a:pt x="27228" y="29377"/>
                    <a:pt x="27232" y="29358"/>
                    <a:pt x="27239" y="29332"/>
                  </a:cubicBezTo>
                  <a:cubicBezTo>
                    <a:pt x="27243" y="29349"/>
                    <a:pt x="27247" y="29357"/>
                    <a:pt x="27252" y="29357"/>
                  </a:cubicBezTo>
                  <a:cubicBezTo>
                    <a:pt x="27270" y="29357"/>
                    <a:pt x="27294" y="29236"/>
                    <a:pt x="27315" y="29121"/>
                  </a:cubicBezTo>
                  <a:cubicBezTo>
                    <a:pt x="27336" y="29021"/>
                    <a:pt x="27357" y="28926"/>
                    <a:pt x="27373" y="28926"/>
                  </a:cubicBezTo>
                  <a:cubicBezTo>
                    <a:pt x="27383" y="28926"/>
                    <a:pt x="27392" y="28963"/>
                    <a:pt x="27397" y="29061"/>
                  </a:cubicBezTo>
                  <a:cubicBezTo>
                    <a:pt x="27394" y="28684"/>
                    <a:pt x="27390" y="28451"/>
                    <a:pt x="27383" y="28293"/>
                  </a:cubicBezTo>
                  <a:cubicBezTo>
                    <a:pt x="27375" y="28138"/>
                    <a:pt x="27364" y="28059"/>
                    <a:pt x="27352" y="27999"/>
                  </a:cubicBezTo>
                  <a:cubicBezTo>
                    <a:pt x="27341" y="27935"/>
                    <a:pt x="27330" y="27890"/>
                    <a:pt x="27307" y="27800"/>
                  </a:cubicBezTo>
                  <a:cubicBezTo>
                    <a:pt x="27300" y="27751"/>
                    <a:pt x="27288" y="27694"/>
                    <a:pt x="27274" y="27615"/>
                  </a:cubicBezTo>
                  <a:cubicBezTo>
                    <a:pt x="27270" y="27577"/>
                    <a:pt x="27262" y="27532"/>
                    <a:pt x="27255" y="27483"/>
                  </a:cubicBezTo>
                  <a:cubicBezTo>
                    <a:pt x="27247" y="27435"/>
                    <a:pt x="27239" y="27378"/>
                    <a:pt x="27232" y="27317"/>
                  </a:cubicBezTo>
                  <a:lnTo>
                    <a:pt x="27307" y="27088"/>
                  </a:lnTo>
                  <a:cubicBezTo>
                    <a:pt x="27277" y="26919"/>
                    <a:pt x="27255" y="26828"/>
                    <a:pt x="27239" y="26681"/>
                  </a:cubicBezTo>
                  <a:cubicBezTo>
                    <a:pt x="27228" y="26610"/>
                    <a:pt x="27225" y="26526"/>
                    <a:pt x="27217" y="26410"/>
                  </a:cubicBezTo>
                  <a:cubicBezTo>
                    <a:pt x="27213" y="26297"/>
                    <a:pt x="27210" y="26151"/>
                    <a:pt x="27206" y="25962"/>
                  </a:cubicBezTo>
                  <a:lnTo>
                    <a:pt x="27206" y="25962"/>
                  </a:lnTo>
                  <a:cubicBezTo>
                    <a:pt x="27219" y="26109"/>
                    <a:pt x="27233" y="26160"/>
                    <a:pt x="27246" y="26160"/>
                  </a:cubicBezTo>
                  <a:cubicBezTo>
                    <a:pt x="27275" y="26160"/>
                    <a:pt x="27306" y="25935"/>
                    <a:pt x="27340" y="25935"/>
                  </a:cubicBezTo>
                  <a:cubicBezTo>
                    <a:pt x="27358" y="25935"/>
                    <a:pt x="27377" y="25995"/>
                    <a:pt x="27397" y="26177"/>
                  </a:cubicBezTo>
                  <a:cubicBezTo>
                    <a:pt x="27416" y="25977"/>
                    <a:pt x="27432" y="25789"/>
                    <a:pt x="27439" y="25616"/>
                  </a:cubicBezTo>
                  <a:cubicBezTo>
                    <a:pt x="27443" y="25525"/>
                    <a:pt x="27446" y="25442"/>
                    <a:pt x="27446" y="25360"/>
                  </a:cubicBezTo>
                  <a:lnTo>
                    <a:pt x="27446" y="25119"/>
                  </a:lnTo>
                  <a:cubicBezTo>
                    <a:pt x="27443" y="24964"/>
                    <a:pt x="27435" y="24821"/>
                    <a:pt x="27428" y="24686"/>
                  </a:cubicBezTo>
                  <a:cubicBezTo>
                    <a:pt x="27424" y="24618"/>
                    <a:pt x="27420" y="24550"/>
                    <a:pt x="27416" y="24486"/>
                  </a:cubicBezTo>
                  <a:cubicBezTo>
                    <a:pt x="27409" y="24422"/>
                    <a:pt x="27406" y="24358"/>
                    <a:pt x="27401" y="24298"/>
                  </a:cubicBezTo>
                  <a:cubicBezTo>
                    <a:pt x="27383" y="24057"/>
                    <a:pt x="27364" y="23843"/>
                    <a:pt x="27364" y="23640"/>
                  </a:cubicBezTo>
                  <a:cubicBezTo>
                    <a:pt x="27364" y="23440"/>
                    <a:pt x="27383" y="23256"/>
                    <a:pt x="27435" y="23067"/>
                  </a:cubicBezTo>
                  <a:cubicBezTo>
                    <a:pt x="27402" y="22960"/>
                    <a:pt x="27377" y="22915"/>
                    <a:pt x="27359" y="22915"/>
                  </a:cubicBezTo>
                  <a:cubicBezTo>
                    <a:pt x="27315" y="22915"/>
                    <a:pt x="27308" y="23166"/>
                    <a:pt x="27311" y="23436"/>
                  </a:cubicBezTo>
                  <a:cubicBezTo>
                    <a:pt x="27311" y="23632"/>
                    <a:pt x="27315" y="23835"/>
                    <a:pt x="27319" y="23963"/>
                  </a:cubicBezTo>
                  <a:cubicBezTo>
                    <a:pt x="27319" y="24046"/>
                    <a:pt x="27319" y="24098"/>
                    <a:pt x="27315" y="24098"/>
                  </a:cubicBezTo>
                  <a:cubicBezTo>
                    <a:pt x="27312" y="24098"/>
                    <a:pt x="27309" y="24082"/>
                    <a:pt x="27303" y="24046"/>
                  </a:cubicBezTo>
                  <a:cubicBezTo>
                    <a:pt x="27295" y="24096"/>
                    <a:pt x="27285" y="24118"/>
                    <a:pt x="27276" y="24118"/>
                  </a:cubicBezTo>
                  <a:cubicBezTo>
                    <a:pt x="27252" y="24118"/>
                    <a:pt x="27226" y="23989"/>
                    <a:pt x="27202" y="23809"/>
                  </a:cubicBezTo>
                  <a:cubicBezTo>
                    <a:pt x="27191" y="23680"/>
                    <a:pt x="27172" y="23527"/>
                    <a:pt x="27161" y="23376"/>
                  </a:cubicBezTo>
                  <a:cubicBezTo>
                    <a:pt x="27153" y="23221"/>
                    <a:pt x="27145" y="23067"/>
                    <a:pt x="27145" y="22943"/>
                  </a:cubicBezTo>
                  <a:cubicBezTo>
                    <a:pt x="27145" y="22879"/>
                    <a:pt x="27149" y="22818"/>
                    <a:pt x="27153" y="22759"/>
                  </a:cubicBezTo>
                  <a:cubicBezTo>
                    <a:pt x="27157" y="22695"/>
                    <a:pt x="27164" y="22634"/>
                    <a:pt x="27175" y="22570"/>
                  </a:cubicBezTo>
                  <a:cubicBezTo>
                    <a:pt x="27194" y="22446"/>
                    <a:pt x="27220" y="22314"/>
                    <a:pt x="27247" y="22156"/>
                  </a:cubicBezTo>
                  <a:cubicBezTo>
                    <a:pt x="27296" y="21843"/>
                    <a:pt x="27345" y="21440"/>
                    <a:pt x="27315" y="20812"/>
                  </a:cubicBezTo>
                  <a:lnTo>
                    <a:pt x="27315" y="20812"/>
                  </a:lnTo>
                  <a:cubicBezTo>
                    <a:pt x="27322" y="20917"/>
                    <a:pt x="27333" y="20933"/>
                    <a:pt x="27338" y="21053"/>
                  </a:cubicBezTo>
                  <a:cubicBezTo>
                    <a:pt x="27371" y="20571"/>
                    <a:pt x="27228" y="20119"/>
                    <a:pt x="27281" y="19524"/>
                  </a:cubicBezTo>
                  <a:cubicBezTo>
                    <a:pt x="27142" y="19204"/>
                    <a:pt x="27247" y="18764"/>
                    <a:pt x="27085" y="18677"/>
                  </a:cubicBezTo>
                  <a:lnTo>
                    <a:pt x="27085" y="18677"/>
                  </a:lnTo>
                  <a:cubicBezTo>
                    <a:pt x="27123" y="19069"/>
                    <a:pt x="27153" y="19456"/>
                    <a:pt x="27187" y="19848"/>
                  </a:cubicBezTo>
                  <a:cubicBezTo>
                    <a:pt x="27168" y="19682"/>
                    <a:pt x="27138" y="19520"/>
                    <a:pt x="27107" y="19351"/>
                  </a:cubicBezTo>
                  <a:cubicBezTo>
                    <a:pt x="27081" y="19182"/>
                    <a:pt x="27048" y="19009"/>
                    <a:pt x="27017" y="18824"/>
                  </a:cubicBezTo>
                  <a:cubicBezTo>
                    <a:pt x="26954" y="18451"/>
                    <a:pt x="26904" y="18022"/>
                    <a:pt x="26912" y="17473"/>
                  </a:cubicBezTo>
                  <a:lnTo>
                    <a:pt x="26912" y="17473"/>
                  </a:lnTo>
                  <a:cubicBezTo>
                    <a:pt x="26949" y="17555"/>
                    <a:pt x="27010" y="17880"/>
                    <a:pt x="27048" y="18101"/>
                  </a:cubicBezTo>
                  <a:cubicBezTo>
                    <a:pt x="27062" y="17939"/>
                    <a:pt x="27044" y="17785"/>
                    <a:pt x="27025" y="17631"/>
                  </a:cubicBezTo>
                  <a:cubicBezTo>
                    <a:pt x="27006" y="17477"/>
                    <a:pt x="26991" y="17318"/>
                    <a:pt x="27003" y="17152"/>
                  </a:cubicBezTo>
                  <a:lnTo>
                    <a:pt x="27003" y="17152"/>
                  </a:lnTo>
                  <a:cubicBezTo>
                    <a:pt x="27040" y="17171"/>
                    <a:pt x="27070" y="17273"/>
                    <a:pt x="27093" y="17420"/>
                  </a:cubicBezTo>
                  <a:cubicBezTo>
                    <a:pt x="27104" y="17495"/>
                    <a:pt x="27116" y="17581"/>
                    <a:pt x="27123" y="17676"/>
                  </a:cubicBezTo>
                  <a:cubicBezTo>
                    <a:pt x="27130" y="17770"/>
                    <a:pt x="27142" y="17875"/>
                    <a:pt x="27149" y="17981"/>
                  </a:cubicBezTo>
                  <a:cubicBezTo>
                    <a:pt x="27164" y="18199"/>
                    <a:pt x="27180" y="18436"/>
                    <a:pt x="27202" y="18662"/>
                  </a:cubicBezTo>
                  <a:cubicBezTo>
                    <a:pt x="27220" y="18888"/>
                    <a:pt x="27247" y="19103"/>
                    <a:pt x="27285" y="19280"/>
                  </a:cubicBezTo>
                  <a:cubicBezTo>
                    <a:pt x="27300" y="19193"/>
                    <a:pt x="27293" y="19065"/>
                    <a:pt x="27281" y="18929"/>
                  </a:cubicBezTo>
                  <a:cubicBezTo>
                    <a:pt x="27266" y="18794"/>
                    <a:pt x="27247" y="18648"/>
                    <a:pt x="27232" y="18523"/>
                  </a:cubicBezTo>
                  <a:cubicBezTo>
                    <a:pt x="27211" y="18346"/>
                    <a:pt x="27199" y="18214"/>
                    <a:pt x="27227" y="18214"/>
                  </a:cubicBezTo>
                  <a:cubicBezTo>
                    <a:pt x="27239" y="18214"/>
                    <a:pt x="27257" y="18236"/>
                    <a:pt x="27285" y="18286"/>
                  </a:cubicBezTo>
                  <a:cubicBezTo>
                    <a:pt x="27225" y="18161"/>
                    <a:pt x="27191" y="18019"/>
                    <a:pt x="27168" y="17864"/>
                  </a:cubicBezTo>
                  <a:cubicBezTo>
                    <a:pt x="27149" y="17710"/>
                    <a:pt x="27142" y="17541"/>
                    <a:pt x="27138" y="17360"/>
                  </a:cubicBezTo>
                  <a:cubicBezTo>
                    <a:pt x="27123" y="16999"/>
                    <a:pt x="27112" y="16596"/>
                    <a:pt x="26994" y="16166"/>
                  </a:cubicBezTo>
                  <a:lnTo>
                    <a:pt x="26994" y="16166"/>
                  </a:lnTo>
                  <a:lnTo>
                    <a:pt x="27093" y="16215"/>
                  </a:lnTo>
                  <a:cubicBezTo>
                    <a:pt x="27078" y="16147"/>
                    <a:pt x="27055" y="16045"/>
                    <a:pt x="27029" y="15925"/>
                  </a:cubicBezTo>
                  <a:cubicBezTo>
                    <a:pt x="27017" y="15865"/>
                    <a:pt x="27006" y="15805"/>
                    <a:pt x="26999" y="15741"/>
                  </a:cubicBezTo>
                  <a:cubicBezTo>
                    <a:pt x="26987" y="15677"/>
                    <a:pt x="26980" y="15609"/>
                    <a:pt x="26972" y="15548"/>
                  </a:cubicBezTo>
                  <a:lnTo>
                    <a:pt x="26972" y="15548"/>
                  </a:lnTo>
                  <a:cubicBezTo>
                    <a:pt x="27029" y="15696"/>
                    <a:pt x="27081" y="15847"/>
                    <a:pt x="27135" y="15993"/>
                  </a:cubicBezTo>
                  <a:cubicBezTo>
                    <a:pt x="27116" y="15906"/>
                    <a:pt x="27100" y="15819"/>
                    <a:pt x="27085" y="15734"/>
                  </a:cubicBezTo>
                  <a:cubicBezTo>
                    <a:pt x="27074" y="15647"/>
                    <a:pt x="27062" y="15564"/>
                    <a:pt x="27055" y="15477"/>
                  </a:cubicBezTo>
                  <a:cubicBezTo>
                    <a:pt x="27051" y="15390"/>
                    <a:pt x="27044" y="15308"/>
                    <a:pt x="27040" y="15221"/>
                  </a:cubicBezTo>
                  <a:cubicBezTo>
                    <a:pt x="27036" y="15138"/>
                    <a:pt x="27036" y="15051"/>
                    <a:pt x="27032" y="14969"/>
                  </a:cubicBezTo>
                  <a:cubicBezTo>
                    <a:pt x="27025" y="14630"/>
                    <a:pt x="27022" y="14291"/>
                    <a:pt x="26949" y="13960"/>
                  </a:cubicBezTo>
                  <a:lnTo>
                    <a:pt x="26949" y="13960"/>
                  </a:lnTo>
                  <a:cubicBezTo>
                    <a:pt x="26972" y="14133"/>
                    <a:pt x="26987" y="14273"/>
                    <a:pt x="26999" y="14378"/>
                  </a:cubicBezTo>
                  <a:cubicBezTo>
                    <a:pt x="27006" y="14487"/>
                    <a:pt x="27010" y="14563"/>
                    <a:pt x="27013" y="14615"/>
                  </a:cubicBezTo>
                  <a:cubicBezTo>
                    <a:pt x="27013" y="14703"/>
                    <a:pt x="27003" y="14731"/>
                    <a:pt x="26989" y="14731"/>
                  </a:cubicBezTo>
                  <a:cubicBezTo>
                    <a:pt x="26986" y="14731"/>
                    <a:pt x="26983" y="14730"/>
                    <a:pt x="26980" y="14728"/>
                  </a:cubicBezTo>
                  <a:cubicBezTo>
                    <a:pt x="26961" y="14719"/>
                    <a:pt x="26939" y="14690"/>
                    <a:pt x="26920" y="14690"/>
                  </a:cubicBezTo>
                  <a:cubicBezTo>
                    <a:pt x="26897" y="14690"/>
                    <a:pt x="26880" y="14731"/>
                    <a:pt x="26878" y="14893"/>
                  </a:cubicBezTo>
                  <a:cubicBezTo>
                    <a:pt x="26841" y="14679"/>
                    <a:pt x="26810" y="14498"/>
                    <a:pt x="26791" y="14351"/>
                  </a:cubicBezTo>
                  <a:cubicBezTo>
                    <a:pt x="26773" y="14201"/>
                    <a:pt x="26761" y="14080"/>
                    <a:pt x="26754" y="13975"/>
                  </a:cubicBezTo>
                  <a:cubicBezTo>
                    <a:pt x="26742" y="13768"/>
                    <a:pt x="26758" y="13633"/>
                    <a:pt x="26773" y="13489"/>
                  </a:cubicBezTo>
                  <a:cubicBezTo>
                    <a:pt x="26780" y="13418"/>
                    <a:pt x="26788" y="13346"/>
                    <a:pt x="26796" y="13260"/>
                  </a:cubicBezTo>
                  <a:cubicBezTo>
                    <a:pt x="26799" y="13177"/>
                    <a:pt x="26803" y="13079"/>
                    <a:pt x="26796" y="12959"/>
                  </a:cubicBezTo>
                  <a:cubicBezTo>
                    <a:pt x="26784" y="12736"/>
                    <a:pt x="26751" y="12431"/>
                    <a:pt x="26656" y="11984"/>
                  </a:cubicBezTo>
                  <a:lnTo>
                    <a:pt x="26656" y="11984"/>
                  </a:lnTo>
                  <a:cubicBezTo>
                    <a:pt x="26667" y="12040"/>
                    <a:pt x="26678" y="12108"/>
                    <a:pt x="26690" y="12175"/>
                  </a:cubicBezTo>
                  <a:cubicBezTo>
                    <a:pt x="26701" y="12277"/>
                    <a:pt x="26709" y="12382"/>
                    <a:pt x="26713" y="12465"/>
                  </a:cubicBezTo>
                  <a:cubicBezTo>
                    <a:pt x="26719" y="12562"/>
                    <a:pt x="26717" y="12630"/>
                    <a:pt x="26702" y="12630"/>
                  </a:cubicBezTo>
                  <a:cubicBezTo>
                    <a:pt x="26692" y="12630"/>
                    <a:pt x="26676" y="12595"/>
                    <a:pt x="26652" y="12511"/>
                  </a:cubicBezTo>
                  <a:cubicBezTo>
                    <a:pt x="26607" y="12137"/>
                    <a:pt x="26543" y="11645"/>
                    <a:pt x="26543" y="11404"/>
                  </a:cubicBezTo>
                  <a:cubicBezTo>
                    <a:pt x="26506" y="11246"/>
                    <a:pt x="26471" y="11129"/>
                    <a:pt x="26449" y="11046"/>
                  </a:cubicBezTo>
                  <a:cubicBezTo>
                    <a:pt x="26426" y="10963"/>
                    <a:pt x="26407" y="10914"/>
                    <a:pt x="26396" y="10888"/>
                  </a:cubicBezTo>
                  <a:cubicBezTo>
                    <a:pt x="26390" y="10876"/>
                    <a:pt x="26386" y="10870"/>
                    <a:pt x="26383" y="10870"/>
                  </a:cubicBezTo>
                  <a:cubicBezTo>
                    <a:pt x="26374" y="10870"/>
                    <a:pt x="26375" y="10912"/>
                    <a:pt x="26377" y="10967"/>
                  </a:cubicBezTo>
                  <a:cubicBezTo>
                    <a:pt x="26377" y="10985"/>
                    <a:pt x="26381" y="11004"/>
                    <a:pt x="26381" y="11023"/>
                  </a:cubicBezTo>
                  <a:cubicBezTo>
                    <a:pt x="26381" y="11046"/>
                    <a:pt x="26381" y="11065"/>
                    <a:pt x="26385" y="11084"/>
                  </a:cubicBezTo>
                  <a:cubicBezTo>
                    <a:pt x="26385" y="11125"/>
                    <a:pt x="26385" y="11159"/>
                    <a:pt x="26381" y="11181"/>
                  </a:cubicBezTo>
                  <a:cubicBezTo>
                    <a:pt x="26380" y="11198"/>
                    <a:pt x="26376" y="11207"/>
                    <a:pt x="26371" y="11207"/>
                  </a:cubicBezTo>
                  <a:cubicBezTo>
                    <a:pt x="26361" y="11207"/>
                    <a:pt x="26342" y="11175"/>
                    <a:pt x="26313" y="11088"/>
                  </a:cubicBezTo>
                  <a:cubicBezTo>
                    <a:pt x="26317" y="10975"/>
                    <a:pt x="26302" y="10877"/>
                    <a:pt x="26283" y="10790"/>
                  </a:cubicBezTo>
                  <a:cubicBezTo>
                    <a:pt x="26272" y="10745"/>
                    <a:pt x="26257" y="10703"/>
                    <a:pt x="26242" y="10662"/>
                  </a:cubicBezTo>
                  <a:cubicBezTo>
                    <a:pt x="26226" y="10620"/>
                    <a:pt x="26212" y="10579"/>
                    <a:pt x="26193" y="10538"/>
                  </a:cubicBezTo>
                  <a:cubicBezTo>
                    <a:pt x="26170" y="10497"/>
                    <a:pt x="26151" y="10455"/>
                    <a:pt x="26129" y="10413"/>
                  </a:cubicBezTo>
                  <a:cubicBezTo>
                    <a:pt x="26110" y="10368"/>
                    <a:pt x="26087" y="10323"/>
                    <a:pt x="26065" y="10274"/>
                  </a:cubicBezTo>
                  <a:cubicBezTo>
                    <a:pt x="26039" y="10226"/>
                    <a:pt x="26016" y="10172"/>
                    <a:pt x="25990" y="10116"/>
                  </a:cubicBezTo>
                  <a:cubicBezTo>
                    <a:pt x="25964" y="10059"/>
                    <a:pt x="25941" y="10000"/>
                    <a:pt x="25915" y="9932"/>
                  </a:cubicBezTo>
                  <a:lnTo>
                    <a:pt x="26005" y="9898"/>
                  </a:lnTo>
                  <a:cubicBezTo>
                    <a:pt x="25983" y="9826"/>
                    <a:pt x="25964" y="9758"/>
                    <a:pt x="25948" y="9698"/>
                  </a:cubicBezTo>
                  <a:cubicBezTo>
                    <a:pt x="25937" y="9672"/>
                    <a:pt x="25929" y="9642"/>
                    <a:pt x="25922" y="9616"/>
                  </a:cubicBezTo>
                  <a:cubicBezTo>
                    <a:pt x="25910" y="9585"/>
                    <a:pt x="25903" y="9562"/>
                    <a:pt x="25896" y="9536"/>
                  </a:cubicBezTo>
                  <a:cubicBezTo>
                    <a:pt x="25861" y="9439"/>
                    <a:pt x="25832" y="9364"/>
                    <a:pt x="25805" y="9299"/>
                  </a:cubicBezTo>
                  <a:cubicBezTo>
                    <a:pt x="25748" y="9175"/>
                    <a:pt x="25711" y="9115"/>
                    <a:pt x="25677" y="9081"/>
                  </a:cubicBezTo>
                  <a:cubicBezTo>
                    <a:pt x="25644" y="9043"/>
                    <a:pt x="25617" y="9028"/>
                    <a:pt x="25587" y="8998"/>
                  </a:cubicBezTo>
                  <a:cubicBezTo>
                    <a:pt x="25568" y="8983"/>
                    <a:pt x="25553" y="8964"/>
                    <a:pt x="25534" y="8938"/>
                  </a:cubicBezTo>
                  <a:cubicBezTo>
                    <a:pt x="25531" y="8930"/>
                    <a:pt x="25526" y="8923"/>
                    <a:pt x="25519" y="8915"/>
                  </a:cubicBezTo>
                  <a:cubicBezTo>
                    <a:pt x="25515" y="8912"/>
                    <a:pt x="25512" y="8907"/>
                    <a:pt x="25508" y="8900"/>
                  </a:cubicBezTo>
                  <a:cubicBezTo>
                    <a:pt x="25500" y="8889"/>
                    <a:pt x="25493" y="8877"/>
                    <a:pt x="25486" y="8862"/>
                  </a:cubicBezTo>
                  <a:cubicBezTo>
                    <a:pt x="25477" y="8851"/>
                    <a:pt x="25474" y="8839"/>
                    <a:pt x="25467" y="8829"/>
                  </a:cubicBezTo>
                  <a:cubicBezTo>
                    <a:pt x="25463" y="8821"/>
                    <a:pt x="25463" y="8817"/>
                    <a:pt x="25458" y="8810"/>
                  </a:cubicBezTo>
                  <a:cubicBezTo>
                    <a:pt x="25455" y="8806"/>
                    <a:pt x="25455" y="8802"/>
                    <a:pt x="25455" y="8799"/>
                  </a:cubicBezTo>
                  <a:lnTo>
                    <a:pt x="25455" y="8787"/>
                  </a:lnTo>
                  <a:cubicBezTo>
                    <a:pt x="25463" y="8764"/>
                    <a:pt x="25467" y="8738"/>
                    <a:pt x="25467" y="8708"/>
                  </a:cubicBezTo>
                  <a:cubicBezTo>
                    <a:pt x="25470" y="8704"/>
                    <a:pt x="25470" y="8700"/>
                    <a:pt x="25470" y="8693"/>
                  </a:cubicBezTo>
                  <a:lnTo>
                    <a:pt x="25470" y="8686"/>
                  </a:lnTo>
                  <a:lnTo>
                    <a:pt x="25470" y="8678"/>
                  </a:lnTo>
                  <a:cubicBezTo>
                    <a:pt x="25470" y="8667"/>
                    <a:pt x="25474" y="8652"/>
                    <a:pt x="25474" y="8641"/>
                  </a:cubicBezTo>
                  <a:cubicBezTo>
                    <a:pt x="25477" y="8614"/>
                    <a:pt x="25477" y="8587"/>
                    <a:pt x="25477" y="8561"/>
                  </a:cubicBezTo>
                  <a:cubicBezTo>
                    <a:pt x="25481" y="8509"/>
                    <a:pt x="25486" y="8452"/>
                    <a:pt x="25486" y="8388"/>
                  </a:cubicBezTo>
                  <a:cubicBezTo>
                    <a:pt x="25500" y="8441"/>
                    <a:pt x="25512" y="8493"/>
                    <a:pt x="25523" y="8550"/>
                  </a:cubicBezTo>
                  <a:cubicBezTo>
                    <a:pt x="25526" y="8577"/>
                    <a:pt x="25534" y="8603"/>
                    <a:pt x="25538" y="8633"/>
                  </a:cubicBezTo>
                  <a:cubicBezTo>
                    <a:pt x="25542" y="8659"/>
                    <a:pt x="25545" y="8697"/>
                    <a:pt x="25549" y="8712"/>
                  </a:cubicBezTo>
                  <a:cubicBezTo>
                    <a:pt x="25557" y="8735"/>
                    <a:pt x="25564" y="8757"/>
                    <a:pt x="25571" y="8776"/>
                  </a:cubicBezTo>
                  <a:lnTo>
                    <a:pt x="25571" y="8783"/>
                  </a:lnTo>
                  <a:lnTo>
                    <a:pt x="25576" y="8783"/>
                  </a:lnTo>
                  <a:lnTo>
                    <a:pt x="25580" y="8787"/>
                  </a:lnTo>
                  <a:lnTo>
                    <a:pt x="25594" y="8802"/>
                  </a:lnTo>
                  <a:cubicBezTo>
                    <a:pt x="25602" y="8810"/>
                    <a:pt x="25609" y="8817"/>
                    <a:pt x="25621" y="8825"/>
                  </a:cubicBezTo>
                  <a:lnTo>
                    <a:pt x="25606" y="8799"/>
                  </a:lnTo>
                  <a:lnTo>
                    <a:pt x="25598" y="8787"/>
                  </a:lnTo>
                  <a:lnTo>
                    <a:pt x="25598" y="8783"/>
                  </a:lnTo>
                  <a:lnTo>
                    <a:pt x="25594" y="8780"/>
                  </a:lnTo>
                  <a:lnTo>
                    <a:pt x="25598" y="8772"/>
                  </a:lnTo>
                  <a:lnTo>
                    <a:pt x="25598" y="8716"/>
                  </a:lnTo>
                  <a:lnTo>
                    <a:pt x="25598" y="8659"/>
                  </a:lnTo>
                  <a:lnTo>
                    <a:pt x="25598" y="8599"/>
                  </a:lnTo>
                  <a:cubicBezTo>
                    <a:pt x="25598" y="8558"/>
                    <a:pt x="25598" y="8516"/>
                    <a:pt x="25594" y="8478"/>
                  </a:cubicBezTo>
                  <a:cubicBezTo>
                    <a:pt x="25590" y="8399"/>
                    <a:pt x="25587" y="8324"/>
                    <a:pt x="25580" y="8249"/>
                  </a:cubicBezTo>
                  <a:lnTo>
                    <a:pt x="25580" y="8249"/>
                  </a:lnTo>
                  <a:cubicBezTo>
                    <a:pt x="25617" y="8297"/>
                    <a:pt x="25655" y="8347"/>
                    <a:pt x="25692" y="8399"/>
                  </a:cubicBezTo>
                  <a:cubicBezTo>
                    <a:pt x="25681" y="8294"/>
                    <a:pt x="25666" y="8203"/>
                    <a:pt x="25655" y="8121"/>
                  </a:cubicBezTo>
                  <a:cubicBezTo>
                    <a:pt x="25644" y="8038"/>
                    <a:pt x="25632" y="7963"/>
                    <a:pt x="25621" y="7891"/>
                  </a:cubicBezTo>
                  <a:cubicBezTo>
                    <a:pt x="25602" y="7748"/>
                    <a:pt x="25583" y="7620"/>
                    <a:pt x="25571" y="7496"/>
                  </a:cubicBezTo>
                  <a:cubicBezTo>
                    <a:pt x="25542" y="7251"/>
                    <a:pt x="25523" y="7003"/>
                    <a:pt x="25486" y="6630"/>
                  </a:cubicBezTo>
                  <a:cubicBezTo>
                    <a:pt x="25476" y="6670"/>
                    <a:pt x="25462" y="6689"/>
                    <a:pt x="25446" y="6689"/>
                  </a:cubicBezTo>
                  <a:cubicBezTo>
                    <a:pt x="25423" y="6689"/>
                    <a:pt x="25395" y="6653"/>
                    <a:pt x="25364" y="6581"/>
                  </a:cubicBezTo>
                  <a:cubicBezTo>
                    <a:pt x="25312" y="6460"/>
                    <a:pt x="25248" y="6235"/>
                    <a:pt x="25192" y="5915"/>
                  </a:cubicBezTo>
                  <a:cubicBezTo>
                    <a:pt x="25184" y="5764"/>
                    <a:pt x="25197" y="5739"/>
                    <a:pt x="25209" y="5739"/>
                  </a:cubicBezTo>
                  <a:cubicBezTo>
                    <a:pt x="25216" y="5739"/>
                    <a:pt x="25222" y="5745"/>
                    <a:pt x="25225" y="5745"/>
                  </a:cubicBezTo>
                  <a:cubicBezTo>
                    <a:pt x="25233" y="5745"/>
                    <a:pt x="25237" y="5730"/>
                    <a:pt x="25225" y="5659"/>
                  </a:cubicBezTo>
                  <a:cubicBezTo>
                    <a:pt x="25214" y="5587"/>
                    <a:pt x="25192" y="5459"/>
                    <a:pt x="25142" y="5233"/>
                  </a:cubicBezTo>
                  <a:lnTo>
                    <a:pt x="25142" y="5233"/>
                  </a:lnTo>
                  <a:cubicBezTo>
                    <a:pt x="25241" y="5425"/>
                    <a:pt x="25357" y="5640"/>
                    <a:pt x="25338" y="6057"/>
                  </a:cubicBezTo>
                  <a:cubicBezTo>
                    <a:pt x="25376" y="6092"/>
                    <a:pt x="25432" y="6250"/>
                    <a:pt x="25470" y="6291"/>
                  </a:cubicBezTo>
                  <a:cubicBezTo>
                    <a:pt x="25463" y="6043"/>
                    <a:pt x="25413" y="5741"/>
                    <a:pt x="25357" y="5463"/>
                  </a:cubicBezTo>
                  <a:cubicBezTo>
                    <a:pt x="25300" y="5180"/>
                    <a:pt x="25237" y="4921"/>
                    <a:pt x="25199" y="4755"/>
                  </a:cubicBezTo>
                  <a:lnTo>
                    <a:pt x="25199" y="4755"/>
                  </a:lnTo>
                  <a:cubicBezTo>
                    <a:pt x="25222" y="4883"/>
                    <a:pt x="25248" y="5037"/>
                    <a:pt x="25252" y="5120"/>
                  </a:cubicBezTo>
                  <a:cubicBezTo>
                    <a:pt x="25120" y="4683"/>
                    <a:pt x="24980" y="4254"/>
                    <a:pt x="24834" y="3825"/>
                  </a:cubicBezTo>
                  <a:cubicBezTo>
                    <a:pt x="24829" y="3749"/>
                    <a:pt x="24834" y="3720"/>
                    <a:pt x="24845" y="3720"/>
                  </a:cubicBezTo>
                  <a:cubicBezTo>
                    <a:pt x="24866" y="3720"/>
                    <a:pt x="24909" y="3821"/>
                    <a:pt x="24951" y="3923"/>
                  </a:cubicBezTo>
                  <a:cubicBezTo>
                    <a:pt x="24916" y="3791"/>
                    <a:pt x="24876" y="3682"/>
                    <a:pt x="24830" y="3554"/>
                  </a:cubicBezTo>
                  <a:cubicBezTo>
                    <a:pt x="24785" y="3430"/>
                    <a:pt x="24736" y="3291"/>
                    <a:pt x="24676" y="3095"/>
                  </a:cubicBezTo>
                  <a:lnTo>
                    <a:pt x="24676" y="3095"/>
                  </a:lnTo>
                  <a:cubicBezTo>
                    <a:pt x="24728" y="3136"/>
                    <a:pt x="24770" y="3143"/>
                    <a:pt x="24822" y="3211"/>
                  </a:cubicBezTo>
                  <a:cubicBezTo>
                    <a:pt x="24876" y="3275"/>
                    <a:pt x="24935" y="3392"/>
                    <a:pt x="25015" y="3637"/>
                  </a:cubicBezTo>
                  <a:cubicBezTo>
                    <a:pt x="24886" y="3237"/>
                    <a:pt x="24751" y="2839"/>
                    <a:pt x="24600" y="2443"/>
                  </a:cubicBezTo>
                  <a:cubicBezTo>
                    <a:pt x="24605" y="2398"/>
                    <a:pt x="24574" y="2229"/>
                    <a:pt x="24551" y="2094"/>
                  </a:cubicBezTo>
                  <a:cubicBezTo>
                    <a:pt x="24534" y="1986"/>
                    <a:pt x="24521" y="1899"/>
                    <a:pt x="24535" y="1899"/>
                  </a:cubicBezTo>
                  <a:cubicBezTo>
                    <a:pt x="24539" y="1899"/>
                    <a:pt x="24546" y="1907"/>
                    <a:pt x="24555" y="1924"/>
                  </a:cubicBezTo>
                  <a:cubicBezTo>
                    <a:pt x="24518" y="1788"/>
                    <a:pt x="24465" y="1645"/>
                    <a:pt x="24397" y="1494"/>
                  </a:cubicBezTo>
                  <a:cubicBezTo>
                    <a:pt x="24334" y="1340"/>
                    <a:pt x="24254" y="1182"/>
                    <a:pt x="24160" y="1017"/>
                  </a:cubicBezTo>
                  <a:cubicBezTo>
                    <a:pt x="24111" y="938"/>
                    <a:pt x="24062" y="851"/>
                    <a:pt x="24002" y="764"/>
                  </a:cubicBezTo>
                  <a:cubicBezTo>
                    <a:pt x="23990" y="745"/>
                    <a:pt x="23976" y="723"/>
                    <a:pt x="23960" y="700"/>
                  </a:cubicBezTo>
                  <a:lnTo>
                    <a:pt x="23938" y="667"/>
                  </a:lnTo>
                  <a:lnTo>
                    <a:pt x="23922" y="651"/>
                  </a:lnTo>
                  <a:lnTo>
                    <a:pt x="23908" y="629"/>
                  </a:lnTo>
                  <a:cubicBezTo>
                    <a:pt x="23863" y="565"/>
                    <a:pt x="23814" y="504"/>
                    <a:pt x="23764" y="445"/>
                  </a:cubicBezTo>
                  <a:cubicBezTo>
                    <a:pt x="23667" y="328"/>
                    <a:pt x="23554" y="226"/>
                    <a:pt x="23430" y="147"/>
                  </a:cubicBezTo>
                  <a:cubicBezTo>
                    <a:pt x="23366" y="109"/>
                    <a:pt x="23298" y="75"/>
                    <a:pt x="23230" y="52"/>
                  </a:cubicBezTo>
                  <a:cubicBezTo>
                    <a:pt x="23196" y="38"/>
                    <a:pt x="23159" y="30"/>
                    <a:pt x="23125" y="23"/>
                  </a:cubicBezTo>
                  <a:cubicBezTo>
                    <a:pt x="23117" y="19"/>
                    <a:pt x="23106" y="15"/>
                    <a:pt x="23098" y="15"/>
                  </a:cubicBezTo>
                  <a:lnTo>
                    <a:pt x="23072" y="12"/>
                  </a:lnTo>
                  <a:lnTo>
                    <a:pt x="23057" y="7"/>
                  </a:lnTo>
                  <a:lnTo>
                    <a:pt x="23041" y="7"/>
                  </a:lnTo>
                  <a:lnTo>
                    <a:pt x="23015" y="4"/>
                  </a:lnTo>
                  <a:cubicBezTo>
                    <a:pt x="22986" y="1"/>
                    <a:pt x="22958" y="0"/>
                    <a:pt x="22929" y="0"/>
                  </a:cubicBezTo>
                  <a:close/>
                </a:path>
              </a:pathLst>
            </a:custGeom>
            <a:solidFill>
              <a:srgbClr val="FF8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9"/>
            <p:cNvSpPr/>
            <p:nvPr/>
          </p:nvSpPr>
          <p:spPr>
            <a:xfrm>
              <a:off x="6434104" y="2015558"/>
              <a:ext cx="3157" cy="17322"/>
            </a:xfrm>
            <a:custGeom>
              <a:rect b="b" l="l" r="r" t="t"/>
              <a:pathLst>
                <a:path extrusionOk="0" h="214" w="39">
                  <a:moveTo>
                    <a:pt x="4" y="1"/>
                  </a:moveTo>
                  <a:cubicBezTo>
                    <a:pt x="4" y="20"/>
                    <a:pt x="4" y="39"/>
                    <a:pt x="0" y="58"/>
                  </a:cubicBezTo>
                  <a:cubicBezTo>
                    <a:pt x="22" y="168"/>
                    <a:pt x="33" y="213"/>
                    <a:pt x="35" y="213"/>
                  </a:cubicBezTo>
                  <a:cubicBezTo>
                    <a:pt x="39" y="213"/>
                    <a:pt x="26" y="123"/>
                    <a:pt x="4" y="1"/>
                  </a:cubicBezTo>
                  <a:close/>
                </a:path>
              </a:pathLst>
            </a:custGeom>
            <a:solidFill>
              <a:srgbClr val="FF8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9"/>
            <p:cNvSpPr/>
            <p:nvPr/>
          </p:nvSpPr>
          <p:spPr>
            <a:xfrm>
              <a:off x="6401483" y="1514988"/>
              <a:ext cx="1214" cy="5504"/>
            </a:xfrm>
            <a:custGeom>
              <a:rect b="b" l="l" r="r" t="t"/>
              <a:pathLst>
                <a:path extrusionOk="0" h="68" w="15">
                  <a:moveTo>
                    <a:pt x="15" y="68"/>
                  </a:moveTo>
                  <a:cubicBezTo>
                    <a:pt x="11" y="45"/>
                    <a:pt x="7" y="23"/>
                    <a:pt x="0" y="0"/>
                  </a:cubicBezTo>
                  <a:cubicBezTo>
                    <a:pt x="7" y="23"/>
                    <a:pt x="11" y="45"/>
                    <a:pt x="15" y="68"/>
                  </a:cubicBezTo>
                  <a:close/>
                </a:path>
              </a:pathLst>
            </a:custGeom>
            <a:solidFill>
              <a:srgbClr val="FF8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9"/>
            <p:cNvSpPr/>
            <p:nvPr/>
          </p:nvSpPr>
          <p:spPr>
            <a:xfrm>
              <a:off x="4107626" y="1563636"/>
              <a:ext cx="868297" cy="133640"/>
            </a:xfrm>
            <a:custGeom>
              <a:rect b="b" l="l" r="r" t="t"/>
              <a:pathLst>
                <a:path extrusionOk="0" h="1651" w="10727">
                  <a:moveTo>
                    <a:pt x="10674" y="1"/>
                  </a:moveTo>
                  <a:cubicBezTo>
                    <a:pt x="10674" y="1"/>
                    <a:pt x="10007" y="91"/>
                    <a:pt x="9009" y="227"/>
                  </a:cubicBezTo>
                  <a:cubicBezTo>
                    <a:pt x="8012" y="366"/>
                    <a:pt x="6683" y="555"/>
                    <a:pt x="5350" y="743"/>
                  </a:cubicBezTo>
                  <a:cubicBezTo>
                    <a:pt x="4025" y="946"/>
                    <a:pt x="2696" y="1146"/>
                    <a:pt x="1698" y="1297"/>
                  </a:cubicBezTo>
                  <a:cubicBezTo>
                    <a:pt x="704" y="1455"/>
                    <a:pt x="38" y="1563"/>
                    <a:pt x="38" y="1563"/>
                  </a:cubicBezTo>
                  <a:cubicBezTo>
                    <a:pt x="16" y="1568"/>
                    <a:pt x="0" y="1586"/>
                    <a:pt x="4" y="1613"/>
                  </a:cubicBezTo>
                  <a:cubicBezTo>
                    <a:pt x="8" y="1633"/>
                    <a:pt x="23" y="1650"/>
                    <a:pt x="47" y="1650"/>
                  </a:cubicBezTo>
                  <a:cubicBezTo>
                    <a:pt x="49" y="1650"/>
                    <a:pt x="51" y="1650"/>
                    <a:pt x="53" y="1650"/>
                  </a:cubicBezTo>
                  <a:cubicBezTo>
                    <a:pt x="53" y="1650"/>
                    <a:pt x="719" y="1559"/>
                    <a:pt x="1717" y="1428"/>
                  </a:cubicBezTo>
                  <a:cubicBezTo>
                    <a:pt x="2714" y="1285"/>
                    <a:pt x="4044" y="1097"/>
                    <a:pt x="5376" y="908"/>
                  </a:cubicBezTo>
                  <a:cubicBezTo>
                    <a:pt x="6705" y="705"/>
                    <a:pt x="8035" y="506"/>
                    <a:pt x="9028" y="355"/>
                  </a:cubicBezTo>
                  <a:cubicBezTo>
                    <a:pt x="10026" y="197"/>
                    <a:pt x="10688" y="91"/>
                    <a:pt x="10688" y="91"/>
                  </a:cubicBezTo>
                  <a:cubicBezTo>
                    <a:pt x="10711" y="88"/>
                    <a:pt x="10726" y="65"/>
                    <a:pt x="10723" y="42"/>
                  </a:cubicBezTo>
                  <a:cubicBezTo>
                    <a:pt x="10723" y="16"/>
                    <a:pt x="10700" y="1"/>
                    <a:pt x="1067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9"/>
            <p:cNvSpPr/>
            <p:nvPr/>
          </p:nvSpPr>
          <p:spPr>
            <a:xfrm>
              <a:off x="4138952" y="1613499"/>
              <a:ext cx="864412" cy="304596"/>
            </a:xfrm>
            <a:custGeom>
              <a:rect b="b" l="l" r="r" t="t"/>
              <a:pathLst>
                <a:path extrusionOk="0" h="3763" w="10679">
                  <a:moveTo>
                    <a:pt x="10629" y="0"/>
                  </a:moveTo>
                  <a:cubicBezTo>
                    <a:pt x="10624" y="0"/>
                    <a:pt x="10619" y="1"/>
                    <a:pt x="10614" y="3"/>
                  </a:cubicBezTo>
                  <a:cubicBezTo>
                    <a:pt x="10614" y="3"/>
                    <a:pt x="9952" y="224"/>
                    <a:pt x="8954" y="556"/>
                  </a:cubicBezTo>
                  <a:cubicBezTo>
                    <a:pt x="7960" y="895"/>
                    <a:pt x="6635" y="1350"/>
                    <a:pt x="5309" y="1802"/>
                  </a:cubicBezTo>
                  <a:cubicBezTo>
                    <a:pt x="3992" y="2269"/>
                    <a:pt x="2671" y="2732"/>
                    <a:pt x="1680" y="3082"/>
                  </a:cubicBezTo>
                  <a:cubicBezTo>
                    <a:pt x="694" y="3440"/>
                    <a:pt x="35" y="3677"/>
                    <a:pt x="35" y="3677"/>
                  </a:cubicBezTo>
                  <a:cubicBezTo>
                    <a:pt x="13" y="3685"/>
                    <a:pt x="1" y="3707"/>
                    <a:pt x="9" y="3734"/>
                  </a:cubicBezTo>
                  <a:cubicBezTo>
                    <a:pt x="15" y="3752"/>
                    <a:pt x="30" y="3762"/>
                    <a:pt x="47" y="3762"/>
                  </a:cubicBezTo>
                  <a:cubicBezTo>
                    <a:pt x="52" y="3762"/>
                    <a:pt x="57" y="3761"/>
                    <a:pt x="61" y="3760"/>
                  </a:cubicBezTo>
                  <a:cubicBezTo>
                    <a:pt x="61" y="3760"/>
                    <a:pt x="728" y="3538"/>
                    <a:pt x="1722" y="3206"/>
                  </a:cubicBezTo>
                  <a:cubicBezTo>
                    <a:pt x="2716" y="2864"/>
                    <a:pt x="4041" y="2412"/>
                    <a:pt x="5366" y="1960"/>
                  </a:cubicBezTo>
                  <a:cubicBezTo>
                    <a:pt x="6687" y="1494"/>
                    <a:pt x="8005" y="1027"/>
                    <a:pt x="8996" y="681"/>
                  </a:cubicBezTo>
                  <a:cubicBezTo>
                    <a:pt x="9985" y="323"/>
                    <a:pt x="10645" y="85"/>
                    <a:pt x="10645" y="85"/>
                  </a:cubicBezTo>
                  <a:cubicBezTo>
                    <a:pt x="10667" y="78"/>
                    <a:pt x="10678" y="52"/>
                    <a:pt x="10671" y="29"/>
                  </a:cubicBezTo>
                  <a:cubicBezTo>
                    <a:pt x="10664" y="11"/>
                    <a:pt x="10647" y="0"/>
                    <a:pt x="1062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9"/>
            <p:cNvSpPr/>
            <p:nvPr/>
          </p:nvSpPr>
          <p:spPr>
            <a:xfrm>
              <a:off x="5784348" y="1545666"/>
              <a:ext cx="868540" cy="133559"/>
            </a:xfrm>
            <a:custGeom>
              <a:rect b="b" l="l" r="r" t="t"/>
              <a:pathLst>
                <a:path extrusionOk="0" h="1650" w="10730">
                  <a:moveTo>
                    <a:pt x="53" y="1"/>
                  </a:moveTo>
                  <a:cubicBezTo>
                    <a:pt x="31" y="1"/>
                    <a:pt x="8" y="16"/>
                    <a:pt x="4" y="39"/>
                  </a:cubicBezTo>
                  <a:cubicBezTo>
                    <a:pt x="0" y="61"/>
                    <a:pt x="15" y="84"/>
                    <a:pt x="38" y="87"/>
                  </a:cubicBezTo>
                  <a:cubicBezTo>
                    <a:pt x="38" y="87"/>
                    <a:pt x="704" y="197"/>
                    <a:pt x="1698" y="355"/>
                  </a:cubicBezTo>
                  <a:cubicBezTo>
                    <a:pt x="2696" y="506"/>
                    <a:pt x="4024" y="705"/>
                    <a:pt x="5350" y="909"/>
                  </a:cubicBezTo>
                  <a:cubicBezTo>
                    <a:pt x="6683" y="1097"/>
                    <a:pt x="8012" y="1284"/>
                    <a:pt x="9009" y="1424"/>
                  </a:cubicBezTo>
                  <a:cubicBezTo>
                    <a:pt x="10010" y="1559"/>
                    <a:pt x="10674" y="1650"/>
                    <a:pt x="10674" y="1650"/>
                  </a:cubicBezTo>
                  <a:cubicBezTo>
                    <a:pt x="10700" y="1650"/>
                    <a:pt x="10722" y="1635"/>
                    <a:pt x="10726" y="1612"/>
                  </a:cubicBezTo>
                  <a:cubicBezTo>
                    <a:pt x="10730" y="1586"/>
                    <a:pt x="10711" y="1564"/>
                    <a:pt x="10688" y="1559"/>
                  </a:cubicBezTo>
                  <a:cubicBezTo>
                    <a:pt x="10688" y="1559"/>
                    <a:pt x="10026" y="1454"/>
                    <a:pt x="9028" y="1296"/>
                  </a:cubicBezTo>
                  <a:cubicBezTo>
                    <a:pt x="8034" y="1145"/>
                    <a:pt x="6705" y="946"/>
                    <a:pt x="5376" y="742"/>
                  </a:cubicBezTo>
                  <a:cubicBezTo>
                    <a:pt x="4043" y="554"/>
                    <a:pt x="2714" y="366"/>
                    <a:pt x="1717" y="223"/>
                  </a:cubicBezTo>
                  <a:cubicBezTo>
                    <a:pt x="719" y="91"/>
                    <a:pt x="53" y="1"/>
                    <a:pt x="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9"/>
            <p:cNvSpPr/>
            <p:nvPr/>
          </p:nvSpPr>
          <p:spPr>
            <a:xfrm>
              <a:off x="5756907" y="1595529"/>
              <a:ext cx="864654" cy="304515"/>
            </a:xfrm>
            <a:custGeom>
              <a:rect b="b" l="l" r="r" t="t"/>
              <a:pathLst>
                <a:path extrusionOk="0" h="3762" w="10682">
                  <a:moveTo>
                    <a:pt x="50" y="0"/>
                  </a:moveTo>
                  <a:cubicBezTo>
                    <a:pt x="33" y="0"/>
                    <a:pt x="18" y="11"/>
                    <a:pt x="12" y="29"/>
                  </a:cubicBezTo>
                  <a:cubicBezTo>
                    <a:pt x="0" y="51"/>
                    <a:pt x="16" y="74"/>
                    <a:pt x="38" y="85"/>
                  </a:cubicBezTo>
                  <a:cubicBezTo>
                    <a:pt x="38" y="85"/>
                    <a:pt x="693" y="322"/>
                    <a:pt x="1684" y="677"/>
                  </a:cubicBezTo>
                  <a:cubicBezTo>
                    <a:pt x="2674" y="1026"/>
                    <a:pt x="3995" y="1493"/>
                    <a:pt x="5312" y="1956"/>
                  </a:cubicBezTo>
                  <a:cubicBezTo>
                    <a:pt x="6638" y="2411"/>
                    <a:pt x="7963" y="2863"/>
                    <a:pt x="8957" y="3207"/>
                  </a:cubicBezTo>
                  <a:cubicBezTo>
                    <a:pt x="9951" y="3537"/>
                    <a:pt x="10617" y="3760"/>
                    <a:pt x="10617" y="3760"/>
                  </a:cubicBezTo>
                  <a:cubicBezTo>
                    <a:pt x="10622" y="3761"/>
                    <a:pt x="10626" y="3762"/>
                    <a:pt x="10631" y="3762"/>
                  </a:cubicBezTo>
                  <a:cubicBezTo>
                    <a:pt x="10648" y="3762"/>
                    <a:pt x="10664" y="3751"/>
                    <a:pt x="10670" y="3733"/>
                  </a:cubicBezTo>
                  <a:cubicBezTo>
                    <a:pt x="10681" y="3711"/>
                    <a:pt x="10666" y="3685"/>
                    <a:pt x="10643" y="3676"/>
                  </a:cubicBezTo>
                  <a:cubicBezTo>
                    <a:pt x="10643" y="3676"/>
                    <a:pt x="9984" y="3436"/>
                    <a:pt x="8999" y="3082"/>
                  </a:cubicBezTo>
                  <a:cubicBezTo>
                    <a:pt x="8008" y="2732"/>
                    <a:pt x="6686" y="2265"/>
                    <a:pt x="5369" y="1802"/>
                  </a:cubicBezTo>
                  <a:cubicBezTo>
                    <a:pt x="4044" y="1346"/>
                    <a:pt x="2719" y="894"/>
                    <a:pt x="1725" y="556"/>
                  </a:cubicBezTo>
                  <a:cubicBezTo>
                    <a:pt x="731" y="220"/>
                    <a:pt x="64" y="3"/>
                    <a:pt x="64" y="3"/>
                  </a:cubicBezTo>
                  <a:cubicBezTo>
                    <a:pt x="59" y="1"/>
                    <a:pt x="55" y="0"/>
                    <a:pt x="5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 name="Google Shape;705;p29"/>
          <p:cNvSpPr/>
          <p:nvPr/>
        </p:nvSpPr>
        <p:spPr>
          <a:xfrm>
            <a:off x="1253737" y="523976"/>
            <a:ext cx="3148052" cy="3993073"/>
          </a:xfrm>
          <a:custGeom>
            <a:rect b="b" l="l" r="r" t="t"/>
            <a:pathLst>
              <a:path extrusionOk="0" h="45019" w="35492">
                <a:moveTo>
                  <a:pt x="21581" y="2155"/>
                </a:moveTo>
                <a:lnTo>
                  <a:pt x="21660" y="2355"/>
                </a:lnTo>
                <a:cubicBezTo>
                  <a:pt x="21637" y="2352"/>
                  <a:pt x="21614" y="2348"/>
                  <a:pt x="21588" y="2344"/>
                </a:cubicBezTo>
                <a:lnTo>
                  <a:pt x="21581" y="2155"/>
                </a:lnTo>
                <a:close/>
                <a:moveTo>
                  <a:pt x="6054" y="12685"/>
                </a:moveTo>
                <a:cubicBezTo>
                  <a:pt x="6081" y="12713"/>
                  <a:pt x="6103" y="12742"/>
                  <a:pt x="6130" y="12769"/>
                </a:cubicBezTo>
                <a:cubicBezTo>
                  <a:pt x="6070" y="12772"/>
                  <a:pt x="6013" y="12772"/>
                  <a:pt x="5953" y="12772"/>
                </a:cubicBezTo>
                <a:cubicBezTo>
                  <a:pt x="5987" y="12758"/>
                  <a:pt x="6021" y="12723"/>
                  <a:pt x="6054" y="12685"/>
                </a:cubicBezTo>
                <a:close/>
                <a:moveTo>
                  <a:pt x="7715" y="14414"/>
                </a:moveTo>
                <a:cubicBezTo>
                  <a:pt x="7738" y="14433"/>
                  <a:pt x="7760" y="14456"/>
                  <a:pt x="7783" y="14474"/>
                </a:cubicBezTo>
                <a:cubicBezTo>
                  <a:pt x="7768" y="14478"/>
                  <a:pt x="7757" y="14478"/>
                  <a:pt x="7745" y="14482"/>
                </a:cubicBezTo>
                <a:cubicBezTo>
                  <a:pt x="7764" y="14485"/>
                  <a:pt x="7779" y="14485"/>
                  <a:pt x="7797" y="14489"/>
                </a:cubicBezTo>
                <a:cubicBezTo>
                  <a:pt x="7809" y="14501"/>
                  <a:pt x="7816" y="14508"/>
                  <a:pt x="7828" y="14520"/>
                </a:cubicBezTo>
                <a:cubicBezTo>
                  <a:pt x="7832" y="14560"/>
                  <a:pt x="7832" y="14595"/>
                  <a:pt x="7835" y="14617"/>
                </a:cubicBezTo>
                <a:lnTo>
                  <a:pt x="7666" y="14527"/>
                </a:lnTo>
                <a:cubicBezTo>
                  <a:pt x="7662" y="14501"/>
                  <a:pt x="7696" y="14489"/>
                  <a:pt x="7745" y="14482"/>
                </a:cubicBezTo>
                <a:cubicBezTo>
                  <a:pt x="7734" y="14478"/>
                  <a:pt x="7719" y="14474"/>
                  <a:pt x="7707" y="14474"/>
                </a:cubicBezTo>
                <a:cubicBezTo>
                  <a:pt x="7696" y="14444"/>
                  <a:pt x="7700" y="14425"/>
                  <a:pt x="7715" y="14414"/>
                </a:cubicBezTo>
                <a:close/>
                <a:moveTo>
                  <a:pt x="822" y="29428"/>
                </a:moveTo>
                <a:lnTo>
                  <a:pt x="822" y="29428"/>
                </a:lnTo>
                <a:cubicBezTo>
                  <a:pt x="840" y="29578"/>
                  <a:pt x="829" y="29710"/>
                  <a:pt x="810" y="29857"/>
                </a:cubicBezTo>
                <a:cubicBezTo>
                  <a:pt x="799" y="29929"/>
                  <a:pt x="784" y="30007"/>
                  <a:pt x="765" y="30094"/>
                </a:cubicBezTo>
                <a:cubicBezTo>
                  <a:pt x="750" y="30181"/>
                  <a:pt x="732" y="30275"/>
                  <a:pt x="713" y="30384"/>
                </a:cubicBezTo>
                <a:cubicBezTo>
                  <a:pt x="720" y="30252"/>
                  <a:pt x="727" y="30061"/>
                  <a:pt x="742" y="29876"/>
                </a:cubicBezTo>
                <a:cubicBezTo>
                  <a:pt x="758" y="29691"/>
                  <a:pt x="784" y="29519"/>
                  <a:pt x="822" y="29428"/>
                </a:cubicBezTo>
                <a:close/>
                <a:moveTo>
                  <a:pt x="9969" y="41749"/>
                </a:moveTo>
                <a:lnTo>
                  <a:pt x="9969" y="41749"/>
                </a:lnTo>
                <a:cubicBezTo>
                  <a:pt x="9968" y="41749"/>
                  <a:pt x="9967" y="41750"/>
                  <a:pt x="9966" y="41750"/>
                </a:cubicBezTo>
                <a:cubicBezTo>
                  <a:pt x="9967" y="41750"/>
                  <a:pt x="9968" y="41749"/>
                  <a:pt x="9969" y="41749"/>
                </a:cubicBezTo>
                <a:close/>
                <a:moveTo>
                  <a:pt x="9323" y="42308"/>
                </a:moveTo>
                <a:lnTo>
                  <a:pt x="9323" y="42308"/>
                </a:lnTo>
                <a:cubicBezTo>
                  <a:pt x="9266" y="42349"/>
                  <a:pt x="9210" y="42394"/>
                  <a:pt x="9157" y="42435"/>
                </a:cubicBezTo>
                <a:cubicBezTo>
                  <a:pt x="8946" y="42548"/>
                  <a:pt x="8739" y="42669"/>
                  <a:pt x="8558" y="42782"/>
                </a:cubicBezTo>
                <a:cubicBezTo>
                  <a:pt x="8555" y="42778"/>
                  <a:pt x="8558" y="42770"/>
                  <a:pt x="8562" y="42759"/>
                </a:cubicBezTo>
                <a:cubicBezTo>
                  <a:pt x="8588" y="42714"/>
                  <a:pt x="8709" y="42608"/>
                  <a:pt x="8852" y="42495"/>
                </a:cubicBezTo>
                <a:cubicBezTo>
                  <a:pt x="9010" y="42428"/>
                  <a:pt x="9168" y="42364"/>
                  <a:pt x="9323" y="42308"/>
                </a:cubicBezTo>
                <a:close/>
                <a:moveTo>
                  <a:pt x="12752" y="42857"/>
                </a:moveTo>
                <a:lnTo>
                  <a:pt x="12749" y="42860"/>
                </a:lnTo>
                <a:lnTo>
                  <a:pt x="12744" y="42864"/>
                </a:lnTo>
                <a:lnTo>
                  <a:pt x="12741" y="42876"/>
                </a:lnTo>
                <a:cubicBezTo>
                  <a:pt x="12744" y="42869"/>
                  <a:pt x="12752" y="42860"/>
                  <a:pt x="12752" y="42857"/>
                </a:cubicBezTo>
                <a:close/>
                <a:moveTo>
                  <a:pt x="12741" y="42876"/>
                </a:moveTo>
                <a:lnTo>
                  <a:pt x="12741" y="42876"/>
                </a:lnTo>
                <a:cubicBezTo>
                  <a:pt x="12737" y="42880"/>
                  <a:pt x="12733" y="42887"/>
                  <a:pt x="12726" y="42891"/>
                </a:cubicBezTo>
                <a:cubicBezTo>
                  <a:pt x="12718" y="42902"/>
                  <a:pt x="12711" y="42914"/>
                  <a:pt x="12704" y="42925"/>
                </a:cubicBezTo>
                <a:cubicBezTo>
                  <a:pt x="12673" y="42966"/>
                  <a:pt x="12647" y="43004"/>
                  <a:pt x="12620" y="43034"/>
                </a:cubicBezTo>
                <a:cubicBezTo>
                  <a:pt x="12572" y="43094"/>
                  <a:pt x="12534" y="43140"/>
                  <a:pt x="12511" y="43185"/>
                </a:cubicBezTo>
                <a:cubicBezTo>
                  <a:pt x="12560" y="43124"/>
                  <a:pt x="12620" y="43049"/>
                  <a:pt x="12685" y="42963"/>
                </a:cubicBezTo>
                <a:cubicBezTo>
                  <a:pt x="12699" y="42940"/>
                  <a:pt x="12714" y="42917"/>
                  <a:pt x="12730" y="42895"/>
                </a:cubicBezTo>
                <a:cubicBezTo>
                  <a:pt x="12733" y="42887"/>
                  <a:pt x="12737" y="42880"/>
                  <a:pt x="12741" y="42876"/>
                </a:cubicBezTo>
                <a:close/>
                <a:moveTo>
                  <a:pt x="8430" y="42695"/>
                </a:moveTo>
                <a:lnTo>
                  <a:pt x="8430" y="42695"/>
                </a:lnTo>
                <a:cubicBezTo>
                  <a:pt x="8329" y="42767"/>
                  <a:pt x="8219" y="42838"/>
                  <a:pt x="8106" y="42928"/>
                </a:cubicBezTo>
                <a:cubicBezTo>
                  <a:pt x="8080" y="42951"/>
                  <a:pt x="8050" y="42977"/>
                  <a:pt x="8020" y="43004"/>
                </a:cubicBezTo>
                <a:cubicBezTo>
                  <a:pt x="7990" y="43030"/>
                  <a:pt x="7960" y="43060"/>
                  <a:pt x="7929" y="43102"/>
                </a:cubicBezTo>
                <a:lnTo>
                  <a:pt x="7918" y="43121"/>
                </a:lnTo>
                <a:lnTo>
                  <a:pt x="7910" y="43128"/>
                </a:lnTo>
                <a:lnTo>
                  <a:pt x="7910" y="43135"/>
                </a:lnTo>
                <a:lnTo>
                  <a:pt x="7907" y="43140"/>
                </a:lnTo>
                <a:cubicBezTo>
                  <a:pt x="7899" y="43154"/>
                  <a:pt x="7892" y="43169"/>
                  <a:pt x="7884" y="43188"/>
                </a:cubicBezTo>
                <a:cubicBezTo>
                  <a:pt x="7880" y="43199"/>
                  <a:pt x="7880" y="43207"/>
                  <a:pt x="7877" y="43222"/>
                </a:cubicBezTo>
                <a:cubicBezTo>
                  <a:pt x="7877" y="43234"/>
                  <a:pt x="7873" y="43248"/>
                  <a:pt x="7873" y="43260"/>
                </a:cubicBezTo>
                <a:lnTo>
                  <a:pt x="7873" y="43286"/>
                </a:lnTo>
                <a:cubicBezTo>
                  <a:pt x="7877" y="43298"/>
                  <a:pt x="7877" y="43305"/>
                  <a:pt x="7877" y="43316"/>
                </a:cubicBezTo>
                <a:cubicBezTo>
                  <a:pt x="7880" y="43328"/>
                  <a:pt x="7884" y="43338"/>
                  <a:pt x="7888" y="43350"/>
                </a:cubicBezTo>
                <a:cubicBezTo>
                  <a:pt x="7892" y="43357"/>
                  <a:pt x="7896" y="43369"/>
                  <a:pt x="7899" y="43380"/>
                </a:cubicBezTo>
                <a:cubicBezTo>
                  <a:pt x="7907" y="43392"/>
                  <a:pt x="7915" y="43403"/>
                  <a:pt x="7918" y="43414"/>
                </a:cubicBezTo>
                <a:cubicBezTo>
                  <a:pt x="7926" y="43422"/>
                  <a:pt x="7933" y="43433"/>
                  <a:pt x="7945" y="43441"/>
                </a:cubicBezTo>
                <a:cubicBezTo>
                  <a:pt x="7952" y="43448"/>
                  <a:pt x="7960" y="43456"/>
                  <a:pt x="7967" y="43463"/>
                </a:cubicBezTo>
                <a:lnTo>
                  <a:pt x="7983" y="43474"/>
                </a:lnTo>
                <a:lnTo>
                  <a:pt x="7990" y="43479"/>
                </a:lnTo>
                <a:lnTo>
                  <a:pt x="7993" y="43482"/>
                </a:lnTo>
                <a:lnTo>
                  <a:pt x="8009" y="43489"/>
                </a:lnTo>
                <a:lnTo>
                  <a:pt x="8020" y="43493"/>
                </a:lnTo>
                <a:lnTo>
                  <a:pt x="8005" y="43493"/>
                </a:lnTo>
                <a:lnTo>
                  <a:pt x="8005" y="43489"/>
                </a:lnTo>
                <a:cubicBezTo>
                  <a:pt x="8001" y="43489"/>
                  <a:pt x="7997" y="43486"/>
                  <a:pt x="7993" y="43486"/>
                </a:cubicBezTo>
                <a:lnTo>
                  <a:pt x="7990" y="43486"/>
                </a:lnTo>
                <a:lnTo>
                  <a:pt x="7986" y="43482"/>
                </a:lnTo>
                <a:lnTo>
                  <a:pt x="7974" y="43474"/>
                </a:lnTo>
                <a:cubicBezTo>
                  <a:pt x="7964" y="43467"/>
                  <a:pt x="7948" y="43460"/>
                  <a:pt x="7937" y="43448"/>
                </a:cubicBezTo>
                <a:cubicBezTo>
                  <a:pt x="7926" y="43437"/>
                  <a:pt x="7910" y="43422"/>
                  <a:pt x="7903" y="43406"/>
                </a:cubicBezTo>
                <a:cubicBezTo>
                  <a:pt x="7892" y="43392"/>
                  <a:pt x="7884" y="43376"/>
                  <a:pt x="7877" y="43357"/>
                </a:cubicBezTo>
                <a:cubicBezTo>
                  <a:pt x="7870" y="43343"/>
                  <a:pt x="7862" y="43324"/>
                  <a:pt x="7862" y="43309"/>
                </a:cubicBezTo>
                <a:cubicBezTo>
                  <a:pt x="7858" y="43290"/>
                  <a:pt x="7854" y="43275"/>
                  <a:pt x="7854" y="43260"/>
                </a:cubicBezTo>
                <a:lnTo>
                  <a:pt x="7854" y="43256"/>
                </a:lnTo>
                <a:lnTo>
                  <a:pt x="7854" y="43253"/>
                </a:lnTo>
                <a:lnTo>
                  <a:pt x="7854" y="43244"/>
                </a:lnTo>
                <a:cubicBezTo>
                  <a:pt x="7854" y="43241"/>
                  <a:pt x="7858" y="43234"/>
                  <a:pt x="7858" y="43230"/>
                </a:cubicBezTo>
                <a:cubicBezTo>
                  <a:pt x="7858" y="43218"/>
                  <a:pt x="7858" y="43203"/>
                  <a:pt x="7862" y="43196"/>
                </a:cubicBezTo>
                <a:cubicBezTo>
                  <a:pt x="7865" y="43180"/>
                  <a:pt x="7873" y="43162"/>
                  <a:pt x="7877" y="43147"/>
                </a:cubicBezTo>
                <a:cubicBezTo>
                  <a:pt x="7880" y="43143"/>
                  <a:pt x="7884" y="43135"/>
                  <a:pt x="7888" y="43128"/>
                </a:cubicBezTo>
                <a:cubicBezTo>
                  <a:pt x="7892" y="43121"/>
                  <a:pt x="7892" y="43117"/>
                  <a:pt x="7896" y="43109"/>
                </a:cubicBezTo>
                <a:cubicBezTo>
                  <a:pt x="7903" y="43098"/>
                  <a:pt x="7910" y="43086"/>
                  <a:pt x="7918" y="43079"/>
                </a:cubicBezTo>
                <a:cubicBezTo>
                  <a:pt x="7926" y="43072"/>
                  <a:pt x="7929" y="43060"/>
                  <a:pt x="7937" y="43053"/>
                </a:cubicBezTo>
                <a:cubicBezTo>
                  <a:pt x="7967" y="43015"/>
                  <a:pt x="7993" y="42989"/>
                  <a:pt x="8023" y="42963"/>
                </a:cubicBezTo>
                <a:cubicBezTo>
                  <a:pt x="8084" y="42909"/>
                  <a:pt x="8148" y="42864"/>
                  <a:pt x="8216" y="42819"/>
                </a:cubicBezTo>
                <a:cubicBezTo>
                  <a:pt x="8283" y="42778"/>
                  <a:pt x="8355" y="42737"/>
                  <a:pt x="8430" y="42695"/>
                </a:cubicBezTo>
                <a:close/>
                <a:moveTo>
                  <a:pt x="8159" y="44058"/>
                </a:moveTo>
                <a:cubicBezTo>
                  <a:pt x="8163" y="44069"/>
                  <a:pt x="8167" y="44080"/>
                  <a:pt x="8173" y="44088"/>
                </a:cubicBezTo>
                <a:lnTo>
                  <a:pt x="8173" y="44088"/>
                </a:lnTo>
                <a:cubicBezTo>
                  <a:pt x="8172" y="44085"/>
                  <a:pt x="8171" y="44083"/>
                  <a:pt x="8171" y="44080"/>
                </a:cubicBezTo>
                <a:cubicBezTo>
                  <a:pt x="8167" y="44073"/>
                  <a:pt x="8163" y="44066"/>
                  <a:pt x="8159" y="44058"/>
                </a:cubicBezTo>
                <a:close/>
                <a:moveTo>
                  <a:pt x="8173" y="44088"/>
                </a:moveTo>
                <a:cubicBezTo>
                  <a:pt x="8179" y="44100"/>
                  <a:pt x="8184" y="44111"/>
                  <a:pt x="8191" y="44121"/>
                </a:cubicBezTo>
                <a:lnTo>
                  <a:pt x="8191" y="44121"/>
                </a:lnTo>
                <a:cubicBezTo>
                  <a:pt x="8185" y="44111"/>
                  <a:pt x="8179" y="44098"/>
                  <a:pt x="8174" y="44088"/>
                </a:cubicBezTo>
                <a:cubicBezTo>
                  <a:pt x="8174" y="44088"/>
                  <a:pt x="8174" y="44088"/>
                  <a:pt x="8173" y="44088"/>
                </a:cubicBezTo>
                <a:close/>
                <a:moveTo>
                  <a:pt x="8191" y="44121"/>
                </a:moveTo>
                <a:lnTo>
                  <a:pt x="8191" y="44121"/>
                </a:lnTo>
                <a:cubicBezTo>
                  <a:pt x="8193" y="44124"/>
                  <a:pt x="8195" y="44127"/>
                  <a:pt x="8197" y="44130"/>
                </a:cubicBezTo>
                <a:lnTo>
                  <a:pt x="8197" y="44130"/>
                </a:lnTo>
                <a:cubicBezTo>
                  <a:pt x="8197" y="44130"/>
                  <a:pt x="8197" y="44129"/>
                  <a:pt x="8197" y="44129"/>
                </a:cubicBezTo>
                <a:cubicBezTo>
                  <a:pt x="8195" y="44126"/>
                  <a:pt x="8193" y="44124"/>
                  <a:pt x="8191" y="44121"/>
                </a:cubicBezTo>
                <a:close/>
                <a:moveTo>
                  <a:pt x="8197" y="44130"/>
                </a:moveTo>
                <a:cubicBezTo>
                  <a:pt x="8204" y="44142"/>
                  <a:pt x="8212" y="44157"/>
                  <a:pt x="8223" y="44171"/>
                </a:cubicBezTo>
                <a:cubicBezTo>
                  <a:pt x="8226" y="44174"/>
                  <a:pt x="8229" y="44177"/>
                  <a:pt x="8232" y="44181"/>
                </a:cubicBezTo>
                <a:lnTo>
                  <a:pt x="8232" y="44181"/>
                </a:lnTo>
                <a:cubicBezTo>
                  <a:pt x="8230" y="44178"/>
                  <a:pt x="8228" y="44176"/>
                  <a:pt x="8227" y="44174"/>
                </a:cubicBezTo>
                <a:cubicBezTo>
                  <a:pt x="8216" y="44160"/>
                  <a:pt x="8208" y="44148"/>
                  <a:pt x="8200" y="44134"/>
                </a:cubicBezTo>
                <a:cubicBezTo>
                  <a:pt x="8199" y="44132"/>
                  <a:pt x="8198" y="44131"/>
                  <a:pt x="8197" y="44130"/>
                </a:cubicBezTo>
                <a:close/>
                <a:moveTo>
                  <a:pt x="8558" y="44423"/>
                </a:moveTo>
                <a:cubicBezTo>
                  <a:pt x="8562" y="44423"/>
                  <a:pt x="8566" y="44423"/>
                  <a:pt x="8570" y="44423"/>
                </a:cubicBezTo>
                <a:lnTo>
                  <a:pt x="8570" y="44423"/>
                </a:lnTo>
                <a:cubicBezTo>
                  <a:pt x="8566" y="44423"/>
                  <a:pt x="8562" y="44423"/>
                  <a:pt x="8558" y="44423"/>
                </a:cubicBezTo>
                <a:close/>
                <a:moveTo>
                  <a:pt x="28253" y="1"/>
                </a:moveTo>
                <a:cubicBezTo>
                  <a:pt x="28227" y="1"/>
                  <a:pt x="28200" y="2"/>
                  <a:pt x="28172" y="6"/>
                </a:cubicBezTo>
                <a:cubicBezTo>
                  <a:pt x="28090" y="13"/>
                  <a:pt x="28007" y="36"/>
                  <a:pt x="27920" y="74"/>
                </a:cubicBezTo>
                <a:cubicBezTo>
                  <a:pt x="27909" y="77"/>
                  <a:pt x="27898" y="81"/>
                  <a:pt x="27887" y="89"/>
                </a:cubicBezTo>
                <a:cubicBezTo>
                  <a:pt x="27879" y="93"/>
                  <a:pt x="27868" y="96"/>
                  <a:pt x="27856" y="103"/>
                </a:cubicBezTo>
                <a:cubicBezTo>
                  <a:pt x="27834" y="115"/>
                  <a:pt x="27811" y="126"/>
                  <a:pt x="27793" y="138"/>
                </a:cubicBezTo>
                <a:cubicBezTo>
                  <a:pt x="27755" y="157"/>
                  <a:pt x="27721" y="183"/>
                  <a:pt x="27684" y="206"/>
                </a:cubicBezTo>
                <a:cubicBezTo>
                  <a:pt x="27612" y="254"/>
                  <a:pt x="27544" y="311"/>
                  <a:pt x="27472" y="371"/>
                </a:cubicBezTo>
                <a:cubicBezTo>
                  <a:pt x="27333" y="492"/>
                  <a:pt x="27194" y="635"/>
                  <a:pt x="27047" y="804"/>
                </a:cubicBezTo>
                <a:cubicBezTo>
                  <a:pt x="27066" y="774"/>
                  <a:pt x="27081" y="744"/>
                  <a:pt x="27100" y="718"/>
                </a:cubicBezTo>
                <a:lnTo>
                  <a:pt x="27100" y="718"/>
                </a:lnTo>
                <a:cubicBezTo>
                  <a:pt x="26881" y="974"/>
                  <a:pt x="26709" y="1226"/>
                  <a:pt x="26546" y="1463"/>
                </a:cubicBezTo>
                <a:cubicBezTo>
                  <a:pt x="26388" y="1704"/>
                  <a:pt x="26249" y="1930"/>
                  <a:pt x="26117" y="2152"/>
                </a:cubicBezTo>
                <a:cubicBezTo>
                  <a:pt x="25986" y="2374"/>
                  <a:pt x="25861" y="2588"/>
                  <a:pt x="25741" y="2803"/>
                </a:cubicBezTo>
                <a:cubicBezTo>
                  <a:pt x="25684" y="2909"/>
                  <a:pt x="25624" y="3014"/>
                  <a:pt x="25567" y="3123"/>
                </a:cubicBezTo>
                <a:cubicBezTo>
                  <a:pt x="25552" y="3153"/>
                  <a:pt x="25534" y="3187"/>
                  <a:pt x="25519" y="3217"/>
                </a:cubicBezTo>
                <a:cubicBezTo>
                  <a:pt x="25206" y="3078"/>
                  <a:pt x="24874" y="2939"/>
                  <a:pt x="24509" y="2800"/>
                </a:cubicBezTo>
                <a:cubicBezTo>
                  <a:pt x="24280" y="2713"/>
                  <a:pt x="24035" y="2623"/>
                  <a:pt x="23772" y="2539"/>
                </a:cubicBezTo>
                <a:cubicBezTo>
                  <a:pt x="23508" y="2453"/>
                  <a:pt x="23222" y="2362"/>
                  <a:pt x="22914" y="2280"/>
                </a:cubicBezTo>
                <a:lnTo>
                  <a:pt x="22914" y="2280"/>
                </a:lnTo>
                <a:lnTo>
                  <a:pt x="23094" y="2400"/>
                </a:lnTo>
                <a:cubicBezTo>
                  <a:pt x="22951" y="2362"/>
                  <a:pt x="22838" y="2329"/>
                  <a:pt x="22744" y="2303"/>
                </a:cubicBezTo>
                <a:cubicBezTo>
                  <a:pt x="22646" y="2277"/>
                  <a:pt x="22570" y="2254"/>
                  <a:pt x="22503" y="2235"/>
                </a:cubicBezTo>
                <a:cubicBezTo>
                  <a:pt x="22435" y="2212"/>
                  <a:pt x="22379" y="2197"/>
                  <a:pt x="22322" y="2178"/>
                </a:cubicBezTo>
                <a:cubicBezTo>
                  <a:pt x="22262" y="2164"/>
                  <a:pt x="22205" y="2145"/>
                  <a:pt x="22138" y="2129"/>
                </a:cubicBezTo>
                <a:cubicBezTo>
                  <a:pt x="22114" y="2128"/>
                  <a:pt x="22095" y="2128"/>
                  <a:pt x="22078" y="2128"/>
                </a:cubicBezTo>
                <a:cubicBezTo>
                  <a:pt x="22033" y="2128"/>
                  <a:pt x="22013" y="2131"/>
                  <a:pt x="22010" y="2136"/>
                </a:cubicBezTo>
                <a:cubicBezTo>
                  <a:pt x="22006" y="2141"/>
                  <a:pt x="22036" y="2152"/>
                  <a:pt x="22092" y="2167"/>
                </a:cubicBezTo>
                <a:cubicBezTo>
                  <a:pt x="22149" y="2182"/>
                  <a:pt x="22228" y="2201"/>
                  <a:pt x="22318" y="2220"/>
                </a:cubicBezTo>
                <a:cubicBezTo>
                  <a:pt x="22409" y="2242"/>
                  <a:pt x="22511" y="2265"/>
                  <a:pt x="22612" y="2291"/>
                </a:cubicBezTo>
                <a:cubicBezTo>
                  <a:pt x="22665" y="2303"/>
                  <a:pt x="22718" y="2317"/>
                  <a:pt x="22766" y="2329"/>
                </a:cubicBezTo>
                <a:cubicBezTo>
                  <a:pt x="22815" y="2340"/>
                  <a:pt x="22864" y="2352"/>
                  <a:pt x="22909" y="2367"/>
                </a:cubicBezTo>
                <a:cubicBezTo>
                  <a:pt x="23000" y="2393"/>
                  <a:pt x="23083" y="2416"/>
                  <a:pt x="23140" y="2435"/>
                </a:cubicBezTo>
                <a:cubicBezTo>
                  <a:pt x="23234" y="2468"/>
                  <a:pt x="23267" y="2490"/>
                  <a:pt x="23187" y="2490"/>
                </a:cubicBezTo>
                <a:cubicBezTo>
                  <a:pt x="23171" y="2490"/>
                  <a:pt x="23150" y="2489"/>
                  <a:pt x="23124" y="2487"/>
                </a:cubicBezTo>
                <a:cubicBezTo>
                  <a:pt x="23057" y="2457"/>
                  <a:pt x="22970" y="2423"/>
                  <a:pt x="22864" y="2385"/>
                </a:cubicBezTo>
                <a:cubicBezTo>
                  <a:pt x="22815" y="2370"/>
                  <a:pt x="22759" y="2352"/>
                  <a:pt x="22695" y="2333"/>
                </a:cubicBezTo>
                <a:cubicBezTo>
                  <a:pt x="22665" y="2325"/>
                  <a:pt x="22635" y="2314"/>
                  <a:pt x="22601" y="2306"/>
                </a:cubicBezTo>
                <a:cubicBezTo>
                  <a:pt x="22570" y="2295"/>
                  <a:pt x="22537" y="2287"/>
                  <a:pt x="22503" y="2280"/>
                </a:cubicBezTo>
                <a:cubicBezTo>
                  <a:pt x="22240" y="2209"/>
                  <a:pt x="21920" y="2136"/>
                  <a:pt x="21576" y="2080"/>
                </a:cubicBezTo>
                <a:lnTo>
                  <a:pt x="21576" y="2061"/>
                </a:lnTo>
                <a:cubicBezTo>
                  <a:pt x="21554" y="2058"/>
                  <a:pt x="21536" y="2054"/>
                  <a:pt x="21517" y="2051"/>
                </a:cubicBezTo>
                <a:cubicBezTo>
                  <a:pt x="21494" y="2046"/>
                  <a:pt x="21475" y="2043"/>
                  <a:pt x="21456" y="2039"/>
                </a:cubicBezTo>
                <a:cubicBezTo>
                  <a:pt x="21418" y="2032"/>
                  <a:pt x="21378" y="2024"/>
                  <a:pt x="21340" y="2020"/>
                </a:cubicBezTo>
                <a:cubicBezTo>
                  <a:pt x="21260" y="2005"/>
                  <a:pt x="21182" y="1994"/>
                  <a:pt x="21102" y="1983"/>
                </a:cubicBezTo>
                <a:cubicBezTo>
                  <a:pt x="20944" y="1960"/>
                  <a:pt x="20782" y="1941"/>
                  <a:pt x="20624" y="1926"/>
                </a:cubicBezTo>
                <a:cubicBezTo>
                  <a:pt x="20308" y="1893"/>
                  <a:pt x="19995" y="1874"/>
                  <a:pt x="19710" y="1865"/>
                </a:cubicBezTo>
                <a:cubicBezTo>
                  <a:pt x="19141" y="1847"/>
                  <a:pt x="18682" y="1870"/>
                  <a:pt x="18504" y="1839"/>
                </a:cubicBezTo>
                <a:cubicBezTo>
                  <a:pt x="18388" y="1855"/>
                  <a:pt x="18306" y="1865"/>
                  <a:pt x="18249" y="1877"/>
                </a:cubicBezTo>
                <a:cubicBezTo>
                  <a:pt x="18188" y="1888"/>
                  <a:pt x="18158" y="1896"/>
                  <a:pt x="18143" y="1903"/>
                </a:cubicBezTo>
                <a:cubicBezTo>
                  <a:pt x="18110" y="1919"/>
                  <a:pt x="18148" y="1922"/>
                  <a:pt x="18181" y="1926"/>
                </a:cubicBezTo>
                <a:cubicBezTo>
                  <a:pt x="18219" y="1930"/>
                  <a:pt x="18252" y="1938"/>
                  <a:pt x="18223" y="1949"/>
                </a:cubicBezTo>
                <a:cubicBezTo>
                  <a:pt x="18193" y="1964"/>
                  <a:pt x="18094" y="1978"/>
                  <a:pt x="17865" y="2028"/>
                </a:cubicBezTo>
                <a:cubicBezTo>
                  <a:pt x="17782" y="2028"/>
                  <a:pt x="17696" y="2035"/>
                  <a:pt x="17613" y="2043"/>
                </a:cubicBezTo>
                <a:cubicBezTo>
                  <a:pt x="17583" y="2058"/>
                  <a:pt x="17552" y="2073"/>
                  <a:pt x="17522" y="2091"/>
                </a:cubicBezTo>
                <a:lnTo>
                  <a:pt x="17481" y="2114"/>
                </a:lnTo>
                <a:lnTo>
                  <a:pt x="17458" y="2129"/>
                </a:lnTo>
                <a:lnTo>
                  <a:pt x="17447" y="2133"/>
                </a:lnTo>
                <a:lnTo>
                  <a:pt x="17443" y="2136"/>
                </a:lnTo>
                <a:cubicBezTo>
                  <a:pt x="17439" y="2141"/>
                  <a:pt x="17436" y="2145"/>
                  <a:pt x="17432" y="2145"/>
                </a:cubicBezTo>
                <a:lnTo>
                  <a:pt x="17425" y="2152"/>
                </a:lnTo>
                <a:cubicBezTo>
                  <a:pt x="17390" y="2155"/>
                  <a:pt x="17357" y="2164"/>
                  <a:pt x="17326" y="2167"/>
                </a:cubicBezTo>
                <a:cubicBezTo>
                  <a:pt x="17293" y="2171"/>
                  <a:pt x="17258" y="2178"/>
                  <a:pt x="17225" y="2182"/>
                </a:cubicBezTo>
                <a:cubicBezTo>
                  <a:pt x="17191" y="2186"/>
                  <a:pt x="17161" y="2190"/>
                  <a:pt x="17131" y="2193"/>
                </a:cubicBezTo>
                <a:cubicBezTo>
                  <a:pt x="17100" y="2197"/>
                  <a:pt x="17070" y="2201"/>
                  <a:pt x="17044" y="2204"/>
                </a:cubicBezTo>
                <a:cubicBezTo>
                  <a:pt x="16931" y="2220"/>
                  <a:pt x="16837" y="2227"/>
                  <a:pt x="16761" y="2235"/>
                </a:cubicBezTo>
                <a:cubicBezTo>
                  <a:pt x="16704" y="2239"/>
                  <a:pt x="16657" y="2241"/>
                  <a:pt x="16619" y="2241"/>
                </a:cubicBezTo>
                <a:cubicBezTo>
                  <a:pt x="16555" y="2241"/>
                  <a:pt x="16519" y="2235"/>
                  <a:pt x="16509" y="2223"/>
                </a:cubicBezTo>
                <a:cubicBezTo>
                  <a:pt x="16581" y="2212"/>
                  <a:pt x="16683" y="2186"/>
                  <a:pt x="16784" y="2164"/>
                </a:cubicBezTo>
                <a:cubicBezTo>
                  <a:pt x="16886" y="2136"/>
                  <a:pt x="16987" y="2114"/>
                  <a:pt x="17063" y="2096"/>
                </a:cubicBezTo>
                <a:lnTo>
                  <a:pt x="17063" y="2096"/>
                </a:lnTo>
                <a:cubicBezTo>
                  <a:pt x="16968" y="2110"/>
                  <a:pt x="16860" y="2126"/>
                  <a:pt x="16751" y="2145"/>
                </a:cubicBezTo>
                <a:cubicBezTo>
                  <a:pt x="16694" y="2155"/>
                  <a:pt x="16638" y="2167"/>
                  <a:pt x="16577" y="2178"/>
                </a:cubicBezTo>
                <a:cubicBezTo>
                  <a:pt x="16517" y="2190"/>
                  <a:pt x="16461" y="2201"/>
                  <a:pt x="16400" y="2216"/>
                </a:cubicBezTo>
                <a:cubicBezTo>
                  <a:pt x="16340" y="2231"/>
                  <a:pt x="16280" y="2242"/>
                  <a:pt x="16216" y="2258"/>
                </a:cubicBezTo>
                <a:cubicBezTo>
                  <a:pt x="16186" y="2265"/>
                  <a:pt x="16155" y="2272"/>
                  <a:pt x="16125" y="2280"/>
                </a:cubicBezTo>
                <a:lnTo>
                  <a:pt x="16035" y="2306"/>
                </a:lnTo>
                <a:cubicBezTo>
                  <a:pt x="15974" y="2322"/>
                  <a:pt x="15915" y="2336"/>
                  <a:pt x="15854" y="2355"/>
                </a:cubicBezTo>
                <a:cubicBezTo>
                  <a:pt x="15794" y="2370"/>
                  <a:pt x="15734" y="2389"/>
                  <a:pt x="15677" y="2404"/>
                </a:cubicBezTo>
                <a:cubicBezTo>
                  <a:pt x="15274" y="2525"/>
                  <a:pt x="14925" y="2652"/>
                  <a:pt x="14755" y="2706"/>
                </a:cubicBezTo>
                <a:lnTo>
                  <a:pt x="14902" y="2664"/>
                </a:lnTo>
                <a:cubicBezTo>
                  <a:pt x="14970" y="2642"/>
                  <a:pt x="15041" y="2623"/>
                  <a:pt x="15112" y="2600"/>
                </a:cubicBezTo>
                <a:lnTo>
                  <a:pt x="15218" y="2574"/>
                </a:lnTo>
                <a:lnTo>
                  <a:pt x="15324" y="2543"/>
                </a:lnTo>
                <a:lnTo>
                  <a:pt x="15534" y="2487"/>
                </a:lnTo>
                <a:lnTo>
                  <a:pt x="15534" y="2487"/>
                </a:lnTo>
                <a:cubicBezTo>
                  <a:pt x="15071" y="2630"/>
                  <a:pt x="14597" y="2792"/>
                  <a:pt x="14115" y="2980"/>
                </a:cubicBezTo>
                <a:cubicBezTo>
                  <a:pt x="14054" y="3003"/>
                  <a:pt x="13998" y="3029"/>
                  <a:pt x="13938" y="3052"/>
                </a:cubicBezTo>
                <a:cubicBezTo>
                  <a:pt x="13878" y="3078"/>
                  <a:pt x="13818" y="3101"/>
                  <a:pt x="13757" y="3127"/>
                </a:cubicBezTo>
                <a:cubicBezTo>
                  <a:pt x="13698" y="3149"/>
                  <a:pt x="13637" y="3176"/>
                  <a:pt x="13576" y="3203"/>
                </a:cubicBezTo>
                <a:cubicBezTo>
                  <a:pt x="13547" y="3214"/>
                  <a:pt x="13517" y="3229"/>
                  <a:pt x="13486" y="3240"/>
                </a:cubicBezTo>
                <a:cubicBezTo>
                  <a:pt x="13456" y="3255"/>
                  <a:pt x="13426" y="3266"/>
                  <a:pt x="13396" y="3281"/>
                </a:cubicBezTo>
                <a:cubicBezTo>
                  <a:pt x="13336" y="3307"/>
                  <a:pt x="13276" y="3334"/>
                  <a:pt x="13215" y="3361"/>
                </a:cubicBezTo>
                <a:cubicBezTo>
                  <a:pt x="13189" y="3372"/>
                  <a:pt x="13159" y="3387"/>
                  <a:pt x="13128" y="3401"/>
                </a:cubicBezTo>
                <a:lnTo>
                  <a:pt x="13083" y="3420"/>
                </a:lnTo>
                <a:lnTo>
                  <a:pt x="13046" y="3439"/>
                </a:lnTo>
                <a:lnTo>
                  <a:pt x="13008" y="3458"/>
                </a:lnTo>
                <a:lnTo>
                  <a:pt x="12989" y="3466"/>
                </a:lnTo>
                <a:lnTo>
                  <a:pt x="12978" y="3469"/>
                </a:lnTo>
                <a:lnTo>
                  <a:pt x="12975" y="3474"/>
                </a:lnTo>
                <a:lnTo>
                  <a:pt x="12970" y="3474"/>
                </a:lnTo>
                <a:cubicBezTo>
                  <a:pt x="12952" y="3436"/>
                  <a:pt x="12930" y="3394"/>
                  <a:pt x="12911" y="3353"/>
                </a:cubicBezTo>
                <a:lnTo>
                  <a:pt x="12876" y="3297"/>
                </a:lnTo>
                <a:lnTo>
                  <a:pt x="12827" y="3203"/>
                </a:lnTo>
                <a:cubicBezTo>
                  <a:pt x="12730" y="3017"/>
                  <a:pt x="12628" y="2837"/>
                  <a:pt x="12523" y="2656"/>
                </a:cubicBezTo>
                <a:cubicBezTo>
                  <a:pt x="12311" y="2295"/>
                  <a:pt x="12089" y="1941"/>
                  <a:pt x="11845" y="1602"/>
                </a:cubicBezTo>
                <a:cubicBezTo>
                  <a:pt x="11724" y="1436"/>
                  <a:pt x="11597" y="1271"/>
                  <a:pt x="11457" y="1113"/>
                </a:cubicBezTo>
                <a:cubicBezTo>
                  <a:pt x="11385" y="1034"/>
                  <a:pt x="11314" y="958"/>
                  <a:pt x="11239" y="883"/>
                </a:cubicBezTo>
                <a:cubicBezTo>
                  <a:pt x="11159" y="808"/>
                  <a:pt x="11081" y="736"/>
                  <a:pt x="10990" y="668"/>
                </a:cubicBezTo>
                <a:cubicBezTo>
                  <a:pt x="10945" y="635"/>
                  <a:pt x="10900" y="605"/>
                  <a:pt x="10847" y="571"/>
                </a:cubicBezTo>
                <a:cubicBezTo>
                  <a:pt x="10824" y="555"/>
                  <a:pt x="10798" y="541"/>
                  <a:pt x="10772" y="529"/>
                </a:cubicBezTo>
                <a:cubicBezTo>
                  <a:pt x="10756" y="522"/>
                  <a:pt x="10742" y="510"/>
                  <a:pt x="10727" y="503"/>
                </a:cubicBezTo>
                <a:cubicBezTo>
                  <a:pt x="10708" y="496"/>
                  <a:pt x="10693" y="487"/>
                  <a:pt x="10678" y="480"/>
                </a:cubicBezTo>
                <a:cubicBezTo>
                  <a:pt x="10610" y="454"/>
                  <a:pt x="10542" y="431"/>
                  <a:pt x="10475" y="416"/>
                </a:cubicBezTo>
                <a:cubicBezTo>
                  <a:pt x="10424" y="405"/>
                  <a:pt x="10370" y="400"/>
                  <a:pt x="10318" y="400"/>
                </a:cubicBezTo>
                <a:cubicBezTo>
                  <a:pt x="10301" y="400"/>
                  <a:pt x="10284" y="401"/>
                  <a:pt x="10268" y="402"/>
                </a:cubicBezTo>
                <a:cubicBezTo>
                  <a:pt x="10200" y="405"/>
                  <a:pt x="10132" y="420"/>
                  <a:pt x="10068" y="447"/>
                </a:cubicBezTo>
                <a:lnTo>
                  <a:pt x="10019" y="465"/>
                </a:lnTo>
                <a:cubicBezTo>
                  <a:pt x="10004" y="473"/>
                  <a:pt x="9988" y="480"/>
                  <a:pt x="9974" y="492"/>
                </a:cubicBezTo>
                <a:cubicBezTo>
                  <a:pt x="9943" y="506"/>
                  <a:pt x="9917" y="525"/>
                  <a:pt x="9891" y="544"/>
                </a:cubicBezTo>
                <a:cubicBezTo>
                  <a:pt x="9861" y="563"/>
                  <a:pt x="9835" y="586"/>
                  <a:pt x="9812" y="609"/>
                </a:cubicBezTo>
                <a:cubicBezTo>
                  <a:pt x="9785" y="631"/>
                  <a:pt x="9759" y="654"/>
                  <a:pt x="9736" y="680"/>
                </a:cubicBezTo>
                <a:cubicBezTo>
                  <a:pt x="9714" y="703"/>
                  <a:pt x="9695" y="722"/>
                  <a:pt x="9680" y="744"/>
                </a:cubicBezTo>
                <a:cubicBezTo>
                  <a:pt x="9661" y="767"/>
                  <a:pt x="9646" y="786"/>
                  <a:pt x="9627" y="808"/>
                </a:cubicBezTo>
                <a:cubicBezTo>
                  <a:pt x="9642" y="797"/>
                  <a:pt x="9658" y="786"/>
                  <a:pt x="9669" y="774"/>
                </a:cubicBezTo>
                <a:cubicBezTo>
                  <a:pt x="9684" y="759"/>
                  <a:pt x="9695" y="748"/>
                  <a:pt x="9710" y="736"/>
                </a:cubicBezTo>
                <a:lnTo>
                  <a:pt x="9733" y="722"/>
                </a:lnTo>
                <a:lnTo>
                  <a:pt x="9755" y="703"/>
                </a:lnTo>
                <a:cubicBezTo>
                  <a:pt x="9774" y="687"/>
                  <a:pt x="9793" y="676"/>
                  <a:pt x="9808" y="665"/>
                </a:cubicBezTo>
                <a:lnTo>
                  <a:pt x="9808" y="665"/>
                </a:lnTo>
                <a:cubicBezTo>
                  <a:pt x="9793" y="680"/>
                  <a:pt x="9782" y="691"/>
                  <a:pt x="9767" y="706"/>
                </a:cubicBezTo>
                <a:cubicBezTo>
                  <a:pt x="9755" y="718"/>
                  <a:pt x="9744" y="732"/>
                  <a:pt x="9733" y="744"/>
                </a:cubicBezTo>
                <a:cubicBezTo>
                  <a:pt x="9726" y="751"/>
                  <a:pt x="9722" y="759"/>
                  <a:pt x="9714" y="763"/>
                </a:cubicBezTo>
                <a:cubicBezTo>
                  <a:pt x="9710" y="770"/>
                  <a:pt x="9707" y="774"/>
                  <a:pt x="9699" y="781"/>
                </a:cubicBezTo>
                <a:cubicBezTo>
                  <a:pt x="9691" y="793"/>
                  <a:pt x="9680" y="804"/>
                  <a:pt x="9672" y="815"/>
                </a:cubicBezTo>
                <a:cubicBezTo>
                  <a:pt x="9654" y="842"/>
                  <a:pt x="9635" y="864"/>
                  <a:pt x="9620" y="887"/>
                </a:cubicBezTo>
                <a:cubicBezTo>
                  <a:pt x="9604" y="909"/>
                  <a:pt x="9590" y="932"/>
                  <a:pt x="9575" y="955"/>
                </a:cubicBezTo>
                <a:cubicBezTo>
                  <a:pt x="9514" y="1045"/>
                  <a:pt x="9469" y="1128"/>
                  <a:pt x="9428" y="1207"/>
                </a:cubicBezTo>
                <a:cubicBezTo>
                  <a:pt x="9345" y="1365"/>
                  <a:pt x="9285" y="1497"/>
                  <a:pt x="9232" y="1617"/>
                </a:cubicBezTo>
                <a:cubicBezTo>
                  <a:pt x="9180" y="1734"/>
                  <a:pt x="9138" y="1839"/>
                  <a:pt x="9097" y="1938"/>
                </a:cubicBezTo>
                <a:cubicBezTo>
                  <a:pt x="9059" y="2032"/>
                  <a:pt x="9022" y="2122"/>
                  <a:pt x="8987" y="2212"/>
                </a:cubicBezTo>
                <a:cubicBezTo>
                  <a:pt x="8920" y="2397"/>
                  <a:pt x="8852" y="2585"/>
                  <a:pt x="8773" y="2852"/>
                </a:cubicBezTo>
                <a:cubicBezTo>
                  <a:pt x="8735" y="2988"/>
                  <a:pt x="8694" y="3139"/>
                  <a:pt x="8648" y="3319"/>
                </a:cubicBezTo>
                <a:cubicBezTo>
                  <a:pt x="8607" y="3500"/>
                  <a:pt x="8562" y="3710"/>
                  <a:pt x="8520" y="3959"/>
                </a:cubicBezTo>
                <a:lnTo>
                  <a:pt x="8525" y="3884"/>
                </a:lnTo>
                <a:lnTo>
                  <a:pt x="8525" y="3884"/>
                </a:lnTo>
                <a:cubicBezTo>
                  <a:pt x="8483" y="4287"/>
                  <a:pt x="8412" y="4817"/>
                  <a:pt x="8370" y="5367"/>
                </a:cubicBezTo>
                <a:cubicBezTo>
                  <a:pt x="8370" y="5289"/>
                  <a:pt x="8367" y="5257"/>
                  <a:pt x="8361" y="5257"/>
                </a:cubicBezTo>
                <a:cubicBezTo>
                  <a:pt x="8358" y="5257"/>
                  <a:pt x="8353" y="5270"/>
                  <a:pt x="8348" y="5292"/>
                </a:cubicBezTo>
                <a:cubicBezTo>
                  <a:pt x="8332" y="5344"/>
                  <a:pt x="8317" y="5462"/>
                  <a:pt x="8302" y="5570"/>
                </a:cubicBezTo>
                <a:cubicBezTo>
                  <a:pt x="8287" y="5683"/>
                  <a:pt x="8276" y="5789"/>
                  <a:pt x="8264" y="5827"/>
                </a:cubicBezTo>
                <a:cubicBezTo>
                  <a:pt x="8263" y="5835"/>
                  <a:pt x="8260" y="5840"/>
                  <a:pt x="8258" y="5840"/>
                </a:cubicBezTo>
                <a:cubicBezTo>
                  <a:pt x="8255" y="5840"/>
                  <a:pt x="8252" y="5833"/>
                  <a:pt x="8249" y="5818"/>
                </a:cubicBezTo>
                <a:cubicBezTo>
                  <a:pt x="8246" y="5796"/>
                  <a:pt x="8238" y="5744"/>
                  <a:pt x="8238" y="5657"/>
                </a:cubicBezTo>
                <a:lnTo>
                  <a:pt x="8238" y="5657"/>
                </a:lnTo>
                <a:cubicBezTo>
                  <a:pt x="8238" y="5781"/>
                  <a:pt x="8242" y="5898"/>
                  <a:pt x="8249" y="5999"/>
                </a:cubicBezTo>
                <a:cubicBezTo>
                  <a:pt x="8254" y="6105"/>
                  <a:pt x="8264" y="6202"/>
                  <a:pt x="8276" y="6289"/>
                </a:cubicBezTo>
                <a:cubicBezTo>
                  <a:pt x="8283" y="6331"/>
                  <a:pt x="8291" y="6376"/>
                  <a:pt x="8294" y="6414"/>
                </a:cubicBezTo>
                <a:cubicBezTo>
                  <a:pt x="8299" y="6433"/>
                  <a:pt x="8306" y="6451"/>
                  <a:pt x="8310" y="6470"/>
                </a:cubicBezTo>
                <a:lnTo>
                  <a:pt x="8310" y="6485"/>
                </a:lnTo>
                <a:cubicBezTo>
                  <a:pt x="8313" y="6489"/>
                  <a:pt x="8313" y="6496"/>
                  <a:pt x="8313" y="6496"/>
                </a:cubicBezTo>
                <a:cubicBezTo>
                  <a:pt x="8313" y="6504"/>
                  <a:pt x="8317" y="6508"/>
                  <a:pt x="8317" y="6511"/>
                </a:cubicBezTo>
                <a:cubicBezTo>
                  <a:pt x="8321" y="6523"/>
                  <a:pt x="8325" y="6534"/>
                  <a:pt x="8325" y="6541"/>
                </a:cubicBezTo>
                <a:cubicBezTo>
                  <a:pt x="8329" y="6549"/>
                  <a:pt x="8329" y="6553"/>
                  <a:pt x="8332" y="6560"/>
                </a:cubicBezTo>
                <a:cubicBezTo>
                  <a:pt x="8336" y="6576"/>
                  <a:pt x="8344" y="6586"/>
                  <a:pt x="8348" y="6598"/>
                </a:cubicBezTo>
                <a:cubicBezTo>
                  <a:pt x="8351" y="6602"/>
                  <a:pt x="8355" y="6605"/>
                  <a:pt x="8355" y="6605"/>
                </a:cubicBezTo>
                <a:cubicBezTo>
                  <a:pt x="8370" y="6621"/>
                  <a:pt x="8385" y="6636"/>
                  <a:pt x="8396" y="6647"/>
                </a:cubicBezTo>
                <a:cubicBezTo>
                  <a:pt x="8389" y="6659"/>
                  <a:pt x="8377" y="6670"/>
                  <a:pt x="8370" y="6677"/>
                </a:cubicBezTo>
                <a:cubicBezTo>
                  <a:pt x="8355" y="6696"/>
                  <a:pt x="8339" y="6715"/>
                  <a:pt x="8329" y="6727"/>
                </a:cubicBezTo>
                <a:cubicBezTo>
                  <a:pt x="8310" y="6756"/>
                  <a:pt x="8294" y="6779"/>
                  <a:pt x="8276" y="6809"/>
                </a:cubicBezTo>
                <a:cubicBezTo>
                  <a:pt x="8272" y="6812"/>
                  <a:pt x="8272" y="6817"/>
                  <a:pt x="8268" y="6820"/>
                </a:cubicBezTo>
                <a:cubicBezTo>
                  <a:pt x="8264" y="6828"/>
                  <a:pt x="8261" y="6831"/>
                  <a:pt x="8254" y="6839"/>
                </a:cubicBezTo>
                <a:cubicBezTo>
                  <a:pt x="8246" y="6850"/>
                  <a:pt x="8231" y="6866"/>
                  <a:pt x="8219" y="6880"/>
                </a:cubicBezTo>
                <a:cubicBezTo>
                  <a:pt x="8193" y="6911"/>
                  <a:pt x="8163" y="6944"/>
                  <a:pt x="8125" y="6986"/>
                </a:cubicBezTo>
                <a:cubicBezTo>
                  <a:pt x="8106" y="7008"/>
                  <a:pt x="8084" y="7031"/>
                  <a:pt x="8061" y="7057"/>
                </a:cubicBezTo>
                <a:cubicBezTo>
                  <a:pt x="8035" y="7083"/>
                  <a:pt x="8009" y="7111"/>
                  <a:pt x="7978" y="7140"/>
                </a:cubicBezTo>
                <a:cubicBezTo>
                  <a:pt x="7922" y="7201"/>
                  <a:pt x="7851" y="7272"/>
                  <a:pt x="7764" y="7359"/>
                </a:cubicBezTo>
                <a:cubicBezTo>
                  <a:pt x="7677" y="7408"/>
                  <a:pt x="7587" y="7453"/>
                  <a:pt x="7500" y="7498"/>
                </a:cubicBezTo>
                <a:cubicBezTo>
                  <a:pt x="7421" y="7577"/>
                  <a:pt x="7361" y="7637"/>
                  <a:pt x="7305" y="7693"/>
                </a:cubicBezTo>
                <a:cubicBezTo>
                  <a:pt x="7248" y="7750"/>
                  <a:pt x="7192" y="7803"/>
                  <a:pt x="7124" y="7867"/>
                </a:cubicBezTo>
                <a:cubicBezTo>
                  <a:pt x="7086" y="7897"/>
                  <a:pt x="7048" y="7931"/>
                  <a:pt x="7003" y="7969"/>
                </a:cubicBezTo>
                <a:cubicBezTo>
                  <a:pt x="6962" y="8006"/>
                  <a:pt x="6909" y="8048"/>
                  <a:pt x="6853" y="8093"/>
                </a:cubicBezTo>
                <a:cubicBezTo>
                  <a:pt x="6796" y="8141"/>
                  <a:pt x="6728" y="8190"/>
                  <a:pt x="6653" y="8251"/>
                </a:cubicBezTo>
                <a:cubicBezTo>
                  <a:pt x="6578" y="8311"/>
                  <a:pt x="6492" y="8376"/>
                  <a:pt x="6393" y="8450"/>
                </a:cubicBezTo>
                <a:cubicBezTo>
                  <a:pt x="6559" y="8313"/>
                  <a:pt x="6598" y="8270"/>
                  <a:pt x="6578" y="8270"/>
                </a:cubicBezTo>
                <a:cubicBezTo>
                  <a:pt x="6561" y="8270"/>
                  <a:pt x="6497" y="8304"/>
                  <a:pt x="6435" y="8334"/>
                </a:cubicBezTo>
                <a:cubicBezTo>
                  <a:pt x="6380" y="8362"/>
                  <a:pt x="6327" y="8388"/>
                  <a:pt x="6309" y="8388"/>
                </a:cubicBezTo>
                <a:cubicBezTo>
                  <a:pt x="6284" y="8388"/>
                  <a:pt x="6327" y="8337"/>
                  <a:pt x="6529" y="8168"/>
                </a:cubicBezTo>
                <a:lnTo>
                  <a:pt x="6529" y="8168"/>
                </a:lnTo>
                <a:cubicBezTo>
                  <a:pt x="5995" y="8515"/>
                  <a:pt x="5554" y="8823"/>
                  <a:pt x="5182" y="9098"/>
                </a:cubicBezTo>
                <a:cubicBezTo>
                  <a:pt x="5087" y="9166"/>
                  <a:pt x="4996" y="9229"/>
                  <a:pt x="4911" y="9294"/>
                </a:cubicBezTo>
                <a:cubicBezTo>
                  <a:pt x="4824" y="9358"/>
                  <a:pt x="4741" y="9418"/>
                  <a:pt x="4658" y="9478"/>
                </a:cubicBezTo>
                <a:cubicBezTo>
                  <a:pt x="4639" y="9493"/>
                  <a:pt x="4620" y="9509"/>
                  <a:pt x="4598" y="9523"/>
                </a:cubicBezTo>
                <a:cubicBezTo>
                  <a:pt x="4590" y="9531"/>
                  <a:pt x="4579" y="9538"/>
                  <a:pt x="4572" y="9546"/>
                </a:cubicBezTo>
                <a:cubicBezTo>
                  <a:pt x="4556" y="9557"/>
                  <a:pt x="4541" y="9565"/>
                  <a:pt x="4526" y="9576"/>
                </a:cubicBezTo>
                <a:cubicBezTo>
                  <a:pt x="4470" y="9618"/>
                  <a:pt x="4414" y="9659"/>
                  <a:pt x="4357" y="9696"/>
                </a:cubicBezTo>
                <a:cubicBezTo>
                  <a:pt x="4247" y="9776"/>
                  <a:pt x="4142" y="9851"/>
                  <a:pt x="4040" y="9919"/>
                </a:cubicBezTo>
                <a:lnTo>
                  <a:pt x="4037" y="9930"/>
                </a:lnTo>
                <a:lnTo>
                  <a:pt x="4037" y="9938"/>
                </a:lnTo>
                <a:lnTo>
                  <a:pt x="4040" y="9945"/>
                </a:lnTo>
                <a:lnTo>
                  <a:pt x="4048" y="9971"/>
                </a:lnTo>
                <a:cubicBezTo>
                  <a:pt x="4056" y="9990"/>
                  <a:pt x="4063" y="10009"/>
                  <a:pt x="4067" y="10024"/>
                </a:cubicBezTo>
                <a:cubicBezTo>
                  <a:pt x="4082" y="10062"/>
                  <a:pt x="4093" y="10096"/>
                  <a:pt x="4105" y="10133"/>
                </a:cubicBezTo>
                <a:cubicBezTo>
                  <a:pt x="4120" y="10167"/>
                  <a:pt x="4131" y="10201"/>
                  <a:pt x="4142" y="10235"/>
                </a:cubicBezTo>
                <a:cubicBezTo>
                  <a:pt x="4157" y="10268"/>
                  <a:pt x="4169" y="10303"/>
                  <a:pt x="4180" y="10336"/>
                </a:cubicBezTo>
                <a:cubicBezTo>
                  <a:pt x="4188" y="10352"/>
                  <a:pt x="4195" y="10371"/>
                  <a:pt x="4202" y="10386"/>
                </a:cubicBezTo>
                <a:cubicBezTo>
                  <a:pt x="4206" y="10400"/>
                  <a:pt x="4214" y="10419"/>
                  <a:pt x="4221" y="10435"/>
                </a:cubicBezTo>
                <a:cubicBezTo>
                  <a:pt x="4236" y="10468"/>
                  <a:pt x="4247" y="10502"/>
                  <a:pt x="4263" y="10532"/>
                </a:cubicBezTo>
                <a:cubicBezTo>
                  <a:pt x="4274" y="10562"/>
                  <a:pt x="4289" y="10593"/>
                  <a:pt x="4301" y="10623"/>
                </a:cubicBezTo>
                <a:cubicBezTo>
                  <a:pt x="4311" y="10645"/>
                  <a:pt x="4323" y="10668"/>
                  <a:pt x="4334" y="10694"/>
                </a:cubicBezTo>
                <a:cubicBezTo>
                  <a:pt x="4417" y="10878"/>
                  <a:pt x="4492" y="11052"/>
                  <a:pt x="4564" y="11229"/>
                </a:cubicBezTo>
                <a:cubicBezTo>
                  <a:pt x="4654" y="11335"/>
                  <a:pt x="4703" y="11378"/>
                  <a:pt x="4718" y="11378"/>
                </a:cubicBezTo>
                <a:cubicBezTo>
                  <a:pt x="4724" y="11378"/>
                  <a:pt x="4725" y="11372"/>
                  <a:pt x="4722" y="11361"/>
                </a:cubicBezTo>
                <a:cubicBezTo>
                  <a:pt x="4714" y="11319"/>
                  <a:pt x="4654" y="11210"/>
                  <a:pt x="4575" y="11064"/>
                </a:cubicBezTo>
                <a:cubicBezTo>
                  <a:pt x="4537" y="10991"/>
                  <a:pt x="4492" y="10909"/>
                  <a:pt x="4447" y="10822"/>
                </a:cubicBezTo>
                <a:cubicBezTo>
                  <a:pt x="4436" y="10803"/>
                  <a:pt x="4424" y="10781"/>
                  <a:pt x="4414" y="10758"/>
                </a:cubicBezTo>
                <a:cubicBezTo>
                  <a:pt x="4405" y="10736"/>
                  <a:pt x="4395" y="10713"/>
                  <a:pt x="4383" y="10690"/>
                </a:cubicBezTo>
                <a:cubicBezTo>
                  <a:pt x="4372" y="10671"/>
                  <a:pt x="4360" y="10649"/>
                  <a:pt x="4349" y="10626"/>
                </a:cubicBezTo>
                <a:cubicBezTo>
                  <a:pt x="4338" y="10600"/>
                  <a:pt x="4327" y="10574"/>
                  <a:pt x="4315" y="10548"/>
                </a:cubicBezTo>
                <a:cubicBezTo>
                  <a:pt x="4301" y="10521"/>
                  <a:pt x="4289" y="10491"/>
                  <a:pt x="4278" y="10461"/>
                </a:cubicBezTo>
                <a:cubicBezTo>
                  <a:pt x="4263" y="10435"/>
                  <a:pt x="4251" y="10404"/>
                  <a:pt x="4240" y="10378"/>
                </a:cubicBezTo>
                <a:cubicBezTo>
                  <a:pt x="4217" y="10318"/>
                  <a:pt x="4199" y="10265"/>
                  <a:pt x="4176" y="10212"/>
                </a:cubicBezTo>
                <a:cubicBezTo>
                  <a:pt x="4161" y="10160"/>
                  <a:pt x="4142" y="10110"/>
                  <a:pt x="4127" y="10062"/>
                </a:cubicBezTo>
                <a:cubicBezTo>
                  <a:pt x="4120" y="10039"/>
                  <a:pt x="4112" y="10016"/>
                  <a:pt x="4105" y="9994"/>
                </a:cubicBezTo>
                <a:cubicBezTo>
                  <a:pt x="4101" y="9987"/>
                  <a:pt x="4097" y="9975"/>
                  <a:pt x="4093" y="9964"/>
                </a:cubicBezTo>
                <a:lnTo>
                  <a:pt x="4089" y="9957"/>
                </a:lnTo>
                <a:lnTo>
                  <a:pt x="4089" y="9952"/>
                </a:lnTo>
                <a:lnTo>
                  <a:pt x="4089" y="9949"/>
                </a:lnTo>
                <a:cubicBezTo>
                  <a:pt x="4093" y="9945"/>
                  <a:pt x="4093" y="9941"/>
                  <a:pt x="4093" y="9938"/>
                </a:cubicBezTo>
                <a:cubicBezTo>
                  <a:pt x="4204" y="9863"/>
                  <a:pt x="4275" y="9817"/>
                  <a:pt x="4280" y="9817"/>
                </a:cubicBezTo>
                <a:cubicBezTo>
                  <a:pt x="4283" y="9817"/>
                  <a:pt x="4262" y="9835"/>
                  <a:pt x="4210" y="9874"/>
                </a:cubicBezTo>
                <a:cubicBezTo>
                  <a:pt x="4282" y="9832"/>
                  <a:pt x="4321" y="9814"/>
                  <a:pt x="4334" y="9814"/>
                </a:cubicBezTo>
                <a:cubicBezTo>
                  <a:pt x="4340" y="9814"/>
                  <a:pt x="4341" y="9818"/>
                  <a:pt x="4338" y="9825"/>
                </a:cubicBezTo>
                <a:cubicBezTo>
                  <a:pt x="4323" y="9844"/>
                  <a:pt x="4266" y="9896"/>
                  <a:pt x="4176" y="9964"/>
                </a:cubicBezTo>
                <a:cubicBezTo>
                  <a:pt x="4176" y="9971"/>
                  <a:pt x="4172" y="9975"/>
                  <a:pt x="4172" y="9979"/>
                </a:cubicBezTo>
                <a:cubicBezTo>
                  <a:pt x="4176" y="9983"/>
                  <a:pt x="4176" y="9990"/>
                  <a:pt x="4180" y="9997"/>
                </a:cubicBezTo>
                <a:cubicBezTo>
                  <a:pt x="4183" y="10009"/>
                  <a:pt x="4191" y="10020"/>
                  <a:pt x="4195" y="10035"/>
                </a:cubicBezTo>
                <a:cubicBezTo>
                  <a:pt x="4206" y="10058"/>
                  <a:pt x="4217" y="10088"/>
                  <a:pt x="4228" y="10115"/>
                </a:cubicBezTo>
                <a:cubicBezTo>
                  <a:pt x="4251" y="10167"/>
                  <a:pt x="4274" y="10228"/>
                  <a:pt x="4301" y="10287"/>
                </a:cubicBezTo>
                <a:cubicBezTo>
                  <a:pt x="4327" y="10348"/>
                  <a:pt x="4357" y="10412"/>
                  <a:pt x="4391" y="10472"/>
                </a:cubicBezTo>
                <a:cubicBezTo>
                  <a:pt x="4398" y="10491"/>
                  <a:pt x="4405" y="10506"/>
                  <a:pt x="4414" y="10521"/>
                </a:cubicBezTo>
                <a:cubicBezTo>
                  <a:pt x="4421" y="10536"/>
                  <a:pt x="4428" y="10551"/>
                  <a:pt x="4436" y="10567"/>
                </a:cubicBezTo>
                <a:cubicBezTo>
                  <a:pt x="4451" y="10593"/>
                  <a:pt x="4466" y="10619"/>
                  <a:pt x="4481" y="10649"/>
                </a:cubicBezTo>
                <a:cubicBezTo>
                  <a:pt x="4511" y="10702"/>
                  <a:pt x="4541" y="10758"/>
                  <a:pt x="4572" y="10815"/>
                </a:cubicBezTo>
                <a:cubicBezTo>
                  <a:pt x="4605" y="10868"/>
                  <a:pt x="4635" y="10924"/>
                  <a:pt x="4666" y="10973"/>
                </a:cubicBezTo>
                <a:cubicBezTo>
                  <a:pt x="4730" y="11078"/>
                  <a:pt x="4789" y="11180"/>
                  <a:pt x="4843" y="11267"/>
                </a:cubicBezTo>
                <a:cubicBezTo>
                  <a:pt x="4861" y="11289"/>
                  <a:pt x="4876" y="11316"/>
                  <a:pt x="4892" y="11338"/>
                </a:cubicBezTo>
                <a:cubicBezTo>
                  <a:pt x="4899" y="11353"/>
                  <a:pt x="4906" y="11364"/>
                  <a:pt x="4914" y="11375"/>
                </a:cubicBezTo>
                <a:cubicBezTo>
                  <a:pt x="4921" y="11391"/>
                  <a:pt x="4929" y="11406"/>
                  <a:pt x="4940" y="11420"/>
                </a:cubicBezTo>
                <a:cubicBezTo>
                  <a:pt x="4967" y="11466"/>
                  <a:pt x="4996" y="11515"/>
                  <a:pt x="5027" y="11564"/>
                </a:cubicBezTo>
                <a:cubicBezTo>
                  <a:pt x="5019" y="11564"/>
                  <a:pt x="5015" y="11568"/>
                  <a:pt x="5008" y="11568"/>
                </a:cubicBezTo>
                <a:cubicBezTo>
                  <a:pt x="4974" y="11617"/>
                  <a:pt x="4918" y="11643"/>
                  <a:pt x="4843" y="11665"/>
                </a:cubicBezTo>
                <a:cubicBezTo>
                  <a:pt x="4850" y="11662"/>
                  <a:pt x="4854" y="11658"/>
                  <a:pt x="4857" y="11654"/>
                </a:cubicBezTo>
                <a:lnTo>
                  <a:pt x="4857" y="11654"/>
                </a:lnTo>
                <a:cubicBezTo>
                  <a:pt x="4846" y="11658"/>
                  <a:pt x="4838" y="11665"/>
                  <a:pt x="4827" y="11673"/>
                </a:cubicBezTo>
                <a:cubicBezTo>
                  <a:pt x="4820" y="11673"/>
                  <a:pt x="4816" y="11677"/>
                  <a:pt x="4812" y="11677"/>
                </a:cubicBezTo>
                <a:cubicBezTo>
                  <a:pt x="4808" y="11677"/>
                  <a:pt x="4808" y="11681"/>
                  <a:pt x="4808" y="11681"/>
                </a:cubicBezTo>
                <a:lnTo>
                  <a:pt x="4812" y="11684"/>
                </a:lnTo>
                <a:lnTo>
                  <a:pt x="4812" y="11692"/>
                </a:lnTo>
                <a:cubicBezTo>
                  <a:pt x="4812" y="11700"/>
                  <a:pt x="4812" y="11703"/>
                  <a:pt x="4816" y="11711"/>
                </a:cubicBezTo>
                <a:cubicBezTo>
                  <a:pt x="4816" y="11722"/>
                  <a:pt x="4820" y="11737"/>
                  <a:pt x="4824" y="11748"/>
                </a:cubicBezTo>
                <a:cubicBezTo>
                  <a:pt x="4827" y="11726"/>
                  <a:pt x="4827" y="11703"/>
                  <a:pt x="4820" y="11681"/>
                </a:cubicBezTo>
                <a:lnTo>
                  <a:pt x="4820" y="11681"/>
                </a:lnTo>
                <a:cubicBezTo>
                  <a:pt x="4857" y="11729"/>
                  <a:pt x="4925" y="11804"/>
                  <a:pt x="5004" y="11877"/>
                </a:cubicBezTo>
                <a:cubicBezTo>
                  <a:pt x="4978" y="11888"/>
                  <a:pt x="4956" y="11895"/>
                  <a:pt x="4933" y="11907"/>
                </a:cubicBezTo>
                <a:cubicBezTo>
                  <a:pt x="4937" y="11910"/>
                  <a:pt x="4940" y="11917"/>
                  <a:pt x="4948" y="11922"/>
                </a:cubicBezTo>
                <a:cubicBezTo>
                  <a:pt x="4959" y="11959"/>
                  <a:pt x="4982" y="11974"/>
                  <a:pt x="5004" y="11974"/>
                </a:cubicBezTo>
                <a:cubicBezTo>
                  <a:pt x="5031" y="11974"/>
                  <a:pt x="5053" y="11959"/>
                  <a:pt x="5076" y="11940"/>
                </a:cubicBezTo>
                <a:cubicBezTo>
                  <a:pt x="5117" y="11974"/>
                  <a:pt x="5159" y="12004"/>
                  <a:pt x="5196" y="12027"/>
                </a:cubicBezTo>
                <a:cubicBezTo>
                  <a:pt x="5147" y="12061"/>
                  <a:pt x="5196" y="12106"/>
                  <a:pt x="5241" y="12151"/>
                </a:cubicBezTo>
                <a:cubicBezTo>
                  <a:pt x="5264" y="12174"/>
                  <a:pt x="5286" y="12197"/>
                  <a:pt x="5298" y="12219"/>
                </a:cubicBezTo>
                <a:cubicBezTo>
                  <a:pt x="5313" y="12242"/>
                  <a:pt x="5317" y="12268"/>
                  <a:pt x="5302" y="12301"/>
                </a:cubicBezTo>
                <a:cubicBezTo>
                  <a:pt x="5347" y="12313"/>
                  <a:pt x="5430" y="12392"/>
                  <a:pt x="5512" y="12464"/>
                </a:cubicBezTo>
                <a:cubicBezTo>
                  <a:pt x="5524" y="12475"/>
                  <a:pt x="5528" y="12479"/>
                  <a:pt x="5535" y="12482"/>
                </a:cubicBezTo>
                <a:cubicBezTo>
                  <a:pt x="5543" y="12487"/>
                  <a:pt x="5554" y="12494"/>
                  <a:pt x="5561" y="12498"/>
                </a:cubicBezTo>
                <a:cubicBezTo>
                  <a:pt x="5576" y="12505"/>
                  <a:pt x="5592" y="12516"/>
                  <a:pt x="5606" y="12520"/>
                </a:cubicBezTo>
                <a:cubicBezTo>
                  <a:pt x="5623" y="12525"/>
                  <a:pt x="5639" y="12529"/>
                  <a:pt x="5655" y="12529"/>
                </a:cubicBezTo>
                <a:cubicBezTo>
                  <a:pt x="5662" y="12529"/>
                  <a:pt x="5668" y="12529"/>
                  <a:pt x="5674" y="12527"/>
                </a:cubicBezTo>
                <a:cubicBezTo>
                  <a:pt x="5682" y="12524"/>
                  <a:pt x="5693" y="12524"/>
                  <a:pt x="5701" y="12516"/>
                </a:cubicBezTo>
                <a:lnTo>
                  <a:pt x="5701" y="12516"/>
                </a:lnTo>
                <a:cubicBezTo>
                  <a:pt x="5693" y="12527"/>
                  <a:pt x="5692" y="12536"/>
                  <a:pt x="5687" y="12536"/>
                </a:cubicBezTo>
                <a:cubicBezTo>
                  <a:pt x="5684" y="12536"/>
                  <a:pt x="5680" y="12534"/>
                  <a:pt x="5674" y="12527"/>
                </a:cubicBezTo>
                <a:lnTo>
                  <a:pt x="5674" y="12527"/>
                </a:lnTo>
                <a:cubicBezTo>
                  <a:pt x="5705" y="12584"/>
                  <a:pt x="5735" y="12645"/>
                  <a:pt x="5799" y="12663"/>
                </a:cubicBezTo>
                <a:lnTo>
                  <a:pt x="5746" y="12746"/>
                </a:lnTo>
                <a:lnTo>
                  <a:pt x="5934" y="12772"/>
                </a:lnTo>
                <a:cubicBezTo>
                  <a:pt x="5944" y="12861"/>
                  <a:pt x="5945" y="12907"/>
                  <a:pt x="5873" y="12907"/>
                </a:cubicBezTo>
                <a:cubicBezTo>
                  <a:pt x="5863" y="12907"/>
                  <a:pt x="5850" y="12906"/>
                  <a:pt x="5837" y="12904"/>
                </a:cubicBezTo>
                <a:lnTo>
                  <a:pt x="5837" y="12904"/>
                </a:lnTo>
                <a:cubicBezTo>
                  <a:pt x="6054" y="12987"/>
                  <a:pt x="5979" y="13002"/>
                  <a:pt x="6175" y="13062"/>
                </a:cubicBezTo>
                <a:lnTo>
                  <a:pt x="6126" y="13097"/>
                </a:lnTo>
                <a:cubicBezTo>
                  <a:pt x="6167" y="13142"/>
                  <a:pt x="6296" y="13160"/>
                  <a:pt x="6284" y="13220"/>
                </a:cubicBezTo>
                <a:cubicBezTo>
                  <a:pt x="6288" y="13266"/>
                  <a:pt x="6318" y="13322"/>
                  <a:pt x="6363" y="13382"/>
                </a:cubicBezTo>
                <a:cubicBezTo>
                  <a:pt x="6409" y="13446"/>
                  <a:pt x="6473" y="13514"/>
                  <a:pt x="6541" y="13589"/>
                </a:cubicBezTo>
                <a:cubicBezTo>
                  <a:pt x="6574" y="13623"/>
                  <a:pt x="6608" y="13665"/>
                  <a:pt x="6645" y="13702"/>
                </a:cubicBezTo>
                <a:cubicBezTo>
                  <a:pt x="6680" y="13740"/>
                  <a:pt x="6718" y="13781"/>
                  <a:pt x="6747" y="13819"/>
                </a:cubicBezTo>
                <a:cubicBezTo>
                  <a:pt x="6815" y="13898"/>
                  <a:pt x="6879" y="13985"/>
                  <a:pt x="6925" y="14063"/>
                </a:cubicBezTo>
                <a:cubicBezTo>
                  <a:pt x="6940" y="14028"/>
                  <a:pt x="6951" y="14014"/>
                  <a:pt x="6961" y="14014"/>
                </a:cubicBezTo>
                <a:cubicBezTo>
                  <a:pt x="6993" y="14014"/>
                  <a:pt x="7003" y="14167"/>
                  <a:pt x="7059" y="14167"/>
                </a:cubicBezTo>
                <a:cubicBezTo>
                  <a:pt x="7068" y="14167"/>
                  <a:pt x="7078" y="14163"/>
                  <a:pt x="7090" y="14154"/>
                </a:cubicBezTo>
                <a:lnTo>
                  <a:pt x="7090" y="14154"/>
                </a:lnTo>
                <a:cubicBezTo>
                  <a:pt x="7080" y="14190"/>
                  <a:pt x="7093" y="14236"/>
                  <a:pt x="7050" y="14236"/>
                </a:cubicBezTo>
                <a:cubicBezTo>
                  <a:pt x="7044" y="14236"/>
                  <a:pt x="7037" y="14235"/>
                  <a:pt x="7029" y="14233"/>
                </a:cubicBezTo>
                <a:lnTo>
                  <a:pt x="7029" y="14233"/>
                </a:lnTo>
                <a:cubicBezTo>
                  <a:pt x="7109" y="14286"/>
                  <a:pt x="7147" y="14343"/>
                  <a:pt x="7184" y="14391"/>
                </a:cubicBezTo>
                <a:cubicBezTo>
                  <a:pt x="7225" y="14440"/>
                  <a:pt x="7267" y="14478"/>
                  <a:pt x="7350" y="14482"/>
                </a:cubicBezTo>
                <a:cubicBezTo>
                  <a:pt x="7338" y="14527"/>
                  <a:pt x="7282" y="14497"/>
                  <a:pt x="7278" y="14527"/>
                </a:cubicBezTo>
                <a:cubicBezTo>
                  <a:pt x="7293" y="14531"/>
                  <a:pt x="7342" y="14542"/>
                  <a:pt x="7342" y="14572"/>
                </a:cubicBezTo>
                <a:cubicBezTo>
                  <a:pt x="7341" y="14583"/>
                  <a:pt x="7334" y="14587"/>
                  <a:pt x="7324" y="14587"/>
                </a:cubicBezTo>
                <a:cubicBezTo>
                  <a:pt x="7308" y="14587"/>
                  <a:pt x="7284" y="14577"/>
                  <a:pt x="7263" y="14572"/>
                </a:cubicBezTo>
                <a:lnTo>
                  <a:pt x="7263" y="14572"/>
                </a:lnTo>
                <a:cubicBezTo>
                  <a:pt x="7316" y="14619"/>
                  <a:pt x="7363" y="14637"/>
                  <a:pt x="7407" y="14637"/>
                </a:cubicBezTo>
                <a:cubicBezTo>
                  <a:pt x="7478" y="14637"/>
                  <a:pt x="7540" y="14589"/>
                  <a:pt x="7599" y="14542"/>
                </a:cubicBezTo>
                <a:cubicBezTo>
                  <a:pt x="7624" y="14633"/>
                  <a:pt x="7659" y="14665"/>
                  <a:pt x="7733" y="14665"/>
                </a:cubicBezTo>
                <a:cubicBezTo>
                  <a:pt x="7745" y="14665"/>
                  <a:pt x="7757" y="14664"/>
                  <a:pt x="7771" y="14662"/>
                </a:cubicBezTo>
                <a:lnTo>
                  <a:pt x="7771" y="14662"/>
                </a:lnTo>
                <a:cubicBezTo>
                  <a:pt x="7769" y="14699"/>
                  <a:pt x="7773" y="14742"/>
                  <a:pt x="7746" y="14742"/>
                </a:cubicBezTo>
                <a:cubicBezTo>
                  <a:pt x="7733" y="14742"/>
                  <a:pt x="7714" y="14733"/>
                  <a:pt x="7684" y="14711"/>
                </a:cubicBezTo>
                <a:lnTo>
                  <a:pt x="7684" y="14711"/>
                </a:lnTo>
                <a:cubicBezTo>
                  <a:pt x="7707" y="14737"/>
                  <a:pt x="7771" y="14817"/>
                  <a:pt x="7839" y="14881"/>
                </a:cubicBezTo>
                <a:cubicBezTo>
                  <a:pt x="7883" y="14924"/>
                  <a:pt x="7967" y="14993"/>
                  <a:pt x="8010" y="14993"/>
                </a:cubicBezTo>
                <a:cubicBezTo>
                  <a:pt x="8019" y="14993"/>
                  <a:pt x="8027" y="14990"/>
                  <a:pt x="8031" y="14982"/>
                </a:cubicBezTo>
                <a:cubicBezTo>
                  <a:pt x="8035" y="14994"/>
                  <a:pt x="8046" y="15008"/>
                  <a:pt x="8061" y="15024"/>
                </a:cubicBezTo>
                <a:lnTo>
                  <a:pt x="8028" y="15224"/>
                </a:lnTo>
                <a:lnTo>
                  <a:pt x="7993" y="15441"/>
                </a:lnTo>
                <a:lnTo>
                  <a:pt x="7933" y="15875"/>
                </a:lnTo>
                <a:cubicBezTo>
                  <a:pt x="7908" y="15963"/>
                  <a:pt x="7893" y="15998"/>
                  <a:pt x="7885" y="15998"/>
                </a:cubicBezTo>
                <a:cubicBezTo>
                  <a:pt x="7869" y="15998"/>
                  <a:pt x="7881" y="15852"/>
                  <a:pt x="7896" y="15705"/>
                </a:cubicBezTo>
                <a:lnTo>
                  <a:pt x="7896" y="15705"/>
                </a:lnTo>
                <a:cubicBezTo>
                  <a:pt x="7865" y="15879"/>
                  <a:pt x="7847" y="16029"/>
                  <a:pt x="7828" y="16198"/>
                </a:cubicBezTo>
                <a:cubicBezTo>
                  <a:pt x="7805" y="16367"/>
                  <a:pt x="7783" y="16560"/>
                  <a:pt x="7738" y="16816"/>
                </a:cubicBezTo>
                <a:cubicBezTo>
                  <a:pt x="7722" y="16744"/>
                  <a:pt x="7696" y="16714"/>
                  <a:pt x="7689" y="16609"/>
                </a:cubicBezTo>
                <a:cubicBezTo>
                  <a:pt x="7684" y="16556"/>
                  <a:pt x="7684" y="16488"/>
                  <a:pt x="7693" y="16383"/>
                </a:cubicBezTo>
                <a:cubicBezTo>
                  <a:pt x="7700" y="16282"/>
                  <a:pt x="7719" y="16146"/>
                  <a:pt x="7745" y="15961"/>
                </a:cubicBezTo>
                <a:lnTo>
                  <a:pt x="7745" y="15961"/>
                </a:lnTo>
                <a:cubicBezTo>
                  <a:pt x="7662" y="16515"/>
                  <a:pt x="7587" y="17064"/>
                  <a:pt x="7523" y="17618"/>
                </a:cubicBezTo>
                <a:cubicBezTo>
                  <a:pt x="7483" y="17709"/>
                  <a:pt x="7361" y="18276"/>
                  <a:pt x="7338" y="18276"/>
                </a:cubicBezTo>
                <a:cubicBezTo>
                  <a:pt x="7334" y="18276"/>
                  <a:pt x="7333" y="18263"/>
                  <a:pt x="7335" y="18235"/>
                </a:cubicBezTo>
                <a:lnTo>
                  <a:pt x="7335" y="18235"/>
                </a:lnTo>
                <a:cubicBezTo>
                  <a:pt x="7248" y="18690"/>
                  <a:pt x="7199" y="19255"/>
                  <a:pt x="7154" y="19858"/>
                </a:cubicBezTo>
                <a:cubicBezTo>
                  <a:pt x="7116" y="20339"/>
                  <a:pt x="7079" y="20840"/>
                  <a:pt x="7026" y="21333"/>
                </a:cubicBezTo>
                <a:cubicBezTo>
                  <a:pt x="6947" y="21187"/>
                  <a:pt x="6860" y="21043"/>
                  <a:pt x="6763" y="20897"/>
                </a:cubicBezTo>
                <a:cubicBezTo>
                  <a:pt x="6619" y="20686"/>
                  <a:pt x="6454" y="20471"/>
                  <a:pt x="6258" y="20268"/>
                </a:cubicBezTo>
                <a:cubicBezTo>
                  <a:pt x="6108" y="20035"/>
                  <a:pt x="5934" y="19809"/>
                  <a:pt x="5735" y="19598"/>
                </a:cubicBezTo>
                <a:cubicBezTo>
                  <a:pt x="5708" y="19575"/>
                  <a:pt x="5682" y="19552"/>
                  <a:pt x="5656" y="19534"/>
                </a:cubicBezTo>
                <a:cubicBezTo>
                  <a:pt x="5633" y="19519"/>
                  <a:pt x="5611" y="19500"/>
                  <a:pt x="5592" y="19485"/>
                </a:cubicBezTo>
                <a:cubicBezTo>
                  <a:pt x="5550" y="19458"/>
                  <a:pt x="5520" y="19439"/>
                  <a:pt x="5498" y="19425"/>
                </a:cubicBezTo>
                <a:cubicBezTo>
                  <a:pt x="5467" y="19409"/>
                  <a:pt x="5451" y="19401"/>
                  <a:pt x="5444" y="19401"/>
                </a:cubicBezTo>
                <a:cubicBezTo>
                  <a:pt x="5440" y="19401"/>
                  <a:pt x="5440" y="19404"/>
                  <a:pt x="5441" y="19410"/>
                </a:cubicBezTo>
                <a:cubicBezTo>
                  <a:pt x="5445" y="19421"/>
                  <a:pt x="5471" y="19448"/>
                  <a:pt x="5501" y="19481"/>
                </a:cubicBezTo>
                <a:cubicBezTo>
                  <a:pt x="5531" y="19515"/>
                  <a:pt x="5569" y="19552"/>
                  <a:pt x="5599" y="19590"/>
                </a:cubicBezTo>
                <a:cubicBezTo>
                  <a:pt x="5650" y="19650"/>
                  <a:pt x="5687" y="19698"/>
                  <a:pt x="5666" y="19698"/>
                </a:cubicBezTo>
                <a:cubicBezTo>
                  <a:pt x="5660" y="19698"/>
                  <a:pt x="5651" y="19695"/>
                  <a:pt x="5637" y="19688"/>
                </a:cubicBezTo>
                <a:cubicBezTo>
                  <a:pt x="5622" y="19681"/>
                  <a:pt x="5595" y="19665"/>
                  <a:pt x="5566" y="19643"/>
                </a:cubicBezTo>
                <a:cubicBezTo>
                  <a:pt x="5531" y="19625"/>
                  <a:pt x="5490" y="19594"/>
                  <a:pt x="5441" y="19561"/>
                </a:cubicBezTo>
                <a:cubicBezTo>
                  <a:pt x="5335" y="19493"/>
                  <a:pt x="5192" y="19394"/>
                  <a:pt x="4982" y="19281"/>
                </a:cubicBezTo>
                <a:cubicBezTo>
                  <a:pt x="4906" y="19241"/>
                  <a:pt x="4838" y="19210"/>
                  <a:pt x="4775" y="19180"/>
                </a:cubicBezTo>
                <a:cubicBezTo>
                  <a:pt x="4744" y="19165"/>
                  <a:pt x="4714" y="19150"/>
                  <a:pt x="4688" y="19139"/>
                </a:cubicBezTo>
                <a:cubicBezTo>
                  <a:pt x="4662" y="19128"/>
                  <a:pt x="4635" y="19112"/>
                  <a:pt x="4609" y="19105"/>
                </a:cubicBezTo>
                <a:cubicBezTo>
                  <a:pt x="4560" y="19083"/>
                  <a:pt x="4518" y="19064"/>
                  <a:pt x="4481" y="19048"/>
                </a:cubicBezTo>
                <a:cubicBezTo>
                  <a:pt x="4443" y="19029"/>
                  <a:pt x="4409" y="19018"/>
                  <a:pt x="4383" y="19007"/>
                </a:cubicBezTo>
                <a:cubicBezTo>
                  <a:pt x="4330" y="18980"/>
                  <a:pt x="4292" y="18965"/>
                  <a:pt x="4274" y="18951"/>
                </a:cubicBezTo>
                <a:cubicBezTo>
                  <a:pt x="4251" y="18935"/>
                  <a:pt x="4244" y="18928"/>
                  <a:pt x="4240" y="18916"/>
                </a:cubicBezTo>
                <a:cubicBezTo>
                  <a:pt x="4236" y="18902"/>
                  <a:pt x="4263" y="18890"/>
                  <a:pt x="4259" y="18875"/>
                </a:cubicBezTo>
                <a:cubicBezTo>
                  <a:pt x="4255" y="18864"/>
                  <a:pt x="4247" y="18857"/>
                  <a:pt x="4225" y="18841"/>
                </a:cubicBezTo>
                <a:cubicBezTo>
                  <a:pt x="4202" y="18826"/>
                  <a:pt x="4165" y="18812"/>
                  <a:pt x="4108" y="18793"/>
                </a:cubicBezTo>
                <a:cubicBezTo>
                  <a:pt x="3939" y="18755"/>
                  <a:pt x="3736" y="18728"/>
                  <a:pt x="3510" y="18709"/>
                </a:cubicBezTo>
                <a:cubicBezTo>
                  <a:pt x="3375" y="18700"/>
                  <a:pt x="3231" y="18695"/>
                  <a:pt x="3082" y="18695"/>
                </a:cubicBezTo>
                <a:cubicBezTo>
                  <a:pt x="2982" y="18695"/>
                  <a:pt x="2880" y="18697"/>
                  <a:pt x="2775" y="18702"/>
                </a:cubicBezTo>
                <a:cubicBezTo>
                  <a:pt x="2512" y="18713"/>
                  <a:pt x="2237" y="18739"/>
                  <a:pt x="1951" y="18777"/>
                </a:cubicBezTo>
                <a:cubicBezTo>
                  <a:pt x="1917" y="18781"/>
                  <a:pt x="1879" y="18784"/>
                  <a:pt x="1846" y="18789"/>
                </a:cubicBezTo>
                <a:cubicBezTo>
                  <a:pt x="1808" y="18796"/>
                  <a:pt x="1774" y="18800"/>
                  <a:pt x="1736" y="18803"/>
                </a:cubicBezTo>
                <a:cubicBezTo>
                  <a:pt x="1665" y="18815"/>
                  <a:pt x="1594" y="18826"/>
                  <a:pt x="1518" y="18838"/>
                </a:cubicBezTo>
                <a:cubicBezTo>
                  <a:pt x="1446" y="18849"/>
                  <a:pt x="1375" y="18860"/>
                  <a:pt x="1300" y="18871"/>
                </a:cubicBezTo>
                <a:cubicBezTo>
                  <a:pt x="1262" y="18879"/>
                  <a:pt x="1229" y="18887"/>
                  <a:pt x="1191" y="18890"/>
                </a:cubicBezTo>
                <a:lnTo>
                  <a:pt x="1134" y="18902"/>
                </a:lnTo>
                <a:lnTo>
                  <a:pt x="1107" y="18906"/>
                </a:lnTo>
                <a:lnTo>
                  <a:pt x="1088" y="18909"/>
                </a:lnTo>
                <a:lnTo>
                  <a:pt x="1066" y="18913"/>
                </a:lnTo>
                <a:cubicBezTo>
                  <a:pt x="1093" y="18906"/>
                  <a:pt x="1123" y="18897"/>
                  <a:pt x="1149" y="18890"/>
                </a:cubicBezTo>
                <a:cubicBezTo>
                  <a:pt x="1172" y="18883"/>
                  <a:pt x="1198" y="18879"/>
                  <a:pt x="1220" y="18871"/>
                </a:cubicBezTo>
                <a:cubicBezTo>
                  <a:pt x="1243" y="18864"/>
                  <a:pt x="1266" y="18860"/>
                  <a:pt x="1288" y="18852"/>
                </a:cubicBezTo>
                <a:cubicBezTo>
                  <a:pt x="1311" y="18849"/>
                  <a:pt x="1333" y="18841"/>
                  <a:pt x="1356" y="18838"/>
                </a:cubicBezTo>
                <a:cubicBezTo>
                  <a:pt x="1398" y="18830"/>
                  <a:pt x="1443" y="18819"/>
                  <a:pt x="1488" y="18807"/>
                </a:cubicBezTo>
                <a:cubicBezTo>
                  <a:pt x="1529" y="18800"/>
                  <a:pt x="1575" y="18793"/>
                  <a:pt x="1616" y="18784"/>
                </a:cubicBezTo>
                <a:cubicBezTo>
                  <a:pt x="1703" y="18770"/>
                  <a:pt x="1789" y="18758"/>
                  <a:pt x="1875" y="18744"/>
                </a:cubicBezTo>
                <a:cubicBezTo>
                  <a:pt x="1921" y="18736"/>
                  <a:pt x="1962" y="18732"/>
                  <a:pt x="2007" y="18728"/>
                </a:cubicBezTo>
                <a:cubicBezTo>
                  <a:pt x="2053" y="18721"/>
                  <a:pt x="2098" y="18713"/>
                  <a:pt x="2147" y="18709"/>
                </a:cubicBezTo>
                <a:lnTo>
                  <a:pt x="2147" y="18709"/>
                </a:lnTo>
                <a:cubicBezTo>
                  <a:pt x="1834" y="18721"/>
                  <a:pt x="1529" y="18755"/>
                  <a:pt x="1224" y="18803"/>
                </a:cubicBezTo>
                <a:cubicBezTo>
                  <a:pt x="1491" y="18717"/>
                  <a:pt x="1748" y="18657"/>
                  <a:pt x="1966" y="18619"/>
                </a:cubicBezTo>
                <a:cubicBezTo>
                  <a:pt x="1992" y="18612"/>
                  <a:pt x="2019" y="18608"/>
                  <a:pt x="2045" y="18604"/>
                </a:cubicBezTo>
                <a:cubicBezTo>
                  <a:pt x="2060" y="18600"/>
                  <a:pt x="2072" y="18600"/>
                  <a:pt x="2087" y="18596"/>
                </a:cubicBezTo>
                <a:cubicBezTo>
                  <a:pt x="2098" y="18596"/>
                  <a:pt x="2113" y="18593"/>
                  <a:pt x="2124" y="18593"/>
                </a:cubicBezTo>
                <a:cubicBezTo>
                  <a:pt x="2173" y="18586"/>
                  <a:pt x="2222" y="18578"/>
                  <a:pt x="2263" y="18570"/>
                </a:cubicBezTo>
                <a:cubicBezTo>
                  <a:pt x="2353" y="18559"/>
                  <a:pt x="2429" y="18551"/>
                  <a:pt x="2489" y="18544"/>
                </a:cubicBezTo>
                <a:cubicBezTo>
                  <a:pt x="2610" y="18536"/>
                  <a:pt x="2666" y="18525"/>
                  <a:pt x="2636" y="18518"/>
                </a:cubicBezTo>
                <a:cubicBezTo>
                  <a:pt x="2606" y="18510"/>
                  <a:pt x="2485" y="18495"/>
                  <a:pt x="2259" y="18491"/>
                </a:cubicBezTo>
                <a:cubicBezTo>
                  <a:pt x="2245" y="18521"/>
                  <a:pt x="2177" y="18544"/>
                  <a:pt x="2068" y="18570"/>
                </a:cubicBezTo>
                <a:cubicBezTo>
                  <a:pt x="2015" y="18586"/>
                  <a:pt x="1951" y="18600"/>
                  <a:pt x="1879" y="18615"/>
                </a:cubicBezTo>
                <a:cubicBezTo>
                  <a:pt x="1846" y="18623"/>
                  <a:pt x="1808" y="18631"/>
                  <a:pt x="1766" y="18638"/>
                </a:cubicBezTo>
                <a:cubicBezTo>
                  <a:pt x="1729" y="18649"/>
                  <a:pt x="1688" y="18657"/>
                  <a:pt x="1642" y="18664"/>
                </a:cubicBezTo>
                <a:cubicBezTo>
                  <a:pt x="1559" y="18683"/>
                  <a:pt x="1465" y="18702"/>
                  <a:pt x="1371" y="18725"/>
                </a:cubicBezTo>
                <a:cubicBezTo>
                  <a:pt x="1323" y="18736"/>
                  <a:pt x="1274" y="18747"/>
                  <a:pt x="1224" y="18762"/>
                </a:cubicBezTo>
                <a:cubicBezTo>
                  <a:pt x="1175" y="18774"/>
                  <a:pt x="1123" y="18789"/>
                  <a:pt x="1070" y="18800"/>
                </a:cubicBezTo>
                <a:lnTo>
                  <a:pt x="1055" y="18803"/>
                </a:lnTo>
                <a:lnTo>
                  <a:pt x="1040" y="18807"/>
                </a:lnTo>
                <a:lnTo>
                  <a:pt x="1006" y="18819"/>
                </a:lnTo>
                <a:cubicBezTo>
                  <a:pt x="984" y="18822"/>
                  <a:pt x="961" y="18830"/>
                  <a:pt x="939" y="18834"/>
                </a:cubicBezTo>
                <a:cubicBezTo>
                  <a:pt x="893" y="18849"/>
                  <a:pt x="852" y="18860"/>
                  <a:pt x="807" y="18871"/>
                </a:cubicBezTo>
                <a:cubicBezTo>
                  <a:pt x="761" y="18887"/>
                  <a:pt x="716" y="18897"/>
                  <a:pt x="671" y="18909"/>
                </a:cubicBezTo>
                <a:cubicBezTo>
                  <a:pt x="629" y="18924"/>
                  <a:pt x="588" y="18939"/>
                  <a:pt x="543" y="18954"/>
                </a:cubicBezTo>
                <a:cubicBezTo>
                  <a:pt x="501" y="18970"/>
                  <a:pt x="461" y="18984"/>
                  <a:pt x="415" y="18999"/>
                </a:cubicBezTo>
                <a:cubicBezTo>
                  <a:pt x="393" y="19007"/>
                  <a:pt x="374" y="19015"/>
                  <a:pt x="351" y="19022"/>
                </a:cubicBezTo>
                <a:lnTo>
                  <a:pt x="320" y="19033"/>
                </a:lnTo>
                <a:lnTo>
                  <a:pt x="310" y="19037"/>
                </a:lnTo>
                <a:lnTo>
                  <a:pt x="306" y="19041"/>
                </a:lnTo>
                <a:lnTo>
                  <a:pt x="294" y="19052"/>
                </a:lnTo>
                <a:cubicBezTo>
                  <a:pt x="242" y="19093"/>
                  <a:pt x="189" y="19139"/>
                  <a:pt x="136" y="19184"/>
                </a:cubicBezTo>
                <a:lnTo>
                  <a:pt x="99" y="19218"/>
                </a:lnTo>
                <a:lnTo>
                  <a:pt x="87" y="19229"/>
                </a:lnTo>
                <a:cubicBezTo>
                  <a:pt x="84" y="19229"/>
                  <a:pt x="84" y="19233"/>
                  <a:pt x="80" y="19236"/>
                </a:cubicBezTo>
                <a:cubicBezTo>
                  <a:pt x="77" y="19244"/>
                  <a:pt x="72" y="19248"/>
                  <a:pt x="68" y="19255"/>
                </a:cubicBezTo>
                <a:cubicBezTo>
                  <a:pt x="58" y="19267"/>
                  <a:pt x="49" y="19286"/>
                  <a:pt x="42" y="19300"/>
                </a:cubicBezTo>
                <a:cubicBezTo>
                  <a:pt x="31" y="19319"/>
                  <a:pt x="23" y="19338"/>
                  <a:pt x="20" y="19357"/>
                </a:cubicBezTo>
                <a:cubicBezTo>
                  <a:pt x="9" y="19394"/>
                  <a:pt x="4" y="19429"/>
                  <a:pt x="1" y="19458"/>
                </a:cubicBezTo>
                <a:cubicBezTo>
                  <a:pt x="1" y="19493"/>
                  <a:pt x="1" y="19523"/>
                  <a:pt x="4" y="19557"/>
                </a:cubicBezTo>
                <a:cubicBezTo>
                  <a:pt x="9" y="19590"/>
                  <a:pt x="16" y="19625"/>
                  <a:pt x="23" y="19658"/>
                </a:cubicBezTo>
                <a:cubicBezTo>
                  <a:pt x="27" y="19677"/>
                  <a:pt x="31" y="19692"/>
                  <a:pt x="39" y="19711"/>
                </a:cubicBezTo>
                <a:lnTo>
                  <a:pt x="46" y="19738"/>
                </a:lnTo>
                <a:cubicBezTo>
                  <a:pt x="49" y="19745"/>
                  <a:pt x="54" y="19756"/>
                  <a:pt x="58" y="19764"/>
                </a:cubicBezTo>
                <a:cubicBezTo>
                  <a:pt x="84" y="19839"/>
                  <a:pt x="129" y="19914"/>
                  <a:pt x="178" y="19990"/>
                </a:cubicBezTo>
                <a:cubicBezTo>
                  <a:pt x="227" y="20061"/>
                  <a:pt x="280" y="20136"/>
                  <a:pt x="329" y="20208"/>
                </a:cubicBezTo>
                <a:cubicBezTo>
                  <a:pt x="355" y="20242"/>
                  <a:pt x="381" y="20275"/>
                  <a:pt x="404" y="20313"/>
                </a:cubicBezTo>
                <a:cubicBezTo>
                  <a:pt x="426" y="20343"/>
                  <a:pt x="445" y="20374"/>
                  <a:pt x="468" y="20404"/>
                </a:cubicBezTo>
                <a:cubicBezTo>
                  <a:pt x="513" y="20475"/>
                  <a:pt x="558" y="20543"/>
                  <a:pt x="600" y="20603"/>
                </a:cubicBezTo>
                <a:cubicBezTo>
                  <a:pt x="682" y="20732"/>
                  <a:pt x="750" y="20840"/>
                  <a:pt x="807" y="20916"/>
                </a:cubicBezTo>
                <a:cubicBezTo>
                  <a:pt x="863" y="20995"/>
                  <a:pt x="904" y="21043"/>
                  <a:pt x="935" y="21043"/>
                </a:cubicBezTo>
                <a:cubicBezTo>
                  <a:pt x="995" y="21217"/>
                  <a:pt x="1048" y="21390"/>
                  <a:pt x="1097" y="21563"/>
                </a:cubicBezTo>
                <a:cubicBezTo>
                  <a:pt x="1070" y="21491"/>
                  <a:pt x="1051" y="21450"/>
                  <a:pt x="1032" y="21409"/>
                </a:cubicBezTo>
                <a:cubicBezTo>
                  <a:pt x="1025" y="21387"/>
                  <a:pt x="1017" y="21368"/>
                  <a:pt x="1006" y="21345"/>
                </a:cubicBezTo>
                <a:cubicBezTo>
                  <a:pt x="995" y="21319"/>
                  <a:pt x="984" y="21292"/>
                  <a:pt x="968" y="21255"/>
                </a:cubicBezTo>
                <a:lnTo>
                  <a:pt x="968" y="21255"/>
                </a:lnTo>
                <a:cubicBezTo>
                  <a:pt x="1048" y="21507"/>
                  <a:pt x="1097" y="21680"/>
                  <a:pt x="1149" y="21816"/>
                </a:cubicBezTo>
                <a:cubicBezTo>
                  <a:pt x="1198" y="21951"/>
                  <a:pt x="1247" y="22049"/>
                  <a:pt x="1296" y="22158"/>
                </a:cubicBezTo>
                <a:cubicBezTo>
                  <a:pt x="1349" y="22268"/>
                  <a:pt x="1401" y="22388"/>
                  <a:pt x="1454" y="22569"/>
                </a:cubicBezTo>
                <a:cubicBezTo>
                  <a:pt x="1507" y="22749"/>
                  <a:pt x="1556" y="22990"/>
                  <a:pt x="1585" y="23340"/>
                </a:cubicBezTo>
                <a:cubicBezTo>
                  <a:pt x="1601" y="23585"/>
                  <a:pt x="1601" y="23796"/>
                  <a:pt x="1594" y="23901"/>
                </a:cubicBezTo>
                <a:cubicBezTo>
                  <a:pt x="1590" y="23949"/>
                  <a:pt x="1586" y="23976"/>
                  <a:pt x="1580" y="23976"/>
                </a:cubicBezTo>
                <a:cubicBezTo>
                  <a:pt x="1573" y="23976"/>
                  <a:pt x="1564" y="23936"/>
                  <a:pt x="1552" y="23844"/>
                </a:cubicBezTo>
                <a:lnTo>
                  <a:pt x="1552" y="23844"/>
                </a:lnTo>
                <a:cubicBezTo>
                  <a:pt x="1571" y="24025"/>
                  <a:pt x="1585" y="24206"/>
                  <a:pt x="1594" y="24386"/>
                </a:cubicBezTo>
                <a:cubicBezTo>
                  <a:pt x="1604" y="24572"/>
                  <a:pt x="1608" y="24752"/>
                  <a:pt x="1613" y="24937"/>
                </a:cubicBezTo>
                <a:cubicBezTo>
                  <a:pt x="1605" y="25079"/>
                  <a:pt x="1596" y="25140"/>
                  <a:pt x="1588" y="25140"/>
                </a:cubicBezTo>
                <a:cubicBezTo>
                  <a:pt x="1587" y="25140"/>
                  <a:pt x="1586" y="25139"/>
                  <a:pt x="1585" y="25136"/>
                </a:cubicBezTo>
                <a:cubicBezTo>
                  <a:pt x="1582" y="25128"/>
                  <a:pt x="1578" y="25098"/>
                  <a:pt x="1575" y="25050"/>
                </a:cubicBezTo>
                <a:lnTo>
                  <a:pt x="1575" y="24993"/>
                </a:lnTo>
                <a:cubicBezTo>
                  <a:pt x="1571" y="25227"/>
                  <a:pt x="1559" y="25463"/>
                  <a:pt x="1540" y="25697"/>
                </a:cubicBezTo>
                <a:cubicBezTo>
                  <a:pt x="1537" y="25764"/>
                  <a:pt x="1529" y="25837"/>
                  <a:pt x="1526" y="25908"/>
                </a:cubicBezTo>
                <a:lnTo>
                  <a:pt x="1503" y="26115"/>
                </a:lnTo>
                <a:lnTo>
                  <a:pt x="1503" y="26141"/>
                </a:lnTo>
                <a:lnTo>
                  <a:pt x="1500" y="26164"/>
                </a:lnTo>
                <a:cubicBezTo>
                  <a:pt x="1500" y="26179"/>
                  <a:pt x="1495" y="26194"/>
                  <a:pt x="1495" y="26209"/>
                </a:cubicBezTo>
                <a:lnTo>
                  <a:pt x="1488" y="26254"/>
                </a:lnTo>
                <a:lnTo>
                  <a:pt x="1481" y="26303"/>
                </a:lnTo>
                <a:cubicBezTo>
                  <a:pt x="1472" y="26337"/>
                  <a:pt x="1465" y="26371"/>
                  <a:pt x="1462" y="26405"/>
                </a:cubicBezTo>
                <a:lnTo>
                  <a:pt x="1443" y="26506"/>
                </a:lnTo>
                <a:lnTo>
                  <a:pt x="1439" y="26492"/>
                </a:lnTo>
                <a:cubicBezTo>
                  <a:pt x="1420" y="26732"/>
                  <a:pt x="1345" y="27286"/>
                  <a:pt x="1307" y="27553"/>
                </a:cubicBezTo>
                <a:cubicBezTo>
                  <a:pt x="1276" y="27660"/>
                  <a:pt x="1262" y="27699"/>
                  <a:pt x="1258" y="27699"/>
                </a:cubicBezTo>
                <a:cubicBezTo>
                  <a:pt x="1248" y="27699"/>
                  <a:pt x="1306" y="27428"/>
                  <a:pt x="1293" y="27428"/>
                </a:cubicBezTo>
                <a:cubicBezTo>
                  <a:pt x="1291" y="27428"/>
                  <a:pt x="1288" y="27432"/>
                  <a:pt x="1285" y="27440"/>
                </a:cubicBezTo>
                <a:cubicBezTo>
                  <a:pt x="1255" y="27594"/>
                  <a:pt x="1232" y="27752"/>
                  <a:pt x="1206" y="27910"/>
                </a:cubicBezTo>
                <a:lnTo>
                  <a:pt x="1168" y="28148"/>
                </a:lnTo>
                <a:lnTo>
                  <a:pt x="1130" y="28381"/>
                </a:lnTo>
                <a:cubicBezTo>
                  <a:pt x="1107" y="28449"/>
                  <a:pt x="1092" y="28478"/>
                  <a:pt x="1083" y="28478"/>
                </a:cubicBezTo>
                <a:cubicBezTo>
                  <a:pt x="1067" y="28478"/>
                  <a:pt x="1072" y="28382"/>
                  <a:pt x="1088" y="28235"/>
                </a:cubicBezTo>
                <a:cubicBezTo>
                  <a:pt x="1119" y="28001"/>
                  <a:pt x="1183" y="27644"/>
                  <a:pt x="1262" y="27323"/>
                </a:cubicBezTo>
                <a:lnTo>
                  <a:pt x="1262" y="27323"/>
                </a:lnTo>
                <a:cubicBezTo>
                  <a:pt x="1161" y="27531"/>
                  <a:pt x="1104" y="27684"/>
                  <a:pt x="1066" y="27824"/>
                </a:cubicBezTo>
                <a:cubicBezTo>
                  <a:pt x="1032" y="27967"/>
                  <a:pt x="1010" y="28099"/>
                  <a:pt x="991" y="28261"/>
                </a:cubicBezTo>
                <a:cubicBezTo>
                  <a:pt x="980" y="28344"/>
                  <a:pt x="968" y="28434"/>
                  <a:pt x="953" y="28536"/>
                </a:cubicBezTo>
                <a:cubicBezTo>
                  <a:pt x="946" y="28588"/>
                  <a:pt x="939" y="28645"/>
                  <a:pt x="930" y="28705"/>
                </a:cubicBezTo>
                <a:cubicBezTo>
                  <a:pt x="920" y="28761"/>
                  <a:pt x="912" y="28826"/>
                  <a:pt x="901" y="28893"/>
                </a:cubicBezTo>
                <a:cubicBezTo>
                  <a:pt x="855" y="29168"/>
                  <a:pt x="788" y="29522"/>
                  <a:pt x="697" y="30000"/>
                </a:cubicBezTo>
                <a:cubicBezTo>
                  <a:pt x="713" y="29849"/>
                  <a:pt x="727" y="29699"/>
                  <a:pt x="746" y="29545"/>
                </a:cubicBezTo>
                <a:cubicBezTo>
                  <a:pt x="754" y="29469"/>
                  <a:pt x="765" y="29394"/>
                  <a:pt x="772" y="29319"/>
                </a:cubicBezTo>
                <a:lnTo>
                  <a:pt x="807" y="29093"/>
                </a:lnTo>
                <a:lnTo>
                  <a:pt x="807" y="29093"/>
                </a:lnTo>
                <a:cubicBezTo>
                  <a:pt x="780" y="29164"/>
                  <a:pt x="754" y="29236"/>
                  <a:pt x="732" y="29311"/>
                </a:cubicBezTo>
                <a:cubicBezTo>
                  <a:pt x="709" y="29387"/>
                  <a:pt x="690" y="29465"/>
                  <a:pt x="671" y="29545"/>
                </a:cubicBezTo>
                <a:cubicBezTo>
                  <a:pt x="659" y="29586"/>
                  <a:pt x="652" y="29627"/>
                  <a:pt x="645" y="29669"/>
                </a:cubicBezTo>
                <a:cubicBezTo>
                  <a:pt x="633" y="29714"/>
                  <a:pt x="626" y="29755"/>
                  <a:pt x="619" y="29801"/>
                </a:cubicBezTo>
                <a:cubicBezTo>
                  <a:pt x="603" y="29887"/>
                  <a:pt x="584" y="29978"/>
                  <a:pt x="569" y="30072"/>
                </a:cubicBezTo>
                <a:cubicBezTo>
                  <a:pt x="558" y="30169"/>
                  <a:pt x="543" y="30268"/>
                  <a:pt x="528" y="30369"/>
                </a:cubicBezTo>
                <a:cubicBezTo>
                  <a:pt x="513" y="30471"/>
                  <a:pt x="501" y="30580"/>
                  <a:pt x="487" y="30689"/>
                </a:cubicBezTo>
                <a:cubicBezTo>
                  <a:pt x="461" y="30911"/>
                  <a:pt x="430" y="31152"/>
                  <a:pt x="400" y="31416"/>
                </a:cubicBezTo>
                <a:cubicBezTo>
                  <a:pt x="407" y="31382"/>
                  <a:pt x="415" y="31326"/>
                  <a:pt x="426" y="31253"/>
                </a:cubicBezTo>
                <a:cubicBezTo>
                  <a:pt x="433" y="31220"/>
                  <a:pt x="438" y="31178"/>
                  <a:pt x="445" y="31137"/>
                </a:cubicBezTo>
                <a:lnTo>
                  <a:pt x="468" y="31001"/>
                </a:lnTo>
                <a:cubicBezTo>
                  <a:pt x="479" y="30953"/>
                  <a:pt x="487" y="30904"/>
                  <a:pt x="494" y="30855"/>
                </a:cubicBezTo>
                <a:cubicBezTo>
                  <a:pt x="506" y="30806"/>
                  <a:pt x="513" y="30753"/>
                  <a:pt x="524" y="30704"/>
                </a:cubicBezTo>
                <a:cubicBezTo>
                  <a:pt x="546" y="30607"/>
                  <a:pt x="565" y="30504"/>
                  <a:pt x="588" y="30418"/>
                </a:cubicBezTo>
                <a:cubicBezTo>
                  <a:pt x="636" y="30224"/>
                  <a:pt x="678" y="30081"/>
                  <a:pt x="701" y="30081"/>
                </a:cubicBezTo>
                <a:cubicBezTo>
                  <a:pt x="719" y="30081"/>
                  <a:pt x="724" y="30174"/>
                  <a:pt x="709" y="30407"/>
                </a:cubicBezTo>
                <a:cubicBezTo>
                  <a:pt x="697" y="30482"/>
                  <a:pt x="686" y="30561"/>
                  <a:pt x="678" y="30648"/>
                </a:cubicBezTo>
                <a:cubicBezTo>
                  <a:pt x="671" y="30689"/>
                  <a:pt x="667" y="30734"/>
                  <a:pt x="664" y="30784"/>
                </a:cubicBezTo>
                <a:cubicBezTo>
                  <a:pt x="659" y="30829"/>
                  <a:pt x="656" y="30878"/>
                  <a:pt x="652" y="30930"/>
                </a:cubicBezTo>
                <a:cubicBezTo>
                  <a:pt x="645" y="31032"/>
                  <a:pt x="637" y="31145"/>
                  <a:pt x="637" y="31265"/>
                </a:cubicBezTo>
                <a:cubicBezTo>
                  <a:pt x="637" y="31385"/>
                  <a:pt x="637" y="31517"/>
                  <a:pt x="645" y="31660"/>
                </a:cubicBezTo>
                <a:cubicBezTo>
                  <a:pt x="626" y="31660"/>
                  <a:pt x="611" y="31694"/>
                  <a:pt x="603" y="31759"/>
                </a:cubicBezTo>
                <a:cubicBezTo>
                  <a:pt x="596" y="31792"/>
                  <a:pt x="592" y="31830"/>
                  <a:pt x="588" y="31875"/>
                </a:cubicBezTo>
                <a:cubicBezTo>
                  <a:pt x="584" y="31920"/>
                  <a:pt x="584" y="31973"/>
                  <a:pt x="584" y="32030"/>
                </a:cubicBezTo>
                <a:cubicBezTo>
                  <a:pt x="584" y="32143"/>
                  <a:pt x="581" y="32278"/>
                  <a:pt x="588" y="32428"/>
                </a:cubicBezTo>
                <a:cubicBezTo>
                  <a:pt x="592" y="32504"/>
                  <a:pt x="596" y="32583"/>
                  <a:pt x="600" y="32666"/>
                </a:cubicBezTo>
                <a:cubicBezTo>
                  <a:pt x="603" y="32749"/>
                  <a:pt x="611" y="32831"/>
                  <a:pt x="614" y="32918"/>
                </a:cubicBezTo>
                <a:lnTo>
                  <a:pt x="517" y="32876"/>
                </a:lnTo>
                <a:lnTo>
                  <a:pt x="517" y="32876"/>
                </a:lnTo>
                <a:cubicBezTo>
                  <a:pt x="520" y="32925"/>
                  <a:pt x="528" y="32970"/>
                  <a:pt x="532" y="33012"/>
                </a:cubicBezTo>
                <a:cubicBezTo>
                  <a:pt x="532" y="33031"/>
                  <a:pt x="536" y="33053"/>
                  <a:pt x="539" y="33072"/>
                </a:cubicBezTo>
                <a:cubicBezTo>
                  <a:pt x="539" y="33091"/>
                  <a:pt x="543" y="33110"/>
                  <a:pt x="546" y="33128"/>
                </a:cubicBezTo>
                <a:cubicBezTo>
                  <a:pt x="558" y="33201"/>
                  <a:pt x="569" y="33260"/>
                  <a:pt x="577" y="33314"/>
                </a:cubicBezTo>
                <a:cubicBezTo>
                  <a:pt x="588" y="33366"/>
                  <a:pt x="596" y="33415"/>
                  <a:pt x="607" y="33453"/>
                </a:cubicBezTo>
                <a:cubicBezTo>
                  <a:pt x="619" y="33494"/>
                  <a:pt x="626" y="33531"/>
                  <a:pt x="637" y="33566"/>
                </a:cubicBezTo>
                <a:cubicBezTo>
                  <a:pt x="656" y="33630"/>
                  <a:pt x="675" y="33686"/>
                  <a:pt x="694" y="33754"/>
                </a:cubicBezTo>
                <a:cubicBezTo>
                  <a:pt x="716" y="33821"/>
                  <a:pt x="739" y="33896"/>
                  <a:pt x="769" y="34006"/>
                </a:cubicBezTo>
                <a:cubicBezTo>
                  <a:pt x="803" y="34217"/>
                  <a:pt x="833" y="34386"/>
                  <a:pt x="855" y="34522"/>
                </a:cubicBezTo>
                <a:cubicBezTo>
                  <a:pt x="863" y="34556"/>
                  <a:pt x="867" y="34589"/>
                  <a:pt x="871" y="34619"/>
                </a:cubicBezTo>
                <a:cubicBezTo>
                  <a:pt x="874" y="34650"/>
                  <a:pt x="882" y="34680"/>
                  <a:pt x="885" y="34706"/>
                </a:cubicBezTo>
                <a:cubicBezTo>
                  <a:pt x="893" y="34763"/>
                  <a:pt x="901" y="34812"/>
                  <a:pt x="904" y="34857"/>
                </a:cubicBezTo>
                <a:cubicBezTo>
                  <a:pt x="912" y="34947"/>
                  <a:pt x="920" y="35015"/>
                  <a:pt x="920" y="35075"/>
                </a:cubicBezTo>
                <a:cubicBezTo>
                  <a:pt x="923" y="35139"/>
                  <a:pt x="923" y="35192"/>
                  <a:pt x="923" y="35244"/>
                </a:cubicBezTo>
                <a:cubicBezTo>
                  <a:pt x="949" y="35328"/>
                  <a:pt x="972" y="35395"/>
                  <a:pt x="991" y="35451"/>
                </a:cubicBezTo>
                <a:cubicBezTo>
                  <a:pt x="1013" y="35508"/>
                  <a:pt x="1029" y="35553"/>
                  <a:pt x="1043" y="35587"/>
                </a:cubicBezTo>
                <a:cubicBezTo>
                  <a:pt x="1070" y="35651"/>
                  <a:pt x="1085" y="35677"/>
                  <a:pt x="1093" y="35677"/>
                </a:cubicBezTo>
                <a:cubicBezTo>
                  <a:pt x="1097" y="35674"/>
                  <a:pt x="1093" y="35647"/>
                  <a:pt x="1085" y="35606"/>
                </a:cubicBezTo>
                <a:cubicBezTo>
                  <a:pt x="1081" y="35583"/>
                  <a:pt x="1074" y="35561"/>
                  <a:pt x="1070" y="35538"/>
                </a:cubicBezTo>
                <a:cubicBezTo>
                  <a:pt x="1066" y="35512"/>
                  <a:pt x="1062" y="35486"/>
                  <a:pt x="1055" y="35459"/>
                </a:cubicBezTo>
                <a:cubicBezTo>
                  <a:pt x="1038" y="35366"/>
                  <a:pt x="1028" y="35282"/>
                  <a:pt x="1041" y="35282"/>
                </a:cubicBezTo>
                <a:cubicBezTo>
                  <a:pt x="1043" y="35282"/>
                  <a:pt x="1045" y="35283"/>
                  <a:pt x="1048" y="35286"/>
                </a:cubicBezTo>
                <a:cubicBezTo>
                  <a:pt x="1062" y="35297"/>
                  <a:pt x="1085" y="35342"/>
                  <a:pt x="1119" y="35429"/>
                </a:cubicBezTo>
                <a:cubicBezTo>
                  <a:pt x="1130" y="35451"/>
                  <a:pt x="1138" y="35478"/>
                  <a:pt x="1149" y="35505"/>
                </a:cubicBezTo>
                <a:cubicBezTo>
                  <a:pt x="1161" y="35531"/>
                  <a:pt x="1175" y="35561"/>
                  <a:pt x="1191" y="35595"/>
                </a:cubicBezTo>
                <a:cubicBezTo>
                  <a:pt x="1201" y="35628"/>
                  <a:pt x="1217" y="35666"/>
                  <a:pt x="1236" y="35703"/>
                </a:cubicBezTo>
                <a:cubicBezTo>
                  <a:pt x="1251" y="35745"/>
                  <a:pt x="1269" y="35790"/>
                  <a:pt x="1292" y="35835"/>
                </a:cubicBezTo>
                <a:cubicBezTo>
                  <a:pt x="1319" y="35900"/>
                  <a:pt x="1345" y="35967"/>
                  <a:pt x="1371" y="36031"/>
                </a:cubicBezTo>
                <a:cubicBezTo>
                  <a:pt x="1382" y="36061"/>
                  <a:pt x="1398" y="36096"/>
                  <a:pt x="1413" y="36125"/>
                </a:cubicBezTo>
                <a:cubicBezTo>
                  <a:pt x="1427" y="36155"/>
                  <a:pt x="1443" y="36186"/>
                  <a:pt x="1458" y="36216"/>
                </a:cubicBezTo>
                <a:cubicBezTo>
                  <a:pt x="1472" y="36246"/>
                  <a:pt x="1484" y="36276"/>
                  <a:pt x="1500" y="36306"/>
                </a:cubicBezTo>
                <a:cubicBezTo>
                  <a:pt x="1507" y="36321"/>
                  <a:pt x="1514" y="36336"/>
                  <a:pt x="1522" y="36351"/>
                </a:cubicBezTo>
                <a:cubicBezTo>
                  <a:pt x="1529" y="36367"/>
                  <a:pt x="1537" y="36381"/>
                  <a:pt x="1545" y="36396"/>
                </a:cubicBezTo>
                <a:cubicBezTo>
                  <a:pt x="1578" y="36453"/>
                  <a:pt x="1608" y="36509"/>
                  <a:pt x="1639" y="36566"/>
                </a:cubicBezTo>
                <a:cubicBezTo>
                  <a:pt x="1669" y="36626"/>
                  <a:pt x="1707" y="36679"/>
                  <a:pt x="1740" y="36735"/>
                </a:cubicBezTo>
                <a:cubicBezTo>
                  <a:pt x="1774" y="36788"/>
                  <a:pt x="1808" y="36841"/>
                  <a:pt x="1842" y="36897"/>
                </a:cubicBezTo>
                <a:cubicBezTo>
                  <a:pt x="1879" y="36950"/>
                  <a:pt x="1917" y="36999"/>
                  <a:pt x="1951" y="37052"/>
                </a:cubicBezTo>
                <a:cubicBezTo>
                  <a:pt x="1969" y="37078"/>
                  <a:pt x="1988" y="37104"/>
                  <a:pt x="2007" y="37131"/>
                </a:cubicBezTo>
                <a:cubicBezTo>
                  <a:pt x="2026" y="37157"/>
                  <a:pt x="2049" y="37183"/>
                  <a:pt x="2068" y="37206"/>
                </a:cubicBezTo>
                <a:cubicBezTo>
                  <a:pt x="2110" y="37258"/>
                  <a:pt x="2150" y="37307"/>
                  <a:pt x="2192" y="37361"/>
                </a:cubicBezTo>
                <a:cubicBezTo>
                  <a:pt x="2211" y="37387"/>
                  <a:pt x="2233" y="37409"/>
                  <a:pt x="2256" y="37436"/>
                </a:cubicBezTo>
                <a:cubicBezTo>
                  <a:pt x="2278" y="37462"/>
                  <a:pt x="2301" y="37484"/>
                  <a:pt x="2324" y="37511"/>
                </a:cubicBezTo>
                <a:cubicBezTo>
                  <a:pt x="2346" y="37538"/>
                  <a:pt x="2369" y="37560"/>
                  <a:pt x="2391" y="37586"/>
                </a:cubicBezTo>
                <a:cubicBezTo>
                  <a:pt x="2403" y="37597"/>
                  <a:pt x="2414" y="37613"/>
                  <a:pt x="2426" y="37623"/>
                </a:cubicBezTo>
                <a:cubicBezTo>
                  <a:pt x="2440" y="37635"/>
                  <a:pt x="2452" y="37651"/>
                  <a:pt x="2463" y="37661"/>
                </a:cubicBezTo>
                <a:cubicBezTo>
                  <a:pt x="2512" y="37710"/>
                  <a:pt x="2561" y="37759"/>
                  <a:pt x="2614" y="37812"/>
                </a:cubicBezTo>
                <a:cubicBezTo>
                  <a:pt x="2662" y="37861"/>
                  <a:pt x="2719" y="37910"/>
                  <a:pt x="2775" y="37959"/>
                </a:cubicBezTo>
                <a:cubicBezTo>
                  <a:pt x="2802" y="37985"/>
                  <a:pt x="2832" y="38007"/>
                  <a:pt x="2859" y="38035"/>
                </a:cubicBezTo>
                <a:cubicBezTo>
                  <a:pt x="2873" y="38045"/>
                  <a:pt x="2888" y="38061"/>
                  <a:pt x="2904" y="38072"/>
                </a:cubicBezTo>
                <a:cubicBezTo>
                  <a:pt x="2915" y="38083"/>
                  <a:pt x="2930" y="38098"/>
                  <a:pt x="2945" y="38110"/>
                </a:cubicBezTo>
                <a:cubicBezTo>
                  <a:pt x="3009" y="38158"/>
                  <a:pt x="3069" y="38207"/>
                  <a:pt x="3133" y="38256"/>
                </a:cubicBezTo>
                <a:cubicBezTo>
                  <a:pt x="3163" y="38283"/>
                  <a:pt x="3197" y="38309"/>
                  <a:pt x="3231" y="38332"/>
                </a:cubicBezTo>
                <a:cubicBezTo>
                  <a:pt x="3265" y="38354"/>
                  <a:pt x="3299" y="38381"/>
                  <a:pt x="3333" y="38407"/>
                </a:cubicBezTo>
                <a:cubicBezTo>
                  <a:pt x="3370" y="38437"/>
                  <a:pt x="3404" y="38467"/>
                  <a:pt x="3430" y="38490"/>
                </a:cubicBezTo>
                <a:cubicBezTo>
                  <a:pt x="3460" y="38513"/>
                  <a:pt x="3483" y="38535"/>
                  <a:pt x="3505" y="38550"/>
                </a:cubicBezTo>
                <a:cubicBezTo>
                  <a:pt x="3543" y="38584"/>
                  <a:pt x="3566" y="38603"/>
                  <a:pt x="3578" y="38614"/>
                </a:cubicBezTo>
                <a:cubicBezTo>
                  <a:pt x="3585" y="38622"/>
                  <a:pt x="3584" y="38626"/>
                  <a:pt x="3579" y="38626"/>
                </a:cubicBezTo>
                <a:cubicBezTo>
                  <a:pt x="3570" y="38626"/>
                  <a:pt x="3547" y="38616"/>
                  <a:pt x="3521" y="38599"/>
                </a:cubicBezTo>
                <a:cubicBezTo>
                  <a:pt x="3476" y="38577"/>
                  <a:pt x="3415" y="38546"/>
                  <a:pt x="3385" y="38532"/>
                </a:cubicBezTo>
                <a:cubicBezTo>
                  <a:pt x="3373" y="38525"/>
                  <a:pt x="3365" y="38521"/>
                  <a:pt x="3361" y="38521"/>
                </a:cubicBezTo>
                <a:cubicBezTo>
                  <a:pt x="3354" y="38521"/>
                  <a:pt x="3363" y="38534"/>
                  <a:pt x="3397" y="38565"/>
                </a:cubicBezTo>
                <a:cubicBezTo>
                  <a:pt x="3502" y="38622"/>
                  <a:pt x="3608" y="38682"/>
                  <a:pt x="3709" y="38738"/>
                </a:cubicBezTo>
                <a:cubicBezTo>
                  <a:pt x="3818" y="38791"/>
                  <a:pt x="3924" y="38843"/>
                  <a:pt x="4030" y="38897"/>
                </a:cubicBezTo>
                <a:cubicBezTo>
                  <a:pt x="4143" y="38962"/>
                  <a:pt x="4136" y="38974"/>
                  <a:pt x="4113" y="38974"/>
                </a:cubicBezTo>
                <a:cubicBezTo>
                  <a:pt x="4106" y="38974"/>
                  <a:pt x="4097" y="38972"/>
                  <a:pt x="4089" y="38972"/>
                </a:cubicBezTo>
                <a:lnTo>
                  <a:pt x="4089" y="38972"/>
                </a:lnTo>
                <a:cubicBezTo>
                  <a:pt x="4221" y="39039"/>
                  <a:pt x="4292" y="39069"/>
                  <a:pt x="4338" y="39081"/>
                </a:cubicBezTo>
                <a:cubicBezTo>
                  <a:pt x="4386" y="39092"/>
                  <a:pt x="4405" y="39088"/>
                  <a:pt x="4436" y="39092"/>
                </a:cubicBezTo>
                <a:cubicBezTo>
                  <a:pt x="4466" y="39092"/>
                  <a:pt x="4508" y="39100"/>
                  <a:pt x="4590" y="39130"/>
                </a:cubicBezTo>
                <a:cubicBezTo>
                  <a:pt x="4609" y="39137"/>
                  <a:pt x="4635" y="39149"/>
                  <a:pt x="4662" y="39160"/>
                </a:cubicBezTo>
                <a:cubicBezTo>
                  <a:pt x="4673" y="39164"/>
                  <a:pt x="4688" y="39171"/>
                  <a:pt x="4703" y="39175"/>
                </a:cubicBezTo>
                <a:cubicBezTo>
                  <a:pt x="4718" y="39182"/>
                  <a:pt x="4737" y="39190"/>
                  <a:pt x="4752" y="39194"/>
                </a:cubicBezTo>
                <a:cubicBezTo>
                  <a:pt x="4824" y="39220"/>
                  <a:pt x="4911" y="39258"/>
                  <a:pt x="5015" y="39300"/>
                </a:cubicBezTo>
                <a:cubicBezTo>
                  <a:pt x="5031" y="39300"/>
                  <a:pt x="5053" y="39303"/>
                  <a:pt x="5079" y="39310"/>
                </a:cubicBezTo>
                <a:cubicBezTo>
                  <a:pt x="5102" y="39318"/>
                  <a:pt x="5132" y="39326"/>
                  <a:pt x="5166" y="39337"/>
                </a:cubicBezTo>
                <a:cubicBezTo>
                  <a:pt x="5234" y="39359"/>
                  <a:pt x="5317" y="39394"/>
                  <a:pt x="5411" y="39435"/>
                </a:cubicBezTo>
                <a:cubicBezTo>
                  <a:pt x="5434" y="39446"/>
                  <a:pt x="5456" y="39453"/>
                  <a:pt x="5482" y="39465"/>
                </a:cubicBezTo>
                <a:cubicBezTo>
                  <a:pt x="5509" y="39476"/>
                  <a:pt x="5535" y="39484"/>
                  <a:pt x="5561" y="39495"/>
                </a:cubicBezTo>
                <a:cubicBezTo>
                  <a:pt x="5614" y="39517"/>
                  <a:pt x="5670" y="39540"/>
                  <a:pt x="5731" y="39566"/>
                </a:cubicBezTo>
                <a:cubicBezTo>
                  <a:pt x="5761" y="39578"/>
                  <a:pt x="5791" y="39593"/>
                  <a:pt x="5821" y="39604"/>
                </a:cubicBezTo>
                <a:cubicBezTo>
                  <a:pt x="5851" y="39616"/>
                  <a:pt x="5885" y="39627"/>
                  <a:pt x="5915" y="39638"/>
                </a:cubicBezTo>
                <a:cubicBezTo>
                  <a:pt x="5979" y="39665"/>
                  <a:pt x="6047" y="39687"/>
                  <a:pt x="6115" y="39713"/>
                </a:cubicBezTo>
                <a:cubicBezTo>
                  <a:pt x="6148" y="39724"/>
                  <a:pt x="6186" y="39740"/>
                  <a:pt x="6221" y="39751"/>
                </a:cubicBezTo>
                <a:cubicBezTo>
                  <a:pt x="6254" y="39762"/>
                  <a:pt x="6292" y="39774"/>
                  <a:pt x="6325" y="39785"/>
                </a:cubicBezTo>
                <a:cubicBezTo>
                  <a:pt x="6397" y="39807"/>
                  <a:pt x="6473" y="39830"/>
                  <a:pt x="6548" y="39853"/>
                </a:cubicBezTo>
                <a:cubicBezTo>
                  <a:pt x="6586" y="39864"/>
                  <a:pt x="6623" y="39879"/>
                  <a:pt x="6661" y="39887"/>
                </a:cubicBezTo>
                <a:cubicBezTo>
                  <a:pt x="6699" y="39898"/>
                  <a:pt x="6736" y="39905"/>
                  <a:pt x="6774" y="39917"/>
                </a:cubicBezTo>
                <a:cubicBezTo>
                  <a:pt x="6849" y="39936"/>
                  <a:pt x="6928" y="39955"/>
                  <a:pt x="7003" y="39973"/>
                </a:cubicBezTo>
                <a:cubicBezTo>
                  <a:pt x="7083" y="39992"/>
                  <a:pt x="7158" y="40003"/>
                  <a:pt x="7237" y="40018"/>
                </a:cubicBezTo>
                <a:cubicBezTo>
                  <a:pt x="7312" y="40033"/>
                  <a:pt x="7391" y="40045"/>
                  <a:pt x="7467" y="40056"/>
                </a:cubicBezTo>
                <a:cubicBezTo>
                  <a:pt x="7542" y="40068"/>
                  <a:pt x="7617" y="40075"/>
                  <a:pt x="7693" y="40078"/>
                </a:cubicBezTo>
                <a:cubicBezTo>
                  <a:pt x="7768" y="40086"/>
                  <a:pt x="7839" y="40090"/>
                  <a:pt x="7910" y="40090"/>
                </a:cubicBezTo>
                <a:cubicBezTo>
                  <a:pt x="8181" y="40158"/>
                  <a:pt x="7768" y="40131"/>
                  <a:pt x="7847" y="40181"/>
                </a:cubicBezTo>
                <a:cubicBezTo>
                  <a:pt x="7945" y="40188"/>
                  <a:pt x="8031" y="40195"/>
                  <a:pt x="8110" y="40199"/>
                </a:cubicBezTo>
                <a:cubicBezTo>
                  <a:pt x="8152" y="40203"/>
                  <a:pt x="8189" y="40203"/>
                  <a:pt x="8227" y="40207"/>
                </a:cubicBezTo>
                <a:lnTo>
                  <a:pt x="8283" y="40207"/>
                </a:lnTo>
                <a:cubicBezTo>
                  <a:pt x="8336" y="40203"/>
                  <a:pt x="8377" y="40203"/>
                  <a:pt x="8389" y="40199"/>
                </a:cubicBezTo>
                <a:lnTo>
                  <a:pt x="8396" y="40195"/>
                </a:lnTo>
                <a:lnTo>
                  <a:pt x="8400" y="40191"/>
                </a:lnTo>
                <a:lnTo>
                  <a:pt x="8400" y="40195"/>
                </a:lnTo>
                <a:lnTo>
                  <a:pt x="8404" y="40199"/>
                </a:lnTo>
                <a:cubicBezTo>
                  <a:pt x="8404" y="40203"/>
                  <a:pt x="8407" y="40210"/>
                  <a:pt x="8412" y="40214"/>
                </a:cubicBezTo>
                <a:cubicBezTo>
                  <a:pt x="8419" y="40221"/>
                  <a:pt x="8423" y="40233"/>
                  <a:pt x="8430" y="40244"/>
                </a:cubicBezTo>
                <a:cubicBezTo>
                  <a:pt x="8442" y="40263"/>
                  <a:pt x="8452" y="40278"/>
                  <a:pt x="8464" y="40297"/>
                </a:cubicBezTo>
                <a:cubicBezTo>
                  <a:pt x="8468" y="40308"/>
                  <a:pt x="8475" y="40316"/>
                  <a:pt x="8483" y="40323"/>
                </a:cubicBezTo>
                <a:cubicBezTo>
                  <a:pt x="8490" y="40342"/>
                  <a:pt x="8502" y="40361"/>
                  <a:pt x="8513" y="40376"/>
                </a:cubicBezTo>
                <a:cubicBezTo>
                  <a:pt x="8536" y="40410"/>
                  <a:pt x="8555" y="40443"/>
                  <a:pt x="8577" y="40474"/>
                </a:cubicBezTo>
                <a:cubicBezTo>
                  <a:pt x="8656" y="40602"/>
                  <a:pt x="8735" y="40704"/>
                  <a:pt x="8818" y="40809"/>
                </a:cubicBezTo>
                <a:cubicBezTo>
                  <a:pt x="8904" y="40911"/>
                  <a:pt x="8999" y="41012"/>
                  <a:pt x="9126" y="41125"/>
                </a:cubicBezTo>
                <a:cubicBezTo>
                  <a:pt x="9161" y="41152"/>
                  <a:pt x="9194" y="41182"/>
                  <a:pt x="9232" y="41211"/>
                </a:cubicBezTo>
                <a:cubicBezTo>
                  <a:pt x="9266" y="41242"/>
                  <a:pt x="9307" y="41268"/>
                  <a:pt x="9352" y="41298"/>
                </a:cubicBezTo>
                <a:cubicBezTo>
                  <a:pt x="9398" y="41328"/>
                  <a:pt x="9443" y="41359"/>
                  <a:pt x="9496" y="41385"/>
                </a:cubicBezTo>
                <a:cubicBezTo>
                  <a:pt x="9526" y="41404"/>
                  <a:pt x="9564" y="41418"/>
                  <a:pt x="9601" y="41437"/>
                </a:cubicBezTo>
                <a:cubicBezTo>
                  <a:pt x="9688" y="41498"/>
                  <a:pt x="9771" y="41550"/>
                  <a:pt x="9846" y="41596"/>
                </a:cubicBezTo>
                <a:cubicBezTo>
                  <a:pt x="9884" y="41622"/>
                  <a:pt x="9921" y="41641"/>
                  <a:pt x="9955" y="41663"/>
                </a:cubicBezTo>
                <a:lnTo>
                  <a:pt x="10007" y="41694"/>
                </a:lnTo>
                <a:lnTo>
                  <a:pt x="10034" y="41705"/>
                </a:lnTo>
                <a:lnTo>
                  <a:pt x="10045" y="41712"/>
                </a:lnTo>
                <a:lnTo>
                  <a:pt x="10053" y="41717"/>
                </a:lnTo>
                <a:lnTo>
                  <a:pt x="10049" y="41717"/>
                </a:lnTo>
                <a:lnTo>
                  <a:pt x="10045" y="41720"/>
                </a:lnTo>
                <a:cubicBezTo>
                  <a:pt x="10020" y="41727"/>
                  <a:pt x="9995" y="41738"/>
                  <a:pt x="9969" y="41749"/>
                </a:cubicBezTo>
                <a:lnTo>
                  <a:pt x="9969" y="41749"/>
                </a:lnTo>
                <a:cubicBezTo>
                  <a:pt x="10006" y="41734"/>
                  <a:pt x="10042" y="41724"/>
                  <a:pt x="10064" y="41720"/>
                </a:cubicBezTo>
                <a:cubicBezTo>
                  <a:pt x="10068" y="41720"/>
                  <a:pt x="10072" y="41717"/>
                  <a:pt x="10072" y="41717"/>
                </a:cubicBezTo>
                <a:cubicBezTo>
                  <a:pt x="10072" y="41712"/>
                  <a:pt x="10068" y="41712"/>
                  <a:pt x="10068" y="41708"/>
                </a:cubicBezTo>
                <a:cubicBezTo>
                  <a:pt x="10064" y="41708"/>
                  <a:pt x="10061" y="41705"/>
                  <a:pt x="10061" y="41701"/>
                </a:cubicBezTo>
                <a:cubicBezTo>
                  <a:pt x="10056" y="41698"/>
                  <a:pt x="10053" y="41694"/>
                  <a:pt x="10053" y="41689"/>
                </a:cubicBezTo>
                <a:cubicBezTo>
                  <a:pt x="10053" y="41682"/>
                  <a:pt x="10064" y="41679"/>
                  <a:pt x="10079" y="41679"/>
                </a:cubicBezTo>
                <a:cubicBezTo>
                  <a:pt x="10094" y="41679"/>
                  <a:pt x="10120" y="41682"/>
                  <a:pt x="10155" y="41689"/>
                </a:cubicBezTo>
                <a:cubicBezTo>
                  <a:pt x="10169" y="41694"/>
                  <a:pt x="10188" y="41698"/>
                  <a:pt x="10211" y="41705"/>
                </a:cubicBezTo>
                <a:cubicBezTo>
                  <a:pt x="10222" y="41705"/>
                  <a:pt x="10233" y="41708"/>
                  <a:pt x="10245" y="41712"/>
                </a:cubicBezTo>
                <a:cubicBezTo>
                  <a:pt x="10252" y="41717"/>
                  <a:pt x="10275" y="41720"/>
                  <a:pt x="10264" y="41724"/>
                </a:cubicBezTo>
                <a:cubicBezTo>
                  <a:pt x="10226" y="41757"/>
                  <a:pt x="10132" y="41830"/>
                  <a:pt x="9993" y="41920"/>
                </a:cubicBezTo>
                <a:cubicBezTo>
                  <a:pt x="9925" y="41965"/>
                  <a:pt x="9842" y="42017"/>
                  <a:pt x="9755" y="42070"/>
                </a:cubicBezTo>
                <a:cubicBezTo>
                  <a:pt x="9661" y="42130"/>
                  <a:pt x="9567" y="42191"/>
                  <a:pt x="9473" y="42251"/>
                </a:cubicBezTo>
                <a:cubicBezTo>
                  <a:pt x="9510" y="42236"/>
                  <a:pt x="9548" y="42221"/>
                  <a:pt x="9586" y="42209"/>
                </a:cubicBezTo>
                <a:lnTo>
                  <a:pt x="9586" y="42209"/>
                </a:lnTo>
                <a:cubicBezTo>
                  <a:pt x="9496" y="42254"/>
                  <a:pt x="9406" y="42304"/>
                  <a:pt x="9315" y="42349"/>
                </a:cubicBezTo>
                <a:cubicBezTo>
                  <a:pt x="9364" y="42318"/>
                  <a:pt x="9417" y="42285"/>
                  <a:pt x="9473" y="42251"/>
                </a:cubicBezTo>
                <a:lnTo>
                  <a:pt x="9473" y="42251"/>
                </a:lnTo>
                <a:cubicBezTo>
                  <a:pt x="9424" y="42270"/>
                  <a:pt x="9371" y="42289"/>
                  <a:pt x="9323" y="42308"/>
                </a:cubicBezTo>
                <a:cubicBezTo>
                  <a:pt x="9356" y="42281"/>
                  <a:pt x="9390" y="42251"/>
                  <a:pt x="9424" y="42228"/>
                </a:cubicBezTo>
                <a:cubicBezTo>
                  <a:pt x="9443" y="42214"/>
                  <a:pt x="9458" y="42202"/>
                  <a:pt x="9473" y="42186"/>
                </a:cubicBezTo>
                <a:cubicBezTo>
                  <a:pt x="9484" y="42183"/>
                  <a:pt x="9492" y="42176"/>
                  <a:pt x="9500" y="42168"/>
                </a:cubicBezTo>
                <a:cubicBezTo>
                  <a:pt x="9507" y="42164"/>
                  <a:pt x="9514" y="42157"/>
                  <a:pt x="9522" y="42153"/>
                </a:cubicBezTo>
                <a:cubicBezTo>
                  <a:pt x="9575" y="42108"/>
                  <a:pt x="9616" y="42070"/>
                  <a:pt x="9642" y="42036"/>
                </a:cubicBezTo>
                <a:cubicBezTo>
                  <a:pt x="9699" y="41976"/>
                  <a:pt x="9703" y="41942"/>
                  <a:pt x="9654" y="41934"/>
                </a:cubicBezTo>
                <a:lnTo>
                  <a:pt x="9654" y="41934"/>
                </a:lnTo>
                <a:cubicBezTo>
                  <a:pt x="9632" y="41950"/>
                  <a:pt x="9597" y="41972"/>
                  <a:pt x="9556" y="41998"/>
                </a:cubicBezTo>
                <a:cubicBezTo>
                  <a:pt x="9533" y="42014"/>
                  <a:pt x="9510" y="42028"/>
                  <a:pt x="9484" y="42044"/>
                </a:cubicBezTo>
                <a:cubicBezTo>
                  <a:pt x="9477" y="42047"/>
                  <a:pt x="9473" y="42051"/>
                  <a:pt x="9465" y="42055"/>
                </a:cubicBezTo>
                <a:cubicBezTo>
                  <a:pt x="9454" y="42059"/>
                  <a:pt x="9446" y="42066"/>
                  <a:pt x="9435" y="42070"/>
                </a:cubicBezTo>
                <a:cubicBezTo>
                  <a:pt x="9417" y="42082"/>
                  <a:pt x="9394" y="42092"/>
                  <a:pt x="9375" y="42104"/>
                </a:cubicBezTo>
                <a:cubicBezTo>
                  <a:pt x="9409" y="42078"/>
                  <a:pt x="9439" y="42055"/>
                  <a:pt x="9454" y="42040"/>
                </a:cubicBezTo>
                <a:cubicBezTo>
                  <a:pt x="9462" y="42025"/>
                  <a:pt x="9462" y="42021"/>
                  <a:pt x="9446" y="42021"/>
                </a:cubicBezTo>
                <a:cubicBezTo>
                  <a:pt x="9443" y="42021"/>
                  <a:pt x="9443" y="42025"/>
                  <a:pt x="9439" y="42025"/>
                </a:cubicBezTo>
                <a:cubicBezTo>
                  <a:pt x="9435" y="42025"/>
                  <a:pt x="9432" y="42028"/>
                  <a:pt x="9428" y="42028"/>
                </a:cubicBezTo>
                <a:cubicBezTo>
                  <a:pt x="9420" y="42033"/>
                  <a:pt x="9413" y="42036"/>
                  <a:pt x="9401" y="42044"/>
                </a:cubicBezTo>
                <a:cubicBezTo>
                  <a:pt x="9379" y="42055"/>
                  <a:pt x="9352" y="42073"/>
                  <a:pt x="9323" y="42092"/>
                </a:cubicBezTo>
                <a:cubicBezTo>
                  <a:pt x="9266" y="42130"/>
                  <a:pt x="9187" y="42186"/>
                  <a:pt x="9089" y="42251"/>
                </a:cubicBezTo>
                <a:cubicBezTo>
                  <a:pt x="8980" y="42270"/>
                  <a:pt x="8867" y="42292"/>
                  <a:pt x="8758" y="42315"/>
                </a:cubicBezTo>
                <a:lnTo>
                  <a:pt x="8709" y="42390"/>
                </a:lnTo>
                <a:cubicBezTo>
                  <a:pt x="8611" y="42443"/>
                  <a:pt x="8509" y="42499"/>
                  <a:pt x="8412" y="42556"/>
                </a:cubicBezTo>
                <a:cubicBezTo>
                  <a:pt x="8310" y="42612"/>
                  <a:pt x="8212" y="42673"/>
                  <a:pt x="8110" y="42744"/>
                </a:cubicBezTo>
                <a:cubicBezTo>
                  <a:pt x="8061" y="42778"/>
                  <a:pt x="8012" y="42815"/>
                  <a:pt x="7960" y="42857"/>
                </a:cubicBezTo>
                <a:cubicBezTo>
                  <a:pt x="7945" y="42869"/>
                  <a:pt x="7933" y="42879"/>
                  <a:pt x="7918" y="42895"/>
                </a:cubicBezTo>
                <a:lnTo>
                  <a:pt x="7899" y="42914"/>
                </a:lnTo>
                <a:lnTo>
                  <a:pt x="7877" y="42932"/>
                </a:lnTo>
                <a:lnTo>
                  <a:pt x="7865" y="42944"/>
                </a:lnTo>
                <a:cubicBezTo>
                  <a:pt x="7862" y="42947"/>
                  <a:pt x="7858" y="42951"/>
                  <a:pt x="7854" y="42954"/>
                </a:cubicBezTo>
                <a:lnTo>
                  <a:pt x="7835" y="42982"/>
                </a:lnTo>
                <a:cubicBezTo>
                  <a:pt x="7828" y="42992"/>
                  <a:pt x="7820" y="43000"/>
                  <a:pt x="7809" y="43011"/>
                </a:cubicBezTo>
                <a:lnTo>
                  <a:pt x="7805" y="43019"/>
                </a:lnTo>
                <a:lnTo>
                  <a:pt x="7797" y="43030"/>
                </a:lnTo>
                <a:lnTo>
                  <a:pt x="7787" y="43049"/>
                </a:lnTo>
                <a:lnTo>
                  <a:pt x="7783" y="43057"/>
                </a:lnTo>
                <a:lnTo>
                  <a:pt x="7779" y="43064"/>
                </a:lnTo>
                <a:lnTo>
                  <a:pt x="7775" y="43067"/>
                </a:lnTo>
                <a:cubicBezTo>
                  <a:pt x="7771" y="43079"/>
                  <a:pt x="7768" y="43086"/>
                  <a:pt x="7764" y="43094"/>
                </a:cubicBezTo>
                <a:lnTo>
                  <a:pt x="7757" y="43109"/>
                </a:lnTo>
                <a:lnTo>
                  <a:pt x="7752" y="43113"/>
                </a:lnTo>
                <a:cubicBezTo>
                  <a:pt x="7752" y="43117"/>
                  <a:pt x="7752" y="43121"/>
                  <a:pt x="7749" y="43124"/>
                </a:cubicBezTo>
                <a:cubicBezTo>
                  <a:pt x="7745" y="43135"/>
                  <a:pt x="7741" y="43147"/>
                  <a:pt x="7738" y="43158"/>
                </a:cubicBezTo>
                <a:lnTo>
                  <a:pt x="7734" y="43177"/>
                </a:lnTo>
                <a:cubicBezTo>
                  <a:pt x="7734" y="43177"/>
                  <a:pt x="7734" y="43180"/>
                  <a:pt x="7730" y="43185"/>
                </a:cubicBezTo>
                <a:lnTo>
                  <a:pt x="7730" y="43196"/>
                </a:lnTo>
                <a:cubicBezTo>
                  <a:pt x="7726" y="43215"/>
                  <a:pt x="7726" y="43230"/>
                  <a:pt x="7726" y="43244"/>
                </a:cubicBezTo>
                <a:lnTo>
                  <a:pt x="7722" y="43256"/>
                </a:lnTo>
                <a:lnTo>
                  <a:pt x="7726" y="43263"/>
                </a:lnTo>
                <a:lnTo>
                  <a:pt x="7726" y="43282"/>
                </a:lnTo>
                <a:lnTo>
                  <a:pt x="7726" y="43298"/>
                </a:lnTo>
                <a:lnTo>
                  <a:pt x="7726" y="43305"/>
                </a:lnTo>
                <a:lnTo>
                  <a:pt x="7726" y="43312"/>
                </a:lnTo>
                <a:cubicBezTo>
                  <a:pt x="7734" y="43361"/>
                  <a:pt x="7749" y="43414"/>
                  <a:pt x="7779" y="43467"/>
                </a:cubicBezTo>
                <a:cubicBezTo>
                  <a:pt x="7809" y="43519"/>
                  <a:pt x="7851" y="43561"/>
                  <a:pt x="7892" y="43587"/>
                </a:cubicBezTo>
                <a:lnTo>
                  <a:pt x="7907" y="43599"/>
                </a:lnTo>
                <a:lnTo>
                  <a:pt x="7915" y="43606"/>
                </a:lnTo>
                <a:lnTo>
                  <a:pt x="7918" y="43606"/>
                </a:lnTo>
                <a:lnTo>
                  <a:pt x="7933" y="43618"/>
                </a:lnTo>
                <a:lnTo>
                  <a:pt x="7937" y="43618"/>
                </a:lnTo>
                <a:lnTo>
                  <a:pt x="7941" y="43621"/>
                </a:lnTo>
                <a:lnTo>
                  <a:pt x="7945" y="43621"/>
                </a:lnTo>
                <a:cubicBezTo>
                  <a:pt x="7952" y="43625"/>
                  <a:pt x="7955" y="43625"/>
                  <a:pt x="7964" y="43628"/>
                </a:cubicBezTo>
                <a:cubicBezTo>
                  <a:pt x="7974" y="43628"/>
                  <a:pt x="7990" y="43632"/>
                  <a:pt x="8001" y="43632"/>
                </a:cubicBezTo>
                <a:cubicBezTo>
                  <a:pt x="8039" y="43632"/>
                  <a:pt x="8073" y="43628"/>
                  <a:pt x="8106" y="43621"/>
                </a:cubicBezTo>
                <a:cubicBezTo>
                  <a:pt x="8141" y="43614"/>
                  <a:pt x="8171" y="43606"/>
                  <a:pt x="8200" y="43599"/>
                </a:cubicBezTo>
                <a:cubicBezTo>
                  <a:pt x="8254" y="43576"/>
                  <a:pt x="8306" y="43554"/>
                  <a:pt x="8367" y="43527"/>
                </a:cubicBezTo>
                <a:cubicBezTo>
                  <a:pt x="8396" y="43512"/>
                  <a:pt x="8426" y="43501"/>
                  <a:pt x="8457" y="43486"/>
                </a:cubicBezTo>
                <a:lnTo>
                  <a:pt x="8502" y="43463"/>
                </a:lnTo>
                <a:cubicBezTo>
                  <a:pt x="8506" y="43462"/>
                  <a:pt x="8507" y="43462"/>
                  <a:pt x="8508" y="43462"/>
                </a:cubicBezTo>
                <a:cubicBezTo>
                  <a:pt x="8509" y="43462"/>
                  <a:pt x="8506" y="43463"/>
                  <a:pt x="8506" y="43463"/>
                </a:cubicBezTo>
                <a:lnTo>
                  <a:pt x="8498" y="43467"/>
                </a:lnTo>
                <a:cubicBezTo>
                  <a:pt x="8461" y="43493"/>
                  <a:pt x="8415" y="43527"/>
                  <a:pt x="8362" y="43576"/>
                </a:cubicBezTo>
                <a:cubicBezTo>
                  <a:pt x="8336" y="43602"/>
                  <a:pt x="8310" y="43632"/>
                  <a:pt x="8283" y="43666"/>
                </a:cubicBezTo>
                <a:cubicBezTo>
                  <a:pt x="8257" y="43700"/>
                  <a:pt x="8231" y="43741"/>
                  <a:pt x="8216" y="43795"/>
                </a:cubicBezTo>
                <a:cubicBezTo>
                  <a:pt x="8208" y="43817"/>
                  <a:pt x="8208" y="43840"/>
                  <a:pt x="8208" y="43866"/>
                </a:cubicBezTo>
                <a:lnTo>
                  <a:pt x="8208" y="43870"/>
                </a:lnTo>
                <a:lnTo>
                  <a:pt x="8208" y="43881"/>
                </a:lnTo>
                <a:cubicBezTo>
                  <a:pt x="8208" y="43889"/>
                  <a:pt x="8212" y="43900"/>
                  <a:pt x="8212" y="43908"/>
                </a:cubicBezTo>
                <a:cubicBezTo>
                  <a:pt x="8212" y="43922"/>
                  <a:pt x="8216" y="43941"/>
                  <a:pt x="8219" y="43956"/>
                </a:cubicBezTo>
                <a:cubicBezTo>
                  <a:pt x="8227" y="43990"/>
                  <a:pt x="8242" y="44021"/>
                  <a:pt x="8257" y="44050"/>
                </a:cubicBezTo>
                <a:cubicBezTo>
                  <a:pt x="8276" y="44077"/>
                  <a:pt x="8294" y="44103"/>
                  <a:pt x="8317" y="44125"/>
                </a:cubicBezTo>
                <a:cubicBezTo>
                  <a:pt x="8339" y="44148"/>
                  <a:pt x="8367" y="44167"/>
                  <a:pt x="8393" y="44186"/>
                </a:cubicBezTo>
                <a:cubicBezTo>
                  <a:pt x="8449" y="44216"/>
                  <a:pt x="8506" y="44231"/>
                  <a:pt x="8558" y="44238"/>
                </a:cubicBezTo>
                <a:cubicBezTo>
                  <a:pt x="8580" y="44240"/>
                  <a:pt x="8601" y="44241"/>
                  <a:pt x="8622" y="44241"/>
                </a:cubicBezTo>
                <a:cubicBezTo>
                  <a:pt x="8651" y="44241"/>
                  <a:pt x="8679" y="44239"/>
                  <a:pt x="8705" y="44235"/>
                </a:cubicBezTo>
                <a:lnTo>
                  <a:pt x="8720" y="44235"/>
                </a:lnTo>
                <a:lnTo>
                  <a:pt x="8728" y="44231"/>
                </a:lnTo>
                <a:cubicBezTo>
                  <a:pt x="8735" y="44231"/>
                  <a:pt x="8742" y="44228"/>
                  <a:pt x="8751" y="44228"/>
                </a:cubicBezTo>
                <a:cubicBezTo>
                  <a:pt x="8765" y="44224"/>
                  <a:pt x="8780" y="44219"/>
                  <a:pt x="8796" y="44212"/>
                </a:cubicBezTo>
                <a:cubicBezTo>
                  <a:pt x="8859" y="44197"/>
                  <a:pt x="8923" y="44171"/>
                  <a:pt x="8987" y="44141"/>
                </a:cubicBezTo>
                <a:cubicBezTo>
                  <a:pt x="9093" y="44092"/>
                  <a:pt x="9202" y="44035"/>
                  <a:pt x="9315" y="43967"/>
                </a:cubicBezTo>
                <a:cubicBezTo>
                  <a:pt x="9375" y="43934"/>
                  <a:pt x="9432" y="43900"/>
                  <a:pt x="9496" y="43863"/>
                </a:cubicBezTo>
                <a:cubicBezTo>
                  <a:pt x="9526" y="43844"/>
                  <a:pt x="9556" y="43825"/>
                  <a:pt x="9586" y="43802"/>
                </a:cubicBezTo>
                <a:cubicBezTo>
                  <a:pt x="9601" y="43795"/>
                  <a:pt x="9616" y="43783"/>
                  <a:pt x="9632" y="43772"/>
                </a:cubicBezTo>
                <a:lnTo>
                  <a:pt x="9642" y="43764"/>
                </a:lnTo>
                <a:lnTo>
                  <a:pt x="9639" y="43772"/>
                </a:lnTo>
                <a:lnTo>
                  <a:pt x="9627" y="43787"/>
                </a:lnTo>
                <a:cubicBezTo>
                  <a:pt x="9567" y="43870"/>
                  <a:pt x="9507" y="43964"/>
                  <a:pt x="9446" y="44069"/>
                </a:cubicBezTo>
                <a:cubicBezTo>
                  <a:pt x="9417" y="44122"/>
                  <a:pt x="9387" y="44179"/>
                  <a:pt x="9360" y="44238"/>
                </a:cubicBezTo>
                <a:cubicBezTo>
                  <a:pt x="9333" y="44299"/>
                  <a:pt x="9311" y="44363"/>
                  <a:pt x="9296" y="44431"/>
                </a:cubicBezTo>
                <a:cubicBezTo>
                  <a:pt x="9288" y="44461"/>
                  <a:pt x="9285" y="44490"/>
                  <a:pt x="9285" y="44521"/>
                </a:cubicBezTo>
                <a:cubicBezTo>
                  <a:pt x="9285" y="44536"/>
                  <a:pt x="9288" y="44555"/>
                  <a:pt x="9293" y="44570"/>
                </a:cubicBezTo>
                <a:cubicBezTo>
                  <a:pt x="9293" y="44585"/>
                  <a:pt x="9300" y="44603"/>
                  <a:pt x="9307" y="44619"/>
                </a:cubicBezTo>
                <a:cubicBezTo>
                  <a:pt x="9315" y="44638"/>
                  <a:pt x="9326" y="44653"/>
                  <a:pt x="9338" y="44668"/>
                </a:cubicBezTo>
                <a:cubicBezTo>
                  <a:pt x="9349" y="44679"/>
                  <a:pt x="9364" y="44690"/>
                  <a:pt x="9379" y="44702"/>
                </a:cubicBezTo>
                <a:cubicBezTo>
                  <a:pt x="9387" y="44706"/>
                  <a:pt x="9394" y="44709"/>
                  <a:pt x="9406" y="44713"/>
                </a:cubicBezTo>
                <a:cubicBezTo>
                  <a:pt x="9409" y="44713"/>
                  <a:pt x="9417" y="44716"/>
                  <a:pt x="9420" y="44716"/>
                </a:cubicBezTo>
                <a:lnTo>
                  <a:pt x="9432" y="44721"/>
                </a:lnTo>
                <a:lnTo>
                  <a:pt x="9488" y="44721"/>
                </a:lnTo>
                <a:cubicBezTo>
                  <a:pt x="9470" y="44725"/>
                  <a:pt x="9452" y="44728"/>
                  <a:pt x="9434" y="44728"/>
                </a:cubicBezTo>
                <a:cubicBezTo>
                  <a:pt x="9420" y="44728"/>
                  <a:pt x="9405" y="44726"/>
                  <a:pt x="9390" y="44721"/>
                </a:cubicBezTo>
                <a:cubicBezTo>
                  <a:pt x="9364" y="44713"/>
                  <a:pt x="9338" y="44698"/>
                  <a:pt x="9319" y="44683"/>
                </a:cubicBezTo>
                <a:cubicBezTo>
                  <a:pt x="9281" y="44653"/>
                  <a:pt x="9262" y="44619"/>
                  <a:pt x="9248" y="44600"/>
                </a:cubicBezTo>
                <a:cubicBezTo>
                  <a:pt x="9243" y="44596"/>
                  <a:pt x="9239" y="44593"/>
                  <a:pt x="9236" y="44589"/>
                </a:cubicBezTo>
                <a:cubicBezTo>
                  <a:pt x="9236" y="44581"/>
                  <a:pt x="9232" y="44581"/>
                  <a:pt x="9229" y="44581"/>
                </a:cubicBezTo>
                <a:cubicBezTo>
                  <a:pt x="9225" y="44577"/>
                  <a:pt x="9220" y="44577"/>
                  <a:pt x="9217" y="44577"/>
                </a:cubicBezTo>
                <a:cubicBezTo>
                  <a:pt x="9210" y="44577"/>
                  <a:pt x="9202" y="44581"/>
                  <a:pt x="9194" y="44589"/>
                </a:cubicBezTo>
                <a:lnTo>
                  <a:pt x="9191" y="44593"/>
                </a:lnTo>
                <a:cubicBezTo>
                  <a:pt x="9191" y="44596"/>
                  <a:pt x="9191" y="44596"/>
                  <a:pt x="9187" y="44600"/>
                </a:cubicBezTo>
                <a:cubicBezTo>
                  <a:pt x="9187" y="44603"/>
                  <a:pt x="9187" y="44608"/>
                  <a:pt x="9183" y="44612"/>
                </a:cubicBezTo>
                <a:cubicBezTo>
                  <a:pt x="9183" y="44622"/>
                  <a:pt x="9183" y="44634"/>
                  <a:pt x="9180" y="44645"/>
                </a:cubicBezTo>
                <a:cubicBezTo>
                  <a:pt x="9180" y="44671"/>
                  <a:pt x="9183" y="44702"/>
                  <a:pt x="9191" y="44728"/>
                </a:cubicBezTo>
                <a:cubicBezTo>
                  <a:pt x="9202" y="44784"/>
                  <a:pt x="9225" y="44829"/>
                  <a:pt x="9198" y="44837"/>
                </a:cubicBezTo>
                <a:cubicBezTo>
                  <a:pt x="9164" y="44800"/>
                  <a:pt x="9138" y="44758"/>
                  <a:pt x="9119" y="44713"/>
                </a:cubicBezTo>
                <a:cubicBezTo>
                  <a:pt x="9116" y="44702"/>
                  <a:pt x="9112" y="44690"/>
                  <a:pt x="9107" y="44679"/>
                </a:cubicBezTo>
                <a:cubicBezTo>
                  <a:pt x="9104" y="44668"/>
                  <a:pt x="9104" y="44657"/>
                  <a:pt x="9100" y="44645"/>
                </a:cubicBezTo>
                <a:cubicBezTo>
                  <a:pt x="9097" y="44634"/>
                  <a:pt x="9097" y="44626"/>
                  <a:pt x="9097" y="44615"/>
                </a:cubicBezTo>
                <a:lnTo>
                  <a:pt x="9093" y="44612"/>
                </a:lnTo>
                <a:lnTo>
                  <a:pt x="9097" y="44608"/>
                </a:lnTo>
                <a:lnTo>
                  <a:pt x="9097" y="44603"/>
                </a:lnTo>
                <a:cubicBezTo>
                  <a:pt x="9097" y="44574"/>
                  <a:pt x="9104" y="44544"/>
                  <a:pt x="9112" y="44513"/>
                </a:cubicBezTo>
                <a:cubicBezTo>
                  <a:pt x="9138" y="44434"/>
                  <a:pt x="9175" y="44355"/>
                  <a:pt x="9220" y="44276"/>
                </a:cubicBezTo>
                <a:cubicBezTo>
                  <a:pt x="9266" y="44197"/>
                  <a:pt x="9311" y="44122"/>
                  <a:pt x="9360" y="44054"/>
                </a:cubicBezTo>
                <a:lnTo>
                  <a:pt x="9368" y="44047"/>
                </a:lnTo>
                <a:lnTo>
                  <a:pt x="9371" y="44039"/>
                </a:lnTo>
                <a:lnTo>
                  <a:pt x="9368" y="44043"/>
                </a:lnTo>
                <a:cubicBezTo>
                  <a:pt x="9356" y="44050"/>
                  <a:pt x="9349" y="44054"/>
                  <a:pt x="9338" y="44061"/>
                </a:cubicBezTo>
                <a:cubicBezTo>
                  <a:pt x="9319" y="44077"/>
                  <a:pt x="9296" y="44088"/>
                  <a:pt x="9277" y="44103"/>
                </a:cubicBezTo>
                <a:cubicBezTo>
                  <a:pt x="9236" y="44129"/>
                  <a:pt x="9194" y="44152"/>
                  <a:pt x="9157" y="44179"/>
                </a:cubicBezTo>
                <a:cubicBezTo>
                  <a:pt x="9074" y="44224"/>
                  <a:pt x="8995" y="44269"/>
                  <a:pt x="8912" y="44303"/>
                </a:cubicBezTo>
                <a:cubicBezTo>
                  <a:pt x="8878" y="44318"/>
                  <a:pt x="8845" y="44329"/>
                  <a:pt x="8810" y="44340"/>
                </a:cubicBezTo>
                <a:cubicBezTo>
                  <a:pt x="8796" y="44344"/>
                  <a:pt x="8777" y="44348"/>
                  <a:pt x="8761" y="44351"/>
                </a:cubicBezTo>
                <a:cubicBezTo>
                  <a:pt x="8751" y="44351"/>
                  <a:pt x="8742" y="44355"/>
                  <a:pt x="8735" y="44355"/>
                </a:cubicBezTo>
                <a:lnTo>
                  <a:pt x="8720" y="44355"/>
                </a:lnTo>
                <a:lnTo>
                  <a:pt x="8709" y="44359"/>
                </a:lnTo>
                <a:lnTo>
                  <a:pt x="8694" y="44359"/>
                </a:lnTo>
                <a:cubicBezTo>
                  <a:pt x="8648" y="44359"/>
                  <a:pt x="8603" y="44359"/>
                  <a:pt x="8551" y="44351"/>
                </a:cubicBezTo>
                <a:cubicBezTo>
                  <a:pt x="8498" y="44344"/>
                  <a:pt x="8442" y="44329"/>
                  <a:pt x="8381" y="44299"/>
                </a:cubicBezTo>
                <a:cubicBezTo>
                  <a:pt x="8329" y="44271"/>
                  <a:pt x="8275" y="44230"/>
                  <a:pt x="8232" y="44181"/>
                </a:cubicBezTo>
                <a:lnTo>
                  <a:pt x="8232" y="44181"/>
                </a:lnTo>
                <a:cubicBezTo>
                  <a:pt x="8272" y="44230"/>
                  <a:pt x="8319" y="44266"/>
                  <a:pt x="8362" y="44292"/>
                </a:cubicBezTo>
                <a:cubicBezTo>
                  <a:pt x="8407" y="44318"/>
                  <a:pt x="8449" y="44337"/>
                  <a:pt x="8487" y="44348"/>
                </a:cubicBezTo>
                <a:cubicBezTo>
                  <a:pt x="8520" y="44355"/>
                  <a:pt x="8555" y="44363"/>
                  <a:pt x="8577" y="44367"/>
                </a:cubicBezTo>
                <a:cubicBezTo>
                  <a:pt x="8630" y="44374"/>
                  <a:pt x="8667" y="44378"/>
                  <a:pt x="8694" y="44382"/>
                </a:cubicBezTo>
                <a:lnTo>
                  <a:pt x="8709" y="44382"/>
                </a:lnTo>
                <a:cubicBezTo>
                  <a:pt x="8716" y="44382"/>
                  <a:pt x="8720" y="44382"/>
                  <a:pt x="8720" y="44386"/>
                </a:cubicBezTo>
                <a:cubicBezTo>
                  <a:pt x="8723" y="44386"/>
                  <a:pt x="8728" y="44389"/>
                  <a:pt x="8728" y="44389"/>
                </a:cubicBezTo>
                <a:cubicBezTo>
                  <a:pt x="8732" y="44393"/>
                  <a:pt x="8732" y="44397"/>
                  <a:pt x="8728" y="44400"/>
                </a:cubicBezTo>
                <a:cubicBezTo>
                  <a:pt x="8728" y="44400"/>
                  <a:pt x="8728" y="44405"/>
                  <a:pt x="8723" y="44405"/>
                </a:cubicBezTo>
                <a:cubicBezTo>
                  <a:pt x="8723" y="44408"/>
                  <a:pt x="8723" y="44408"/>
                  <a:pt x="8720" y="44408"/>
                </a:cubicBezTo>
                <a:cubicBezTo>
                  <a:pt x="8716" y="44408"/>
                  <a:pt x="8713" y="44412"/>
                  <a:pt x="8709" y="44412"/>
                </a:cubicBezTo>
                <a:cubicBezTo>
                  <a:pt x="8682" y="44418"/>
                  <a:pt x="8643" y="44424"/>
                  <a:pt x="8595" y="44424"/>
                </a:cubicBezTo>
                <a:cubicBezTo>
                  <a:pt x="8587" y="44424"/>
                  <a:pt x="8579" y="44424"/>
                  <a:pt x="8570" y="44423"/>
                </a:cubicBezTo>
                <a:lnTo>
                  <a:pt x="8570" y="44423"/>
                </a:lnTo>
                <a:cubicBezTo>
                  <a:pt x="8583" y="44425"/>
                  <a:pt x="8596" y="44427"/>
                  <a:pt x="8607" y="44427"/>
                </a:cubicBezTo>
                <a:lnTo>
                  <a:pt x="8656" y="44427"/>
                </a:lnTo>
                <a:cubicBezTo>
                  <a:pt x="8671" y="44427"/>
                  <a:pt x="8683" y="44423"/>
                  <a:pt x="8697" y="44423"/>
                </a:cubicBezTo>
                <a:lnTo>
                  <a:pt x="8723" y="44423"/>
                </a:lnTo>
                <a:lnTo>
                  <a:pt x="8728" y="44419"/>
                </a:lnTo>
                <a:cubicBezTo>
                  <a:pt x="8746" y="44419"/>
                  <a:pt x="8761" y="44412"/>
                  <a:pt x="8780" y="44408"/>
                </a:cubicBezTo>
                <a:cubicBezTo>
                  <a:pt x="8814" y="44397"/>
                  <a:pt x="8848" y="44382"/>
                  <a:pt x="8882" y="44367"/>
                </a:cubicBezTo>
                <a:cubicBezTo>
                  <a:pt x="8949" y="44337"/>
                  <a:pt x="9017" y="44299"/>
                  <a:pt x="9085" y="44257"/>
                </a:cubicBezTo>
                <a:cubicBezTo>
                  <a:pt x="9119" y="44235"/>
                  <a:pt x="9157" y="44216"/>
                  <a:pt x="9191" y="44190"/>
                </a:cubicBezTo>
                <a:lnTo>
                  <a:pt x="9248" y="44156"/>
                </a:lnTo>
                <a:lnTo>
                  <a:pt x="9274" y="44137"/>
                </a:lnTo>
                <a:cubicBezTo>
                  <a:pt x="9277" y="44134"/>
                  <a:pt x="9281" y="44134"/>
                  <a:pt x="9281" y="44134"/>
                </a:cubicBezTo>
                <a:lnTo>
                  <a:pt x="9281" y="44134"/>
                </a:lnTo>
                <a:lnTo>
                  <a:pt x="9277" y="44137"/>
                </a:lnTo>
                <a:lnTo>
                  <a:pt x="9274" y="44144"/>
                </a:lnTo>
                <a:cubicBezTo>
                  <a:pt x="9248" y="44182"/>
                  <a:pt x="9220" y="44224"/>
                  <a:pt x="9194" y="44265"/>
                </a:cubicBezTo>
                <a:cubicBezTo>
                  <a:pt x="9168" y="44310"/>
                  <a:pt x="9145" y="44359"/>
                  <a:pt x="9123" y="44412"/>
                </a:cubicBezTo>
                <a:cubicBezTo>
                  <a:pt x="9107" y="44419"/>
                  <a:pt x="9089" y="44438"/>
                  <a:pt x="9070" y="44461"/>
                </a:cubicBezTo>
                <a:cubicBezTo>
                  <a:pt x="9055" y="44487"/>
                  <a:pt x="9036" y="44518"/>
                  <a:pt x="9025" y="44551"/>
                </a:cubicBezTo>
                <a:cubicBezTo>
                  <a:pt x="9017" y="44574"/>
                  <a:pt x="9010" y="44596"/>
                  <a:pt x="9014" y="44622"/>
                </a:cubicBezTo>
                <a:lnTo>
                  <a:pt x="9014" y="44626"/>
                </a:lnTo>
                <a:cubicBezTo>
                  <a:pt x="9014" y="44634"/>
                  <a:pt x="9014" y="44641"/>
                  <a:pt x="9017" y="44649"/>
                </a:cubicBezTo>
                <a:cubicBezTo>
                  <a:pt x="9017" y="44660"/>
                  <a:pt x="9025" y="44679"/>
                  <a:pt x="9029" y="44694"/>
                </a:cubicBezTo>
                <a:cubicBezTo>
                  <a:pt x="9033" y="44713"/>
                  <a:pt x="9040" y="44732"/>
                  <a:pt x="9048" y="44747"/>
                </a:cubicBezTo>
                <a:cubicBezTo>
                  <a:pt x="9059" y="44766"/>
                  <a:pt x="9067" y="44784"/>
                  <a:pt x="9078" y="44800"/>
                </a:cubicBezTo>
                <a:cubicBezTo>
                  <a:pt x="9097" y="44837"/>
                  <a:pt x="9126" y="44867"/>
                  <a:pt x="9157" y="44897"/>
                </a:cubicBezTo>
                <a:cubicBezTo>
                  <a:pt x="9172" y="44912"/>
                  <a:pt x="9191" y="44924"/>
                  <a:pt x="9206" y="44935"/>
                </a:cubicBezTo>
                <a:cubicBezTo>
                  <a:pt x="9220" y="44950"/>
                  <a:pt x="9239" y="44958"/>
                  <a:pt x="9255" y="44969"/>
                </a:cubicBezTo>
                <a:lnTo>
                  <a:pt x="9262" y="44969"/>
                </a:lnTo>
                <a:lnTo>
                  <a:pt x="9266" y="44973"/>
                </a:lnTo>
                <a:lnTo>
                  <a:pt x="9270" y="44977"/>
                </a:lnTo>
                <a:cubicBezTo>
                  <a:pt x="9277" y="44980"/>
                  <a:pt x="9285" y="44980"/>
                  <a:pt x="9293" y="44984"/>
                </a:cubicBezTo>
                <a:cubicBezTo>
                  <a:pt x="9307" y="44992"/>
                  <a:pt x="9323" y="44996"/>
                  <a:pt x="9338" y="44999"/>
                </a:cubicBezTo>
                <a:cubicBezTo>
                  <a:pt x="9342" y="45003"/>
                  <a:pt x="9345" y="45003"/>
                  <a:pt x="9349" y="45003"/>
                </a:cubicBezTo>
                <a:lnTo>
                  <a:pt x="9356" y="45006"/>
                </a:lnTo>
                <a:lnTo>
                  <a:pt x="9371" y="45010"/>
                </a:lnTo>
                <a:cubicBezTo>
                  <a:pt x="9383" y="45010"/>
                  <a:pt x="9398" y="45015"/>
                  <a:pt x="9409" y="45015"/>
                </a:cubicBezTo>
                <a:cubicBezTo>
                  <a:pt x="9424" y="45018"/>
                  <a:pt x="9443" y="45018"/>
                  <a:pt x="9462" y="45018"/>
                </a:cubicBezTo>
                <a:lnTo>
                  <a:pt x="9545" y="45018"/>
                </a:lnTo>
                <a:cubicBezTo>
                  <a:pt x="9559" y="45015"/>
                  <a:pt x="9571" y="45015"/>
                  <a:pt x="9582" y="45015"/>
                </a:cubicBezTo>
                <a:cubicBezTo>
                  <a:pt x="9604" y="45010"/>
                  <a:pt x="9627" y="45006"/>
                  <a:pt x="9650" y="45003"/>
                </a:cubicBezTo>
                <a:cubicBezTo>
                  <a:pt x="9733" y="44987"/>
                  <a:pt x="9808" y="44969"/>
                  <a:pt x="9884" y="44947"/>
                </a:cubicBezTo>
                <a:cubicBezTo>
                  <a:pt x="9827" y="44947"/>
                  <a:pt x="9808" y="44935"/>
                  <a:pt x="9819" y="44916"/>
                </a:cubicBezTo>
                <a:cubicBezTo>
                  <a:pt x="9830" y="44902"/>
                  <a:pt x="9872" y="44874"/>
                  <a:pt x="9936" y="44845"/>
                </a:cubicBezTo>
                <a:cubicBezTo>
                  <a:pt x="10056" y="44781"/>
                  <a:pt x="10260" y="44683"/>
                  <a:pt x="10485" y="44563"/>
                </a:cubicBezTo>
                <a:cubicBezTo>
                  <a:pt x="10716" y="44445"/>
                  <a:pt x="10972" y="44299"/>
                  <a:pt x="11205" y="44152"/>
                </a:cubicBezTo>
                <a:cubicBezTo>
                  <a:pt x="11442" y="44005"/>
                  <a:pt x="11660" y="43854"/>
                  <a:pt x="11815" y="43727"/>
                </a:cubicBezTo>
                <a:lnTo>
                  <a:pt x="11815" y="43727"/>
                </a:lnTo>
                <a:cubicBezTo>
                  <a:pt x="11849" y="43734"/>
                  <a:pt x="11837" y="43776"/>
                  <a:pt x="11713" y="43885"/>
                </a:cubicBezTo>
                <a:cubicBezTo>
                  <a:pt x="11649" y="43938"/>
                  <a:pt x="11559" y="44009"/>
                  <a:pt x="11431" y="44092"/>
                </a:cubicBezTo>
                <a:cubicBezTo>
                  <a:pt x="11303" y="44179"/>
                  <a:pt x="11133" y="44284"/>
                  <a:pt x="10919" y="44397"/>
                </a:cubicBezTo>
                <a:cubicBezTo>
                  <a:pt x="11171" y="44292"/>
                  <a:pt x="11359" y="44179"/>
                  <a:pt x="11521" y="44061"/>
                </a:cubicBezTo>
                <a:cubicBezTo>
                  <a:pt x="11683" y="43945"/>
                  <a:pt x="11815" y="43828"/>
                  <a:pt x="11939" y="43704"/>
                </a:cubicBezTo>
                <a:cubicBezTo>
                  <a:pt x="12067" y="43583"/>
                  <a:pt x="12188" y="43460"/>
                  <a:pt x="12327" y="43316"/>
                </a:cubicBezTo>
                <a:cubicBezTo>
                  <a:pt x="12398" y="43244"/>
                  <a:pt x="12470" y="43169"/>
                  <a:pt x="12549" y="43083"/>
                </a:cubicBezTo>
                <a:cubicBezTo>
                  <a:pt x="12591" y="43041"/>
                  <a:pt x="12631" y="42996"/>
                  <a:pt x="12673" y="42944"/>
                </a:cubicBezTo>
                <a:cubicBezTo>
                  <a:pt x="12685" y="42932"/>
                  <a:pt x="12695" y="42917"/>
                  <a:pt x="12707" y="42906"/>
                </a:cubicBezTo>
                <a:cubicBezTo>
                  <a:pt x="12714" y="42891"/>
                  <a:pt x="12726" y="42876"/>
                  <a:pt x="12737" y="42864"/>
                </a:cubicBezTo>
                <a:cubicBezTo>
                  <a:pt x="12744" y="42853"/>
                  <a:pt x="12752" y="42842"/>
                  <a:pt x="12760" y="42834"/>
                </a:cubicBezTo>
                <a:cubicBezTo>
                  <a:pt x="12767" y="42823"/>
                  <a:pt x="12775" y="42815"/>
                  <a:pt x="12779" y="42808"/>
                </a:cubicBezTo>
                <a:lnTo>
                  <a:pt x="12779" y="42808"/>
                </a:lnTo>
                <a:cubicBezTo>
                  <a:pt x="12775" y="42815"/>
                  <a:pt x="12771" y="42823"/>
                  <a:pt x="12767" y="42831"/>
                </a:cubicBezTo>
                <a:cubicBezTo>
                  <a:pt x="12760" y="42842"/>
                  <a:pt x="12756" y="42850"/>
                  <a:pt x="12752" y="42857"/>
                </a:cubicBezTo>
                <a:cubicBezTo>
                  <a:pt x="12756" y="42850"/>
                  <a:pt x="12763" y="42842"/>
                  <a:pt x="12767" y="42834"/>
                </a:cubicBezTo>
                <a:cubicBezTo>
                  <a:pt x="12782" y="42801"/>
                  <a:pt x="12798" y="42770"/>
                  <a:pt x="12808" y="42733"/>
                </a:cubicBezTo>
                <a:cubicBezTo>
                  <a:pt x="12817" y="42710"/>
                  <a:pt x="12820" y="42688"/>
                  <a:pt x="12820" y="42661"/>
                </a:cubicBezTo>
                <a:lnTo>
                  <a:pt x="12820" y="42643"/>
                </a:lnTo>
                <a:cubicBezTo>
                  <a:pt x="12820" y="42635"/>
                  <a:pt x="12820" y="42631"/>
                  <a:pt x="12817" y="42624"/>
                </a:cubicBezTo>
                <a:cubicBezTo>
                  <a:pt x="12817" y="42620"/>
                  <a:pt x="12817" y="42612"/>
                  <a:pt x="12812" y="42605"/>
                </a:cubicBezTo>
                <a:lnTo>
                  <a:pt x="12812" y="42598"/>
                </a:lnTo>
                <a:lnTo>
                  <a:pt x="12817" y="42598"/>
                </a:lnTo>
                <a:cubicBezTo>
                  <a:pt x="12865" y="42608"/>
                  <a:pt x="12914" y="42620"/>
                  <a:pt x="12959" y="42631"/>
                </a:cubicBezTo>
                <a:cubicBezTo>
                  <a:pt x="13057" y="42657"/>
                  <a:pt x="13144" y="42680"/>
                  <a:pt x="13215" y="42699"/>
                </a:cubicBezTo>
                <a:cubicBezTo>
                  <a:pt x="13317" y="42725"/>
                  <a:pt x="13392" y="42748"/>
                  <a:pt x="13426" y="42763"/>
                </a:cubicBezTo>
                <a:cubicBezTo>
                  <a:pt x="13457" y="42776"/>
                  <a:pt x="13460" y="42783"/>
                  <a:pt x="13425" y="42783"/>
                </a:cubicBezTo>
                <a:cubicBezTo>
                  <a:pt x="13418" y="42783"/>
                  <a:pt x="13410" y="42782"/>
                  <a:pt x="13399" y="42782"/>
                </a:cubicBezTo>
                <a:lnTo>
                  <a:pt x="13170" y="42733"/>
                </a:lnTo>
                <a:lnTo>
                  <a:pt x="13170" y="42733"/>
                </a:lnTo>
                <a:cubicBezTo>
                  <a:pt x="13219" y="42744"/>
                  <a:pt x="13268" y="42756"/>
                  <a:pt x="13317" y="42767"/>
                </a:cubicBezTo>
                <a:cubicBezTo>
                  <a:pt x="13370" y="42778"/>
                  <a:pt x="13422" y="42789"/>
                  <a:pt x="13475" y="42801"/>
                </a:cubicBezTo>
                <a:cubicBezTo>
                  <a:pt x="13580" y="42819"/>
                  <a:pt x="13693" y="42842"/>
                  <a:pt x="13810" y="42864"/>
                </a:cubicBezTo>
                <a:cubicBezTo>
                  <a:pt x="13927" y="42887"/>
                  <a:pt x="14047" y="42909"/>
                  <a:pt x="14167" y="42932"/>
                </a:cubicBezTo>
                <a:cubicBezTo>
                  <a:pt x="14202" y="42936"/>
                  <a:pt x="14232" y="42944"/>
                  <a:pt x="14262" y="42947"/>
                </a:cubicBezTo>
                <a:cubicBezTo>
                  <a:pt x="14292" y="42951"/>
                  <a:pt x="14325" y="42959"/>
                  <a:pt x="14356" y="42963"/>
                </a:cubicBezTo>
                <a:cubicBezTo>
                  <a:pt x="14420" y="42973"/>
                  <a:pt x="14484" y="42982"/>
                  <a:pt x="14548" y="42992"/>
                </a:cubicBezTo>
                <a:cubicBezTo>
                  <a:pt x="15064" y="43072"/>
                  <a:pt x="15609" y="43140"/>
                  <a:pt x="16115" y="43185"/>
                </a:cubicBezTo>
                <a:cubicBezTo>
                  <a:pt x="16242" y="43196"/>
                  <a:pt x="16367" y="43207"/>
                  <a:pt x="16487" y="43215"/>
                </a:cubicBezTo>
                <a:cubicBezTo>
                  <a:pt x="16607" y="43226"/>
                  <a:pt x="16724" y="43234"/>
                  <a:pt x="16837" y="43237"/>
                </a:cubicBezTo>
                <a:cubicBezTo>
                  <a:pt x="16890" y="43241"/>
                  <a:pt x="16946" y="43244"/>
                  <a:pt x="16999" y="43248"/>
                </a:cubicBezTo>
                <a:cubicBezTo>
                  <a:pt x="17052" y="43248"/>
                  <a:pt x="17104" y="43253"/>
                  <a:pt x="17157" y="43256"/>
                </a:cubicBezTo>
                <a:cubicBezTo>
                  <a:pt x="17258" y="43260"/>
                  <a:pt x="17352" y="43260"/>
                  <a:pt x="17443" y="43263"/>
                </a:cubicBezTo>
                <a:cubicBezTo>
                  <a:pt x="17486" y="43264"/>
                  <a:pt x="17528" y="43264"/>
                  <a:pt x="17567" y="43264"/>
                </a:cubicBezTo>
                <a:cubicBezTo>
                  <a:pt x="17853" y="43264"/>
                  <a:pt x="18045" y="43252"/>
                  <a:pt x="18098" y="43226"/>
                </a:cubicBezTo>
                <a:lnTo>
                  <a:pt x="18098" y="43226"/>
                </a:lnTo>
                <a:cubicBezTo>
                  <a:pt x="18106" y="43237"/>
                  <a:pt x="18053" y="43271"/>
                  <a:pt x="17985" y="43309"/>
                </a:cubicBezTo>
                <a:cubicBezTo>
                  <a:pt x="17922" y="43343"/>
                  <a:pt x="17839" y="43380"/>
                  <a:pt x="17790" y="43392"/>
                </a:cubicBezTo>
                <a:lnTo>
                  <a:pt x="17967" y="43373"/>
                </a:lnTo>
                <a:lnTo>
                  <a:pt x="18139" y="43354"/>
                </a:lnTo>
                <a:lnTo>
                  <a:pt x="18490" y="43320"/>
                </a:lnTo>
                <a:cubicBezTo>
                  <a:pt x="18719" y="43290"/>
                  <a:pt x="18953" y="43267"/>
                  <a:pt x="19182" y="43234"/>
                </a:cubicBezTo>
                <a:lnTo>
                  <a:pt x="19356" y="43211"/>
                </a:lnTo>
                <a:lnTo>
                  <a:pt x="19442" y="43199"/>
                </a:lnTo>
                <a:lnTo>
                  <a:pt x="19529" y="43188"/>
                </a:lnTo>
                <a:lnTo>
                  <a:pt x="19698" y="43162"/>
                </a:lnTo>
                <a:cubicBezTo>
                  <a:pt x="19845" y="43164"/>
                  <a:pt x="19991" y="43165"/>
                  <a:pt x="20136" y="43165"/>
                </a:cubicBezTo>
                <a:cubicBezTo>
                  <a:pt x="20282" y="43165"/>
                  <a:pt x="20427" y="43164"/>
                  <a:pt x="20572" y="43162"/>
                </a:cubicBezTo>
                <a:cubicBezTo>
                  <a:pt x="20602" y="43196"/>
                  <a:pt x="20640" y="43230"/>
                  <a:pt x="20655" y="43260"/>
                </a:cubicBezTo>
                <a:cubicBezTo>
                  <a:pt x="20677" y="43305"/>
                  <a:pt x="20666" y="43347"/>
                  <a:pt x="20572" y="43384"/>
                </a:cubicBezTo>
                <a:cubicBezTo>
                  <a:pt x="20474" y="43422"/>
                  <a:pt x="20289" y="43448"/>
                  <a:pt x="19969" y="43463"/>
                </a:cubicBezTo>
                <a:cubicBezTo>
                  <a:pt x="20059" y="43467"/>
                  <a:pt x="20158" y="43470"/>
                  <a:pt x="20266" y="43474"/>
                </a:cubicBezTo>
                <a:cubicBezTo>
                  <a:pt x="20320" y="43479"/>
                  <a:pt x="20376" y="43479"/>
                  <a:pt x="20436" y="43479"/>
                </a:cubicBezTo>
                <a:lnTo>
                  <a:pt x="20621" y="43479"/>
                </a:lnTo>
                <a:cubicBezTo>
                  <a:pt x="20876" y="43479"/>
                  <a:pt x="21189" y="43463"/>
                  <a:pt x="21576" y="43429"/>
                </a:cubicBezTo>
                <a:cubicBezTo>
                  <a:pt x="21513" y="43429"/>
                  <a:pt x="21441" y="43422"/>
                  <a:pt x="21378" y="43406"/>
                </a:cubicBezTo>
                <a:cubicBezTo>
                  <a:pt x="21310" y="43392"/>
                  <a:pt x="21249" y="43373"/>
                  <a:pt x="21208" y="43357"/>
                </a:cubicBezTo>
                <a:cubicBezTo>
                  <a:pt x="21125" y="43320"/>
                  <a:pt x="21117" y="43282"/>
                  <a:pt x="21287" y="43271"/>
                </a:cubicBezTo>
                <a:cubicBezTo>
                  <a:pt x="21408" y="43282"/>
                  <a:pt x="21505" y="43290"/>
                  <a:pt x="21588" y="43298"/>
                </a:cubicBezTo>
                <a:cubicBezTo>
                  <a:pt x="21675" y="43305"/>
                  <a:pt x="21746" y="43309"/>
                  <a:pt x="21811" y="43312"/>
                </a:cubicBezTo>
                <a:cubicBezTo>
                  <a:pt x="21934" y="43324"/>
                  <a:pt x="22021" y="43324"/>
                  <a:pt x="22119" y="43324"/>
                </a:cubicBezTo>
                <a:cubicBezTo>
                  <a:pt x="22304" y="43328"/>
                  <a:pt x="22518" y="43328"/>
                  <a:pt x="23064" y="43328"/>
                </a:cubicBezTo>
                <a:cubicBezTo>
                  <a:pt x="22928" y="43324"/>
                  <a:pt x="22947" y="43279"/>
                  <a:pt x="23060" y="43226"/>
                </a:cubicBezTo>
                <a:cubicBezTo>
                  <a:pt x="23124" y="43199"/>
                  <a:pt x="23218" y="43169"/>
                  <a:pt x="23335" y="43143"/>
                </a:cubicBezTo>
                <a:cubicBezTo>
                  <a:pt x="23451" y="43113"/>
                  <a:pt x="23587" y="43090"/>
                  <a:pt x="23734" y="43076"/>
                </a:cubicBezTo>
                <a:lnTo>
                  <a:pt x="23734" y="43076"/>
                </a:lnTo>
                <a:cubicBezTo>
                  <a:pt x="23647" y="43109"/>
                  <a:pt x="23790" y="43230"/>
                  <a:pt x="23609" y="43275"/>
                </a:cubicBezTo>
                <a:cubicBezTo>
                  <a:pt x="23847" y="43222"/>
                  <a:pt x="24080" y="43166"/>
                  <a:pt x="24318" y="43105"/>
                </a:cubicBezTo>
                <a:lnTo>
                  <a:pt x="24679" y="43011"/>
                </a:lnTo>
                <a:lnTo>
                  <a:pt x="24770" y="42989"/>
                </a:lnTo>
                <a:lnTo>
                  <a:pt x="24860" y="42963"/>
                </a:lnTo>
                <a:lnTo>
                  <a:pt x="24969" y="42932"/>
                </a:lnTo>
                <a:lnTo>
                  <a:pt x="24969" y="42932"/>
                </a:lnTo>
                <a:cubicBezTo>
                  <a:pt x="24860" y="42966"/>
                  <a:pt x="24860" y="43000"/>
                  <a:pt x="24924" y="43019"/>
                </a:cubicBezTo>
                <a:cubicBezTo>
                  <a:pt x="24965" y="43034"/>
                  <a:pt x="25025" y="43041"/>
                  <a:pt x="25097" y="43049"/>
                </a:cubicBezTo>
                <a:cubicBezTo>
                  <a:pt x="25141" y="43054"/>
                  <a:pt x="25189" y="43057"/>
                  <a:pt x="25241" y="43057"/>
                </a:cubicBezTo>
                <a:cubicBezTo>
                  <a:pt x="25272" y="43057"/>
                  <a:pt x="25305" y="43056"/>
                  <a:pt x="25338" y="43053"/>
                </a:cubicBezTo>
                <a:cubicBezTo>
                  <a:pt x="25296" y="43053"/>
                  <a:pt x="25357" y="43038"/>
                  <a:pt x="25474" y="43015"/>
                </a:cubicBezTo>
                <a:cubicBezTo>
                  <a:pt x="25534" y="43004"/>
                  <a:pt x="25609" y="42989"/>
                  <a:pt x="25692" y="42973"/>
                </a:cubicBezTo>
                <a:cubicBezTo>
                  <a:pt x="25774" y="42959"/>
                  <a:pt x="25865" y="42940"/>
                  <a:pt x="25963" y="42917"/>
                </a:cubicBezTo>
                <a:cubicBezTo>
                  <a:pt x="26012" y="42909"/>
                  <a:pt x="26061" y="42898"/>
                  <a:pt x="26110" y="42887"/>
                </a:cubicBezTo>
                <a:cubicBezTo>
                  <a:pt x="26158" y="42879"/>
                  <a:pt x="26207" y="42869"/>
                  <a:pt x="26260" y="42857"/>
                </a:cubicBezTo>
                <a:cubicBezTo>
                  <a:pt x="26358" y="42834"/>
                  <a:pt x="26456" y="42812"/>
                  <a:pt x="26551" y="42789"/>
                </a:cubicBezTo>
                <a:cubicBezTo>
                  <a:pt x="26641" y="42767"/>
                  <a:pt x="26727" y="42744"/>
                  <a:pt x="26803" y="42721"/>
                </a:cubicBezTo>
                <a:cubicBezTo>
                  <a:pt x="26840" y="42714"/>
                  <a:pt x="26878" y="42702"/>
                  <a:pt x="26907" y="42695"/>
                </a:cubicBezTo>
                <a:cubicBezTo>
                  <a:pt x="26923" y="42692"/>
                  <a:pt x="26935" y="42688"/>
                  <a:pt x="26949" y="42683"/>
                </a:cubicBezTo>
                <a:cubicBezTo>
                  <a:pt x="26953" y="42680"/>
                  <a:pt x="26961" y="42680"/>
                  <a:pt x="26964" y="42676"/>
                </a:cubicBezTo>
                <a:cubicBezTo>
                  <a:pt x="26957" y="42676"/>
                  <a:pt x="26953" y="42680"/>
                  <a:pt x="26949" y="42680"/>
                </a:cubicBezTo>
                <a:lnTo>
                  <a:pt x="26930" y="42680"/>
                </a:lnTo>
                <a:lnTo>
                  <a:pt x="26912" y="42683"/>
                </a:lnTo>
                <a:lnTo>
                  <a:pt x="26832" y="42702"/>
                </a:lnTo>
                <a:lnTo>
                  <a:pt x="26678" y="42733"/>
                </a:lnTo>
                <a:cubicBezTo>
                  <a:pt x="26573" y="42751"/>
                  <a:pt x="26467" y="42770"/>
                  <a:pt x="26365" y="42789"/>
                </a:cubicBezTo>
                <a:cubicBezTo>
                  <a:pt x="26426" y="42774"/>
                  <a:pt x="26483" y="42763"/>
                  <a:pt x="26539" y="42748"/>
                </a:cubicBezTo>
                <a:cubicBezTo>
                  <a:pt x="26596" y="42737"/>
                  <a:pt x="26648" y="42721"/>
                  <a:pt x="26701" y="42706"/>
                </a:cubicBezTo>
                <a:cubicBezTo>
                  <a:pt x="26754" y="42692"/>
                  <a:pt x="26803" y="42680"/>
                  <a:pt x="26851" y="42665"/>
                </a:cubicBezTo>
                <a:cubicBezTo>
                  <a:pt x="26874" y="42657"/>
                  <a:pt x="26897" y="42650"/>
                  <a:pt x="26919" y="42646"/>
                </a:cubicBezTo>
                <a:lnTo>
                  <a:pt x="26938" y="42638"/>
                </a:lnTo>
                <a:lnTo>
                  <a:pt x="26942" y="42638"/>
                </a:lnTo>
                <a:cubicBezTo>
                  <a:pt x="26949" y="42635"/>
                  <a:pt x="26957" y="42635"/>
                  <a:pt x="26961" y="42631"/>
                </a:cubicBezTo>
                <a:cubicBezTo>
                  <a:pt x="27010" y="42612"/>
                  <a:pt x="27055" y="42598"/>
                  <a:pt x="27104" y="42579"/>
                </a:cubicBezTo>
                <a:cubicBezTo>
                  <a:pt x="27126" y="42567"/>
                  <a:pt x="27149" y="42556"/>
                  <a:pt x="27171" y="42548"/>
                </a:cubicBezTo>
                <a:cubicBezTo>
                  <a:pt x="27175" y="42544"/>
                  <a:pt x="27183" y="42544"/>
                  <a:pt x="27187" y="42541"/>
                </a:cubicBezTo>
                <a:lnTo>
                  <a:pt x="27190" y="42537"/>
                </a:lnTo>
                <a:lnTo>
                  <a:pt x="27194" y="42537"/>
                </a:lnTo>
                <a:lnTo>
                  <a:pt x="27197" y="42544"/>
                </a:lnTo>
                <a:cubicBezTo>
                  <a:pt x="27201" y="42552"/>
                  <a:pt x="27206" y="42563"/>
                  <a:pt x="27209" y="42570"/>
                </a:cubicBezTo>
                <a:cubicBezTo>
                  <a:pt x="27224" y="42612"/>
                  <a:pt x="27254" y="42650"/>
                  <a:pt x="27291" y="42683"/>
                </a:cubicBezTo>
                <a:lnTo>
                  <a:pt x="27307" y="42695"/>
                </a:lnTo>
                <a:lnTo>
                  <a:pt x="27314" y="42702"/>
                </a:lnTo>
                <a:lnTo>
                  <a:pt x="27319" y="42706"/>
                </a:lnTo>
                <a:lnTo>
                  <a:pt x="27322" y="42710"/>
                </a:lnTo>
                <a:cubicBezTo>
                  <a:pt x="27337" y="42725"/>
                  <a:pt x="27352" y="42740"/>
                  <a:pt x="27367" y="42756"/>
                </a:cubicBezTo>
                <a:cubicBezTo>
                  <a:pt x="27386" y="42767"/>
                  <a:pt x="27401" y="42782"/>
                  <a:pt x="27416" y="42793"/>
                </a:cubicBezTo>
                <a:lnTo>
                  <a:pt x="27439" y="42812"/>
                </a:lnTo>
                <a:lnTo>
                  <a:pt x="27465" y="42831"/>
                </a:lnTo>
                <a:cubicBezTo>
                  <a:pt x="27590" y="42928"/>
                  <a:pt x="27721" y="43004"/>
                  <a:pt x="27861" y="43083"/>
                </a:cubicBezTo>
                <a:cubicBezTo>
                  <a:pt x="28003" y="43162"/>
                  <a:pt x="28158" y="43244"/>
                  <a:pt x="28342" y="43343"/>
                </a:cubicBezTo>
                <a:cubicBezTo>
                  <a:pt x="28527" y="43437"/>
                  <a:pt x="28737" y="43550"/>
                  <a:pt x="29001" y="43682"/>
                </a:cubicBezTo>
                <a:cubicBezTo>
                  <a:pt x="28952" y="43668"/>
                  <a:pt x="28894" y="43659"/>
                  <a:pt x="28845" y="43659"/>
                </a:cubicBezTo>
                <a:cubicBezTo>
                  <a:pt x="28797" y="43659"/>
                  <a:pt x="28758" y="43668"/>
                  <a:pt x="28749" y="43693"/>
                </a:cubicBezTo>
                <a:cubicBezTo>
                  <a:pt x="28742" y="43715"/>
                  <a:pt x="28760" y="43757"/>
                  <a:pt x="28832" y="43817"/>
                </a:cubicBezTo>
                <a:cubicBezTo>
                  <a:pt x="28900" y="43873"/>
                  <a:pt x="29020" y="43953"/>
                  <a:pt x="29216" y="44047"/>
                </a:cubicBezTo>
                <a:cubicBezTo>
                  <a:pt x="29355" y="44077"/>
                  <a:pt x="29607" y="44129"/>
                  <a:pt x="29946" y="44179"/>
                </a:cubicBezTo>
                <a:cubicBezTo>
                  <a:pt x="30029" y="44193"/>
                  <a:pt x="30120" y="44205"/>
                  <a:pt x="30210" y="44216"/>
                </a:cubicBezTo>
                <a:cubicBezTo>
                  <a:pt x="30304" y="44228"/>
                  <a:pt x="30401" y="44238"/>
                  <a:pt x="30504" y="44242"/>
                </a:cubicBezTo>
                <a:lnTo>
                  <a:pt x="30549" y="44242"/>
                </a:lnTo>
                <a:cubicBezTo>
                  <a:pt x="30620" y="44256"/>
                  <a:pt x="30681" y="44264"/>
                  <a:pt x="30729" y="44264"/>
                </a:cubicBezTo>
                <a:cubicBezTo>
                  <a:pt x="30775" y="44264"/>
                  <a:pt x="30809" y="44257"/>
                  <a:pt x="30831" y="44242"/>
                </a:cubicBezTo>
                <a:cubicBezTo>
                  <a:pt x="31154" y="44035"/>
                  <a:pt x="30379" y="43248"/>
                  <a:pt x="30379" y="43248"/>
                </a:cubicBezTo>
                <a:lnTo>
                  <a:pt x="30379" y="43248"/>
                </a:lnTo>
                <a:cubicBezTo>
                  <a:pt x="30379" y="43248"/>
                  <a:pt x="30526" y="43324"/>
                  <a:pt x="30728" y="43404"/>
                </a:cubicBezTo>
                <a:lnTo>
                  <a:pt x="30728" y="43404"/>
                </a:lnTo>
                <a:cubicBezTo>
                  <a:pt x="30679" y="43394"/>
                  <a:pt x="30632" y="43379"/>
                  <a:pt x="30589" y="43369"/>
                </a:cubicBezTo>
                <a:cubicBezTo>
                  <a:pt x="30567" y="43361"/>
                  <a:pt x="30544" y="43357"/>
                  <a:pt x="30526" y="43350"/>
                </a:cubicBezTo>
                <a:lnTo>
                  <a:pt x="30495" y="43338"/>
                </a:lnTo>
                <a:lnTo>
                  <a:pt x="30488" y="43338"/>
                </a:lnTo>
                <a:lnTo>
                  <a:pt x="30492" y="43343"/>
                </a:lnTo>
                <a:lnTo>
                  <a:pt x="30499" y="43347"/>
                </a:lnTo>
                <a:lnTo>
                  <a:pt x="30522" y="43373"/>
                </a:lnTo>
                <a:cubicBezTo>
                  <a:pt x="30646" y="43493"/>
                  <a:pt x="30756" y="43610"/>
                  <a:pt x="30850" y="43719"/>
                </a:cubicBezTo>
                <a:cubicBezTo>
                  <a:pt x="30940" y="43825"/>
                  <a:pt x="31019" y="43926"/>
                  <a:pt x="31068" y="44021"/>
                </a:cubicBezTo>
                <a:cubicBezTo>
                  <a:pt x="31079" y="44039"/>
                  <a:pt x="31086" y="44058"/>
                  <a:pt x="31091" y="44073"/>
                </a:cubicBezTo>
                <a:cubicBezTo>
                  <a:pt x="31094" y="44084"/>
                  <a:pt x="31098" y="44092"/>
                  <a:pt x="31098" y="44103"/>
                </a:cubicBezTo>
                <a:cubicBezTo>
                  <a:pt x="31098" y="44106"/>
                  <a:pt x="31102" y="44111"/>
                  <a:pt x="31102" y="44115"/>
                </a:cubicBezTo>
                <a:lnTo>
                  <a:pt x="31102" y="44122"/>
                </a:lnTo>
                <a:lnTo>
                  <a:pt x="31102" y="44125"/>
                </a:lnTo>
                <a:lnTo>
                  <a:pt x="31102" y="44134"/>
                </a:lnTo>
                <a:cubicBezTo>
                  <a:pt x="31102" y="44179"/>
                  <a:pt x="31086" y="44238"/>
                  <a:pt x="31060" y="44287"/>
                </a:cubicBezTo>
                <a:cubicBezTo>
                  <a:pt x="31034" y="44340"/>
                  <a:pt x="30996" y="44382"/>
                  <a:pt x="30955" y="44412"/>
                </a:cubicBezTo>
                <a:lnTo>
                  <a:pt x="30947" y="44419"/>
                </a:lnTo>
                <a:lnTo>
                  <a:pt x="30944" y="44419"/>
                </a:lnTo>
                <a:lnTo>
                  <a:pt x="30936" y="44423"/>
                </a:lnTo>
                <a:cubicBezTo>
                  <a:pt x="30928" y="44431"/>
                  <a:pt x="30921" y="44434"/>
                  <a:pt x="30914" y="44438"/>
                </a:cubicBezTo>
                <a:lnTo>
                  <a:pt x="30898" y="44445"/>
                </a:lnTo>
                <a:cubicBezTo>
                  <a:pt x="30895" y="44450"/>
                  <a:pt x="30891" y="44450"/>
                  <a:pt x="30888" y="44453"/>
                </a:cubicBezTo>
                <a:cubicBezTo>
                  <a:pt x="30879" y="44453"/>
                  <a:pt x="30872" y="44457"/>
                  <a:pt x="30869" y="44461"/>
                </a:cubicBezTo>
                <a:cubicBezTo>
                  <a:pt x="30838" y="44472"/>
                  <a:pt x="30815" y="44472"/>
                  <a:pt x="30793" y="44480"/>
                </a:cubicBezTo>
                <a:cubicBezTo>
                  <a:pt x="30782" y="44480"/>
                  <a:pt x="30775" y="44483"/>
                  <a:pt x="30763" y="44483"/>
                </a:cubicBezTo>
                <a:cubicBezTo>
                  <a:pt x="30756" y="44483"/>
                  <a:pt x="30744" y="44487"/>
                  <a:pt x="30737" y="44487"/>
                </a:cubicBezTo>
                <a:lnTo>
                  <a:pt x="30688" y="44487"/>
                </a:lnTo>
                <a:cubicBezTo>
                  <a:pt x="30669" y="44488"/>
                  <a:pt x="30651" y="44488"/>
                  <a:pt x="30634" y="44488"/>
                </a:cubicBezTo>
                <a:cubicBezTo>
                  <a:pt x="30593" y="44488"/>
                  <a:pt x="30557" y="44486"/>
                  <a:pt x="30522" y="44483"/>
                </a:cubicBezTo>
                <a:cubicBezTo>
                  <a:pt x="30420" y="44476"/>
                  <a:pt x="30330" y="44461"/>
                  <a:pt x="30247" y="44445"/>
                </a:cubicBezTo>
                <a:cubicBezTo>
                  <a:pt x="30165" y="44427"/>
                  <a:pt x="30085" y="44412"/>
                  <a:pt x="30014" y="44393"/>
                </a:cubicBezTo>
                <a:lnTo>
                  <a:pt x="30014" y="44393"/>
                </a:lnTo>
                <a:cubicBezTo>
                  <a:pt x="30160" y="44457"/>
                  <a:pt x="30251" y="44490"/>
                  <a:pt x="30315" y="44513"/>
                </a:cubicBezTo>
                <a:cubicBezTo>
                  <a:pt x="30345" y="44525"/>
                  <a:pt x="30372" y="44536"/>
                  <a:pt x="30391" y="44544"/>
                </a:cubicBezTo>
                <a:cubicBezTo>
                  <a:pt x="30401" y="44547"/>
                  <a:pt x="30413" y="44551"/>
                  <a:pt x="30424" y="44555"/>
                </a:cubicBezTo>
                <a:cubicBezTo>
                  <a:pt x="30436" y="44558"/>
                  <a:pt x="30447" y="44563"/>
                  <a:pt x="30458" y="44566"/>
                </a:cubicBezTo>
                <a:cubicBezTo>
                  <a:pt x="30476" y="44574"/>
                  <a:pt x="30504" y="44577"/>
                  <a:pt x="30537" y="44585"/>
                </a:cubicBezTo>
                <a:cubicBezTo>
                  <a:pt x="30549" y="44589"/>
                  <a:pt x="30556" y="44589"/>
                  <a:pt x="30567" y="44593"/>
                </a:cubicBezTo>
                <a:cubicBezTo>
                  <a:pt x="30579" y="44593"/>
                  <a:pt x="30589" y="44596"/>
                  <a:pt x="30601" y="44596"/>
                </a:cubicBezTo>
                <a:cubicBezTo>
                  <a:pt x="30612" y="44600"/>
                  <a:pt x="30627" y="44600"/>
                  <a:pt x="30639" y="44603"/>
                </a:cubicBezTo>
                <a:cubicBezTo>
                  <a:pt x="30654" y="44603"/>
                  <a:pt x="30673" y="44603"/>
                  <a:pt x="30688" y="44608"/>
                </a:cubicBezTo>
                <a:lnTo>
                  <a:pt x="30789" y="44608"/>
                </a:lnTo>
                <a:cubicBezTo>
                  <a:pt x="30804" y="44603"/>
                  <a:pt x="30823" y="44603"/>
                  <a:pt x="30838" y="44600"/>
                </a:cubicBezTo>
                <a:cubicBezTo>
                  <a:pt x="30850" y="44596"/>
                  <a:pt x="30857" y="44596"/>
                  <a:pt x="30869" y="44596"/>
                </a:cubicBezTo>
                <a:cubicBezTo>
                  <a:pt x="30879" y="44593"/>
                  <a:pt x="30891" y="44589"/>
                  <a:pt x="30902" y="44585"/>
                </a:cubicBezTo>
                <a:cubicBezTo>
                  <a:pt x="30914" y="44581"/>
                  <a:pt x="30925" y="44577"/>
                  <a:pt x="30940" y="44574"/>
                </a:cubicBezTo>
                <a:cubicBezTo>
                  <a:pt x="30955" y="44566"/>
                  <a:pt x="30973" y="44558"/>
                  <a:pt x="30989" y="44547"/>
                </a:cubicBezTo>
                <a:cubicBezTo>
                  <a:pt x="30996" y="44544"/>
                  <a:pt x="31008" y="44540"/>
                  <a:pt x="31015" y="44536"/>
                </a:cubicBezTo>
                <a:lnTo>
                  <a:pt x="31019" y="44532"/>
                </a:lnTo>
                <a:lnTo>
                  <a:pt x="31023" y="44528"/>
                </a:lnTo>
                <a:lnTo>
                  <a:pt x="31030" y="44525"/>
                </a:lnTo>
                <a:cubicBezTo>
                  <a:pt x="31038" y="44518"/>
                  <a:pt x="31049" y="44513"/>
                  <a:pt x="31057" y="44506"/>
                </a:cubicBezTo>
                <a:cubicBezTo>
                  <a:pt x="31079" y="44487"/>
                  <a:pt x="31098" y="44472"/>
                  <a:pt x="31117" y="44450"/>
                </a:cubicBezTo>
                <a:cubicBezTo>
                  <a:pt x="31154" y="44408"/>
                  <a:pt x="31192" y="44355"/>
                  <a:pt x="31215" y="44299"/>
                </a:cubicBezTo>
                <a:cubicBezTo>
                  <a:pt x="31226" y="44269"/>
                  <a:pt x="31237" y="44238"/>
                  <a:pt x="31244" y="44209"/>
                </a:cubicBezTo>
                <a:cubicBezTo>
                  <a:pt x="31244" y="44201"/>
                  <a:pt x="31244" y="44193"/>
                  <a:pt x="31249" y="44186"/>
                </a:cubicBezTo>
                <a:lnTo>
                  <a:pt x="31249" y="44179"/>
                </a:lnTo>
                <a:lnTo>
                  <a:pt x="31253" y="44167"/>
                </a:lnTo>
                <a:lnTo>
                  <a:pt x="31253" y="44148"/>
                </a:lnTo>
                <a:lnTo>
                  <a:pt x="31253" y="44137"/>
                </a:lnTo>
                <a:cubicBezTo>
                  <a:pt x="31256" y="44118"/>
                  <a:pt x="31253" y="44099"/>
                  <a:pt x="31244" y="44077"/>
                </a:cubicBezTo>
                <a:cubicBezTo>
                  <a:pt x="31241" y="44073"/>
                  <a:pt x="31241" y="44066"/>
                  <a:pt x="31237" y="44058"/>
                </a:cubicBezTo>
                <a:cubicBezTo>
                  <a:pt x="31235" y="44046"/>
                  <a:pt x="31237" y="44040"/>
                  <a:pt x="31241" y="44040"/>
                </a:cubicBezTo>
                <a:cubicBezTo>
                  <a:pt x="31244" y="44040"/>
                  <a:pt x="31248" y="44042"/>
                  <a:pt x="31253" y="44047"/>
                </a:cubicBezTo>
                <a:cubicBezTo>
                  <a:pt x="31260" y="44054"/>
                  <a:pt x="31275" y="44069"/>
                  <a:pt x="31290" y="44092"/>
                </a:cubicBezTo>
                <a:cubicBezTo>
                  <a:pt x="31294" y="44099"/>
                  <a:pt x="31298" y="44111"/>
                  <a:pt x="31301" y="44118"/>
                </a:cubicBezTo>
                <a:cubicBezTo>
                  <a:pt x="31305" y="44122"/>
                  <a:pt x="31305" y="44129"/>
                  <a:pt x="31305" y="44134"/>
                </a:cubicBezTo>
                <a:cubicBezTo>
                  <a:pt x="31309" y="44137"/>
                  <a:pt x="31309" y="44137"/>
                  <a:pt x="31309" y="44141"/>
                </a:cubicBezTo>
                <a:lnTo>
                  <a:pt x="31309" y="44144"/>
                </a:lnTo>
                <a:lnTo>
                  <a:pt x="31309" y="44148"/>
                </a:lnTo>
                <a:lnTo>
                  <a:pt x="31305" y="44163"/>
                </a:lnTo>
                <a:cubicBezTo>
                  <a:pt x="31305" y="44174"/>
                  <a:pt x="31305" y="44182"/>
                  <a:pt x="31301" y="44197"/>
                </a:cubicBezTo>
                <a:cubicBezTo>
                  <a:pt x="31294" y="44242"/>
                  <a:pt x="31279" y="44299"/>
                  <a:pt x="31256" y="44351"/>
                </a:cubicBezTo>
                <a:cubicBezTo>
                  <a:pt x="31241" y="44378"/>
                  <a:pt x="31226" y="44405"/>
                  <a:pt x="31211" y="44431"/>
                </a:cubicBezTo>
                <a:cubicBezTo>
                  <a:pt x="31192" y="44457"/>
                  <a:pt x="31173" y="44480"/>
                  <a:pt x="31151" y="44502"/>
                </a:cubicBezTo>
                <a:lnTo>
                  <a:pt x="31136" y="44518"/>
                </a:lnTo>
                <a:lnTo>
                  <a:pt x="31121" y="44532"/>
                </a:lnTo>
                <a:cubicBezTo>
                  <a:pt x="31109" y="44540"/>
                  <a:pt x="31098" y="44551"/>
                  <a:pt x="31086" y="44558"/>
                </a:cubicBezTo>
                <a:cubicBezTo>
                  <a:pt x="31079" y="44566"/>
                  <a:pt x="31068" y="44574"/>
                  <a:pt x="31057" y="44581"/>
                </a:cubicBezTo>
                <a:lnTo>
                  <a:pt x="31053" y="44585"/>
                </a:lnTo>
                <a:lnTo>
                  <a:pt x="31049" y="44585"/>
                </a:lnTo>
                <a:lnTo>
                  <a:pt x="31046" y="44589"/>
                </a:lnTo>
                <a:lnTo>
                  <a:pt x="31030" y="44596"/>
                </a:lnTo>
                <a:cubicBezTo>
                  <a:pt x="31023" y="44603"/>
                  <a:pt x="31011" y="44608"/>
                  <a:pt x="31001" y="44615"/>
                </a:cubicBezTo>
                <a:cubicBezTo>
                  <a:pt x="30955" y="44638"/>
                  <a:pt x="30933" y="44641"/>
                  <a:pt x="30898" y="44653"/>
                </a:cubicBezTo>
                <a:lnTo>
                  <a:pt x="30888" y="44657"/>
                </a:lnTo>
                <a:lnTo>
                  <a:pt x="30876" y="44657"/>
                </a:lnTo>
                <a:lnTo>
                  <a:pt x="30860" y="44660"/>
                </a:lnTo>
                <a:cubicBezTo>
                  <a:pt x="30846" y="44664"/>
                  <a:pt x="30834" y="44668"/>
                  <a:pt x="30823" y="44668"/>
                </a:cubicBezTo>
                <a:cubicBezTo>
                  <a:pt x="30782" y="44676"/>
                  <a:pt x="30744" y="44676"/>
                  <a:pt x="30714" y="44676"/>
                </a:cubicBezTo>
                <a:lnTo>
                  <a:pt x="30673" y="44676"/>
                </a:lnTo>
                <a:cubicBezTo>
                  <a:pt x="30657" y="44676"/>
                  <a:pt x="30643" y="44676"/>
                  <a:pt x="30631" y="44671"/>
                </a:cubicBezTo>
                <a:cubicBezTo>
                  <a:pt x="30582" y="44668"/>
                  <a:pt x="30537" y="44664"/>
                  <a:pt x="30499" y="44657"/>
                </a:cubicBezTo>
                <a:cubicBezTo>
                  <a:pt x="30420" y="44645"/>
                  <a:pt x="30360" y="44631"/>
                  <a:pt x="30315" y="44619"/>
                </a:cubicBezTo>
                <a:lnTo>
                  <a:pt x="30315" y="44619"/>
                </a:lnTo>
                <a:cubicBezTo>
                  <a:pt x="30382" y="44638"/>
                  <a:pt x="30450" y="44653"/>
                  <a:pt x="30530" y="44668"/>
                </a:cubicBezTo>
                <a:lnTo>
                  <a:pt x="30560" y="44671"/>
                </a:lnTo>
                <a:lnTo>
                  <a:pt x="30575" y="44676"/>
                </a:lnTo>
                <a:lnTo>
                  <a:pt x="30594" y="44676"/>
                </a:lnTo>
                <a:lnTo>
                  <a:pt x="30627" y="44679"/>
                </a:lnTo>
                <a:cubicBezTo>
                  <a:pt x="30639" y="44683"/>
                  <a:pt x="30650" y="44683"/>
                  <a:pt x="30662" y="44683"/>
                </a:cubicBezTo>
                <a:lnTo>
                  <a:pt x="30680" y="44687"/>
                </a:lnTo>
                <a:lnTo>
                  <a:pt x="30766" y="44687"/>
                </a:lnTo>
                <a:lnTo>
                  <a:pt x="30793" y="44683"/>
                </a:lnTo>
                <a:lnTo>
                  <a:pt x="30820" y="44683"/>
                </a:lnTo>
                <a:cubicBezTo>
                  <a:pt x="30831" y="44679"/>
                  <a:pt x="30842" y="44679"/>
                  <a:pt x="30853" y="44676"/>
                </a:cubicBezTo>
                <a:cubicBezTo>
                  <a:pt x="30860" y="44676"/>
                  <a:pt x="30872" y="44671"/>
                  <a:pt x="30883" y="44671"/>
                </a:cubicBezTo>
                <a:cubicBezTo>
                  <a:pt x="30898" y="44668"/>
                  <a:pt x="30914" y="44664"/>
                  <a:pt x="30925" y="44660"/>
                </a:cubicBezTo>
                <a:cubicBezTo>
                  <a:pt x="30940" y="44657"/>
                  <a:pt x="30955" y="44653"/>
                  <a:pt x="30970" y="44645"/>
                </a:cubicBezTo>
                <a:cubicBezTo>
                  <a:pt x="30989" y="44638"/>
                  <a:pt x="31008" y="44631"/>
                  <a:pt x="31027" y="44619"/>
                </a:cubicBezTo>
                <a:cubicBezTo>
                  <a:pt x="31034" y="44615"/>
                  <a:pt x="31041" y="44612"/>
                  <a:pt x="31053" y="44603"/>
                </a:cubicBezTo>
                <a:lnTo>
                  <a:pt x="31057" y="44600"/>
                </a:lnTo>
                <a:lnTo>
                  <a:pt x="31064" y="44596"/>
                </a:lnTo>
                <a:lnTo>
                  <a:pt x="31072" y="44593"/>
                </a:lnTo>
                <a:cubicBezTo>
                  <a:pt x="31079" y="44585"/>
                  <a:pt x="31091" y="44577"/>
                  <a:pt x="31098" y="44574"/>
                </a:cubicBezTo>
                <a:cubicBezTo>
                  <a:pt x="31109" y="44566"/>
                  <a:pt x="31121" y="44555"/>
                  <a:pt x="31128" y="44547"/>
                </a:cubicBezTo>
                <a:cubicBezTo>
                  <a:pt x="31140" y="44540"/>
                  <a:pt x="31151" y="44532"/>
                  <a:pt x="31159" y="44521"/>
                </a:cubicBezTo>
                <a:cubicBezTo>
                  <a:pt x="31199" y="44483"/>
                  <a:pt x="31234" y="44438"/>
                  <a:pt x="31260" y="44386"/>
                </a:cubicBezTo>
                <a:cubicBezTo>
                  <a:pt x="31290" y="44337"/>
                  <a:pt x="31309" y="44284"/>
                  <a:pt x="31320" y="44235"/>
                </a:cubicBezTo>
                <a:cubicBezTo>
                  <a:pt x="31324" y="44212"/>
                  <a:pt x="31331" y="44186"/>
                  <a:pt x="31331" y="44167"/>
                </a:cubicBezTo>
                <a:lnTo>
                  <a:pt x="31335" y="44141"/>
                </a:lnTo>
                <a:lnTo>
                  <a:pt x="31335" y="44129"/>
                </a:lnTo>
                <a:cubicBezTo>
                  <a:pt x="31335" y="44122"/>
                  <a:pt x="31331" y="44115"/>
                  <a:pt x="31331" y="44106"/>
                </a:cubicBezTo>
                <a:cubicBezTo>
                  <a:pt x="31320" y="44073"/>
                  <a:pt x="31301" y="44043"/>
                  <a:pt x="31282" y="44016"/>
                </a:cubicBezTo>
                <a:cubicBezTo>
                  <a:pt x="31263" y="43990"/>
                  <a:pt x="31244" y="43967"/>
                  <a:pt x="31226" y="43945"/>
                </a:cubicBezTo>
                <a:lnTo>
                  <a:pt x="31222" y="43938"/>
                </a:lnTo>
                <a:lnTo>
                  <a:pt x="31222" y="43938"/>
                </a:lnTo>
                <a:cubicBezTo>
                  <a:pt x="31222" y="43938"/>
                  <a:pt x="31226" y="43941"/>
                  <a:pt x="31230" y="43941"/>
                </a:cubicBezTo>
                <a:lnTo>
                  <a:pt x="31249" y="43953"/>
                </a:lnTo>
                <a:cubicBezTo>
                  <a:pt x="31260" y="43956"/>
                  <a:pt x="31272" y="43964"/>
                  <a:pt x="31282" y="43967"/>
                </a:cubicBezTo>
                <a:cubicBezTo>
                  <a:pt x="31305" y="43979"/>
                  <a:pt x="31331" y="43990"/>
                  <a:pt x="31354" y="43998"/>
                </a:cubicBezTo>
                <a:cubicBezTo>
                  <a:pt x="31339" y="43983"/>
                  <a:pt x="31328" y="43971"/>
                  <a:pt x="31331" y="43964"/>
                </a:cubicBezTo>
                <a:cubicBezTo>
                  <a:pt x="31331" y="43956"/>
                  <a:pt x="31343" y="43953"/>
                  <a:pt x="31366" y="43948"/>
                </a:cubicBezTo>
                <a:cubicBezTo>
                  <a:pt x="31380" y="43948"/>
                  <a:pt x="31399" y="43945"/>
                  <a:pt x="31425" y="43945"/>
                </a:cubicBezTo>
                <a:cubicBezTo>
                  <a:pt x="31437" y="43945"/>
                  <a:pt x="31452" y="43941"/>
                  <a:pt x="31467" y="43941"/>
                </a:cubicBezTo>
                <a:cubicBezTo>
                  <a:pt x="31470" y="43938"/>
                  <a:pt x="31475" y="43938"/>
                  <a:pt x="31478" y="43938"/>
                </a:cubicBezTo>
                <a:lnTo>
                  <a:pt x="31493" y="43938"/>
                </a:lnTo>
                <a:cubicBezTo>
                  <a:pt x="31501" y="43938"/>
                  <a:pt x="31508" y="43934"/>
                  <a:pt x="31516" y="43934"/>
                </a:cubicBezTo>
                <a:cubicBezTo>
                  <a:pt x="31546" y="43930"/>
                  <a:pt x="31583" y="43926"/>
                  <a:pt x="31618" y="43919"/>
                </a:cubicBezTo>
                <a:cubicBezTo>
                  <a:pt x="31651" y="43908"/>
                  <a:pt x="31689" y="43896"/>
                  <a:pt x="31731" y="43881"/>
                </a:cubicBezTo>
                <a:cubicBezTo>
                  <a:pt x="31772" y="43866"/>
                  <a:pt x="31814" y="43844"/>
                  <a:pt x="31854" y="43817"/>
                </a:cubicBezTo>
                <a:cubicBezTo>
                  <a:pt x="31896" y="43787"/>
                  <a:pt x="31934" y="43753"/>
                  <a:pt x="31967" y="43712"/>
                </a:cubicBezTo>
                <a:cubicBezTo>
                  <a:pt x="32005" y="43670"/>
                  <a:pt x="32031" y="43625"/>
                  <a:pt x="32050" y="43580"/>
                </a:cubicBezTo>
                <a:cubicBezTo>
                  <a:pt x="32073" y="43531"/>
                  <a:pt x="32088" y="43479"/>
                  <a:pt x="32096" y="43425"/>
                </a:cubicBezTo>
                <a:cubicBezTo>
                  <a:pt x="32103" y="43373"/>
                  <a:pt x="32099" y="43320"/>
                  <a:pt x="32092" y="43271"/>
                </a:cubicBezTo>
                <a:cubicBezTo>
                  <a:pt x="32088" y="43267"/>
                  <a:pt x="32088" y="43267"/>
                  <a:pt x="32088" y="43263"/>
                </a:cubicBezTo>
                <a:cubicBezTo>
                  <a:pt x="32088" y="43260"/>
                  <a:pt x="32085" y="43256"/>
                  <a:pt x="32085" y="43253"/>
                </a:cubicBezTo>
                <a:cubicBezTo>
                  <a:pt x="32077" y="43244"/>
                  <a:pt x="32073" y="43237"/>
                  <a:pt x="32069" y="43230"/>
                </a:cubicBezTo>
                <a:cubicBezTo>
                  <a:pt x="32050" y="43203"/>
                  <a:pt x="32024" y="43180"/>
                  <a:pt x="32002" y="43162"/>
                </a:cubicBezTo>
                <a:cubicBezTo>
                  <a:pt x="31979" y="43143"/>
                  <a:pt x="31953" y="43128"/>
                  <a:pt x="31930" y="43113"/>
                </a:cubicBezTo>
                <a:cubicBezTo>
                  <a:pt x="31885" y="43083"/>
                  <a:pt x="31847" y="43064"/>
                  <a:pt x="31828" y="43060"/>
                </a:cubicBezTo>
                <a:lnTo>
                  <a:pt x="31828" y="43060"/>
                </a:lnTo>
                <a:cubicBezTo>
                  <a:pt x="31866" y="43086"/>
                  <a:pt x="31904" y="43109"/>
                  <a:pt x="31934" y="43140"/>
                </a:cubicBezTo>
                <a:cubicBezTo>
                  <a:pt x="31967" y="43166"/>
                  <a:pt x="31998" y="43196"/>
                  <a:pt x="32021" y="43226"/>
                </a:cubicBezTo>
                <a:cubicBezTo>
                  <a:pt x="32024" y="43237"/>
                  <a:pt x="32031" y="43244"/>
                  <a:pt x="32035" y="43253"/>
                </a:cubicBezTo>
                <a:cubicBezTo>
                  <a:pt x="32035" y="43260"/>
                  <a:pt x="32040" y="43263"/>
                  <a:pt x="32040" y="43267"/>
                </a:cubicBezTo>
                <a:cubicBezTo>
                  <a:pt x="32043" y="43271"/>
                  <a:pt x="32043" y="43271"/>
                  <a:pt x="32043" y="43275"/>
                </a:cubicBezTo>
                <a:lnTo>
                  <a:pt x="32043" y="43279"/>
                </a:lnTo>
                <a:cubicBezTo>
                  <a:pt x="32058" y="43361"/>
                  <a:pt x="32047" y="43467"/>
                  <a:pt x="32009" y="43546"/>
                </a:cubicBezTo>
                <a:cubicBezTo>
                  <a:pt x="31979" y="43625"/>
                  <a:pt x="31919" y="43704"/>
                  <a:pt x="31847" y="43757"/>
                </a:cubicBezTo>
                <a:cubicBezTo>
                  <a:pt x="31779" y="43809"/>
                  <a:pt x="31704" y="43840"/>
                  <a:pt x="31640" y="43858"/>
                </a:cubicBezTo>
                <a:cubicBezTo>
                  <a:pt x="31610" y="43866"/>
                  <a:pt x="31576" y="43873"/>
                  <a:pt x="31550" y="43877"/>
                </a:cubicBezTo>
                <a:cubicBezTo>
                  <a:pt x="31535" y="43877"/>
                  <a:pt x="31520" y="43881"/>
                  <a:pt x="31505" y="43881"/>
                </a:cubicBezTo>
                <a:cubicBezTo>
                  <a:pt x="31493" y="43885"/>
                  <a:pt x="31475" y="43885"/>
                  <a:pt x="31475" y="43885"/>
                </a:cubicBezTo>
                <a:cubicBezTo>
                  <a:pt x="31456" y="43885"/>
                  <a:pt x="31437" y="43889"/>
                  <a:pt x="31422" y="43889"/>
                </a:cubicBezTo>
                <a:cubicBezTo>
                  <a:pt x="31385" y="43889"/>
                  <a:pt x="31354" y="43885"/>
                  <a:pt x="31324" y="43877"/>
                </a:cubicBezTo>
                <a:cubicBezTo>
                  <a:pt x="31267" y="43870"/>
                  <a:pt x="31218" y="43858"/>
                  <a:pt x="31173" y="43844"/>
                </a:cubicBezTo>
                <a:cubicBezTo>
                  <a:pt x="31151" y="43840"/>
                  <a:pt x="31128" y="43832"/>
                  <a:pt x="31109" y="43825"/>
                </a:cubicBezTo>
                <a:lnTo>
                  <a:pt x="31079" y="43813"/>
                </a:lnTo>
                <a:lnTo>
                  <a:pt x="31064" y="43809"/>
                </a:lnTo>
                <a:lnTo>
                  <a:pt x="31060" y="43809"/>
                </a:lnTo>
                <a:lnTo>
                  <a:pt x="31068" y="43813"/>
                </a:lnTo>
                <a:lnTo>
                  <a:pt x="31076" y="43821"/>
                </a:lnTo>
                <a:cubicBezTo>
                  <a:pt x="31094" y="43844"/>
                  <a:pt x="31117" y="43863"/>
                  <a:pt x="31136" y="43885"/>
                </a:cubicBezTo>
                <a:cubicBezTo>
                  <a:pt x="31102" y="43858"/>
                  <a:pt x="31041" y="43806"/>
                  <a:pt x="30936" y="43708"/>
                </a:cubicBezTo>
                <a:cubicBezTo>
                  <a:pt x="30928" y="43700"/>
                  <a:pt x="30921" y="43693"/>
                  <a:pt x="30910" y="43685"/>
                </a:cubicBezTo>
                <a:lnTo>
                  <a:pt x="30906" y="43682"/>
                </a:lnTo>
                <a:cubicBezTo>
                  <a:pt x="30910" y="43682"/>
                  <a:pt x="30910" y="43677"/>
                  <a:pt x="30910" y="43677"/>
                </a:cubicBezTo>
                <a:cubicBezTo>
                  <a:pt x="30914" y="43677"/>
                  <a:pt x="30917" y="43677"/>
                  <a:pt x="30921" y="43674"/>
                </a:cubicBezTo>
                <a:cubicBezTo>
                  <a:pt x="30936" y="43674"/>
                  <a:pt x="30955" y="43674"/>
                  <a:pt x="30978" y="43677"/>
                </a:cubicBezTo>
                <a:cubicBezTo>
                  <a:pt x="31030" y="43685"/>
                  <a:pt x="31113" y="43700"/>
                  <a:pt x="31226" y="43715"/>
                </a:cubicBezTo>
                <a:cubicBezTo>
                  <a:pt x="31267" y="43719"/>
                  <a:pt x="31317" y="43727"/>
                  <a:pt x="31366" y="43727"/>
                </a:cubicBezTo>
                <a:cubicBezTo>
                  <a:pt x="31392" y="43727"/>
                  <a:pt x="31418" y="43727"/>
                  <a:pt x="31444" y="43722"/>
                </a:cubicBezTo>
                <a:cubicBezTo>
                  <a:pt x="31452" y="43722"/>
                  <a:pt x="31460" y="43722"/>
                  <a:pt x="31467" y="43719"/>
                </a:cubicBezTo>
                <a:lnTo>
                  <a:pt x="31482" y="43719"/>
                </a:lnTo>
                <a:lnTo>
                  <a:pt x="31501" y="43715"/>
                </a:lnTo>
                <a:cubicBezTo>
                  <a:pt x="31524" y="43715"/>
                  <a:pt x="31546" y="43708"/>
                  <a:pt x="31569" y="43704"/>
                </a:cubicBezTo>
                <a:cubicBezTo>
                  <a:pt x="31618" y="43693"/>
                  <a:pt x="31670" y="43674"/>
                  <a:pt x="31723" y="43640"/>
                </a:cubicBezTo>
                <a:cubicBezTo>
                  <a:pt x="31772" y="43610"/>
                  <a:pt x="31817" y="43561"/>
                  <a:pt x="31844" y="43505"/>
                </a:cubicBezTo>
                <a:cubicBezTo>
                  <a:pt x="31873" y="43448"/>
                  <a:pt x="31885" y="43380"/>
                  <a:pt x="31877" y="43316"/>
                </a:cubicBezTo>
                <a:cubicBezTo>
                  <a:pt x="31877" y="43309"/>
                  <a:pt x="31877" y="43298"/>
                  <a:pt x="31873" y="43298"/>
                </a:cubicBezTo>
                <a:lnTo>
                  <a:pt x="31873" y="43286"/>
                </a:lnTo>
                <a:cubicBezTo>
                  <a:pt x="31870" y="43279"/>
                  <a:pt x="31866" y="43271"/>
                  <a:pt x="31863" y="43263"/>
                </a:cubicBezTo>
                <a:cubicBezTo>
                  <a:pt x="31859" y="43248"/>
                  <a:pt x="31851" y="43230"/>
                  <a:pt x="31840" y="43218"/>
                </a:cubicBezTo>
                <a:cubicBezTo>
                  <a:pt x="31806" y="43162"/>
                  <a:pt x="31757" y="43113"/>
                  <a:pt x="31708" y="43067"/>
                </a:cubicBezTo>
                <a:cubicBezTo>
                  <a:pt x="31656" y="43022"/>
                  <a:pt x="31599" y="42985"/>
                  <a:pt x="31538" y="42944"/>
                </a:cubicBezTo>
                <a:cubicBezTo>
                  <a:pt x="31422" y="42869"/>
                  <a:pt x="31298" y="42801"/>
                  <a:pt x="31177" y="42740"/>
                </a:cubicBezTo>
                <a:lnTo>
                  <a:pt x="31173" y="42740"/>
                </a:lnTo>
                <a:cubicBezTo>
                  <a:pt x="31169" y="42737"/>
                  <a:pt x="31162" y="42737"/>
                  <a:pt x="31159" y="42733"/>
                </a:cubicBezTo>
                <a:lnTo>
                  <a:pt x="31166" y="42733"/>
                </a:lnTo>
                <a:cubicBezTo>
                  <a:pt x="31188" y="42744"/>
                  <a:pt x="31207" y="42751"/>
                  <a:pt x="31222" y="42756"/>
                </a:cubicBezTo>
                <a:cubicBezTo>
                  <a:pt x="31256" y="42767"/>
                  <a:pt x="31279" y="42778"/>
                  <a:pt x="31298" y="42789"/>
                </a:cubicBezTo>
                <a:cubicBezTo>
                  <a:pt x="31320" y="42796"/>
                  <a:pt x="31335" y="42804"/>
                  <a:pt x="31347" y="42812"/>
                </a:cubicBezTo>
                <a:cubicBezTo>
                  <a:pt x="31354" y="42815"/>
                  <a:pt x="31350" y="42815"/>
                  <a:pt x="31380" y="42831"/>
                </a:cubicBezTo>
                <a:cubicBezTo>
                  <a:pt x="31403" y="42838"/>
                  <a:pt x="31425" y="42850"/>
                  <a:pt x="31448" y="42860"/>
                </a:cubicBezTo>
                <a:cubicBezTo>
                  <a:pt x="31535" y="42898"/>
                  <a:pt x="31618" y="42936"/>
                  <a:pt x="31678" y="42966"/>
                </a:cubicBezTo>
                <a:cubicBezTo>
                  <a:pt x="31741" y="42996"/>
                  <a:pt x="31783" y="43015"/>
                  <a:pt x="31798" y="43019"/>
                </a:cubicBezTo>
                <a:cubicBezTo>
                  <a:pt x="31764" y="43004"/>
                  <a:pt x="31712" y="42977"/>
                  <a:pt x="31640" y="42944"/>
                </a:cubicBezTo>
                <a:cubicBezTo>
                  <a:pt x="31628" y="42940"/>
                  <a:pt x="31618" y="42932"/>
                  <a:pt x="31606" y="42928"/>
                </a:cubicBezTo>
                <a:cubicBezTo>
                  <a:pt x="31614" y="42928"/>
                  <a:pt x="31621" y="42932"/>
                  <a:pt x="31628" y="42932"/>
                </a:cubicBezTo>
                <a:cubicBezTo>
                  <a:pt x="31644" y="42936"/>
                  <a:pt x="31663" y="42944"/>
                  <a:pt x="31678" y="42947"/>
                </a:cubicBezTo>
                <a:cubicBezTo>
                  <a:pt x="31715" y="42954"/>
                  <a:pt x="31757" y="42966"/>
                  <a:pt x="31802" y="42973"/>
                </a:cubicBezTo>
                <a:cubicBezTo>
                  <a:pt x="31883" y="42991"/>
                  <a:pt x="31974" y="43005"/>
                  <a:pt x="32052" y="43005"/>
                </a:cubicBezTo>
                <a:cubicBezTo>
                  <a:pt x="32060" y="43005"/>
                  <a:pt x="32068" y="43005"/>
                  <a:pt x="32077" y="43004"/>
                </a:cubicBezTo>
                <a:cubicBezTo>
                  <a:pt x="32096" y="43004"/>
                  <a:pt x="32115" y="43000"/>
                  <a:pt x="32134" y="42992"/>
                </a:cubicBezTo>
                <a:cubicBezTo>
                  <a:pt x="32137" y="42992"/>
                  <a:pt x="32141" y="42992"/>
                  <a:pt x="32144" y="42989"/>
                </a:cubicBezTo>
                <a:lnTo>
                  <a:pt x="32153" y="42985"/>
                </a:lnTo>
                <a:lnTo>
                  <a:pt x="32160" y="42982"/>
                </a:lnTo>
                <a:lnTo>
                  <a:pt x="32167" y="42973"/>
                </a:lnTo>
                <a:lnTo>
                  <a:pt x="32171" y="42973"/>
                </a:lnTo>
                <a:lnTo>
                  <a:pt x="32179" y="42966"/>
                </a:lnTo>
                <a:cubicBezTo>
                  <a:pt x="32186" y="42959"/>
                  <a:pt x="32198" y="42951"/>
                  <a:pt x="32205" y="42947"/>
                </a:cubicBezTo>
                <a:cubicBezTo>
                  <a:pt x="32220" y="42928"/>
                  <a:pt x="32238" y="42914"/>
                  <a:pt x="32250" y="42891"/>
                </a:cubicBezTo>
                <a:cubicBezTo>
                  <a:pt x="32265" y="42872"/>
                  <a:pt x="32276" y="42853"/>
                  <a:pt x="32288" y="42831"/>
                </a:cubicBezTo>
                <a:cubicBezTo>
                  <a:pt x="32295" y="42812"/>
                  <a:pt x="32303" y="42789"/>
                  <a:pt x="32306" y="42770"/>
                </a:cubicBezTo>
                <a:cubicBezTo>
                  <a:pt x="32318" y="42733"/>
                  <a:pt x="32322" y="42702"/>
                  <a:pt x="32322" y="42676"/>
                </a:cubicBezTo>
                <a:cubicBezTo>
                  <a:pt x="32322" y="42661"/>
                  <a:pt x="32322" y="42650"/>
                  <a:pt x="32318" y="42638"/>
                </a:cubicBezTo>
                <a:cubicBezTo>
                  <a:pt x="32318" y="42624"/>
                  <a:pt x="32314" y="42608"/>
                  <a:pt x="32311" y="42593"/>
                </a:cubicBezTo>
                <a:cubicBezTo>
                  <a:pt x="32306" y="42563"/>
                  <a:pt x="32299" y="42548"/>
                  <a:pt x="32295" y="42533"/>
                </a:cubicBezTo>
                <a:lnTo>
                  <a:pt x="32295" y="42533"/>
                </a:lnTo>
                <a:cubicBezTo>
                  <a:pt x="32299" y="42544"/>
                  <a:pt x="32303" y="42552"/>
                  <a:pt x="32306" y="42563"/>
                </a:cubicBezTo>
                <a:cubicBezTo>
                  <a:pt x="32306" y="42567"/>
                  <a:pt x="32311" y="42575"/>
                  <a:pt x="32311" y="42579"/>
                </a:cubicBezTo>
                <a:cubicBezTo>
                  <a:pt x="32314" y="42586"/>
                  <a:pt x="32314" y="42593"/>
                  <a:pt x="32318" y="42601"/>
                </a:cubicBezTo>
                <a:cubicBezTo>
                  <a:pt x="32322" y="42612"/>
                  <a:pt x="32322" y="42624"/>
                  <a:pt x="32325" y="42638"/>
                </a:cubicBezTo>
                <a:lnTo>
                  <a:pt x="32325" y="42665"/>
                </a:lnTo>
                <a:cubicBezTo>
                  <a:pt x="32329" y="42680"/>
                  <a:pt x="32329" y="42702"/>
                  <a:pt x="32325" y="42721"/>
                </a:cubicBezTo>
                <a:cubicBezTo>
                  <a:pt x="32325" y="42733"/>
                  <a:pt x="32325" y="42744"/>
                  <a:pt x="32322" y="42756"/>
                </a:cubicBezTo>
                <a:cubicBezTo>
                  <a:pt x="32322" y="42767"/>
                  <a:pt x="32318" y="42778"/>
                  <a:pt x="32314" y="42789"/>
                </a:cubicBezTo>
                <a:cubicBezTo>
                  <a:pt x="32303" y="42834"/>
                  <a:pt x="32280" y="42879"/>
                  <a:pt x="32250" y="42921"/>
                </a:cubicBezTo>
                <a:cubicBezTo>
                  <a:pt x="32243" y="42928"/>
                  <a:pt x="32235" y="42936"/>
                  <a:pt x="32228" y="42947"/>
                </a:cubicBezTo>
                <a:cubicBezTo>
                  <a:pt x="32224" y="42951"/>
                  <a:pt x="32220" y="42954"/>
                  <a:pt x="32216" y="42959"/>
                </a:cubicBezTo>
                <a:lnTo>
                  <a:pt x="32205" y="42970"/>
                </a:lnTo>
                <a:lnTo>
                  <a:pt x="32193" y="42977"/>
                </a:lnTo>
                <a:lnTo>
                  <a:pt x="32186" y="42985"/>
                </a:lnTo>
                <a:lnTo>
                  <a:pt x="32182" y="42989"/>
                </a:lnTo>
                <a:lnTo>
                  <a:pt x="32171" y="42996"/>
                </a:lnTo>
                <a:lnTo>
                  <a:pt x="32160" y="43008"/>
                </a:lnTo>
                <a:cubicBezTo>
                  <a:pt x="32156" y="43008"/>
                  <a:pt x="32153" y="43011"/>
                  <a:pt x="32153" y="43011"/>
                </a:cubicBezTo>
                <a:cubicBezTo>
                  <a:pt x="32144" y="43015"/>
                  <a:pt x="32141" y="43015"/>
                  <a:pt x="32137" y="43019"/>
                </a:cubicBezTo>
                <a:cubicBezTo>
                  <a:pt x="32125" y="43022"/>
                  <a:pt x="32115" y="43027"/>
                  <a:pt x="32103" y="43030"/>
                </a:cubicBezTo>
                <a:cubicBezTo>
                  <a:pt x="32054" y="43038"/>
                  <a:pt x="32009" y="43038"/>
                  <a:pt x="31972" y="43038"/>
                </a:cubicBezTo>
                <a:cubicBezTo>
                  <a:pt x="32021" y="43050"/>
                  <a:pt x="32066" y="43057"/>
                  <a:pt x="32108" y="43057"/>
                </a:cubicBezTo>
                <a:cubicBezTo>
                  <a:pt x="32117" y="43057"/>
                  <a:pt x="32125" y="43057"/>
                  <a:pt x="32134" y="43057"/>
                </a:cubicBezTo>
                <a:cubicBezTo>
                  <a:pt x="32148" y="43053"/>
                  <a:pt x="32167" y="43049"/>
                  <a:pt x="32182" y="43041"/>
                </a:cubicBezTo>
                <a:lnTo>
                  <a:pt x="32186" y="43038"/>
                </a:lnTo>
                <a:lnTo>
                  <a:pt x="32193" y="43034"/>
                </a:lnTo>
                <a:lnTo>
                  <a:pt x="32205" y="43027"/>
                </a:lnTo>
                <a:lnTo>
                  <a:pt x="32209" y="43022"/>
                </a:lnTo>
                <a:lnTo>
                  <a:pt x="32212" y="43019"/>
                </a:lnTo>
                <a:lnTo>
                  <a:pt x="32224" y="43011"/>
                </a:lnTo>
                <a:cubicBezTo>
                  <a:pt x="32231" y="43004"/>
                  <a:pt x="32238" y="42996"/>
                  <a:pt x="32247" y="42992"/>
                </a:cubicBezTo>
                <a:cubicBezTo>
                  <a:pt x="32261" y="42977"/>
                  <a:pt x="32273" y="42963"/>
                  <a:pt x="32288" y="42944"/>
                </a:cubicBezTo>
                <a:cubicBezTo>
                  <a:pt x="32299" y="42925"/>
                  <a:pt x="32314" y="42909"/>
                  <a:pt x="32325" y="42887"/>
                </a:cubicBezTo>
                <a:cubicBezTo>
                  <a:pt x="32337" y="42869"/>
                  <a:pt x="32344" y="42846"/>
                  <a:pt x="32351" y="42827"/>
                </a:cubicBezTo>
                <a:cubicBezTo>
                  <a:pt x="32356" y="42815"/>
                  <a:pt x="32359" y="42804"/>
                  <a:pt x="32363" y="42793"/>
                </a:cubicBezTo>
                <a:cubicBezTo>
                  <a:pt x="32363" y="42785"/>
                  <a:pt x="32367" y="42774"/>
                  <a:pt x="32367" y="42763"/>
                </a:cubicBezTo>
                <a:cubicBezTo>
                  <a:pt x="32370" y="42756"/>
                  <a:pt x="32370" y="42744"/>
                  <a:pt x="32370" y="42733"/>
                </a:cubicBezTo>
                <a:cubicBezTo>
                  <a:pt x="32374" y="42725"/>
                  <a:pt x="32374" y="42714"/>
                  <a:pt x="32374" y="42706"/>
                </a:cubicBezTo>
                <a:lnTo>
                  <a:pt x="32374" y="42680"/>
                </a:lnTo>
                <a:lnTo>
                  <a:pt x="32374" y="42654"/>
                </a:lnTo>
                <a:lnTo>
                  <a:pt x="32370" y="42643"/>
                </a:lnTo>
                <a:lnTo>
                  <a:pt x="32370" y="42635"/>
                </a:lnTo>
                <a:lnTo>
                  <a:pt x="32370" y="42627"/>
                </a:lnTo>
                <a:cubicBezTo>
                  <a:pt x="32370" y="42616"/>
                  <a:pt x="32367" y="42605"/>
                  <a:pt x="32363" y="42593"/>
                </a:cubicBezTo>
                <a:cubicBezTo>
                  <a:pt x="32363" y="42582"/>
                  <a:pt x="32359" y="42570"/>
                  <a:pt x="32356" y="42556"/>
                </a:cubicBezTo>
                <a:cubicBezTo>
                  <a:pt x="32351" y="42552"/>
                  <a:pt x="32351" y="42548"/>
                  <a:pt x="32348" y="42544"/>
                </a:cubicBezTo>
                <a:lnTo>
                  <a:pt x="32344" y="42530"/>
                </a:lnTo>
                <a:cubicBezTo>
                  <a:pt x="32340" y="42522"/>
                  <a:pt x="32337" y="42514"/>
                  <a:pt x="32333" y="42503"/>
                </a:cubicBezTo>
                <a:cubicBezTo>
                  <a:pt x="32329" y="42495"/>
                  <a:pt x="32325" y="42488"/>
                  <a:pt x="32322" y="42480"/>
                </a:cubicBezTo>
                <a:cubicBezTo>
                  <a:pt x="32314" y="42469"/>
                  <a:pt x="32306" y="42457"/>
                  <a:pt x="32299" y="42447"/>
                </a:cubicBezTo>
                <a:lnTo>
                  <a:pt x="32292" y="42435"/>
                </a:lnTo>
                <a:lnTo>
                  <a:pt x="32288" y="42428"/>
                </a:lnTo>
                <a:lnTo>
                  <a:pt x="32276" y="42417"/>
                </a:lnTo>
                <a:cubicBezTo>
                  <a:pt x="32269" y="42409"/>
                  <a:pt x="32261" y="42398"/>
                  <a:pt x="32257" y="42390"/>
                </a:cubicBezTo>
                <a:lnTo>
                  <a:pt x="32235" y="42372"/>
                </a:lnTo>
                <a:cubicBezTo>
                  <a:pt x="32224" y="42356"/>
                  <a:pt x="32212" y="42345"/>
                  <a:pt x="32201" y="42334"/>
                </a:cubicBezTo>
                <a:cubicBezTo>
                  <a:pt x="32186" y="42322"/>
                  <a:pt x="32175" y="42315"/>
                  <a:pt x="32163" y="42308"/>
                </a:cubicBezTo>
                <a:cubicBezTo>
                  <a:pt x="32153" y="42296"/>
                  <a:pt x="32141" y="42289"/>
                  <a:pt x="32130" y="42281"/>
                </a:cubicBezTo>
                <a:lnTo>
                  <a:pt x="32115" y="42270"/>
                </a:lnTo>
                <a:lnTo>
                  <a:pt x="32099" y="42259"/>
                </a:lnTo>
                <a:cubicBezTo>
                  <a:pt x="32058" y="42232"/>
                  <a:pt x="32017" y="42209"/>
                  <a:pt x="31979" y="42186"/>
                </a:cubicBezTo>
                <a:cubicBezTo>
                  <a:pt x="31937" y="42168"/>
                  <a:pt x="31900" y="42146"/>
                  <a:pt x="31863" y="42127"/>
                </a:cubicBezTo>
                <a:cubicBezTo>
                  <a:pt x="31783" y="42092"/>
                  <a:pt x="31708" y="42059"/>
                  <a:pt x="31628" y="42025"/>
                </a:cubicBezTo>
                <a:cubicBezTo>
                  <a:pt x="31470" y="41957"/>
                  <a:pt x="31312" y="41893"/>
                  <a:pt x="31140" y="41818"/>
                </a:cubicBezTo>
                <a:cubicBezTo>
                  <a:pt x="30970" y="41743"/>
                  <a:pt x="30789" y="41660"/>
                  <a:pt x="30589" y="41558"/>
                </a:cubicBezTo>
                <a:cubicBezTo>
                  <a:pt x="30579" y="41554"/>
                  <a:pt x="30567" y="41550"/>
                  <a:pt x="30556" y="41543"/>
                </a:cubicBezTo>
                <a:cubicBezTo>
                  <a:pt x="30552" y="41543"/>
                  <a:pt x="30544" y="41539"/>
                  <a:pt x="30541" y="41536"/>
                </a:cubicBezTo>
                <a:lnTo>
                  <a:pt x="30533" y="41531"/>
                </a:lnTo>
                <a:lnTo>
                  <a:pt x="30526" y="41531"/>
                </a:lnTo>
                <a:cubicBezTo>
                  <a:pt x="30514" y="41524"/>
                  <a:pt x="30504" y="41521"/>
                  <a:pt x="30492" y="41513"/>
                </a:cubicBezTo>
                <a:cubicBezTo>
                  <a:pt x="30469" y="41502"/>
                  <a:pt x="30447" y="41486"/>
                  <a:pt x="30428" y="41472"/>
                </a:cubicBezTo>
                <a:cubicBezTo>
                  <a:pt x="30382" y="41441"/>
                  <a:pt x="30349" y="41415"/>
                  <a:pt x="30323" y="41392"/>
                </a:cubicBezTo>
                <a:cubicBezTo>
                  <a:pt x="30273" y="41350"/>
                  <a:pt x="30250" y="41328"/>
                  <a:pt x="30187" y="41328"/>
                </a:cubicBezTo>
                <a:cubicBezTo>
                  <a:pt x="30182" y="41328"/>
                  <a:pt x="30177" y="41328"/>
                  <a:pt x="30172" y="41328"/>
                </a:cubicBezTo>
                <a:cubicBezTo>
                  <a:pt x="30168" y="41340"/>
                  <a:pt x="30160" y="41359"/>
                  <a:pt x="30149" y="41373"/>
                </a:cubicBezTo>
                <a:cubicBezTo>
                  <a:pt x="30138" y="41392"/>
                  <a:pt x="30123" y="41411"/>
                  <a:pt x="30111" y="41434"/>
                </a:cubicBezTo>
                <a:cubicBezTo>
                  <a:pt x="30082" y="41479"/>
                  <a:pt x="30047" y="41528"/>
                  <a:pt x="29998" y="41569"/>
                </a:cubicBezTo>
                <a:cubicBezTo>
                  <a:pt x="29980" y="41585"/>
                  <a:pt x="29957" y="41599"/>
                  <a:pt x="29931" y="41614"/>
                </a:cubicBezTo>
                <a:cubicBezTo>
                  <a:pt x="29604" y="41494"/>
                  <a:pt x="29374" y="41415"/>
                  <a:pt x="29374" y="41415"/>
                </a:cubicBezTo>
                <a:lnTo>
                  <a:pt x="29370" y="41415"/>
                </a:lnTo>
                <a:cubicBezTo>
                  <a:pt x="29558" y="41310"/>
                  <a:pt x="29736" y="41201"/>
                  <a:pt x="29901" y="41088"/>
                </a:cubicBezTo>
                <a:cubicBezTo>
                  <a:pt x="29905" y="41099"/>
                  <a:pt x="29908" y="41114"/>
                  <a:pt x="29912" y="41125"/>
                </a:cubicBezTo>
                <a:cubicBezTo>
                  <a:pt x="29972" y="41084"/>
                  <a:pt x="30033" y="41043"/>
                  <a:pt x="30089" y="41001"/>
                </a:cubicBezTo>
                <a:lnTo>
                  <a:pt x="30044" y="40986"/>
                </a:lnTo>
                <a:cubicBezTo>
                  <a:pt x="30394" y="40730"/>
                  <a:pt x="30699" y="40447"/>
                  <a:pt x="30947" y="40143"/>
                </a:cubicBezTo>
                <a:cubicBezTo>
                  <a:pt x="30952" y="40141"/>
                  <a:pt x="30955" y="40140"/>
                  <a:pt x="30959" y="40140"/>
                </a:cubicBezTo>
                <a:cubicBezTo>
                  <a:pt x="30971" y="40140"/>
                  <a:pt x="30973" y="40152"/>
                  <a:pt x="30970" y="40176"/>
                </a:cubicBezTo>
                <a:cubicBezTo>
                  <a:pt x="30963" y="40203"/>
                  <a:pt x="30947" y="40240"/>
                  <a:pt x="30925" y="40285"/>
                </a:cubicBezTo>
                <a:cubicBezTo>
                  <a:pt x="30914" y="40312"/>
                  <a:pt x="30902" y="40334"/>
                  <a:pt x="30888" y="40361"/>
                </a:cubicBezTo>
                <a:cubicBezTo>
                  <a:pt x="30879" y="40372"/>
                  <a:pt x="30876" y="40387"/>
                  <a:pt x="30869" y="40398"/>
                </a:cubicBezTo>
                <a:cubicBezTo>
                  <a:pt x="30860" y="40414"/>
                  <a:pt x="30853" y="40425"/>
                  <a:pt x="30846" y="40436"/>
                </a:cubicBezTo>
                <a:cubicBezTo>
                  <a:pt x="30827" y="40462"/>
                  <a:pt x="30812" y="40489"/>
                  <a:pt x="30797" y="40515"/>
                </a:cubicBezTo>
                <a:cubicBezTo>
                  <a:pt x="30782" y="40542"/>
                  <a:pt x="30766" y="40565"/>
                  <a:pt x="30752" y="40591"/>
                </a:cubicBezTo>
                <a:cubicBezTo>
                  <a:pt x="30725" y="40636"/>
                  <a:pt x="30699" y="40677"/>
                  <a:pt x="30684" y="40707"/>
                </a:cubicBezTo>
                <a:cubicBezTo>
                  <a:pt x="30670" y="40737"/>
                  <a:pt x="30668" y="40755"/>
                  <a:pt x="30684" y="40755"/>
                </a:cubicBezTo>
                <a:cubicBezTo>
                  <a:pt x="30699" y="40755"/>
                  <a:pt x="30730" y="40740"/>
                  <a:pt x="30782" y="40704"/>
                </a:cubicBezTo>
                <a:cubicBezTo>
                  <a:pt x="30782" y="40696"/>
                  <a:pt x="30797" y="40673"/>
                  <a:pt x="30815" y="40640"/>
                </a:cubicBezTo>
                <a:cubicBezTo>
                  <a:pt x="30827" y="40624"/>
                  <a:pt x="30838" y="40605"/>
                  <a:pt x="30853" y="40587"/>
                </a:cubicBezTo>
                <a:cubicBezTo>
                  <a:pt x="30869" y="40568"/>
                  <a:pt x="30883" y="40546"/>
                  <a:pt x="30898" y="40527"/>
                </a:cubicBezTo>
                <a:cubicBezTo>
                  <a:pt x="30914" y="40504"/>
                  <a:pt x="30928" y="40481"/>
                  <a:pt x="30947" y="40459"/>
                </a:cubicBezTo>
                <a:cubicBezTo>
                  <a:pt x="30963" y="40436"/>
                  <a:pt x="30978" y="40414"/>
                  <a:pt x="30992" y="40395"/>
                </a:cubicBezTo>
                <a:cubicBezTo>
                  <a:pt x="31027" y="40353"/>
                  <a:pt x="31049" y="40312"/>
                  <a:pt x="31072" y="40282"/>
                </a:cubicBezTo>
                <a:cubicBezTo>
                  <a:pt x="31105" y="40248"/>
                  <a:pt x="31128" y="40221"/>
                  <a:pt x="31147" y="40207"/>
                </a:cubicBezTo>
                <a:cubicBezTo>
                  <a:pt x="31166" y="40188"/>
                  <a:pt x="31177" y="40181"/>
                  <a:pt x="31185" y="40176"/>
                </a:cubicBezTo>
                <a:cubicBezTo>
                  <a:pt x="31190" y="40174"/>
                  <a:pt x="31193" y="40174"/>
                  <a:pt x="31196" y="40174"/>
                </a:cubicBezTo>
                <a:cubicBezTo>
                  <a:pt x="31204" y="40174"/>
                  <a:pt x="31208" y="40177"/>
                  <a:pt x="31213" y="40177"/>
                </a:cubicBezTo>
                <a:cubicBezTo>
                  <a:pt x="31215" y="40177"/>
                  <a:pt x="31216" y="40177"/>
                  <a:pt x="31218" y="40176"/>
                </a:cubicBezTo>
                <a:cubicBezTo>
                  <a:pt x="31230" y="40176"/>
                  <a:pt x="31249" y="40162"/>
                  <a:pt x="31298" y="40105"/>
                </a:cubicBezTo>
                <a:cubicBezTo>
                  <a:pt x="31343" y="40045"/>
                  <a:pt x="31418" y="39943"/>
                  <a:pt x="31527" y="39759"/>
                </a:cubicBezTo>
                <a:cubicBezTo>
                  <a:pt x="31524" y="39747"/>
                  <a:pt x="31527" y="39732"/>
                  <a:pt x="31535" y="39713"/>
                </a:cubicBezTo>
                <a:cubicBezTo>
                  <a:pt x="31538" y="39694"/>
                  <a:pt x="31546" y="39672"/>
                  <a:pt x="31557" y="39646"/>
                </a:cubicBezTo>
                <a:cubicBezTo>
                  <a:pt x="31569" y="39623"/>
                  <a:pt x="31580" y="39593"/>
                  <a:pt x="31595" y="39563"/>
                </a:cubicBezTo>
                <a:cubicBezTo>
                  <a:pt x="31606" y="39533"/>
                  <a:pt x="31621" y="39503"/>
                  <a:pt x="31640" y="39469"/>
                </a:cubicBezTo>
                <a:cubicBezTo>
                  <a:pt x="31701" y="39337"/>
                  <a:pt x="31776" y="39187"/>
                  <a:pt x="31828" y="39074"/>
                </a:cubicBezTo>
                <a:cubicBezTo>
                  <a:pt x="31854" y="39020"/>
                  <a:pt x="31873" y="38975"/>
                  <a:pt x="31885" y="38945"/>
                </a:cubicBezTo>
                <a:cubicBezTo>
                  <a:pt x="31893" y="38927"/>
                  <a:pt x="31897" y="38916"/>
                  <a:pt x="31896" y="38916"/>
                </a:cubicBezTo>
                <a:lnTo>
                  <a:pt x="31896" y="38916"/>
                </a:lnTo>
                <a:cubicBezTo>
                  <a:pt x="31896" y="38916"/>
                  <a:pt x="31895" y="38918"/>
                  <a:pt x="31892" y="38923"/>
                </a:cubicBezTo>
                <a:cubicBezTo>
                  <a:pt x="31881" y="38938"/>
                  <a:pt x="31863" y="38979"/>
                  <a:pt x="31825" y="39051"/>
                </a:cubicBezTo>
                <a:cubicBezTo>
                  <a:pt x="31783" y="39122"/>
                  <a:pt x="31727" y="39227"/>
                  <a:pt x="31644" y="39367"/>
                </a:cubicBezTo>
                <a:cubicBezTo>
                  <a:pt x="31727" y="39182"/>
                  <a:pt x="31791" y="39039"/>
                  <a:pt x="31844" y="38916"/>
                </a:cubicBezTo>
                <a:cubicBezTo>
                  <a:pt x="31896" y="38794"/>
                  <a:pt x="31937" y="38690"/>
                  <a:pt x="31983" y="38584"/>
                </a:cubicBezTo>
                <a:cubicBezTo>
                  <a:pt x="32005" y="38527"/>
                  <a:pt x="32028" y="38475"/>
                  <a:pt x="32050" y="38414"/>
                </a:cubicBezTo>
                <a:cubicBezTo>
                  <a:pt x="32073" y="38354"/>
                  <a:pt x="32099" y="38290"/>
                  <a:pt x="32122" y="38219"/>
                </a:cubicBezTo>
                <a:cubicBezTo>
                  <a:pt x="32175" y="38080"/>
                  <a:pt x="32231" y="37906"/>
                  <a:pt x="32292" y="37677"/>
                </a:cubicBezTo>
                <a:lnTo>
                  <a:pt x="32292" y="37677"/>
                </a:lnTo>
                <a:cubicBezTo>
                  <a:pt x="32276" y="37704"/>
                  <a:pt x="32265" y="37717"/>
                  <a:pt x="32256" y="37717"/>
                </a:cubicBezTo>
                <a:cubicBezTo>
                  <a:pt x="32243" y="37717"/>
                  <a:pt x="32237" y="37690"/>
                  <a:pt x="32235" y="37642"/>
                </a:cubicBezTo>
                <a:cubicBezTo>
                  <a:pt x="32231" y="37601"/>
                  <a:pt x="32235" y="37545"/>
                  <a:pt x="32238" y="37477"/>
                </a:cubicBezTo>
                <a:cubicBezTo>
                  <a:pt x="32238" y="37443"/>
                  <a:pt x="32243" y="37406"/>
                  <a:pt x="32247" y="37368"/>
                </a:cubicBezTo>
                <a:cubicBezTo>
                  <a:pt x="32250" y="37330"/>
                  <a:pt x="32254" y="37289"/>
                  <a:pt x="32257" y="37244"/>
                </a:cubicBezTo>
                <a:cubicBezTo>
                  <a:pt x="32265" y="37131"/>
                  <a:pt x="32280" y="37003"/>
                  <a:pt x="32292" y="36871"/>
                </a:cubicBezTo>
                <a:cubicBezTo>
                  <a:pt x="32359" y="36551"/>
                  <a:pt x="32424" y="36216"/>
                  <a:pt x="32476" y="35866"/>
                </a:cubicBezTo>
                <a:cubicBezTo>
                  <a:pt x="32483" y="35847"/>
                  <a:pt x="32491" y="35828"/>
                  <a:pt x="32495" y="35816"/>
                </a:cubicBezTo>
                <a:cubicBezTo>
                  <a:pt x="32559" y="35414"/>
                  <a:pt x="32608" y="35056"/>
                  <a:pt x="32653" y="34725"/>
                </a:cubicBezTo>
                <a:cubicBezTo>
                  <a:pt x="32695" y="34390"/>
                  <a:pt x="32732" y="34082"/>
                  <a:pt x="32762" y="33780"/>
                </a:cubicBezTo>
                <a:cubicBezTo>
                  <a:pt x="32826" y="33170"/>
                  <a:pt x="32875" y="32572"/>
                  <a:pt x="32905" y="31811"/>
                </a:cubicBezTo>
                <a:cubicBezTo>
                  <a:pt x="32921" y="31740"/>
                  <a:pt x="32939" y="31525"/>
                  <a:pt x="32961" y="31363"/>
                </a:cubicBezTo>
                <a:cubicBezTo>
                  <a:pt x="32976" y="31257"/>
                  <a:pt x="32989" y="31175"/>
                  <a:pt x="33002" y="31175"/>
                </a:cubicBezTo>
                <a:cubicBezTo>
                  <a:pt x="33009" y="31175"/>
                  <a:pt x="33015" y="31199"/>
                  <a:pt x="33022" y="31253"/>
                </a:cubicBezTo>
                <a:cubicBezTo>
                  <a:pt x="33011" y="31032"/>
                  <a:pt x="32980" y="30832"/>
                  <a:pt x="32988" y="30362"/>
                </a:cubicBezTo>
                <a:cubicBezTo>
                  <a:pt x="33007" y="30185"/>
                  <a:pt x="33019" y="30117"/>
                  <a:pt x="33026" y="30117"/>
                </a:cubicBezTo>
                <a:cubicBezTo>
                  <a:pt x="33037" y="30117"/>
                  <a:pt x="33037" y="30282"/>
                  <a:pt x="33037" y="30459"/>
                </a:cubicBezTo>
                <a:cubicBezTo>
                  <a:pt x="33040" y="30657"/>
                  <a:pt x="33039" y="30869"/>
                  <a:pt x="33059" y="30869"/>
                </a:cubicBezTo>
                <a:cubicBezTo>
                  <a:pt x="33068" y="30869"/>
                  <a:pt x="33081" y="30826"/>
                  <a:pt x="33101" y="30719"/>
                </a:cubicBezTo>
                <a:cubicBezTo>
                  <a:pt x="33071" y="30689"/>
                  <a:pt x="33056" y="30384"/>
                  <a:pt x="33044" y="30004"/>
                </a:cubicBezTo>
                <a:cubicBezTo>
                  <a:pt x="33029" y="29623"/>
                  <a:pt x="33018" y="29168"/>
                  <a:pt x="32996" y="28833"/>
                </a:cubicBezTo>
                <a:cubicBezTo>
                  <a:pt x="32950" y="28939"/>
                  <a:pt x="32947" y="29323"/>
                  <a:pt x="32954" y="29767"/>
                </a:cubicBezTo>
                <a:cubicBezTo>
                  <a:pt x="32966" y="30211"/>
                  <a:pt x="32984" y="30711"/>
                  <a:pt x="32992" y="31047"/>
                </a:cubicBezTo>
                <a:cubicBezTo>
                  <a:pt x="32947" y="31047"/>
                  <a:pt x="32909" y="30907"/>
                  <a:pt x="32871" y="30663"/>
                </a:cubicBezTo>
                <a:cubicBezTo>
                  <a:pt x="32902" y="29183"/>
                  <a:pt x="32886" y="27571"/>
                  <a:pt x="32841" y="25837"/>
                </a:cubicBezTo>
                <a:cubicBezTo>
                  <a:pt x="32837" y="25818"/>
                  <a:pt x="32837" y="25802"/>
                  <a:pt x="32837" y="25783"/>
                </a:cubicBezTo>
                <a:lnTo>
                  <a:pt x="32837" y="25776"/>
                </a:lnTo>
                <a:cubicBezTo>
                  <a:pt x="32837" y="25618"/>
                  <a:pt x="32837" y="25426"/>
                  <a:pt x="32830" y="25208"/>
                </a:cubicBezTo>
                <a:cubicBezTo>
                  <a:pt x="32830" y="25098"/>
                  <a:pt x="32826" y="24986"/>
                  <a:pt x="32822" y="24865"/>
                </a:cubicBezTo>
                <a:cubicBezTo>
                  <a:pt x="32822" y="24805"/>
                  <a:pt x="32818" y="24741"/>
                  <a:pt x="32818" y="24680"/>
                </a:cubicBezTo>
                <a:cubicBezTo>
                  <a:pt x="32818" y="24617"/>
                  <a:pt x="32815" y="24553"/>
                  <a:pt x="32811" y="24489"/>
                </a:cubicBezTo>
                <a:cubicBezTo>
                  <a:pt x="32799" y="24228"/>
                  <a:pt x="32789" y="23950"/>
                  <a:pt x="32773" y="23664"/>
                </a:cubicBezTo>
                <a:cubicBezTo>
                  <a:pt x="32770" y="23521"/>
                  <a:pt x="32762" y="23374"/>
                  <a:pt x="32751" y="23227"/>
                </a:cubicBezTo>
                <a:cubicBezTo>
                  <a:pt x="32743" y="23081"/>
                  <a:pt x="32735" y="22934"/>
                  <a:pt x="32728" y="22783"/>
                </a:cubicBezTo>
                <a:cubicBezTo>
                  <a:pt x="32717" y="22636"/>
                  <a:pt x="32709" y="22485"/>
                  <a:pt x="32702" y="22339"/>
                </a:cubicBezTo>
                <a:cubicBezTo>
                  <a:pt x="32690" y="22192"/>
                  <a:pt x="32683" y="22045"/>
                  <a:pt x="32672" y="21898"/>
                </a:cubicBezTo>
                <a:cubicBezTo>
                  <a:pt x="32664" y="21755"/>
                  <a:pt x="32657" y="21613"/>
                  <a:pt x="32645" y="21469"/>
                </a:cubicBezTo>
                <a:cubicBezTo>
                  <a:pt x="32645" y="21435"/>
                  <a:pt x="32641" y="21401"/>
                  <a:pt x="32641" y="21368"/>
                </a:cubicBezTo>
                <a:cubicBezTo>
                  <a:pt x="32638" y="21330"/>
                  <a:pt x="32634" y="21296"/>
                  <a:pt x="32634" y="21262"/>
                </a:cubicBezTo>
                <a:cubicBezTo>
                  <a:pt x="32631" y="21194"/>
                  <a:pt x="32622" y="21126"/>
                  <a:pt x="32619" y="21059"/>
                </a:cubicBezTo>
                <a:cubicBezTo>
                  <a:pt x="32604" y="20791"/>
                  <a:pt x="32589" y="20539"/>
                  <a:pt x="32577" y="20310"/>
                </a:cubicBezTo>
                <a:cubicBezTo>
                  <a:pt x="32537" y="20087"/>
                  <a:pt x="32483" y="19749"/>
                  <a:pt x="32453" y="19655"/>
                </a:cubicBezTo>
                <a:cubicBezTo>
                  <a:pt x="32224" y="17302"/>
                  <a:pt x="31964" y="15634"/>
                  <a:pt x="31854" y="14990"/>
                </a:cubicBezTo>
                <a:cubicBezTo>
                  <a:pt x="31866" y="14982"/>
                  <a:pt x="31873" y="14975"/>
                  <a:pt x="31885" y="14967"/>
                </a:cubicBezTo>
                <a:cubicBezTo>
                  <a:pt x="31915" y="14941"/>
                  <a:pt x="31949" y="14918"/>
                  <a:pt x="31979" y="14896"/>
                </a:cubicBezTo>
                <a:cubicBezTo>
                  <a:pt x="31998" y="14885"/>
                  <a:pt x="32012" y="14873"/>
                  <a:pt x="32031" y="14862"/>
                </a:cubicBezTo>
                <a:cubicBezTo>
                  <a:pt x="32047" y="14847"/>
                  <a:pt x="32066" y="14836"/>
                  <a:pt x="32080" y="14824"/>
                </a:cubicBezTo>
                <a:cubicBezTo>
                  <a:pt x="32115" y="14802"/>
                  <a:pt x="32153" y="14775"/>
                  <a:pt x="32186" y="14753"/>
                </a:cubicBezTo>
                <a:cubicBezTo>
                  <a:pt x="32205" y="14737"/>
                  <a:pt x="32224" y="14727"/>
                  <a:pt x="32238" y="14715"/>
                </a:cubicBezTo>
                <a:lnTo>
                  <a:pt x="32269" y="14692"/>
                </a:lnTo>
                <a:lnTo>
                  <a:pt x="32295" y="14673"/>
                </a:lnTo>
                <a:cubicBezTo>
                  <a:pt x="32314" y="14659"/>
                  <a:pt x="32333" y="14643"/>
                  <a:pt x="32348" y="14628"/>
                </a:cubicBezTo>
                <a:lnTo>
                  <a:pt x="32378" y="14605"/>
                </a:lnTo>
                <a:lnTo>
                  <a:pt x="32389" y="14595"/>
                </a:lnTo>
                <a:lnTo>
                  <a:pt x="32401" y="14587"/>
                </a:lnTo>
                <a:cubicBezTo>
                  <a:pt x="32424" y="14568"/>
                  <a:pt x="32450" y="14546"/>
                  <a:pt x="32472" y="14523"/>
                </a:cubicBezTo>
                <a:cubicBezTo>
                  <a:pt x="32495" y="14501"/>
                  <a:pt x="32518" y="14478"/>
                  <a:pt x="32540" y="14452"/>
                </a:cubicBezTo>
                <a:cubicBezTo>
                  <a:pt x="32525" y="14429"/>
                  <a:pt x="32457" y="14440"/>
                  <a:pt x="32476" y="14365"/>
                </a:cubicBezTo>
                <a:lnTo>
                  <a:pt x="32585" y="14350"/>
                </a:lnTo>
                <a:cubicBezTo>
                  <a:pt x="32619" y="14346"/>
                  <a:pt x="32653" y="14343"/>
                  <a:pt x="32687" y="14334"/>
                </a:cubicBezTo>
                <a:cubicBezTo>
                  <a:pt x="32721" y="14282"/>
                  <a:pt x="32615" y="14192"/>
                  <a:pt x="32762" y="14169"/>
                </a:cubicBezTo>
                <a:cubicBezTo>
                  <a:pt x="32735" y="14165"/>
                  <a:pt x="32695" y="14162"/>
                  <a:pt x="32713" y="14124"/>
                </a:cubicBezTo>
                <a:cubicBezTo>
                  <a:pt x="32777" y="14079"/>
                  <a:pt x="32837" y="14030"/>
                  <a:pt x="32893" y="13978"/>
                </a:cubicBezTo>
                <a:cubicBezTo>
                  <a:pt x="32947" y="13921"/>
                  <a:pt x="32999" y="13865"/>
                  <a:pt x="33048" y="13808"/>
                </a:cubicBezTo>
                <a:cubicBezTo>
                  <a:pt x="33097" y="13747"/>
                  <a:pt x="33146" y="13684"/>
                  <a:pt x="33192" y="13623"/>
                </a:cubicBezTo>
                <a:cubicBezTo>
                  <a:pt x="33237" y="13559"/>
                  <a:pt x="33282" y="13495"/>
                  <a:pt x="33331" y="13435"/>
                </a:cubicBezTo>
                <a:cubicBezTo>
                  <a:pt x="33511" y="13182"/>
                  <a:pt x="33692" y="12934"/>
                  <a:pt x="33967" y="12750"/>
                </a:cubicBezTo>
                <a:lnTo>
                  <a:pt x="33967" y="12750"/>
                </a:lnTo>
                <a:cubicBezTo>
                  <a:pt x="33944" y="12759"/>
                  <a:pt x="33929" y="12763"/>
                  <a:pt x="33920" y="12763"/>
                </a:cubicBezTo>
                <a:cubicBezTo>
                  <a:pt x="33892" y="12763"/>
                  <a:pt x="33915" y="12726"/>
                  <a:pt x="33941" y="12685"/>
                </a:cubicBezTo>
                <a:lnTo>
                  <a:pt x="33941" y="12685"/>
                </a:lnTo>
                <a:cubicBezTo>
                  <a:pt x="33935" y="12690"/>
                  <a:pt x="33929" y="12692"/>
                  <a:pt x="33924" y="12692"/>
                </a:cubicBezTo>
                <a:cubicBezTo>
                  <a:pt x="33899" y="12692"/>
                  <a:pt x="33882" y="12646"/>
                  <a:pt x="33854" y="12633"/>
                </a:cubicBezTo>
                <a:cubicBezTo>
                  <a:pt x="33929" y="12584"/>
                  <a:pt x="34005" y="12532"/>
                  <a:pt x="34080" y="12479"/>
                </a:cubicBezTo>
                <a:cubicBezTo>
                  <a:pt x="34050" y="12433"/>
                  <a:pt x="34087" y="12374"/>
                  <a:pt x="34125" y="12317"/>
                </a:cubicBezTo>
                <a:cubicBezTo>
                  <a:pt x="34158" y="12264"/>
                  <a:pt x="34193" y="12207"/>
                  <a:pt x="34158" y="12170"/>
                </a:cubicBezTo>
                <a:lnTo>
                  <a:pt x="34158" y="12170"/>
                </a:lnTo>
                <a:lnTo>
                  <a:pt x="34129" y="12249"/>
                </a:lnTo>
                <a:cubicBezTo>
                  <a:pt x="34116" y="12185"/>
                  <a:pt x="34059" y="12173"/>
                  <a:pt x="33995" y="12173"/>
                </a:cubicBezTo>
                <a:cubicBezTo>
                  <a:pt x="33983" y="12173"/>
                  <a:pt x="33971" y="12173"/>
                  <a:pt x="33960" y="12174"/>
                </a:cubicBezTo>
                <a:cubicBezTo>
                  <a:pt x="33948" y="12174"/>
                  <a:pt x="33941" y="12174"/>
                  <a:pt x="33933" y="12178"/>
                </a:cubicBezTo>
                <a:cubicBezTo>
                  <a:pt x="33978" y="12106"/>
                  <a:pt x="34023" y="12035"/>
                  <a:pt x="34068" y="11967"/>
                </a:cubicBezTo>
                <a:lnTo>
                  <a:pt x="34073" y="11967"/>
                </a:lnTo>
                <a:cubicBezTo>
                  <a:pt x="34140" y="11861"/>
                  <a:pt x="34204" y="11759"/>
                  <a:pt x="34268" y="11658"/>
                </a:cubicBezTo>
                <a:cubicBezTo>
                  <a:pt x="34273" y="11662"/>
                  <a:pt x="34278" y="11664"/>
                  <a:pt x="34283" y="11664"/>
                </a:cubicBezTo>
                <a:cubicBezTo>
                  <a:pt x="34307" y="11664"/>
                  <a:pt x="34327" y="11627"/>
                  <a:pt x="34336" y="11620"/>
                </a:cubicBezTo>
                <a:cubicBezTo>
                  <a:pt x="34327" y="11616"/>
                  <a:pt x="34318" y="11614"/>
                  <a:pt x="34310" y="11614"/>
                </a:cubicBezTo>
                <a:cubicBezTo>
                  <a:pt x="34304" y="11614"/>
                  <a:pt x="34299" y="11615"/>
                  <a:pt x="34294" y="11617"/>
                </a:cubicBezTo>
                <a:cubicBezTo>
                  <a:pt x="35006" y="10480"/>
                  <a:pt x="35491" y="9509"/>
                  <a:pt x="35491" y="9509"/>
                </a:cubicBezTo>
                <a:cubicBezTo>
                  <a:pt x="35491" y="9509"/>
                  <a:pt x="31328" y="7438"/>
                  <a:pt x="30228" y="6425"/>
                </a:cubicBezTo>
                <a:cubicBezTo>
                  <a:pt x="30115" y="6324"/>
                  <a:pt x="30002" y="6221"/>
                  <a:pt x="29882" y="6120"/>
                </a:cubicBezTo>
                <a:cubicBezTo>
                  <a:pt x="29972" y="5796"/>
                  <a:pt x="29980" y="5269"/>
                  <a:pt x="29920" y="4663"/>
                </a:cubicBezTo>
                <a:cubicBezTo>
                  <a:pt x="29934" y="4505"/>
                  <a:pt x="29942" y="4343"/>
                  <a:pt x="29953" y="4219"/>
                </a:cubicBezTo>
                <a:cubicBezTo>
                  <a:pt x="29964" y="4071"/>
                  <a:pt x="29981" y="3971"/>
                  <a:pt x="30014" y="3971"/>
                </a:cubicBezTo>
                <a:cubicBezTo>
                  <a:pt x="30017" y="3971"/>
                  <a:pt x="30021" y="3972"/>
                  <a:pt x="30025" y="3974"/>
                </a:cubicBezTo>
                <a:cubicBezTo>
                  <a:pt x="29957" y="3752"/>
                  <a:pt x="29908" y="3485"/>
                  <a:pt x="29852" y="3195"/>
                </a:cubicBezTo>
                <a:cubicBezTo>
                  <a:pt x="29799" y="2901"/>
                  <a:pt x="29746" y="2577"/>
                  <a:pt x="29668" y="2242"/>
                </a:cubicBezTo>
                <a:cubicBezTo>
                  <a:pt x="29630" y="2073"/>
                  <a:pt x="29585" y="1900"/>
                  <a:pt x="29536" y="1723"/>
                </a:cubicBezTo>
                <a:cubicBezTo>
                  <a:pt x="29483" y="1549"/>
                  <a:pt x="29423" y="1373"/>
                  <a:pt x="29347" y="1196"/>
                </a:cubicBezTo>
                <a:cubicBezTo>
                  <a:pt x="29329" y="1151"/>
                  <a:pt x="29310" y="1106"/>
                  <a:pt x="29291" y="1060"/>
                </a:cubicBezTo>
                <a:cubicBezTo>
                  <a:pt x="29268" y="1019"/>
                  <a:pt x="29249" y="974"/>
                  <a:pt x="29227" y="932"/>
                </a:cubicBezTo>
                <a:cubicBezTo>
                  <a:pt x="29182" y="842"/>
                  <a:pt x="29133" y="755"/>
                  <a:pt x="29076" y="673"/>
                </a:cubicBezTo>
                <a:cubicBezTo>
                  <a:pt x="29024" y="586"/>
                  <a:pt x="28963" y="503"/>
                  <a:pt x="28892" y="424"/>
                </a:cubicBezTo>
                <a:cubicBezTo>
                  <a:pt x="28873" y="402"/>
                  <a:pt x="28858" y="383"/>
                  <a:pt x="28839" y="364"/>
                </a:cubicBezTo>
                <a:cubicBezTo>
                  <a:pt x="28817" y="345"/>
                  <a:pt x="28798" y="326"/>
                  <a:pt x="28779" y="307"/>
                </a:cubicBezTo>
                <a:lnTo>
                  <a:pt x="28745" y="277"/>
                </a:lnTo>
                <a:cubicBezTo>
                  <a:pt x="28734" y="266"/>
                  <a:pt x="28723" y="258"/>
                  <a:pt x="28711" y="247"/>
                </a:cubicBezTo>
                <a:cubicBezTo>
                  <a:pt x="28685" y="228"/>
                  <a:pt x="28659" y="209"/>
                  <a:pt x="28632" y="190"/>
                </a:cubicBezTo>
                <a:cubicBezTo>
                  <a:pt x="28549" y="119"/>
                  <a:pt x="28519" y="100"/>
                  <a:pt x="28534" y="100"/>
                </a:cubicBezTo>
                <a:cubicBezTo>
                  <a:pt x="28538" y="100"/>
                  <a:pt x="28542" y="100"/>
                  <a:pt x="28549" y="103"/>
                </a:cubicBezTo>
                <a:cubicBezTo>
                  <a:pt x="28556" y="103"/>
                  <a:pt x="28565" y="108"/>
                  <a:pt x="28575" y="115"/>
                </a:cubicBezTo>
                <a:cubicBezTo>
                  <a:pt x="28587" y="119"/>
                  <a:pt x="28598" y="126"/>
                  <a:pt x="28610" y="131"/>
                </a:cubicBezTo>
                <a:cubicBezTo>
                  <a:pt x="28624" y="138"/>
                  <a:pt x="28636" y="145"/>
                  <a:pt x="28651" y="157"/>
                </a:cubicBezTo>
                <a:cubicBezTo>
                  <a:pt x="28662" y="164"/>
                  <a:pt x="28677" y="171"/>
                  <a:pt x="28688" y="183"/>
                </a:cubicBezTo>
                <a:cubicBezTo>
                  <a:pt x="28704" y="190"/>
                  <a:pt x="28715" y="202"/>
                  <a:pt x="28730" y="209"/>
                </a:cubicBezTo>
                <a:cubicBezTo>
                  <a:pt x="28752" y="228"/>
                  <a:pt x="28775" y="247"/>
                  <a:pt x="28790" y="258"/>
                </a:cubicBezTo>
                <a:cubicBezTo>
                  <a:pt x="28802" y="265"/>
                  <a:pt x="28810" y="271"/>
                  <a:pt x="28814" y="271"/>
                </a:cubicBezTo>
                <a:cubicBezTo>
                  <a:pt x="28815" y="271"/>
                  <a:pt x="28816" y="270"/>
                  <a:pt x="28817" y="270"/>
                </a:cubicBezTo>
                <a:cubicBezTo>
                  <a:pt x="28817" y="266"/>
                  <a:pt x="28817" y="262"/>
                  <a:pt x="28813" y="258"/>
                </a:cubicBezTo>
                <a:cubicBezTo>
                  <a:pt x="28809" y="251"/>
                  <a:pt x="28805" y="244"/>
                  <a:pt x="28794" y="228"/>
                </a:cubicBezTo>
                <a:cubicBezTo>
                  <a:pt x="28685" y="141"/>
                  <a:pt x="28565" y="58"/>
                  <a:pt x="28414" y="21"/>
                </a:cubicBezTo>
                <a:cubicBezTo>
                  <a:pt x="28362" y="8"/>
                  <a:pt x="28309" y="1"/>
                  <a:pt x="28253"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9"/>
          <p:cNvSpPr txBox="1"/>
          <p:nvPr>
            <p:ph type="ctrTitle"/>
          </p:nvPr>
        </p:nvSpPr>
        <p:spPr>
          <a:xfrm flipH="1">
            <a:off x="1533059" y="1926513"/>
            <a:ext cx="2878800" cy="420900"/>
          </a:xfrm>
          <a:prstGeom prst="rect">
            <a:avLst/>
          </a:prstGeom>
        </p:spPr>
        <p:txBody>
          <a:bodyPr anchorCtr="0" anchor="b" bIns="45700" lIns="91425" spcFirstLastPara="1" rIns="91425" wrap="square" tIns="45700">
            <a:noAutofit/>
          </a:bodyPr>
          <a:lstStyle/>
          <a:p>
            <a:pPr indent="0" lvl="0" marL="0" rtl="0" algn="ctr">
              <a:spcBef>
                <a:spcPts val="0"/>
              </a:spcBef>
              <a:spcAft>
                <a:spcPts val="0"/>
              </a:spcAft>
              <a:buNone/>
            </a:pPr>
            <a:r>
              <a:rPr lang="en">
                <a:solidFill>
                  <a:srgbClr val="F3F3F3"/>
                </a:solidFill>
              </a:rPr>
              <a:t>MISSION</a:t>
            </a:r>
            <a:endParaRPr>
              <a:solidFill>
                <a:srgbClr val="F3F3F3"/>
              </a:solidFill>
            </a:endParaRPr>
          </a:p>
        </p:txBody>
      </p:sp>
      <p:sp>
        <p:nvSpPr>
          <p:cNvPr id="707" name="Google Shape;707;p29"/>
          <p:cNvSpPr txBox="1"/>
          <p:nvPr>
            <p:ph idx="1" type="subTitle"/>
          </p:nvPr>
        </p:nvSpPr>
        <p:spPr>
          <a:xfrm>
            <a:off x="1948850" y="2385303"/>
            <a:ext cx="2047200" cy="161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3F3F3"/>
                </a:solidFill>
              </a:rPr>
              <a:t>Mercury is the closest planet to the Sun and the smallest one in the Solar System—it’s only a bit larger than our Moon. The planet’s name has nothing to do with the liquid metal, since it was named after the Roman messenger god</a:t>
            </a:r>
            <a:endParaRPr sz="1100">
              <a:solidFill>
                <a:srgbClr val="F3F3F3"/>
              </a:solidFill>
            </a:endParaRPr>
          </a:p>
        </p:txBody>
      </p:sp>
      <p:sp>
        <p:nvSpPr>
          <p:cNvPr id="708" name="Google Shape;708;p29"/>
          <p:cNvSpPr txBox="1"/>
          <p:nvPr>
            <p:ph idx="2" type="ctrTitle"/>
          </p:nvPr>
        </p:nvSpPr>
        <p:spPr>
          <a:xfrm flipH="1">
            <a:off x="4683000" y="1926513"/>
            <a:ext cx="2878800" cy="420900"/>
          </a:xfrm>
          <a:prstGeom prst="rect">
            <a:avLst/>
          </a:prstGeom>
        </p:spPr>
        <p:txBody>
          <a:bodyPr anchorCtr="0" anchor="b" bIns="45700" lIns="91425" spcFirstLastPara="1" rIns="91425" wrap="square" tIns="45700">
            <a:noAutofit/>
          </a:bodyPr>
          <a:lstStyle/>
          <a:p>
            <a:pPr indent="0" lvl="0" marL="0" rtl="0" algn="ctr">
              <a:spcBef>
                <a:spcPts val="0"/>
              </a:spcBef>
              <a:spcAft>
                <a:spcPts val="0"/>
              </a:spcAft>
              <a:buNone/>
            </a:pPr>
            <a:r>
              <a:rPr lang="en">
                <a:solidFill>
                  <a:srgbClr val="F3F3F3"/>
                </a:solidFill>
              </a:rPr>
              <a:t>VISION</a:t>
            </a:r>
            <a:endParaRPr>
              <a:solidFill>
                <a:srgbClr val="F3F3F3"/>
              </a:solidFill>
            </a:endParaRPr>
          </a:p>
        </p:txBody>
      </p:sp>
      <p:sp>
        <p:nvSpPr>
          <p:cNvPr id="709" name="Google Shape;709;p29"/>
          <p:cNvSpPr txBox="1"/>
          <p:nvPr>
            <p:ph idx="3" type="subTitle"/>
          </p:nvPr>
        </p:nvSpPr>
        <p:spPr>
          <a:xfrm>
            <a:off x="5098795" y="2385303"/>
            <a:ext cx="2047200" cy="161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3F3F3"/>
                </a:solidFill>
              </a:rPr>
              <a:t>Venus has a beautiful name and is the second planet from the Sun. It’s terribly hot—even hotter than Mercury—and its atmosphere is extremely poisonous. It’s the second-brightest natural object in the night sky</a:t>
            </a:r>
            <a:endParaRPr sz="1100">
              <a:solidFill>
                <a:srgbClr val="F3F3F3"/>
              </a:solidFill>
            </a:endParaRPr>
          </a:p>
        </p:txBody>
      </p:sp>
      <p:grpSp>
        <p:nvGrpSpPr>
          <p:cNvPr id="710" name="Google Shape;710;p29"/>
          <p:cNvGrpSpPr/>
          <p:nvPr/>
        </p:nvGrpSpPr>
        <p:grpSpPr>
          <a:xfrm>
            <a:off x="1505524" y="1170088"/>
            <a:ext cx="733253" cy="476025"/>
            <a:chOff x="5062625" y="3607450"/>
            <a:chExt cx="205100" cy="133150"/>
          </a:xfrm>
        </p:grpSpPr>
        <p:sp>
          <p:nvSpPr>
            <p:cNvPr id="711" name="Google Shape;711;p29"/>
            <p:cNvSpPr/>
            <p:nvPr/>
          </p:nvSpPr>
          <p:spPr>
            <a:xfrm>
              <a:off x="5211750" y="3662125"/>
              <a:ext cx="575" cy="1725"/>
            </a:xfrm>
            <a:custGeom>
              <a:rect b="b" l="l" r="r" t="t"/>
              <a:pathLst>
                <a:path extrusionOk="0" h="69" w="23">
                  <a:moveTo>
                    <a:pt x="1" y="0"/>
                  </a:moveTo>
                  <a:lnTo>
                    <a:pt x="8" y="23"/>
                  </a:lnTo>
                  <a:lnTo>
                    <a:pt x="8" y="23"/>
                  </a:lnTo>
                  <a:cubicBezTo>
                    <a:pt x="6" y="16"/>
                    <a:pt x="3" y="8"/>
                    <a:pt x="1" y="0"/>
                  </a:cubicBezTo>
                  <a:close/>
                  <a:moveTo>
                    <a:pt x="8" y="23"/>
                  </a:moveTo>
                  <a:lnTo>
                    <a:pt x="8" y="23"/>
                  </a:lnTo>
                  <a:cubicBezTo>
                    <a:pt x="14" y="43"/>
                    <a:pt x="17" y="58"/>
                    <a:pt x="22" y="69"/>
                  </a:cubicBezTo>
                  <a:lnTo>
                    <a:pt x="8" y="23"/>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9"/>
            <p:cNvSpPr/>
            <p:nvPr/>
          </p:nvSpPr>
          <p:spPr>
            <a:xfrm>
              <a:off x="5215800" y="3676200"/>
              <a:ext cx="300" cy="525"/>
            </a:xfrm>
            <a:custGeom>
              <a:rect b="b" l="l" r="r" t="t"/>
              <a:pathLst>
                <a:path extrusionOk="0" h="21" w="12">
                  <a:moveTo>
                    <a:pt x="1" y="0"/>
                  </a:moveTo>
                  <a:lnTo>
                    <a:pt x="1" y="0"/>
                  </a:lnTo>
                  <a:cubicBezTo>
                    <a:pt x="1" y="0"/>
                    <a:pt x="2" y="3"/>
                    <a:pt x="5" y="11"/>
                  </a:cubicBezTo>
                  <a:lnTo>
                    <a:pt x="12" y="21"/>
                  </a:lnTo>
                  <a:cubicBezTo>
                    <a:pt x="5" y="8"/>
                    <a:pt x="1" y="0"/>
                    <a:pt x="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9"/>
            <p:cNvSpPr/>
            <p:nvPr/>
          </p:nvSpPr>
          <p:spPr>
            <a:xfrm>
              <a:off x="5266250" y="3652475"/>
              <a:ext cx="475" cy="3475"/>
            </a:xfrm>
            <a:custGeom>
              <a:rect b="b" l="l" r="r" t="t"/>
              <a:pathLst>
                <a:path extrusionOk="0" h="139" w="19">
                  <a:moveTo>
                    <a:pt x="18" y="1"/>
                  </a:moveTo>
                  <a:lnTo>
                    <a:pt x="7" y="90"/>
                  </a:lnTo>
                  <a:lnTo>
                    <a:pt x="7" y="90"/>
                  </a:lnTo>
                  <a:cubicBezTo>
                    <a:pt x="10" y="65"/>
                    <a:pt x="14" y="36"/>
                    <a:pt x="18" y="1"/>
                  </a:cubicBezTo>
                  <a:close/>
                  <a:moveTo>
                    <a:pt x="7" y="90"/>
                  </a:moveTo>
                  <a:cubicBezTo>
                    <a:pt x="4" y="108"/>
                    <a:pt x="2" y="124"/>
                    <a:pt x="0" y="138"/>
                  </a:cubicBezTo>
                  <a:lnTo>
                    <a:pt x="7" y="9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9"/>
            <p:cNvSpPr/>
            <p:nvPr/>
          </p:nvSpPr>
          <p:spPr>
            <a:xfrm>
              <a:off x="5199700" y="3691275"/>
              <a:ext cx="1050" cy="2125"/>
            </a:xfrm>
            <a:custGeom>
              <a:rect b="b" l="l" r="r" t="t"/>
              <a:pathLst>
                <a:path extrusionOk="0" h="85" w="42">
                  <a:moveTo>
                    <a:pt x="38" y="0"/>
                  </a:moveTo>
                  <a:cubicBezTo>
                    <a:pt x="36" y="0"/>
                    <a:pt x="32" y="3"/>
                    <a:pt x="30" y="3"/>
                  </a:cubicBezTo>
                  <a:cubicBezTo>
                    <a:pt x="29" y="3"/>
                    <a:pt x="29" y="3"/>
                    <a:pt x="29" y="2"/>
                  </a:cubicBezTo>
                  <a:cubicBezTo>
                    <a:pt x="18" y="27"/>
                    <a:pt x="10" y="56"/>
                    <a:pt x="0" y="85"/>
                  </a:cubicBezTo>
                  <a:cubicBezTo>
                    <a:pt x="38" y="12"/>
                    <a:pt x="41" y="0"/>
                    <a:pt x="3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9"/>
            <p:cNvSpPr/>
            <p:nvPr/>
          </p:nvSpPr>
          <p:spPr>
            <a:xfrm>
              <a:off x="5062625" y="3666700"/>
              <a:ext cx="200" cy="600"/>
            </a:xfrm>
            <a:custGeom>
              <a:rect b="b" l="l" r="r" t="t"/>
              <a:pathLst>
                <a:path extrusionOk="0" h="24" w="8">
                  <a:moveTo>
                    <a:pt x="2" y="1"/>
                  </a:moveTo>
                  <a:cubicBezTo>
                    <a:pt x="1" y="1"/>
                    <a:pt x="4" y="10"/>
                    <a:pt x="7" y="23"/>
                  </a:cubicBezTo>
                  <a:cubicBezTo>
                    <a:pt x="7" y="15"/>
                    <a:pt x="3" y="8"/>
                    <a:pt x="3" y="1"/>
                  </a:cubicBezTo>
                  <a:cubicBezTo>
                    <a:pt x="3" y="1"/>
                    <a:pt x="2" y="1"/>
                    <a:pt x="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9"/>
            <p:cNvSpPr/>
            <p:nvPr/>
          </p:nvSpPr>
          <p:spPr>
            <a:xfrm>
              <a:off x="5202125" y="3625200"/>
              <a:ext cx="125" cy="400"/>
            </a:xfrm>
            <a:custGeom>
              <a:rect b="b" l="l" r="r" t="t"/>
              <a:pathLst>
                <a:path extrusionOk="0" h="16" w="5">
                  <a:moveTo>
                    <a:pt x="4" y="1"/>
                  </a:moveTo>
                  <a:cubicBezTo>
                    <a:pt x="2" y="11"/>
                    <a:pt x="1" y="15"/>
                    <a:pt x="1" y="15"/>
                  </a:cubicBezTo>
                  <a:cubicBezTo>
                    <a:pt x="1" y="15"/>
                    <a:pt x="2" y="12"/>
                    <a:pt x="4" y="7"/>
                  </a:cubicBezTo>
                  <a:lnTo>
                    <a:pt x="4"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9"/>
            <p:cNvSpPr/>
            <p:nvPr/>
          </p:nvSpPr>
          <p:spPr>
            <a:xfrm>
              <a:off x="5141300" y="3706800"/>
              <a:ext cx="300" cy="1300"/>
            </a:xfrm>
            <a:custGeom>
              <a:rect b="b" l="l" r="r" t="t"/>
              <a:pathLst>
                <a:path extrusionOk="0" h="52" w="12">
                  <a:moveTo>
                    <a:pt x="12" y="0"/>
                  </a:moveTo>
                  <a:cubicBezTo>
                    <a:pt x="12" y="1"/>
                    <a:pt x="12" y="2"/>
                    <a:pt x="11" y="3"/>
                  </a:cubicBezTo>
                  <a:lnTo>
                    <a:pt x="11" y="3"/>
                  </a:lnTo>
                  <a:cubicBezTo>
                    <a:pt x="12" y="2"/>
                    <a:pt x="12" y="1"/>
                    <a:pt x="12" y="0"/>
                  </a:cubicBezTo>
                  <a:close/>
                  <a:moveTo>
                    <a:pt x="11" y="3"/>
                  </a:moveTo>
                  <a:lnTo>
                    <a:pt x="11" y="3"/>
                  </a:lnTo>
                  <a:cubicBezTo>
                    <a:pt x="11" y="6"/>
                    <a:pt x="9" y="8"/>
                    <a:pt x="9" y="11"/>
                  </a:cubicBezTo>
                  <a:cubicBezTo>
                    <a:pt x="3" y="40"/>
                    <a:pt x="1" y="52"/>
                    <a:pt x="1" y="52"/>
                  </a:cubicBezTo>
                  <a:cubicBezTo>
                    <a:pt x="1" y="52"/>
                    <a:pt x="6" y="31"/>
                    <a:pt x="11" y="3"/>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9"/>
            <p:cNvSpPr/>
            <p:nvPr/>
          </p:nvSpPr>
          <p:spPr>
            <a:xfrm>
              <a:off x="5247875" y="3691125"/>
              <a:ext cx="200" cy="200"/>
            </a:xfrm>
            <a:custGeom>
              <a:rect b="b" l="l" r="r" t="t"/>
              <a:pathLst>
                <a:path extrusionOk="0" h="8" w="8">
                  <a:moveTo>
                    <a:pt x="4" y="1"/>
                  </a:moveTo>
                  <a:cubicBezTo>
                    <a:pt x="4" y="4"/>
                    <a:pt x="0" y="4"/>
                    <a:pt x="0" y="8"/>
                  </a:cubicBezTo>
                  <a:cubicBezTo>
                    <a:pt x="4" y="4"/>
                    <a:pt x="4" y="1"/>
                    <a:pt x="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9"/>
            <p:cNvSpPr/>
            <p:nvPr/>
          </p:nvSpPr>
          <p:spPr>
            <a:xfrm>
              <a:off x="5248050" y="3685800"/>
              <a:ext cx="2300" cy="5350"/>
            </a:xfrm>
            <a:custGeom>
              <a:rect b="b" l="l" r="r" t="t"/>
              <a:pathLst>
                <a:path extrusionOk="0" h="214" w="92">
                  <a:moveTo>
                    <a:pt x="91" y="1"/>
                  </a:moveTo>
                  <a:lnTo>
                    <a:pt x="91" y="1"/>
                  </a:lnTo>
                  <a:cubicBezTo>
                    <a:pt x="65" y="99"/>
                    <a:pt x="40" y="149"/>
                    <a:pt x="0" y="214"/>
                  </a:cubicBezTo>
                  <a:cubicBezTo>
                    <a:pt x="22" y="195"/>
                    <a:pt x="44" y="181"/>
                    <a:pt x="69" y="163"/>
                  </a:cubicBezTo>
                  <a:cubicBezTo>
                    <a:pt x="80" y="109"/>
                    <a:pt x="83" y="55"/>
                    <a:pt x="9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9"/>
            <p:cNvSpPr/>
            <p:nvPr/>
          </p:nvSpPr>
          <p:spPr>
            <a:xfrm>
              <a:off x="5178700" y="3708325"/>
              <a:ext cx="400" cy="25"/>
            </a:xfrm>
            <a:custGeom>
              <a:rect b="b" l="l" r="r" t="t"/>
              <a:pathLst>
                <a:path extrusionOk="0" h="1" w="16">
                  <a:moveTo>
                    <a:pt x="7" y="1"/>
                  </a:moveTo>
                  <a:lnTo>
                    <a:pt x="15" y="1"/>
                  </a:ln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9"/>
            <p:cNvSpPr/>
            <p:nvPr/>
          </p:nvSpPr>
          <p:spPr>
            <a:xfrm>
              <a:off x="5178450" y="3708325"/>
              <a:ext cx="275" cy="25"/>
            </a:xfrm>
            <a:custGeom>
              <a:rect b="b" l="l" r="r" t="t"/>
              <a:pathLst>
                <a:path extrusionOk="0" h="1" w="11">
                  <a:moveTo>
                    <a:pt x="11" y="1"/>
                  </a:moveTo>
                  <a:lnTo>
                    <a:pt x="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9"/>
            <p:cNvSpPr/>
            <p:nvPr/>
          </p:nvSpPr>
          <p:spPr>
            <a:xfrm>
              <a:off x="5213650" y="3668800"/>
              <a:ext cx="300" cy="900"/>
            </a:xfrm>
            <a:custGeom>
              <a:rect b="b" l="l" r="r" t="t"/>
              <a:pathLst>
                <a:path extrusionOk="0" h="36" w="12">
                  <a:moveTo>
                    <a:pt x="1" y="0"/>
                  </a:moveTo>
                  <a:cubicBezTo>
                    <a:pt x="4" y="14"/>
                    <a:pt x="8" y="26"/>
                    <a:pt x="11" y="36"/>
                  </a:cubicBezTo>
                  <a:cubicBezTo>
                    <a:pt x="8" y="22"/>
                    <a:pt x="4" y="11"/>
                    <a:pt x="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9"/>
            <p:cNvSpPr/>
            <p:nvPr/>
          </p:nvSpPr>
          <p:spPr>
            <a:xfrm>
              <a:off x="5257225" y="3656000"/>
              <a:ext cx="150" cy="125"/>
            </a:xfrm>
            <a:custGeom>
              <a:rect b="b" l="l" r="r" t="t"/>
              <a:pathLst>
                <a:path extrusionOk="0" h="5" w="6">
                  <a:moveTo>
                    <a:pt x="1" y="4"/>
                  </a:moveTo>
                  <a:lnTo>
                    <a:pt x="1" y="4"/>
                  </a:lnTo>
                  <a:lnTo>
                    <a:pt x="5"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9"/>
            <p:cNvSpPr/>
            <p:nvPr/>
          </p:nvSpPr>
          <p:spPr>
            <a:xfrm>
              <a:off x="5264375" y="3627725"/>
              <a:ext cx="350" cy="125"/>
            </a:xfrm>
            <a:custGeom>
              <a:rect b="b" l="l" r="r" t="t"/>
              <a:pathLst>
                <a:path extrusionOk="0" h="5" w="14">
                  <a:moveTo>
                    <a:pt x="0" y="1"/>
                  </a:moveTo>
                  <a:lnTo>
                    <a:pt x="0" y="1"/>
                  </a:lnTo>
                  <a:cubicBezTo>
                    <a:pt x="4" y="4"/>
                    <a:pt x="10" y="4"/>
                    <a:pt x="14" y="4"/>
                  </a:cubicBezTo>
                  <a:cubicBezTo>
                    <a:pt x="10" y="4"/>
                    <a:pt x="4" y="1"/>
                    <a:pt x="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9"/>
            <p:cNvSpPr/>
            <p:nvPr/>
          </p:nvSpPr>
          <p:spPr>
            <a:xfrm>
              <a:off x="5257350" y="3653925"/>
              <a:ext cx="100" cy="2100"/>
            </a:xfrm>
            <a:custGeom>
              <a:rect b="b" l="l" r="r" t="t"/>
              <a:pathLst>
                <a:path extrusionOk="0" h="84" w="4">
                  <a:moveTo>
                    <a:pt x="4" y="1"/>
                  </a:moveTo>
                  <a:cubicBezTo>
                    <a:pt x="4" y="22"/>
                    <a:pt x="0" y="51"/>
                    <a:pt x="0" y="84"/>
                  </a:cubicBezTo>
                  <a:cubicBezTo>
                    <a:pt x="4" y="40"/>
                    <a:pt x="4" y="19"/>
                    <a:pt x="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9"/>
            <p:cNvSpPr/>
            <p:nvPr/>
          </p:nvSpPr>
          <p:spPr>
            <a:xfrm>
              <a:off x="5062800" y="3607450"/>
              <a:ext cx="204925" cy="133150"/>
            </a:xfrm>
            <a:custGeom>
              <a:rect b="b" l="l" r="r" t="t"/>
              <a:pathLst>
                <a:path extrusionOk="0" h="5326" w="8197">
                  <a:moveTo>
                    <a:pt x="5563" y="90"/>
                  </a:moveTo>
                  <a:cubicBezTo>
                    <a:pt x="5563" y="90"/>
                    <a:pt x="5563" y="91"/>
                    <a:pt x="5563" y="91"/>
                  </a:cubicBezTo>
                  <a:cubicBezTo>
                    <a:pt x="5562" y="91"/>
                    <a:pt x="5562" y="91"/>
                    <a:pt x="5562" y="92"/>
                  </a:cubicBezTo>
                  <a:lnTo>
                    <a:pt x="5562" y="92"/>
                  </a:lnTo>
                  <a:cubicBezTo>
                    <a:pt x="5562" y="91"/>
                    <a:pt x="5562" y="91"/>
                    <a:pt x="5563" y="90"/>
                  </a:cubicBezTo>
                  <a:close/>
                  <a:moveTo>
                    <a:pt x="5562" y="92"/>
                  </a:moveTo>
                  <a:cubicBezTo>
                    <a:pt x="5562" y="92"/>
                    <a:pt x="5562" y="92"/>
                    <a:pt x="5562" y="92"/>
                  </a:cubicBezTo>
                  <a:cubicBezTo>
                    <a:pt x="5562" y="92"/>
                    <a:pt x="5562" y="92"/>
                    <a:pt x="5562" y="92"/>
                  </a:cubicBezTo>
                  <a:close/>
                  <a:moveTo>
                    <a:pt x="8117" y="852"/>
                  </a:moveTo>
                  <a:cubicBezTo>
                    <a:pt x="8124" y="858"/>
                    <a:pt x="8130" y="865"/>
                    <a:pt x="8138" y="872"/>
                  </a:cubicBezTo>
                  <a:cubicBezTo>
                    <a:pt x="8132" y="865"/>
                    <a:pt x="8125" y="858"/>
                    <a:pt x="8117" y="852"/>
                  </a:cubicBezTo>
                  <a:close/>
                  <a:moveTo>
                    <a:pt x="8160" y="1348"/>
                  </a:moveTo>
                  <a:cubicBezTo>
                    <a:pt x="8163" y="1388"/>
                    <a:pt x="8160" y="1442"/>
                    <a:pt x="8150" y="1507"/>
                  </a:cubicBezTo>
                  <a:cubicBezTo>
                    <a:pt x="8153" y="1460"/>
                    <a:pt x="8156" y="1409"/>
                    <a:pt x="8160" y="1348"/>
                  </a:cubicBezTo>
                  <a:close/>
                  <a:moveTo>
                    <a:pt x="5851" y="1791"/>
                  </a:moveTo>
                  <a:lnTo>
                    <a:pt x="5854" y="1798"/>
                  </a:lnTo>
                  <a:cubicBezTo>
                    <a:pt x="5851" y="1798"/>
                    <a:pt x="5851" y="1795"/>
                    <a:pt x="5851" y="1791"/>
                  </a:cubicBezTo>
                  <a:close/>
                  <a:moveTo>
                    <a:pt x="7753" y="2112"/>
                  </a:moveTo>
                  <a:lnTo>
                    <a:pt x="7746" y="2159"/>
                  </a:lnTo>
                  <a:cubicBezTo>
                    <a:pt x="7746" y="2160"/>
                    <a:pt x="7746" y="2161"/>
                    <a:pt x="7746" y="2162"/>
                  </a:cubicBezTo>
                  <a:lnTo>
                    <a:pt x="7746" y="2162"/>
                  </a:lnTo>
                  <a:cubicBezTo>
                    <a:pt x="7748" y="2144"/>
                    <a:pt x="7751" y="2128"/>
                    <a:pt x="7753" y="2112"/>
                  </a:cubicBezTo>
                  <a:close/>
                  <a:moveTo>
                    <a:pt x="127" y="2832"/>
                  </a:moveTo>
                  <a:lnTo>
                    <a:pt x="130" y="2844"/>
                  </a:lnTo>
                  <a:cubicBezTo>
                    <a:pt x="129" y="2841"/>
                    <a:pt x="128" y="2837"/>
                    <a:pt x="127" y="2832"/>
                  </a:cubicBezTo>
                  <a:close/>
                  <a:moveTo>
                    <a:pt x="7000" y="3495"/>
                  </a:moveTo>
                  <a:cubicBezTo>
                    <a:pt x="7004" y="3500"/>
                    <a:pt x="7008" y="3502"/>
                    <a:pt x="7011" y="3505"/>
                  </a:cubicBezTo>
                  <a:lnTo>
                    <a:pt x="7011" y="3505"/>
                  </a:lnTo>
                  <a:cubicBezTo>
                    <a:pt x="7008" y="3502"/>
                    <a:pt x="7005" y="3499"/>
                    <a:pt x="7000" y="3495"/>
                  </a:cubicBezTo>
                  <a:close/>
                  <a:moveTo>
                    <a:pt x="6308" y="3268"/>
                  </a:moveTo>
                  <a:lnTo>
                    <a:pt x="6308" y="3268"/>
                  </a:lnTo>
                  <a:cubicBezTo>
                    <a:pt x="6326" y="3326"/>
                    <a:pt x="6351" y="3384"/>
                    <a:pt x="6387" y="3452"/>
                  </a:cubicBezTo>
                  <a:cubicBezTo>
                    <a:pt x="6418" y="3507"/>
                    <a:pt x="6457" y="3570"/>
                    <a:pt x="6503" y="3641"/>
                  </a:cubicBezTo>
                  <a:lnTo>
                    <a:pt x="6503" y="3641"/>
                  </a:lnTo>
                  <a:cubicBezTo>
                    <a:pt x="6480" y="3604"/>
                    <a:pt x="6450" y="3549"/>
                    <a:pt x="6431" y="3506"/>
                  </a:cubicBezTo>
                  <a:cubicBezTo>
                    <a:pt x="6416" y="3474"/>
                    <a:pt x="6406" y="3444"/>
                    <a:pt x="6406" y="3441"/>
                  </a:cubicBezTo>
                  <a:cubicBezTo>
                    <a:pt x="6406" y="3440"/>
                    <a:pt x="6407" y="3439"/>
                    <a:pt x="6408" y="3439"/>
                  </a:cubicBezTo>
                  <a:cubicBezTo>
                    <a:pt x="6412" y="3439"/>
                    <a:pt x="6419" y="3449"/>
                    <a:pt x="6438" y="3474"/>
                  </a:cubicBezTo>
                  <a:lnTo>
                    <a:pt x="6438" y="3474"/>
                  </a:lnTo>
                  <a:cubicBezTo>
                    <a:pt x="6424" y="3453"/>
                    <a:pt x="6406" y="3426"/>
                    <a:pt x="6391" y="3401"/>
                  </a:cubicBezTo>
                  <a:cubicBezTo>
                    <a:pt x="6380" y="3385"/>
                    <a:pt x="6371" y="3370"/>
                    <a:pt x="6364" y="3356"/>
                  </a:cubicBezTo>
                  <a:lnTo>
                    <a:pt x="6364" y="3356"/>
                  </a:lnTo>
                  <a:cubicBezTo>
                    <a:pt x="6374" y="3378"/>
                    <a:pt x="6386" y="3402"/>
                    <a:pt x="6399" y="3427"/>
                  </a:cubicBezTo>
                  <a:cubicBezTo>
                    <a:pt x="6366" y="3373"/>
                    <a:pt x="6337" y="3323"/>
                    <a:pt x="6308" y="3268"/>
                  </a:cubicBezTo>
                  <a:close/>
                  <a:moveTo>
                    <a:pt x="6503" y="3641"/>
                  </a:moveTo>
                  <a:cubicBezTo>
                    <a:pt x="6514" y="3659"/>
                    <a:pt x="6523" y="3673"/>
                    <a:pt x="6528" y="3679"/>
                  </a:cubicBezTo>
                  <a:cubicBezTo>
                    <a:pt x="6520" y="3666"/>
                    <a:pt x="6511" y="3653"/>
                    <a:pt x="6503" y="3641"/>
                  </a:cubicBezTo>
                  <a:close/>
                  <a:moveTo>
                    <a:pt x="5757" y="1"/>
                  </a:moveTo>
                  <a:cubicBezTo>
                    <a:pt x="5750" y="1"/>
                    <a:pt x="5742" y="1"/>
                    <a:pt x="5729" y="4"/>
                  </a:cubicBezTo>
                  <a:lnTo>
                    <a:pt x="5707" y="4"/>
                  </a:lnTo>
                  <a:cubicBezTo>
                    <a:pt x="5699" y="4"/>
                    <a:pt x="5692" y="4"/>
                    <a:pt x="5681" y="8"/>
                  </a:cubicBezTo>
                  <a:cubicBezTo>
                    <a:pt x="5646" y="15"/>
                    <a:pt x="5609" y="34"/>
                    <a:pt x="5588" y="55"/>
                  </a:cubicBezTo>
                  <a:cubicBezTo>
                    <a:pt x="5573" y="72"/>
                    <a:pt x="5565" y="85"/>
                    <a:pt x="5563" y="90"/>
                  </a:cubicBezTo>
                  <a:lnTo>
                    <a:pt x="5563" y="90"/>
                  </a:lnTo>
                  <a:cubicBezTo>
                    <a:pt x="5566" y="87"/>
                    <a:pt x="5566" y="84"/>
                    <a:pt x="5569" y="80"/>
                  </a:cubicBezTo>
                  <a:cubicBezTo>
                    <a:pt x="5573" y="77"/>
                    <a:pt x="5581" y="69"/>
                    <a:pt x="5588" y="62"/>
                  </a:cubicBezTo>
                  <a:cubicBezTo>
                    <a:pt x="5602" y="47"/>
                    <a:pt x="5624" y="29"/>
                    <a:pt x="5664" y="19"/>
                  </a:cubicBezTo>
                  <a:lnTo>
                    <a:pt x="5664" y="19"/>
                  </a:lnTo>
                  <a:cubicBezTo>
                    <a:pt x="5616" y="37"/>
                    <a:pt x="5588" y="66"/>
                    <a:pt x="5573" y="91"/>
                  </a:cubicBezTo>
                  <a:cubicBezTo>
                    <a:pt x="5569" y="98"/>
                    <a:pt x="5566" y="105"/>
                    <a:pt x="5563" y="112"/>
                  </a:cubicBezTo>
                  <a:cubicBezTo>
                    <a:pt x="5559" y="120"/>
                    <a:pt x="5559" y="127"/>
                    <a:pt x="5556" y="130"/>
                  </a:cubicBezTo>
                  <a:cubicBezTo>
                    <a:pt x="5556" y="137"/>
                    <a:pt x="5551" y="145"/>
                    <a:pt x="5551" y="152"/>
                  </a:cubicBezTo>
                  <a:lnTo>
                    <a:pt x="5548" y="170"/>
                  </a:lnTo>
                  <a:lnTo>
                    <a:pt x="5548" y="192"/>
                  </a:lnTo>
                  <a:lnTo>
                    <a:pt x="5548" y="210"/>
                  </a:lnTo>
                  <a:cubicBezTo>
                    <a:pt x="5548" y="220"/>
                    <a:pt x="5548" y="232"/>
                    <a:pt x="5544" y="245"/>
                  </a:cubicBezTo>
                  <a:cubicBezTo>
                    <a:pt x="5548" y="275"/>
                    <a:pt x="5548" y="310"/>
                    <a:pt x="5548" y="358"/>
                  </a:cubicBezTo>
                  <a:cubicBezTo>
                    <a:pt x="5549" y="351"/>
                    <a:pt x="5551" y="348"/>
                    <a:pt x="5552" y="348"/>
                  </a:cubicBezTo>
                  <a:cubicBezTo>
                    <a:pt x="5560" y="348"/>
                    <a:pt x="5571" y="419"/>
                    <a:pt x="5581" y="505"/>
                  </a:cubicBezTo>
                  <a:cubicBezTo>
                    <a:pt x="5581" y="574"/>
                    <a:pt x="5581" y="642"/>
                    <a:pt x="5577" y="707"/>
                  </a:cubicBezTo>
                  <a:lnTo>
                    <a:pt x="5577" y="717"/>
                  </a:lnTo>
                  <a:cubicBezTo>
                    <a:pt x="5563" y="1031"/>
                    <a:pt x="5544" y="1201"/>
                    <a:pt x="5519" y="1496"/>
                  </a:cubicBezTo>
                  <a:cubicBezTo>
                    <a:pt x="5514" y="1520"/>
                    <a:pt x="5500" y="1619"/>
                    <a:pt x="5494" y="1619"/>
                  </a:cubicBezTo>
                  <a:cubicBezTo>
                    <a:pt x="5492" y="1619"/>
                    <a:pt x="5491" y="1615"/>
                    <a:pt x="5491" y="1604"/>
                  </a:cubicBezTo>
                  <a:lnTo>
                    <a:pt x="5491" y="1604"/>
                  </a:lnTo>
                  <a:cubicBezTo>
                    <a:pt x="5491" y="1647"/>
                    <a:pt x="5494" y="1687"/>
                    <a:pt x="5486" y="1777"/>
                  </a:cubicBezTo>
                  <a:cubicBezTo>
                    <a:pt x="5480" y="1810"/>
                    <a:pt x="5477" y="1823"/>
                    <a:pt x="5476" y="1823"/>
                  </a:cubicBezTo>
                  <a:cubicBezTo>
                    <a:pt x="5471" y="1823"/>
                    <a:pt x="5487" y="1677"/>
                    <a:pt x="5481" y="1677"/>
                  </a:cubicBezTo>
                  <a:lnTo>
                    <a:pt x="5481" y="1677"/>
                  </a:lnTo>
                  <a:cubicBezTo>
                    <a:pt x="5480" y="1677"/>
                    <a:pt x="5477" y="1685"/>
                    <a:pt x="5473" y="1705"/>
                  </a:cubicBezTo>
                  <a:cubicBezTo>
                    <a:pt x="5480" y="1720"/>
                    <a:pt x="5465" y="1943"/>
                    <a:pt x="5458" y="2072"/>
                  </a:cubicBezTo>
                  <a:cubicBezTo>
                    <a:pt x="5469" y="2051"/>
                    <a:pt x="5476" y="1979"/>
                    <a:pt x="5483" y="1892"/>
                  </a:cubicBezTo>
                  <a:cubicBezTo>
                    <a:pt x="5491" y="1806"/>
                    <a:pt x="5494" y="1708"/>
                    <a:pt x="5494" y="1643"/>
                  </a:cubicBezTo>
                  <a:cubicBezTo>
                    <a:pt x="5501" y="1643"/>
                    <a:pt x="5508" y="1672"/>
                    <a:pt x="5512" y="1720"/>
                  </a:cubicBezTo>
                  <a:cubicBezTo>
                    <a:pt x="5486" y="2011"/>
                    <a:pt x="5455" y="2339"/>
                    <a:pt x="5378" y="2645"/>
                  </a:cubicBezTo>
                  <a:cubicBezTo>
                    <a:pt x="5353" y="2731"/>
                    <a:pt x="5314" y="2887"/>
                    <a:pt x="5242" y="3048"/>
                  </a:cubicBezTo>
                  <a:cubicBezTo>
                    <a:pt x="5217" y="3099"/>
                    <a:pt x="5195" y="3150"/>
                    <a:pt x="5167" y="3200"/>
                  </a:cubicBezTo>
                  <a:cubicBezTo>
                    <a:pt x="5152" y="3225"/>
                    <a:pt x="5137" y="3250"/>
                    <a:pt x="5123" y="3276"/>
                  </a:cubicBezTo>
                  <a:cubicBezTo>
                    <a:pt x="5105" y="3297"/>
                    <a:pt x="5087" y="3323"/>
                    <a:pt x="5072" y="3344"/>
                  </a:cubicBezTo>
                  <a:cubicBezTo>
                    <a:pt x="5059" y="3369"/>
                    <a:pt x="5037" y="3387"/>
                    <a:pt x="5022" y="3409"/>
                  </a:cubicBezTo>
                  <a:cubicBezTo>
                    <a:pt x="5004" y="3431"/>
                    <a:pt x="4986" y="3452"/>
                    <a:pt x="4968" y="3470"/>
                  </a:cubicBezTo>
                  <a:cubicBezTo>
                    <a:pt x="4932" y="3506"/>
                    <a:pt x="4892" y="3535"/>
                    <a:pt x="4856" y="3560"/>
                  </a:cubicBezTo>
                  <a:cubicBezTo>
                    <a:pt x="4846" y="3571"/>
                    <a:pt x="4831" y="3582"/>
                    <a:pt x="4816" y="3592"/>
                  </a:cubicBezTo>
                  <a:cubicBezTo>
                    <a:pt x="4799" y="3604"/>
                    <a:pt x="4784" y="3610"/>
                    <a:pt x="4773" y="3617"/>
                  </a:cubicBezTo>
                  <a:cubicBezTo>
                    <a:pt x="4763" y="3625"/>
                    <a:pt x="4756" y="3629"/>
                    <a:pt x="4748" y="3632"/>
                  </a:cubicBezTo>
                  <a:cubicBezTo>
                    <a:pt x="4703" y="3649"/>
                    <a:pt x="4659" y="3657"/>
                    <a:pt x="4616" y="3657"/>
                  </a:cubicBezTo>
                  <a:cubicBezTo>
                    <a:pt x="4343" y="3657"/>
                    <a:pt x="4102" y="3332"/>
                    <a:pt x="3909" y="2915"/>
                  </a:cubicBezTo>
                  <a:cubicBezTo>
                    <a:pt x="3913" y="2915"/>
                    <a:pt x="3913" y="2915"/>
                    <a:pt x="3913" y="2912"/>
                  </a:cubicBezTo>
                  <a:cubicBezTo>
                    <a:pt x="3891" y="2865"/>
                    <a:pt x="3865" y="2818"/>
                    <a:pt x="3844" y="2767"/>
                  </a:cubicBezTo>
                  <a:cubicBezTo>
                    <a:pt x="3840" y="2764"/>
                    <a:pt x="3840" y="2761"/>
                    <a:pt x="3837" y="2753"/>
                  </a:cubicBezTo>
                  <a:lnTo>
                    <a:pt x="3837" y="2753"/>
                  </a:lnTo>
                  <a:cubicBezTo>
                    <a:pt x="3839" y="2756"/>
                    <a:pt x="3852" y="2779"/>
                    <a:pt x="3855" y="2779"/>
                  </a:cubicBezTo>
                  <a:cubicBezTo>
                    <a:pt x="3856" y="2779"/>
                    <a:pt x="3856" y="2774"/>
                    <a:pt x="3851" y="2761"/>
                  </a:cubicBezTo>
                  <a:cubicBezTo>
                    <a:pt x="3844" y="2757"/>
                    <a:pt x="3833" y="2739"/>
                    <a:pt x="3819" y="2706"/>
                  </a:cubicBezTo>
                  <a:cubicBezTo>
                    <a:pt x="3787" y="2627"/>
                    <a:pt x="3754" y="2544"/>
                    <a:pt x="3725" y="2465"/>
                  </a:cubicBezTo>
                  <a:cubicBezTo>
                    <a:pt x="3725" y="2461"/>
                    <a:pt x="3725" y="2458"/>
                    <a:pt x="3722" y="2454"/>
                  </a:cubicBezTo>
                  <a:cubicBezTo>
                    <a:pt x="3722" y="2447"/>
                    <a:pt x="3718" y="2443"/>
                    <a:pt x="3718" y="2440"/>
                  </a:cubicBezTo>
                  <a:cubicBezTo>
                    <a:pt x="3692" y="2375"/>
                    <a:pt x="3671" y="2310"/>
                    <a:pt x="3649" y="2242"/>
                  </a:cubicBezTo>
                  <a:cubicBezTo>
                    <a:pt x="3649" y="2234"/>
                    <a:pt x="3646" y="2227"/>
                    <a:pt x="3642" y="2212"/>
                  </a:cubicBezTo>
                  <a:cubicBezTo>
                    <a:pt x="3639" y="2202"/>
                    <a:pt x="3635" y="2187"/>
                    <a:pt x="3628" y="2173"/>
                  </a:cubicBezTo>
                  <a:cubicBezTo>
                    <a:pt x="3509" y="1791"/>
                    <a:pt x="3433" y="1439"/>
                    <a:pt x="3404" y="1276"/>
                  </a:cubicBezTo>
                  <a:cubicBezTo>
                    <a:pt x="3391" y="1206"/>
                    <a:pt x="3338" y="1176"/>
                    <a:pt x="3282" y="1176"/>
                  </a:cubicBezTo>
                  <a:cubicBezTo>
                    <a:pt x="3205" y="1176"/>
                    <a:pt x="3121" y="1233"/>
                    <a:pt x="3123" y="1323"/>
                  </a:cubicBezTo>
                  <a:cubicBezTo>
                    <a:pt x="3135" y="1835"/>
                    <a:pt x="3102" y="2353"/>
                    <a:pt x="3037" y="2857"/>
                  </a:cubicBezTo>
                  <a:cubicBezTo>
                    <a:pt x="2965" y="3441"/>
                    <a:pt x="2806" y="4854"/>
                    <a:pt x="2050" y="4972"/>
                  </a:cubicBezTo>
                  <a:cubicBezTo>
                    <a:pt x="2022" y="4977"/>
                    <a:pt x="1995" y="4979"/>
                    <a:pt x="1969" y="4979"/>
                  </a:cubicBezTo>
                  <a:cubicBezTo>
                    <a:pt x="1870" y="4979"/>
                    <a:pt x="1777" y="4949"/>
                    <a:pt x="1686" y="4900"/>
                  </a:cubicBezTo>
                  <a:cubicBezTo>
                    <a:pt x="1635" y="4857"/>
                    <a:pt x="1589" y="4803"/>
                    <a:pt x="1603" y="4799"/>
                  </a:cubicBezTo>
                  <a:cubicBezTo>
                    <a:pt x="1527" y="4756"/>
                    <a:pt x="1449" y="4670"/>
                    <a:pt x="1376" y="4562"/>
                  </a:cubicBezTo>
                  <a:cubicBezTo>
                    <a:pt x="1301" y="4453"/>
                    <a:pt x="1228" y="4331"/>
                    <a:pt x="1146" y="4212"/>
                  </a:cubicBezTo>
                  <a:cubicBezTo>
                    <a:pt x="1139" y="4199"/>
                    <a:pt x="1137" y="4194"/>
                    <a:pt x="1138" y="4194"/>
                  </a:cubicBezTo>
                  <a:lnTo>
                    <a:pt x="1138" y="4194"/>
                  </a:lnTo>
                  <a:cubicBezTo>
                    <a:pt x="1141" y="4194"/>
                    <a:pt x="1164" y="4229"/>
                    <a:pt x="1168" y="4229"/>
                  </a:cubicBezTo>
                  <a:cubicBezTo>
                    <a:pt x="1169" y="4229"/>
                    <a:pt x="1169" y="4227"/>
                    <a:pt x="1168" y="4223"/>
                  </a:cubicBezTo>
                  <a:cubicBezTo>
                    <a:pt x="1120" y="4166"/>
                    <a:pt x="1077" y="4086"/>
                    <a:pt x="1009" y="3935"/>
                  </a:cubicBezTo>
                  <a:lnTo>
                    <a:pt x="1009" y="3935"/>
                  </a:lnTo>
                  <a:lnTo>
                    <a:pt x="1020" y="3953"/>
                  </a:lnTo>
                  <a:cubicBezTo>
                    <a:pt x="919" y="3744"/>
                    <a:pt x="857" y="3585"/>
                    <a:pt x="792" y="3423"/>
                  </a:cubicBezTo>
                  <a:cubicBezTo>
                    <a:pt x="731" y="3265"/>
                    <a:pt x="666" y="3095"/>
                    <a:pt x="584" y="2847"/>
                  </a:cubicBezTo>
                  <a:lnTo>
                    <a:pt x="584" y="2887"/>
                  </a:lnTo>
                  <a:cubicBezTo>
                    <a:pt x="548" y="2782"/>
                    <a:pt x="544" y="2757"/>
                    <a:pt x="530" y="2706"/>
                  </a:cubicBezTo>
                  <a:cubicBezTo>
                    <a:pt x="523" y="2692"/>
                    <a:pt x="519" y="2686"/>
                    <a:pt x="517" y="2686"/>
                  </a:cubicBezTo>
                  <a:lnTo>
                    <a:pt x="517" y="2686"/>
                  </a:lnTo>
                  <a:cubicBezTo>
                    <a:pt x="513" y="2686"/>
                    <a:pt x="532" y="2743"/>
                    <a:pt x="551" y="2800"/>
                  </a:cubicBezTo>
                  <a:cubicBezTo>
                    <a:pt x="571" y="2858"/>
                    <a:pt x="593" y="2917"/>
                    <a:pt x="586" y="2917"/>
                  </a:cubicBezTo>
                  <a:cubicBezTo>
                    <a:pt x="585" y="2917"/>
                    <a:pt x="580" y="2912"/>
                    <a:pt x="573" y="2901"/>
                  </a:cubicBezTo>
                  <a:cubicBezTo>
                    <a:pt x="562" y="2825"/>
                    <a:pt x="498" y="2638"/>
                    <a:pt x="443" y="2454"/>
                  </a:cubicBezTo>
                  <a:cubicBezTo>
                    <a:pt x="428" y="2407"/>
                    <a:pt x="415" y="2364"/>
                    <a:pt x="403" y="2320"/>
                  </a:cubicBezTo>
                  <a:cubicBezTo>
                    <a:pt x="396" y="2295"/>
                    <a:pt x="393" y="2277"/>
                    <a:pt x="385" y="2256"/>
                  </a:cubicBezTo>
                  <a:cubicBezTo>
                    <a:pt x="385" y="2249"/>
                    <a:pt x="382" y="2245"/>
                    <a:pt x="382" y="2242"/>
                  </a:cubicBezTo>
                  <a:cubicBezTo>
                    <a:pt x="382" y="2234"/>
                    <a:pt x="378" y="2227"/>
                    <a:pt x="375" y="2224"/>
                  </a:cubicBezTo>
                  <a:cubicBezTo>
                    <a:pt x="371" y="2209"/>
                    <a:pt x="368" y="2199"/>
                    <a:pt x="360" y="2184"/>
                  </a:cubicBezTo>
                  <a:cubicBezTo>
                    <a:pt x="353" y="2173"/>
                    <a:pt x="346" y="2162"/>
                    <a:pt x="335" y="2155"/>
                  </a:cubicBezTo>
                  <a:cubicBezTo>
                    <a:pt x="325" y="2144"/>
                    <a:pt x="317" y="2134"/>
                    <a:pt x="307" y="2130"/>
                  </a:cubicBezTo>
                  <a:cubicBezTo>
                    <a:pt x="288" y="2116"/>
                    <a:pt x="267" y="2109"/>
                    <a:pt x="245" y="2101"/>
                  </a:cubicBezTo>
                  <a:cubicBezTo>
                    <a:pt x="227" y="2097"/>
                    <a:pt x="209" y="2094"/>
                    <a:pt x="195" y="2094"/>
                  </a:cubicBezTo>
                  <a:lnTo>
                    <a:pt x="159" y="2094"/>
                  </a:lnTo>
                  <a:cubicBezTo>
                    <a:pt x="101" y="2109"/>
                    <a:pt x="83" y="2130"/>
                    <a:pt x="76" y="2134"/>
                  </a:cubicBezTo>
                  <a:cubicBezTo>
                    <a:pt x="73" y="2137"/>
                    <a:pt x="72" y="2138"/>
                    <a:pt x="74" y="2138"/>
                  </a:cubicBezTo>
                  <a:cubicBezTo>
                    <a:pt x="75" y="2138"/>
                    <a:pt x="80" y="2136"/>
                    <a:pt x="87" y="2134"/>
                  </a:cubicBezTo>
                  <a:cubicBezTo>
                    <a:pt x="91" y="2132"/>
                    <a:pt x="95" y="2129"/>
                    <a:pt x="97" y="2129"/>
                  </a:cubicBezTo>
                  <a:cubicBezTo>
                    <a:pt x="98" y="2129"/>
                    <a:pt x="99" y="2130"/>
                    <a:pt x="97" y="2134"/>
                  </a:cubicBezTo>
                  <a:cubicBezTo>
                    <a:pt x="94" y="2137"/>
                    <a:pt x="87" y="2141"/>
                    <a:pt x="76" y="2148"/>
                  </a:cubicBezTo>
                  <a:cubicBezTo>
                    <a:pt x="69" y="2155"/>
                    <a:pt x="65" y="2159"/>
                    <a:pt x="54" y="2166"/>
                  </a:cubicBezTo>
                  <a:cubicBezTo>
                    <a:pt x="47" y="2173"/>
                    <a:pt x="39" y="2184"/>
                    <a:pt x="32" y="2195"/>
                  </a:cubicBezTo>
                  <a:cubicBezTo>
                    <a:pt x="18" y="2212"/>
                    <a:pt x="7" y="2231"/>
                    <a:pt x="0" y="2252"/>
                  </a:cubicBezTo>
                  <a:lnTo>
                    <a:pt x="0" y="2267"/>
                  </a:lnTo>
                  <a:lnTo>
                    <a:pt x="0" y="2285"/>
                  </a:lnTo>
                  <a:cubicBezTo>
                    <a:pt x="0" y="2295"/>
                    <a:pt x="4" y="2303"/>
                    <a:pt x="4" y="2314"/>
                  </a:cubicBezTo>
                  <a:cubicBezTo>
                    <a:pt x="11" y="2353"/>
                    <a:pt x="18" y="2375"/>
                    <a:pt x="22" y="2397"/>
                  </a:cubicBezTo>
                  <a:cubicBezTo>
                    <a:pt x="26" y="2418"/>
                    <a:pt x="29" y="2436"/>
                    <a:pt x="32" y="2450"/>
                  </a:cubicBezTo>
                  <a:cubicBezTo>
                    <a:pt x="36" y="2480"/>
                    <a:pt x="36" y="2493"/>
                    <a:pt x="32" y="2498"/>
                  </a:cubicBezTo>
                  <a:cubicBezTo>
                    <a:pt x="26" y="2472"/>
                    <a:pt x="7" y="2422"/>
                    <a:pt x="0" y="2393"/>
                  </a:cubicBezTo>
                  <a:lnTo>
                    <a:pt x="0" y="2393"/>
                  </a:lnTo>
                  <a:cubicBezTo>
                    <a:pt x="27" y="2532"/>
                    <a:pt x="108" y="2764"/>
                    <a:pt x="127" y="2832"/>
                  </a:cubicBezTo>
                  <a:lnTo>
                    <a:pt x="127" y="2832"/>
                  </a:lnTo>
                  <a:lnTo>
                    <a:pt x="87" y="2681"/>
                  </a:lnTo>
                  <a:lnTo>
                    <a:pt x="87" y="2681"/>
                  </a:lnTo>
                  <a:cubicBezTo>
                    <a:pt x="159" y="2912"/>
                    <a:pt x="234" y="3163"/>
                    <a:pt x="325" y="3409"/>
                  </a:cubicBezTo>
                  <a:cubicBezTo>
                    <a:pt x="415" y="3657"/>
                    <a:pt x="515" y="3898"/>
                    <a:pt x="623" y="4104"/>
                  </a:cubicBezTo>
                  <a:lnTo>
                    <a:pt x="616" y="4068"/>
                  </a:lnTo>
                  <a:lnTo>
                    <a:pt x="616" y="4068"/>
                  </a:lnTo>
                  <a:cubicBezTo>
                    <a:pt x="699" y="4227"/>
                    <a:pt x="731" y="4287"/>
                    <a:pt x="764" y="4357"/>
                  </a:cubicBezTo>
                  <a:cubicBezTo>
                    <a:pt x="782" y="4389"/>
                    <a:pt x="800" y="4421"/>
                    <a:pt x="829" y="4468"/>
                  </a:cubicBezTo>
                  <a:cubicBezTo>
                    <a:pt x="854" y="4515"/>
                    <a:pt x="890" y="4573"/>
                    <a:pt x="947" y="4651"/>
                  </a:cubicBezTo>
                  <a:lnTo>
                    <a:pt x="937" y="4641"/>
                  </a:lnTo>
                  <a:lnTo>
                    <a:pt x="937" y="4641"/>
                  </a:lnTo>
                  <a:cubicBezTo>
                    <a:pt x="987" y="4702"/>
                    <a:pt x="1052" y="4785"/>
                    <a:pt x="1124" y="4864"/>
                  </a:cubicBezTo>
                  <a:cubicBezTo>
                    <a:pt x="1114" y="4855"/>
                    <a:pt x="1109" y="4852"/>
                    <a:pt x="1108" y="4852"/>
                  </a:cubicBezTo>
                  <a:lnTo>
                    <a:pt x="1108" y="4852"/>
                  </a:lnTo>
                  <a:cubicBezTo>
                    <a:pt x="1104" y="4852"/>
                    <a:pt x="1124" y="4878"/>
                    <a:pt x="1142" y="4904"/>
                  </a:cubicBezTo>
                  <a:cubicBezTo>
                    <a:pt x="1158" y="4924"/>
                    <a:pt x="1175" y="4945"/>
                    <a:pt x="1172" y="4945"/>
                  </a:cubicBezTo>
                  <a:cubicBezTo>
                    <a:pt x="1170" y="4945"/>
                    <a:pt x="1163" y="4939"/>
                    <a:pt x="1146" y="4922"/>
                  </a:cubicBezTo>
                  <a:lnTo>
                    <a:pt x="1146" y="4922"/>
                  </a:lnTo>
                  <a:cubicBezTo>
                    <a:pt x="1214" y="4990"/>
                    <a:pt x="1261" y="5030"/>
                    <a:pt x="1293" y="5055"/>
                  </a:cubicBezTo>
                  <a:cubicBezTo>
                    <a:pt x="1326" y="5080"/>
                    <a:pt x="1344" y="5092"/>
                    <a:pt x="1358" y="5098"/>
                  </a:cubicBezTo>
                  <a:cubicBezTo>
                    <a:pt x="1369" y="5109"/>
                    <a:pt x="1384" y="5113"/>
                    <a:pt x="1401" y="5124"/>
                  </a:cubicBezTo>
                  <a:cubicBezTo>
                    <a:pt x="1412" y="5130"/>
                    <a:pt x="1427" y="5138"/>
                    <a:pt x="1444" y="5145"/>
                  </a:cubicBezTo>
                  <a:cubicBezTo>
                    <a:pt x="1463" y="5156"/>
                    <a:pt x="1488" y="5167"/>
                    <a:pt x="1517" y="5178"/>
                  </a:cubicBezTo>
                  <a:cubicBezTo>
                    <a:pt x="1531" y="5192"/>
                    <a:pt x="1549" y="5203"/>
                    <a:pt x="1564" y="5217"/>
                  </a:cubicBezTo>
                  <a:cubicBezTo>
                    <a:pt x="1585" y="5225"/>
                    <a:pt x="1603" y="5228"/>
                    <a:pt x="1617" y="5232"/>
                  </a:cubicBezTo>
                  <a:cubicBezTo>
                    <a:pt x="1632" y="5239"/>
                    <a:pt x="1647" y="5243"/>
                    <a:pt x="1665" y="5246"/>
                  </a:cubicBezTo>
                  <a:cubicBezTo>
                    <a:pt x="1704" y="5253"/>
                    <a:pt x="1751" y="5271"/>
                    <a:pt x="1848" y="5286"/>
                  </a:cubicBezTo>
                  <a:cubicBezTo>
                    <a:pt x="1824" y="5283"/>
                    <a:pt x="1810" y="5281"/>
                    <a:pt x="1803" y="5281"/>
                  </a:cubicBezTo>
                  <a:cubicBezTo>
                    <a:pt x="1786" y="5281"/>
                    <a:pt x="1807" y="5288"/>
                    <a:pt x="1827" y="5293"/>
                  </a:cubicBezTo>
                  <a:cubicBezTo>
                    <a:pt x="1841" y="5296"/>
                    <a:pt x="1855" y="5303"/>
                    <a:pt x="1855" y="5303"/>
                  </a:cubicBezTo>
                  <a:cubicBezTo>
                    <a:pt x="1853" y="5306"/>
                    <a:pt x="1848" y="5307"/>
                    <a:pt x="1838" y="5307"/>
                  </a:cubicBezTo>
                  <a:cubicBezTo>
                    <a:pt x="1827" y="5307"/>
                    <a:pt x="1812" y="5306"/>
                    <a:pt x="1790" y="5303"/>
                  </a:cubicBezTo>
                  <a:lnTo>
                    <a:pt x="1790" y="5303"/>
                  </a:lnTo>
                  <a:cubicBezTo>
                    <a:pt x="1851" y="5319"/>
                    <a:pt x="1911" y="5325"/>
                    <a:pt x="1967" y="5325"/>
                  </a:cubicBezTo>
                  <a:cubicBezTo>
                    <a:pt x="2004" y="5325"/>
                    <a:pt x="2039" y="5323"/>
                    <a:pt x="2071" y="5318"/>
                  </a:cubicBezTo>
                  <a:cubicBezTo>
                    <a:pt x="2111" y="5315"/>
                    <a:pt x="2151" y="5303"/>
                    <a:pt x="2184" y="5293"/>
                  </a:cubicBezTo>
                  <a:cubicBezTo>
                    <a:pt x="2219" y="5282"/>
                    <a:pt x="2252" y="5271"/>
                    <a:pt x="2280" y="5260"/>
                  </a:cubicBezTo>
                  <a:cubicBezTo>
                    <a:pt x="2400" y="5207"/>
                    <a:pt x="2482" y="5149"/>
                    <a:pt x="2565" y="5098"/>
                  </a:cubicBezTo>
                  <a:cubicBezTo>
                    <a:pt x="2587" y="5073"/>
                    <a:pt x="2593" y="5063"/>
                    <a:pt x="2590" y="5063"/>
                  </a:cubicBezTo>
                  <a:cubicBezTo>
                    <a:pt x="2583" y="5063"/>
                    <a:pt x="2534" y="5103"/>
                    <a:pt x="2478" y="5142"/>
                  </a:cubicBezTo>
                  <a:cubicBezTo>
                    <a:pt x="2411" y="5189"/>
                    <a:pt x="2330" y="5228"/>
                    <a:pt x="2327" y="5228"/>
                  </a:cubicBezTo>
                  <a:cubicBezTo>
                    <a:pt x="2326" y="5228"/>
                    <a:pt x="2330" y="5226"/>
                    <a:pt x="2338" y="5221"/>
                  </a:cubicBezTo>
                  <a:lnTo>
                    <a:pt x="2338" y="5221"/>
                  </a:lnTo>
                  <a:cubicBezTo>
                    <a:pt x="2329" y="5224"/>
                    <a:pt x="2324" y="5226"/>
                    <a:pt x="2321" y="5226"/>
                  </a:cubicBezTo>
                  <a:cubicBezTo>
                    <a:pt x="2311" y="5226"/>
                    <a:pt x="2343" y="5207"/>
                    <a:pt x="2389" y="5181"/>
                  </a:cubicBezTo>
                  <a:cubicBezTo>
                    <a:pt x="2446" y="5145"/>
                    <a:pt x="2518" y="5087"/>
                    <a:pt x="2565" y="5044"/>
                  </a:cubicBezTo>
                  <a:cubicBezTo>
                    <a:pt x="2580" y="5034"/>
                    <a:pt x="2590" y="5022"/>
                    <a:pt x="2601" y="5015"/>
                  </a:cubicBezTo>
                  <a:cubicBezTo>
                    <a:pt x="2616" y="5005"/>
                    <a:pt x="2626" y="4994"/>
                    <a:pt x="2638" y="4983"/>
                  </a:cubicBezTo>
                  <a:cubicBezTo>
                    <a:pt x="2651" y="4972"/>
                    <a:pt x="2663" y="4962"/>
                    <a:pt x="2676" y="4951"/>
                  </a:cubicBezTo>
                  <a:cubicBezTo>
                    <a:pt x="2691" y="4940"/>
                    <a:pt x="2706" y="4926"/>
                    <a:pt x="2720" y="4911"/>
                  </a:cubicBezTo>
                  <a:cubicBezTo>
                    <a:pt x="2778" y="4854"/>
                    <a:pt x="2846" y="4771"/>
                    <a:pt x="2925" y="4626"/>
                  </a:cubicBezTo>
                  <a:lnTo>
                    <a:pt x="2925" y="4626"/>
                  </a:lnTo>
                  <a:cubicBezTo>
                    <a:pt x="2911" y="4655"/>
                    <a:pt x="2911" y="4655"/>
                    <a:pt x="2893" y="4684"/>
                  </a:cubicBezTo>
                  <a:cubicBezTo>
                    <a:pt x="2962" y="4580"/>
                    <a:pt x="2997" y="4465"/>
                    <a:pt x="3062" y="4327"/>
                  </a:cubicBezTo>
                  <a:cubicBezTo>
                    <a:pt x="3077" y="4244"/>
                    <a:pt x="3127" y="4144"/>
                    <a:pt x="3113" y="4115"/>
                  </a:cubicBezTo>
                  <a:lnTo>
                    <a:pt x="3113" y="4115"/>
                  </a:lnTo>
                  <a:cubicBezTo>
                    <a:pt x="3084" y="4209"/>
                    <a:pt x="3052" y="4306"/>
                    <a:pt x="3015" y="4400"/>
                  </a:cubicBezTo>
                  <a:cubicBezTo>
                    <a:pt x="3073" y="4237"/>
                    <a:pt x="3102" y="4079"/>
                    <a:pt x="3181" y="3812"/>
                  </a:cubicBezTo>
                  <a:lnTo>
                    <a:pt x="3181" y="3812"/>
                  </a:lnTo>
                  <a:cubicBezTo>
                    <a:pt x="3181" y="3834"/>
                    <a:pt x="3167" y="3917"/>
                    <a:pt x="3152" y="3974"/>
                  </a:cubicBezTo>
                  <a:cubicBezTo>
                    <a:pt x="3181" y="3895"/>
                    <a:pt x="3188" y="3820"/>
                    <a:pt x="3213" y="3740"/>
                  </a:cubicBezTo>
                  <a:lnTo>
                    <a:pt x="3213" y="3740"/>
                  </a:lnTo>
                  <a:cubicBezTo>
                    <a:pt x="3225" y="3755"/>
                    <a:pt x="3203" y="3841"/>
                    <a:pt x="3178" y="3949"/>
                  </a:cubicBezTo>
                  <a:cubicBezTo>
                    <a:pt x="3149" y="4057"/>
                    <a:pt x="3109" y="4179"/>
                    <a:pt x="3084" y="4270"/>
                  </a:cubicBezTo>
                  <a:cubicBezTo>
                    <a:pt x="3105" y="4230"/>
                    <a:pt x="3127" y="4147"/>
                    <a:pt x="3145" y="4086"/>
                  </a:cubicBezTo>
                  <a:cubicBezTo>
                    <a:pt x="3155" y="4044"/>
                    <a:pt x="3163" y="4010"/>
                    <a:pt x="3167" y="4010"/>
                  </a:cubicBezTo>
                  <a:cubicBezTo>
                    <a:pt x="3169" y="4010"/>
                    <a:pt x="3170" y="4017"/>
                    <a:pt x="3170" y="4032"/>
                  </a:cubicBezTo>
                  <a:cubicBezTo>
                    <a:pt x="3178" y="3895"/>
                    <a:pt x="3257" y="3719"/>
                    <a:pt x="3275" y="3499"/>
                  </a:cubicBezTo>
                  <a:lnTo>
                    <a:pt x="3286" y="3514"/>
                  </a:lnTo>
                  <a:cubicBezTo>
                    <a:pt x="3293" y="3481"/>
                    <a:pt x="3300" y="3409"/>
                    <a:pt x="3311" y="3344"/>
                  </a:cubicBezTo>
                  <a:lnTo>
                    <a:pt x="3311" y="3344"/>
                  </a:lnTo>
                  <a:lnTo>
                    <a:pt x="3308" y="3463"/>
                  </a:lnTo>
                  <a:cubicBezTo>
                    <a:pt x="3325" y="3283"/>
                    <a:pt x="3379" y="3125"/>
                    <a:pt x="3394" y="2955"/>
                  </a:cubicBezTo>
                  <a:lnTo>
                    <a:pt x="3394" y="2955"/>
                  </a:lnTo>
                  <a:cubicBezTo>
                    <a:pt x="3374" y="3120"/>
                    <a:pt x="3363" y="3147"/>
                    <a:pt x="3359" y="3147"/>
                  </a:cubicBezTo>
                  <a:cubicBezTo>
                    <a:pt x="3358" y="3147"/>
                    <a:pt x="3358" y="3146"/>
                    <a:pt x="3358" y="3146"/>
                  </a:cubicBezTo>
                  <a:cubicBezTo>
                    <a:pt x="3356" y="3142"/>
                    <a:pt x="3354" y="3132"/>
                    <a:pt x="3351" y="3132"/>
                  </a:cubicBezTo>
                  <a:cubicBezTo>
                    <a:pt x="3348" y="3132"/>
                    <a:pt x="3344" y="3142"/>
                    <a:pt x="3336" y="3178"/>
                  </a:cubicBezTo>
                  <a:cubicBezTo>
                    <a:pt x="3361" y="2959"/>
                    <a:pt x="3376" y="2897"/>
                    <a:pt x="3394" y="2829"/>
                  </a:cubicBezTo>
                  <a:cubicBezTo>
                    <a:pt x="3404" y="2800"/>
                    <a:pt x="3411" y="2767"/>
                    <a:pt x="3419" y="2721"/>
                  </a:cubicBezTo>
                  <a:cubicBezTo>
                    <a:pt x="3441" y="2764"/>
                    <a:pt x="3466" y="2807"/>
                    <a:pt x="3494" y="2876"/>
                  </a:cubicBezTo>
                  <a:lnTo>
                    <a:pt x="3484" y="2879"/>
                  </a:lnTo>
                  <a:cubicBezTo>
                    <a:pt x="3516" y="2969"/>
                    <a:pt x="3538" y="3016"/>
                    <a:pt x="3552" y="3045"/>
                  </a:cubicBezTo>
                  <a:cubicBezTo>
                    <a:pt x="3567" y="3074"/>
                    <a:pt x="3577" y="3085"/>
                    <a:pt x="3584" y="3092"/>
                  </a:cubicBezTo>
                  <a:cubicBezTo>
                    <a:pt x="3599" y="3106"/>
                    <a:pt x="3610" y="3117"/>
                    <a:pt x="3682" y="3272"/>
                  </a:cubicBezTo>
                  <a:cubicBezTo>
                    <a:pt x="3653" y="3233"/>
                    <a:pt x="3628" y="3193"/>
                    <a:pt x="3599" y="3153"/>
                  </a:cubicBezTo>
                  <a:lnTo>
                    <a:pt x="3599" y="3153"/>
                  </a:lnTo>
                  <a:lnTo>
                    <a:pt x="3642" y="3228"/>
                  </a:lnTo>
                  <a:lnTo>
                    <a:pt x="3685" y="3308"/>
                  </a:lnTo>
                  <a:lnTo>
                    <a:pt x="3657" y="3283"/>
                  </a:lnTo>
                  <a:lnTo>
                    <a:pt x="3657" y="3283"/>
                  </a:lnTo>
                  <a:cubicBezTo>
                    <a:pt x="3707" y="3366"/>
                    <a:pt x="3743" y="3416"/>
                    <a:pt x="3779" y="3470"/>
                  </a:cubicBezTo>
                  <a:cubicBezTo>
                    <a:pt x="3812" y="3524"/>
                    <a:pt x="3848" y="3578"/>
                    <a:pt x="3905" y="3654"/>
                  </a:cubicBezTo>
                  <a:cubicBezTo>
                    <a:pt x="3902" y="3643"/>
                    <a:pt x="3902" y="3637"/>
                    <a:pt x="3906" y="3637"/>
                  </a:cubicBezTo>
                  <a:cubicBezTo>
                    <a:pt x="3910" y="3637"/>
                    <a:pt x="3918" y="3643"/>
                    <a:pt x="3930" y="3654"/>
                  </a:cubicBezTo>
                  <a:cubicBezTo>
                    <a:pt x="3956" y="3675"/>
                    <a:pt x="3999" y="3719"/>
                    <a:pt x="4060" y="3776"/>
                  </a:cubicBezTo>
                  <a:cubicBezTo>
                    <a:pt x="4103" y="3820"/>
                    <a:pt x="4089" y="3808"/>
                    <a:pt x="4086" y="3812"/>
                  </a:cubicBezTo>
                  <a:cubicBezTo>
                    <a:pt x="4086" y="3812"/>
                    <a:pt x="4089" y="3816"/>
                    <a:pt x="4103" y="3827"/>
                  </a:cubicBezTo>
                  <a:cubicBezTo>
                    <a:pt x="4118" y="3838"/>
                    <a:pt x="4146" y="3859"/>
                    <a:pt x="4197" y="3891"/>
                  </a:cubicBezTo>
                  <a:cubicBezTo>
                    <a:pt x="4146" y="3870"/>
                    <a:pt x="4086" y="3845"/>
                    <a:pt x="4017" y="3762"/>
                  </a:cubicBezTo>
                  <a:cubicBezTo>
                    <a:pt x="4006" y="3755"/>
                    <a:pt x="3973" y="3730"/>
                    <a:pt x="3963" y="3722"/>
                  </a:cubicBezTo>
                  <a:lnTo>
                    <a:pt x="3963" y="3722"/>
                  </a:lnTo>
                  <a:cubicBezTo>
                    <a:pt x="4003" y="3773"/>
                    <a:pt x="4060" y="3827"/>
                    <a:pt x="4125" y="3873"/>
                  </a:cubicBezTo>
                  <a:cubicBezTo>
                    <a:pt x="4186" y="3920"/>
                    <a:pt x="4254" y="3949"/>
                    <a:pt x="4298" y="3971"/>
                  </a:cubicBezTo>
                  <a:cubicBezTo>
                    <a:pt x="4266" y="3953"/>
                    <a:pt x="4226" y="3935"/>
                    <a:pt x="4208" y="3920"/>
                  </a:cubicBezTo>
                  <a:lnTo>
                    <a:pt x="4208" y="3920"/>
                  </a:lnTo>
                  <a:cubicBezTo>
                    <a:pt x="4309" y="3975"/>
                    <a:pt x="4427" y="4007"/>
                    <a:pt x="4543" y="4007"/>
                  </a:cubicBezTo>
                  <a:cubicBezTo>
                    <a:pt x="4550" y="4007"/>
                    <a:pt x="4558" y="4007"/>
                    <a:pt x="4565" y="4006"/>
                  </a:cubicBezTo>
                  <a:lnTo>
                    <a:pt x="4565" y="4006"/>
                  </a:lnTo>
                  <a:cubicBezTo>
                    <a:pt x="4622" y="4011"/>
                    <a:pt x="4575" y="4018"/>
                    <a:pt x="4528" y="4018"/>
                  </a:cubicBezTo>
                  <a:cubicBezTo>
                    <a:pt x="4543" y="4018"/>
                    <a:pt x="4554" y="4019"/>
                    <a:pt x="4566" y="4019"/>
                  </a:cubicBezTo>
                  <a:cubicBezTo>
                    <a:pt x="4571" y="4019"/>
                    <a:pt x="4577" y="4019"/>
                    <a:pt x="4583" y="4018"/>
                  </a:cubicBezTo>
                  <a:cubicBezTo>
                    <a:pt x="4600" y="4018"/>
                    <a:pt x="4618" y="4018"/>
                    <a:pt x="4637" y="4014"/>
                  </a:cubicBezTo>
                  <a:cubicBezTo>
                    <a:pt x="4655" y="4014"/>
                    <a:pt x="4673" y="4006"/>
                    <a:pt x="4694" y="4003"/>
                  </a:cubicBezTo>
                  <a:cubicBezTo>
                    <a:pt x="4716" y="4003"/>
                    <a:pt x="4738" y="3996"/>
                    <a:pt x="4763" y="3989"/>
                  </a:cubicBezTo>
                  <a:lnTo>
                    <a:pt x="4763" y="3989"/>
                  </a:lnTo>
                  <a:cubicBezTo>
                    <a:pt x="4752" y="4000"/>
                    <a:pt x="4748" y="4003"/>
                    <a:pt x="4726" y="4014"/>
                  </a:cubicBezTo>
                  <a:cubicBezTo>
                    <a:pt x="4716" y="4018"/>
                    <a:pt x="4701" y="4021"/>
                    <a:pt x="4680" y="4028"/>
                  </a:cubicBezTo>
                  <a:cubicBezTo>
                    <a:pt x="4673" y="4028"/>
                    <a:pt x="4662" y="4032"/>
                    <a:pt x="4651" y="4036"/>
                  </a:cubicBezTo>
                  <a:cubicBezTo>
                    <a:pt x="4748" y="4021"/>
                    <a:pt x="4846" y="3989"/>
                    <a:pt x="4932" y="3949"/>
                  </a:cubicBezTo>
                  <a:cubicBezTo>
                    <a:pt x="4943" y="3946"/>
                    <a:pt x="4982" y="3928"/>
                    <a:pt x="5019" y="3913"/>
                  </a:cubicBezTo>
                  <a:cubicBezTo>
                    <a:pt x="5041" y="3903"/>
                    <a:pt x="5061" y="3893"/>
                    <a:pt x="5064" y="3893"/>
                  </a:cubicBezTo>
                  <a:lnTo>
                    <a:pt x="5064" y="3893"/>
                  </a:lnTo>
                  <a:cubicBezTo>
                    <a:pt x="5065" y="3893"/>
                    <a:pt x="5064" y="3894"/>
                    <a:pt x="5059" y="3898"/>
                  </a:cubicBezTo>
                  <a:cubicBezTo>
                    <a:pt x="5102" y="3877"/>
                    <a:pt x="5145" y="3841"/>
                    <a:pt x="5188" y="3802"/>
                  </a:cubicBezTo>
                  <a:cubicBezTo>
                    <a:pt x="5231" y="3762"/>
                    <a:pt x="5270" y="3719"/>
                    <a:pt x="5310" y="3668"/>
                  </a:cubicBezTo>
                  <a:cubicBezTo>
                    <a:pt x="5386" y="3567"/>
                    <a:pt x="5448" y="3452"/>
                    <a:pt x="5505" y="3344"/>
                  </a:cubicBezTo>
                  <a:cubicBezTo>
                    <a:pt x="5508" y="3333"/>
                    <a:pt x="5519" y="3308"/>
                    <a:pt x="5538" y="3261"/>
                  </a:cubicBezTo>
                  <a:cubicBezTo>
                    <a:pt x="5631" y="3052"/>
                    <a:pt x="5699" y="2857"/>
                    <a:pt x="5739" y="2595"/>
                  </a:cubicBezTo>
                  <a:cubicBezTo>
                    <a:pt x="5757" y="2544"/>
                    <a:pt x="5772" y="2498"/>
                    <a:pt x="5786" y="2447"/>
                  </a:cubicBezTo>
                  <a:cubicBezTo>
                    <a:pt x="5793" y="2401"/>
                    <a:pt x="5794" y="2385"/>
                    <a:pt x="5792" y="2385"/>
                  </a:cubicBezTo>
                  <a:lnTo>
                    <a:pt x="5792" y="2385"/>
                  </a:lnTo>
                  <a:cubicBezTo>
                    <a:pt x="5788" y="2385"/>
                    <a:pt x="5771" y="2447"/>
                    <a:pt x="5765" y="2447"/>
                  </a:cubicBezTo>
                  <a:cubicBezTo>
                    <a:pt x="5761" y="2447"/>
                    <a:pt x="5762" y="2414"/>
                    <a:pt x="5779" y="2303"/>
                  </a:cubicBezTo>
                  <a:cubicBezTo>
                    <a:pt x="5794" y="2173"/>
                    <a:pt x="5801" y="2155"/>
                    <a:pt x="5807" y="2155"/>
                  </a:cubicBezTo>
                  <a:cubicBezTo>
                    <a:pt x="5809" y="2155"/>
                    <a:pt x="5811" y="2157"/>
                    <a:pt x="5814" y="2157"/>
                  </a:cubicBezTo>
                  <a:cubicBezTo>
                    <a:pt x="5817" y="2157"/>
                    <a:pt x="5820" y="2153"/>
                    <a:pt x="5825" y="2130"/>
                  </a:cubicBezTo>
                  <a:cubicBezTo>
                    <a:pt x="5832" y="2054"/>
                    <a:pt x="5837" y="1939"/>
                    <a:pt x="5851" y="1809"/>
                  </a:cubicBezTo>
                  <a:cubicBezTo>
                    <a:pt x="5862" y="1863"/>
                    <a:pt x="5876" y="1892"/>
                    <a:pt x="5890" y="1924"/>
                  </a:cubicBezTo>
                  <a:cubicBezTo>
                    <a:pt x="5908" y="1968"/>
                    <a:pt x="5934" y="2018"/>
                    <a:pt x="5966" y="2155"/>
                  </a:cubicBezTo>
                  <a:cubicBezTo>
                    <a:pt x="5982" y="2226"/>
                    <a:pt x="5994" y="2281"/>
                    <a:pt x="5991" y="2281"/>
                  </a:cubicBezTo>
                  <a:cubicBezTo>
                    <a:pt x="5989" y="2281"/>
                    <a:pt x="5986" y="2273"/>
                    <a:pt x="5980" y="2256"/>
                  </a:cubicBezTo>
                  <a:lnTo>
                    <a:pt x="5980" y="2256"/>
                  </a:lnTo>
                  <a:cubicBezTo>
                    <a:pt x="6002" y="2328"/>
                    <a:pt x="6023" y="2397"/>
                    <a:pt x="6045" y="2465"/>
                  </a:cubicBezTo>
                  <a:cubicBezTo>
                    <a:pt x="6054" y="2493"/>
                    <a:pt x="6056" y="2505"/>
                    <a:pt x="6054" y="2505"/>
                  </a:cubicBezTo>
                  <a:cubicBezTo>
                    <a:pt x="6053" y="2505"/>
                    <a:pt x="6050" y="2500"/>
                    <a:pt x="6045" y="2490"/>
                  </a:cubicBezTo>
                  <a:lnTo>
                    <a:pt x="6045" y="2490"/>
                  </a:lnTo>
                  <a:cubicBezTo>
                    <a:pt x="6074" y="2584"/>
                    <a:pt x="6103" y="2681"/>
                    <a:pt x="6135" y="2774"/>
                  </a:cubicBezTo>
                  <a:lnTo>
                    <a:pt x="6132" y="2771"/>
                  </a:lnTo>
                  <a:lnTo>
                    <a:pt x="6132" y="2771"/>
                  </a:lnTo>
                  <a:cubicBezTo>
                    <a:pt x="6153" y="2818"/>
                    <a:pt x="6196" y="2915"/>
                    <a:pt x="6218" y="2965"/>
                  </a:cubicBezTo>
                  <a:cubicBezTo>
                    <a:pt x="6224" y="2987"/>
                    <a:pt x="6226" y="2995"/>
                    <a:pt x="6226" y="2995"/>
                  </a:cubicBezTo>
                  <a:cubicBezTo>
                    <a:pt x="6224" y="2995"/>
                    <a:pt x="6206" y="2945"/>
                    <a:pt x="6204" y="2945"/>
                  </a:cubicBezTo>
                  <a:lnTo>
                    <a:pt x="6204" y="2945"/>
                  </a:lnTo>
                  <a:cubicBezTo>
                    <a:pt x="6204" y="2945"/>
                    <a:pt x="6204" y="2946"/>
                    <a:pt x="6204" y="2947"/>
                  </a:cubicBezTo>
                  <a:cubicBezTo>
                    <a:pt x="6229" y="3005"/>
                    <a:pt x="6254" y="3063"/>
                    <a:pt x="6283" y="3117"/>
                  </a:cubicBezTo>
                  <a:cubicBezTo>
                    <a:pt x="6286" y="3132"/>
                    <a:pt x="6286" y="3138"/>
                    <a:pt x="6284" y="3138"/>
                  </a:cubicBezTo>
                  <a:cubicBezTo>
                    <a:pt x="6274" y="3138"/>
                    <a:pt x="6221" y="3029"/>
                    <a:pt x="6189" y="2933"/>
                  </a:cubicBezTo>
                  <a:lnTo>
                    <a:pt x="6189" y="2933"/>
                  </a:lnTo>
                  <a:cubicBezTo>
                    <a:pt x="6200" y="3020"/>
                    <a:pt x="6218" y="3055"/>
                    <a:pt x="6247" y="3113"/>
                  </a:cubicBezTo>
                  <a:cubicBezTo>
                    <a:pt x="6261" y="3142"/>
                    <a:pt x="6279" y="3178"/>
                    <a:pt x="6301" y="3225"/>
                  </a:cubicBezTo>
                  <a:cubicBezTo>
                    <a:pt x="6315" y="3253"/>
                    <a:pt x="6330" y="3285"/>
                    <a:pt x="6348" y="3323"/>
                  </a:cubicBezTo>
                  <a:lnTo>
                    <a:pt x="6348" y="3323"/>
                  </a:lnTo>
                  <a:cubicBezTo>
                    <a:pt x="6348" y="3323"/>
                    <a:pt x="6348" y="3323"/>
                    <a:pt x="6348" y="3323"/>
                  </a:cubicBezTo>
                  <a:lnTo>
                    <a:pt x="6348" y="3323"/>
                  </a:lnTo>
                  <a:cubicBezTo>
                    <a:pt x="6352" y="3332"/>
                    <a:pt x="6357" y="3343"/>
                    <a:pt x="6364" y="3356"/>
                  </a:cubicBezTo>
                  <a:lnTo>
                    <a:pt x="6364" y="3356"/>
                  </a:lnTo>
                  <a:cubicBezTo>
                    <a:pt x="6358" y="3345"/>
                    <a:pt x="6353" y="3333"/>
                    <a:pt x="6348" y="3323"/>
                  </a:cubicBezTo>
                  <a:lnTo>
                    <a:pt x="6348" y="3323"/>
                  </a:lnTo>
                  <a:cubicBezTo>
                    <a:pt x="6390" y="3365"/>
                    <a:pt x="6405" y="3408"/>
                    <a:pt x="6443" y="3481"/>
                  </a:cubicBezTo>
                  <a:lnTo>
                    <a:pt x="6443" y="3481"/>
                  </a:lnTo>
                  <a:cubicBezTo>
                    <a:pt x="6442" y="3478"/>
                    <a:pt x="6440" y="3476"/>
                    <a:pt x="6438" y="3474"/>
                  </a:cubicBezTo>
                  <a:lnTo>
                    <a:pt x="6438" y="3474"/>
                  </a:lnTo>
                  <a:cubicBezTo>
                    <a:pt x="6441" y="3477"/>
                    <a:pt x="6443" y="3481"/>
                    <a:pt x="6445" y="3484"/>
                  </a:cubicBezTo>
                  <a:cubicBezTo>
                    <a:pt x="6445" y="3483"/>
                    <a:pt x="6444" y="3482"/>
                    <a:pt x="6443" y="3481"/>
                  </a:cubicBezTo>
                  <a:lnTo>
                    <a:pt x="6443" y="3481"/>
                  </a:lnTo>
                  <a:cubicBezTo>
                    <a:pt x="6445" y="3483"/>
                    <a:pt x="6447" y="3485"/>
                    <a:pt x="6449" y="3488"/>
                  </a:cubicBezTo>
                  <a:cubicBezTo>
                    <a:pt x="6477" y="3539"/>
                    <a:pt x="6517" y="3607"/>
                    <a:pt x="6597" y="3687"/>
                  </a:cubicBezTo>
                  <a:cubicBezTo>
                    <a:pt x="6585" y="3697"/>
                    <a:pt x="6658" y="3783"/>
                    <a:pt x="6773" y="3866"/>
                  </a:cubicBezTo>
                  <a:lnTo>
                    <a:pt x="6751" y="3877"/>
                  </a:lnTo>
                  <a:cubicBezTo>
                    <a:pt x="6783" y="3898"/>
                    <a:pt x="6809" y="3913"/>
                    <a:pt x="6827" y="3924"/>
                  </a:cubicBezTo>
                  <a:cubicBezTo>
                    <a:pt x="6848" y="3935"/>
                    <a:pt x="6863" y="3942"/>
                    <a:pt x="6874" y="3946"/>
                  </a:cubicBezTo>
                  <a:cubicBezTo>
                    <a:pt x="6888" y="3953"/>
                    <a:pt x="6899" y="3956"/>
                    <a:pt x="6913" y="3960"/>
                  </a:cubicBezTo>
                  <a:cubicBezTo>
                    <a:pt x="6928" y="3963"/>
                    <a:pt x="6943" y="3971"/>
                    <a:pt x="6964" y="3978"/>
                  </a:cubicBezTo>
                  <a:cubicBezTo>
                    <a:pt x="7043" y="4014"/>
                    <a:pt x="7094" y="4028"/>
                    <a:pt x="7129" y="4039"/>
                  </a:cubicBezTo>
                  <a:cubicBezTo>
                    <a:pt x="7169" y="4050"/>
                    <a:pt x="7191" y="4057"/>
                    <a:pt x="7212" y="4064"/>
                  </a:cubicBezTo>
                  <a:cubicBezTo>
                    <a:pt x="7249" y="4064"/>
                    <a:pt x="7277" y="4061"/>
                    <a:pt x="7292" y="4057"/>
                  </a:cubicBezTo>
                  <a:cubicBezTo>
                    <a:pt x="7307" y="4054"/>
                    <a:pt x="7313" y="4050"/>
                    <a:pt x="7313" y="4050"/>
                  </a:cubicBezTo>
                  <a:lnTo>
                    <a:pt x="7267" y="4050"/>
                  </a:lnTo>
                  <a:cubicBezTo>
                    <a:pt x="7242" y="4050"/>
                    <a:pt x="7220" y="4046"/>
                    <a:pt x="7227" y="4043"/>
                  </a:cubicBezTo>
                  <a:cubicBezTo>
                    <a:pt x="7234" y="4039"/>
                    <a:pt x="7270" y="4039"/>
                    <a:pt x="7353" y="4014"/>
                  </a:cubicBezTo>
                  <a:cubicBezTo>
                    <a:pt x="7415" y="4000"/>
                    <a:pt x="7465" y="3971"/>
                    <a:pt x="7508" y="3938"/>
                  </a:cubicBezTo>
                  <a:cubicBezTo>
                    <a:pt x="7551" y="3906"/>
                    <a:pt x="7588" y="3870"/>
                    <a:pt x="7620" y="3830"/>
                  </a:cubicBezTo>
                  <a:cubicBezTo>
                    <a:pt x="7688" y="3751"/>
                    <a:pt x="7739" y="3657"/>
                    <a:pt x="7792" y="3539"/>
                  </a:cubicBezTo>
                  <a:cubicBezTo>
                    <a:pt x="7813" y="3497"/>
                    <a:pt x="7821" y="3483"/>
                    <a:pt x="7823" y="3483"/>
                  </a:cubicBezTo>
                  <a:lnTo>
                    <a:pt x="7823" y="3483"/>
                  </a:lnTo>
                  <a:cubicBezTo>
                    <a:pt x="7826" y="3483"/>
                    <a:pt x="7807" y="3529"/>
                    <a:pt x="7811" y="3529"/>
                  </a:cubicBezTo>
                  <a:cubicBezTo>
                    <a:pt x="7812" y="3529"/>
                    <a:pt x="7814" y="3527"/>
                    <a:pt x="7818" y="3521"/>
                  </a:cubicBezTo>
                  <a:cubicBezTo>
                    <a:pt x="7832" y="3477"/>
                    <a:pt x="7847" y="3434"/>
                    <a:pt x="7857" y="3391"/>
                  </a:cubicBezTo>
                  <a:cubicBezTo>
                    <a:pt x="7863" y="3374"/>
                    <a:pt x="7866" y="3369"/>
                    <a:pt x="7867" y="3369"/>
                  </a:cubicBezTo>
                  <a:cubicBezTo>
                    <a:pt x="7869" y="3369"/>
                    <a:pt x="7869" y="3373"/>
                    <a:pt x="7869" y="3376"/>
                  </a:cubicBezTo>
                  <a:cubicBezTo>
                    <a:pt x="7886" y="3323"/>
                    <a:pt x="7882" y="3319"/>
                    <a:pt x="7882" y="3308"/>
                  </a:cubicBezTo>
                  <a:cubicBezTo>
                    <a:pt x="7879" y="3293"/>
                    <a:pt x="7882" y="3276"/>
                    <a:pt x="7907" y="3193"/>
                  </a:cubicBezTo>
                  <a:cubicBezTo>
                    <a:pt x="7904" y="3168"/>
                    <a:pt x="7940" y="3081"/>
                    <a:pt x="7972" y="2977"/>
                  </a:cubicBezTo>
                  <a:cubicBezTo>
                    <a:pt x="8005" y="2869"/>
                    <a:pt x="8037" y="2739"/>
                    <a:pt x="8045" y="2631"/>
                  </a:cubicBezTo>
                  <a:cubicBezTo>
                    <a:pt x="8048" y="2618"/>
                    <a:pt x="8051" y="2614"/>
                    <a:pt x="8052" y="2614"/>
                  </a:cubicBezTo>
                  <a:cubicBezTo>
                    <a:pt x="8056" y="2614"/>
                    <a:pt x="8055" y="2644"/>
                    <a:pt x="8060" y="2644"/>
                  </a:cubicBezTo>
                  <a:cubicBezTo>
                    <a:pt x="8061" y="2644"/>
                    <a:pt x="8062" y="2643"/>
                    <a:pt x="8063" y="2641"/>
                  </a:cubicBezTo>
                  <a:cubicBezTo>
                    <a:pt x="8080" y="2493"/>
                    <a:pt x="8088" y="2433"/>
                    <a:pt x="8092" y="2375"/>
                  </a:cubicBezTo>
                  <a:cubicBezTo>
                    <a:pt x="8095" y="2317"/>
                    <a:pt x="8099" y="2267"/>
                    <a:pt x="8106" y="2144"/>
                  </a:cubicBezTo>
                  <a:cubicBezTo>
                    <a:pt x="8117" y="2076"/>
                    <a:pt x="8128" y="2007"/>
                    <a:pt x="8138" y="1939"/>
                  </a:cubicBezTo>
                  <a:lnTo>
                    <a:pt x="8138" y="1939"/>
                  </a:lnTo>
                  <a:cubicBezTo>
                    <a:pt x="8131" y="1977"/>
                    <a:pt x="8126" y="1993"/>
                    <a:pt x="8122" y="1993"/>
                  </a:cubicBezTo>
                  <a:cubicBezTo>
                    <a:pt x="8111" y="1993"/>
                    <a:pt x="8113" y="1850"/>
                    <a:pt x="8113" y="1723"/>
                  </a:cubicBezTo>
                  <a:lnTo>
                    <a:pt x="8113" y="1723"/>
                  </a:lnTo>
                  <a:cubicBezTo>
                    <a:pt x="8110" y="1730"/>
                    <a:pt x="8110" y="1737"/>
                    <a:pt x="8110" y="1745"/>
                  </a:cubicBezTo>
                  <a:lnTo>
                    <a:pt x="8110" y="1745"/>
                  </a:lnTo>
                  <a:cubicBezTo>
                    <a:pt x="8110" y="1726"/>
                    <a:pt x="8110" y="1708"/>
                    <a:pt x="8113" y="1687"/>
                  </a:cubicBezTo>
                  <a:lnTo>
                    <a:pt x="8113" y="1723"/>
                  </a:lnTo>
                  <a:cubicBezTo>
                    <a:pt x="8113" y="1712"/>
                    <a:pt x="8117" y="1701"/>
                    <a:pt x="8120" y="1694"/>
                  </a:cubicBezTo>
                  <a:cubicBezTo>
                    <a:pt x="8117" y="1680"/>
                    <a:pt x="8117" y="1665"/>
                    <a:pt x="8117" y="1655"/>
                  </a:cubicBezTo>
                  <a:cubicBezTo>
                    <a:pt x="8117" y="1607"/>
                    <a:pt x="8120" y="1560"/>
                    <a:pt x="8124" y="1517"/>
                  </a:cubicBezTo>
                  <a:cubicBezTo>
                    <a:pt x="8128" y="1517"/>
                    <a:pt x="8135" y="1554"/>
                    <a:pt x="8135" y="1597"/>
                  </a:cubicBezTo>
                  <a:cubicBezTo>
                    <a:pt x="8131" y="1629"/>
                    <a:pt x="8124" y="1662"/>
                    <a:pt x="8120" y="1694"/>
                  </a:cubicBezTo>
                  <a:cubicBezTo>
                    <a:pt x="8123" y="1752"/>
                    <a:pt x="8130" y="1811"/>
                    <a:pt x="8139" y="1811"/>
                  </a:cubicBezTo>
                  <a:cubicBezTo>
                    <a:pt x="8140" y="1811"/>
                    <a:pt x="8141" y="1811"/>
                    <a:pt x="8142" y="1809"/>
                  </a:cubicBezTo>
                  <a:cubicBezTo>
                    <a:pt x="8142" y="1795"/>
                    <a:pt x="8145" y="1758"/>
                    <a:pt x="8145" y="1723"/>
                  </a:cubicBezTo>
                  <a:cubicBezTo>
                    <a:pt x="8149" y="1737"/>
                    <a:pt x="8149" y="1747"/>
                    <a:pt x="8151" y="1747"/>
                  </a:cubicBezTo>
                  <a:cubicBezTo>
                    <a:pt x="8152" y="1747"/>
                    <a:pt x="8152" y="1746"/>
                    <a:pt x="8153" y="1745"/>
                  </a:cubicBezTo>
                  <a:cubicBezTo>
                    <a:pt x="8153" y="1733"/>
                    <a:pt x="8153" y="1705"/>
                    <a:pt x="8150" y="1662"/>
                  </a:cubicBezTo>
                  <a:lnTo>
                    <a:pt x="8175" y="1600"/>
                  </a:lnTo>
                  <a:lnTo>
                    <a:pt x="8167" y="1586"/>
                  </a:lnTo>
                  <a:cubicBezTo>
                    <a:pt x="8178" y="1467"/>
                    <a:pt x="8188" y="1348"/>
                    <a:pt x="8196" y="1229"/>
                  </a:cubicBezTo>
                  <a:cubicBezTo>
                    <a:pt x="8193" y="1164"/>
                    <a:pt x="8188" y="1103"/>
                    <a:pt x="8182" y="1038"/>
                  </a:cubicBezTo>
                  <a:cubicBezTo>
                    <a:pt x="8182" y="1020"/>
                    <a:pt x="8182" y="1010"/>
                    <a:pt x="8178" y="988"/>
                  </a:cubicBezTo>
                  <a:lnTo>
                    <a:pt x="8171" y="959"/>
                  </a:lnTo>
                  <a:cubicBezTo>
                    <a:pt x="8171" y="952"/>
                    <a:pt x="8163" y="941"/>
                    <a:pt x="8160" y="930"/>
                  </a:cubicBezTo>
                  <a:cubicBezTo>
                    <a:pt x="8142" y="894"/>
                    <a:pt x="8110" y="862"/>
                    <a:pt x="8070" y="851"/>
                  </a:cubicBezTo>
                  <a:cubicBezTo>
                    <a:pt x="8050" y="844"/>
                    <a:pt x="8029" y="840"/>
                    <a:pt x="8009" y="840"/>
                  </a:cubicBezTo>
                  <a:cubicBezTo>
                    <a:pt x="7988" y="840"/>
                    <a:pt x="7967" y="844"/>
                    <a:pt x="7947" y="851"/>
                  </a:cubicBezTo>
                  <a:cubicBezTo>
                    <a:pt x="7912" y="865"/>
                    <a:pt x="7872" y="894"/>
                    <a:pt x="7854" y="934"/>
                  </a:cubicBezTo>
                  <a:cubicBezTo>
                    <a:pt x="7847" y="955"/>
                    <a:pt x="7843" y="977"/>
                    <a:pt x="7843" y="998"/>
                  </a:cubicBezTo>
                  <a:lnTo>
                    <a:pt x="7843" y="1067"/>
                  </a:lnTo>
                  <a:cubicBezTo>
                    <a:pt x="7847" y="1110"/>
                    <a:pt x="7847" y="1158"/>
                    <a:pt x="7850" y="1208"/>
                  </a:cubicBezTo>
                  <a:cubicBezTo>
                    <a:pt x="7845" y="1169"/>
                    <a:pt x="7839" y="1158"/>
                    <a:pt x="7834" y="1158"/>
                  </a:cubicBezTo>
                  <a:cubicBezTo>
                    <a:pt x="7827" y="1158"/>
                    <a:pt x="7819" y="1183"/>
                    <a:pt x="7808" y="1183"/>
                  </a:cubicBezTo>
                  <a:cubicBezTo>
                    <a:pt x="7808" y="1183"/>
                    <a:pt x="7808" y="1183"/>
                    <a:pt x="7807" y="1183"/>
                  </a:cubicBezTo>
                  <a:cubicBezTo>
                    <a:pt x="7811" y="1153"/>
                    <a:pt x="7814" y="1121"/>
                    <a:pt x="7814" y="1085"/>
                  </a:cubicBezTo>
                  <a:cubicBezTo>
                    <a:pt x="7814" y="1063"/>
                    <a:pt x="7814" y="1045"/>
                    <a:pt x="7811" y="1024"/>
                  </a:cubicBezTo>
                  <a:lnTo>
                    <a:pt x="7811" y="1010"/>
                  </a:lnTo>
                  <a:cubicBezTo>
                    <a:pt x="7811" y="1002"/>
                    <a:pt x="7811" y="995"/>
                    <a:pt x="7814" y="988"/>
                  </a:cubicBezTo>
                  <a:lnTo>
                    <a:pt x="7814" y="966"/>
                  </a:lnTo>
                  <a:cubicBezTo>
                    <a:pt x="7814" y="963"/>
                    <a:pt x="7818" y="955"/>
                    <a:pt x="7818" y="948"/>
                  </a:cubicBezTo>
                  <a:cubicBezTo>
                    <a:pt x="7825" y="920"/>
                    <a:pt x="7843" y="890"/>
                    <a:pt x="7864" y="869"/>
                  </a:cubicBezTo>
                  <a:cubicBezTo>
                    <a:pt x="7890" y="847"/>
                    <a:pt x="7919" y="829"/>
                    <a:pt x="7947" y="822"/>
                  </a:cubicBezTo>
                  <a:cubicBezTo>
                    <a:pt x="7965" y="818"/>
                    <a:pt x="7983" y="816"/>
                    <a:pt x="8001" y="816"/>
                  </a:cubicBezTo>
                  <a:cubicBezTo>
                    <a:pt x="8016" y="816"/>
                    <a:pt x="8032" y="817"/>
                    <a:pt x="8048" y="822"/>
                  </a:cubicBezTo>
                  <a:cubicBezTo>
                    <a:pt x="8072" y="827"/>
                    <a:pt x="8096" y="836"/>
                    <a:pt x="8117" y="852"/>
                  </a:cubicBezTo>
                  <a:lnTo>
                    <a:pt x="8117" y="852"/>
                  </a:lnTo>
                  <a:cubicBezTo>
                    <a:pt x="8111" y="848"/>
                    <a:pt x="8105" y="843"/>
                    <a:pt x="8099" y="840"/>
                  </a:cubicBezTo>
                  <a:cubicBezTo>
                    <a:pt x="8088" y="833"/>
                    <a:pt x="8080" y="829"/>
                    <a:pt x="8070" y="826"/>
                  </a:cubicBezTo>
                  <a:cubicBezTo>
                    <a:pt x="8055" y="819"/>
                    <a:pt x="8048" y="815"/>
                    <a:pt x="8045" y="815"/>
                  </a:cubicBezTo>
                  <a:cubicBezTo>
                    <a:pt x="8041" y="812"/>
                    <a:pt x="8048" y="812"/>
                    <a:pt x="8063" y="812"/>
                  </a:cubicBezTo>
                  <a:cubicBezTo>
                    <a:pt x="8043" y="807"/>
                    <a:pt x="8023" y="804"/>
                    <a:pt x="8002" y="804"/>
                  </a:cubicBezTo>
                  <a:cubicBezTo>
                    <a:pt x="7984" y="804"/>
                    <a:pt x="7967" y="807"/>
                    <a:pt x="7951" y="812"/>
                  </a:cubicBezTo>
                  <a:cubicBezTo>
                    <a:pt x="7912" y="822"/>
                    <a:pt x="7872" y="844"/>
                    <a:pt x="7843" y="877"/>
                  </a:cubicBezTo>
                  <a:cubicBezTo>
                    <a:pt x="7818" y="912"/>
                    <a:pt x="7799" y="955"/>
                    <a:pt x="7804" y="995"/>
                  </a:cubicBezTo>
                  <a:lnTo>
                    <a:pt x="7804" y="1010"/>
                  </a:lnTo>
                  <a:lnTo>
                    <a:pt x="7804" y="1020"/>
                  </a:lnTo>
                  <a:lnTo>
                    <a:pt x="7804" y="1045"/>
                  </a:lnTo>
                  <a:lnTo>
                    <a:pt x="7807" y="1093"/>
                  </a:lnTo>
                  <a:cubicBezTo>
                    <a:pt x="7806" y="1092"/>
                    <a:pt x="7806" y="1092"/>
                    <a:pt x="7805" y="1092"/>
                  </a:cubicBezTo>
                  <a:cubicBezTo>
                    <a:pt x="7793" y="1092"/>
                    <a:pt x="7796" y="1177"/>
                    <a:pt x="7789" y="1266"/>
                  </a:cubicBezTo>
                  <a:cubicBezTo>
                    <a:pt x="7792" y="1259"/>
                    <a:pt x="7794" y="1256"/>
                    <a:pt x="7796" y="1256"/>
                  </a:cubicBezTo>
                  <a:cubicBezTo>
                    <a:pt x="7805" y="1256"/>
                    <a:pt x="7807" y="1316"/>
                    <a:pt x="7807" y="1395"/>
                  </a:cubicBezTo>
                  <a:cubicBezTo>
                    <a:pt x="7807" y="1492"/>
                    <a:pt x="7799" y="1618"/>
                    <a:pt x="7799" y="1694"/>
                  </a:cubicBezTo>
                  <a:cubicBezTo>
                    <a:pt x="7798" y="1695"/>
                    <a:pt x="7797" y="1695"/>
                    <a:pt x="7796" y="1695"/>
                  </a:cubicBezTo>
                  <a:cubicBezTo>
                    <a:pt x="7788" y="1695"/>
                    <a:pt x="7786" y="1647"/>
                    <a:pt x="7792" y="1482"/>
                  </a:cubicBezTo>
                  <a:lnTo>
                    <a:pt x="7792" y="1482"/>
                  </a:lnTo>
                  <a:cubicBezTo>
                    <a:pt x="7764" y="1683"/>
                    <a:pt x="7814" y="1748"/>
                    <a:pt x="7778" y="1946"/>
                  </a:cubicBezTo>
                  <a:cubicBezTo>
                    <a:pt x="7772" y="2046"/>
                    <a:pt x="7755" y="2168"/>
                    <a:pt x="7748" y="2168"/>
                  </a:cubicBezTo>
                  <a:cubicBezTo>
                    <a:pt x="7747" y="2168"/>
                    <a:pt x="7746" y="2166"/>
                    <a:pt x="7746" y="2162"/>
                  </a:cubicBezTo>
                  <a:lnTo>
                    <a:pt x="7746" y="2162"/>
                  </a:lnTo>
                  <a:cubicBezTo>
                    <a:pt x="7737" y="2227"/>
                    <a:pt x="7728" y="2302"/>
                    <a:pt x="7717" y="2378"/>
                  </a:cubicBezTo>
                  <a:cubicBezTo>
                    <a:pt x="7703" y="2480"/>
                    <a:pt x="7684" y="2580"/>
                    <a:pt x="7663" y="2674"/>
                  </a:cubicBezTo>
                  <a:cubicBezTo>
                    <a:pt x="7623" y="2865"/>
                    <a:pt x="7576" y="3023"/>
                    <a:pt x="7580" y="3045"/>
                  </a:cubicBezTo>
                  <a:cubicBezTo>
                    <a:pt x="7580" y="3045"/>
                    <a:pt x="7580" y="3045"/>
                    <a:pt x="7579" y="3045"/>
                  </a:cubicBezTo>
                  <a:cubicBezTo>
                    <a:pt x="7576" y="3045"/>
                    <a:pt x="7566" y="3001"/>
                    <a:pt x="7566" y="2984"/>
                  </a:cubicBezTo>
                  <a:cubicBezTo>
                    <a:pt x="7551" y="3070"/>
                    <a:pt x="7533" y="3157"/>
                    <a:pt x="7508" y="3243"/>
                  </a:cubicBezTo>
                  <a:cubicBezTo>
                    <a:pt x="7501" y="3276"/>
                    <a:pt x="7490" y="3308"/>
                    <a:pt x="7475" y="3344"/>
                  </a:cubicBezTo>
                  <a:cubicBezTo>
                    <a:pt x="7447" y="3394"/>
                    <a:pt x="7418" y="3441"/>
                    <a:pt x="7385" y="3481"/>
                  </a:cubicBezTo>
                  <a:lnTo>
                    <a:pt x="7360" y="3481"/>
                  </a:lnTo>
                  <a:cubicBezTo>
                    <a:pt x="7353" y="3477"/>
                    <a:pt x="7350" y="3470"/>
                    <a:pt x="7353" y="3452"/>
                  </a:cubicBezTo>
                  <a:cubicBezTo>
                    <a:pt x="7357" y="3444"/>
                    <a:pt x="7364" y="3434"/>
                    <a:pt x="7371" y="3416"/>
                  </a:cubicBezTo>
                  <a:cubicBezTo>
                    <a:pt x="7375" y="3409"/>
                    <a:pt x="7378" y="3401"/>
                    <a:pt x="7385" y="3391"/>
                  </a:cubicBezTo>
                  <a:cubicBezTo>
                    <a:pt x="7389" y="3380"/>
                    <a:pt x="7396" y="3369"/>
                    <a:pt x="7403" y="3355"/>
                  </a:cubicBezTo>
                  <a:lnTo>
                    <a:pt x="7403" y="3355"/>
                  </a:lnTo>
                  <a:cubicBezTo>
                    <a:pt x="7385" y="3384"/>
                    <a:pt x="7364" y="3412"/>
                    <a:pt x="7335" y="3449"/>
                  </a:cubicBezTo>
                  <a:cubicBezTo>
                    <a:pt x="7307" y="3481"/>
                    <a:pt x="7270" y="3524"/>
                    <a:pt x="7216" y="3549"/>
                  </a:cubicBezTo>
                  <a:cubicBezTo>
                    <a:pt x="7234" y="3546"/>
                    <a:pt x="7259" y="3539"/>
                    <a:pt x="7274" y="3535"/>
                  </a:cubicBezTo>
                  <a:cubicBezTo>
                    <a:pt x="7285" y="3535"/>
                    <a:pt x="7288" y="3535"/>
                    <a:pt x="7288" y="3539"/>
                  </a:cubicBezTo>
                  <a:cubicBezTo>
                    <a:pt x="7288" y="3539"/>
                    <a:pt x="7285" y="3546"/>
                    <a:pt x="7274" y="3557"/>
                  </a:cubicBezTo>
                  <a:cubicBezTo>
                    <a:pt x="7263" y="3560"/>
                    <a:pt x="7256" y="3564"/>
                    <a:pt x="7245" y="3567"/>
                  </a:cubicBezTo>
                  <a:cubicBezTo>
                    <a:pt x="7237" y="3571"/>
                    <a:pt x="7230" y="3571"/>
                    <a:pt x="7224" y="3574"/>
                  </a:cubicBezTo>
                  <a:cubicBezTo>
                    <a:pt x="7220" y="3574"/>
                    <a:pt x="7216" y="3578"/>
                    <a:pt x="7212" y="3578"/>
                  </a:cubicBezTo>
                  <a:lnTo>
                    <a:pt x="7205" y="3578"/>
                  </a:lnTo>
                  <a:cubicBezTo>
                    <a:pt x="7198" y="3578"/>
                    <a:pt x="7191" y="3578"/>
                    <a:pt x="7187" y="3582"/>
                  </a:cubicBezTo>
                  <a:lnTo>
                    <a:pt x="7162" y="3582"/>
                  </a:lnTo>
                  <a:cubicBezTo>
                    <a:pt x="7159" y="3580"/>
                    <a:pt x="7155" y="3580"/>
                    <a:pt x="7151" y="3580"/>
                  </a:cubicBezTo>
                  <a:cubicBezTo>
                    <a:pt x="7147" y="3580"/>
                    <a:pt x="7142" y="3580"/>
                    <a:pt x="7137" y="3578"/>
                  </a:cubicBezTo>
                  <a:cubicBezTo>
                    <a:pt x="7129" y="3574"/>
                    <a:pt x="7122" y="3574"/>
                    <a:pt x="7115" y="3574"/>
                  </a:cubicBezTo>
                  <a:cubicBezTo>
                    <a:pt x="7108" y="3571"/>
                    <a:pt x="7097" y="3564"/>
                    <a:pt x="7086" y="3560"/>
                  </a:cubicBezTo>
                  <a:cubicBezTo>
                    <a:pt x="7076" y="3557"/>
                    <a:pt x="7064" y="3546"/>
                    <a:pt x="7051" y="3539"/>
                  </a:cubicBezTo>
                  <a:cubicBezTo>
                    <a:pt x="7043" y="3531"/>
                    <a:pt x="7036" y="3524"/>
                    <a:pt x="7026" y="3521"/>
                  </a:cubicBezTo>
                  <a:cubicBezTo>
                    <a:pt x="7021" y="3514"/>
                    <a:pt x="7016" y="3510"/>
                    <a:pt x="7011" y="3505"/>
                  </a:cubicBezTo>
                  <a:lnTo>
                    <a:pt x="7011" y="3505"/>
                  </a:lnTo>
                  <a:cubicBezTo>
                    <a:pt x="7016" y="3511"/>
                    <a:pt x="7017" y="3515"/>
                    <a:pt x="7014" y="3517"/>
                  </a:cubicBezTo>
                  <a:cubicBezTo>
                    <a:pt x="7014" y="3519"/>
                    <a:pt x="7013" y="3520"/>
                    <a:pt x="7009" y="3520"/>
                  </a:cubicBezTo>
                  <a:cubicBezTo>
                    <a:pt x="7006" y="3520"/>
                    <a:pt x="7002" y="3519"/>
                    <a:pt x="6996" y="3517"/>
                  </a:cubicBezTo>
                  <a:cubicBezTo>
                    <a:pt x="6982" y="3509"/>
                    <a:pt x="6968" y="3502"/>
                    <a:pt x="6949" y="3488"/>
                  </a:cubicBezTo>
                  <a:cubicBezTo>
                    <a:pt x="6931" y="3474"/>
                    <a:pt x="6913" y="3456"/>
                    <a:pt x="6896" y="3434"/>
                  </a:cubicBezTo>
                  <a:lnTo>
                    <a:pt x="6896" y="3434"/>
                  </a:lnTo>
                  <a:cubicBezTo>
                    <a:pt x="6898" y="3435"/>
                    <a:pt x="6899" y="3436"/>
                    <a:pt x="6901" y="3436"/>
                  </a:cubicBezTo>
                  <a:cubicBezTo>
                    <a:pt x="6908" y="3436"/>
                    <a:pt x="6912" y="3426"/>
                    <a:pt x="6922" y="3426"/>
                  </a:cubicBezTo>
                  <a:cubicBezTo>
                    <a:pt x="6927" y="3426"/>
                    <a:pt x="6934" y="3429"/>
                    <a:pt x="6943" y="3438"/>
                  </a:cubicBezTo>
                  <a:cubicBezTo>
                    <a:pt x="6881" y="3376"/>
                    <a:pt x="6823" y="3308"/>
                    <a:pt x="6770" y="3233"/>
                  </a:cubicBezTo>
                  <a:lnTo>
                    <a:pt x="6770" y="3233"/>
                  </a:lnTo>
                  <a:cubicBezTo>
                    <a:pt x="6776" y="3242"/>
                    <a:pt x="6781" y="3245"/>
                    <a:pt x="6783" y="3245"/>
                  </a:cubicBezTo>
                  <a:cubicBezTo>
                    <a:pt x="6793" y="3245"/>
                    <a:pt x="6783" y="3202"/>
                    <a:pt x="6766" y="3160"/>
                  </a:cubicBezTo>
                  <a:lnTo>
                    <a:pt x="6766" y="3160"/>
                  </a:lnTo>
                  <a:cubicBezTo>
                    <a:pt x="6767" y="3162"/>
                    <a:pt x="6767" y="3162"/>
                    <a:pt x="6766" y="3162"/>
                  </a:cubicBezTo>
                  <a:cubicBezTo>
                    <a:pt x="6760" y="3162"/>
                    <a:pt x="6648" y="2940"/>
                    <a:pt x="6618" y="2876"/>
                  </a:cubicBezTo>
                  <a:lnTo>
                    <a:pt x="6618" y="2876"/>
                  </a:lnTo>
                  <a:lnTo>
                    <a:pt x="6640" y="2933"/>
                  </a:lnTo>
                  <a:cubicBezTo>
                    <a:pt x="6647" y="2952"/>
                    <a:pt x="6658" y="2969"/>
                    <a:pt x="6665" y="2987"/>
                  </a:cubicBezTo>
                  <a:cubicBezTo>
                    <a:pt x="6654" y="2969"/>
                    <a:pt x="6647" y="2955"/>
                    <a:pt x="6640" y="2937"/>
                  </a:cubicBezTo>
                  <a:cubicBezTo>
                    <a:pt x="6632" y="2922"/>
                    <a:pt x="6625" y="2908"/>
                    <a:pt x="6618" y="2894"/>
                  </a:cubicBezTo>
                  <a:cubicBezTo>
                    <a:pt x="6604" y="2865"/>
                    <a:pt x="6593" y="2839"/>
                    <a:pt x="6579" y="2818"/>
                  </a:cubicBezTo>
                  <a:cubicBezTo>
                    <a:pt x="6553" y="2774"/>
                    <a:pt x="6535" y="2739"/>
                    <a:pt x="6514" y="2706"/>
                  </a:cubicBezTo>
                  <a:cubicBezTo>
                    <a:pt x="6496" y="2671"/>
                    <a:pt x="6474" y="2638"/>
                    <a:pt x="6452" y="2591"/>
                  </a:cubicBezTo>
                  <a:cubicBezTo>
                    <a:pt x="6431" y="2548"/>
                    <a:pt x="6406" y="2490"/>
                    <a:pt x="6381" y="2415"/>
                  </a:cubicBezTo>
                  <a:lnTo>
                    <a:pt x="6381" y="2415"/>
                  </a:lnTo>
                  <a:cubicBezTo>
                    <a:pt x="6389" y="2431"/>
                    <a:pt x="6404" y="2449"/>
                    <a:pt x="6413" y="2449"/>
                  </a:cubicBezTo>
                  <a:cubicBezTo>
                    <a:pt x="6424" y="2449"/>
                    <a:pt x="6426" y="2423"/>
                    <a:pt x="6399" y="2339"/>
                  </a:cubicBezTo>
                  <a:cubicBezTo>
                    <a:pt x="6381" y="2303"/>
                    <a:pt x="6330" y="2220"/>
                    <a:pt x="6272" y="2109"/>
                  </a:cubicBezTo>
                  <a:cubicBezTo>
                    <a:pt x="6240" y="1993"/>
                    <a:pt x="6208" y="1878"/>
                    <a:pt x="6178" y="1763"/>
                  </a:cubicBezTo>
                  <a:lnTo>
                    <a:pt x="6178" y="1763"/>
                  </a:lnTo>
                  <a:cubicBezTo>
                    <a:pt x="6186" y="1780"/>
                    <a:pt x="6193" y="1802"/>
                    <a:pt x="6204" y="1820"/>
                  </a:cubicBezTo>
                  <a:cubicBezTo>
                    <a:pt x="6229" y="1885"/>
                    <a:pt x="6258" y="1950"/>
                    <a:pt x="6283" y="2014"/>
                  </a:cubicBezTo>
                  <a:cubicBezTo>
                    <a:pt x="6308" y="2076"/>
                    <a:pt x="6334" y="2134"/>
                    <a:pt x="6351" y="2180"/>
                  </a:cubicBezTo>
                  <a:cubicBezTo>
                    <a:pt x="6326" y="2065"/>
                    <a:pt x="6355" y="2148"/>
                    <a:pt x="6301" y="1975"/>
                  </a:cubicBezTo>
                  <a:cubicBezTo>
                    <a:pt x="6300" y="1964"/>
                    <a:pt x="6300" y="1959"/>
                    <a:pt x="6302" y="1959"/>
                  </a:cubicBezTo>
                  <a:cubicBezTo>
                    <a:pt x="6309" y="1959"/>
                    <a:pt x="6344" y="2074"/>
                    <a:pt x="6359" y="2116"/>
                  </a:cubicBezTo>
                  <a:cubicBezTo>
                    <a:pt x="6319" y="1982"/>
                    <a:pt x="6283" y="1845"/>
                    <a:pt x="6254" y="1708"/>
                  </a:cubicBezTo>
                  <a:cubicBezTo>
                    <a:pt x="6254" y="1709"/>
                    <a:pt x="6253" y="1709"/>
                    <a:pt x="6253" y="1709"/>
                  </a:cubicBezTo>
                  <a:cubicBezTo>
                    <a:pt x="6244" y="1709"/>
                    <a:pt x="6220" y="1638"/>
                    <a:pt x="6196" y="1568"/>
                  </a:cubicBezTo>
                  <a:cubicBezTo>
                    <a:pt x="6176" y="1494"/>
                    <a:pt x="6156" y="1419"/>
                    <a:pt x="6151" y="1419"/>
                  </a:cubicBezTo>
                  <a:cubicBezTo>
                    <a:pt x="6150" y="1419"/>
                    <a:pt x="6150" y="1420"/>
                    <a:pt x="6150" y="1420"/>
                  </a:cubicBezTo>
                  <a:cubicBezTo>
                    <a:pt x="6189" y="1568"/>
                    <a:pt x="6229" y="1715"/>
                    <a:pt x="6276" y="1860"/>
                  </a:cubicBezTo>
                  <a:cubicBezTo>
                    <a:pt x="6275" y="1860"/>
                    <a:pt x="6275" y="1861"/>
                    <a:pt x="6274" y="1861"/>
                  </a:cubicBezTo>
                  <a:cubicBezTo>
                    <a:pt x="6253" y="1861"/>
                    <a:pt x="6151" y="1607"/>
                    <a:pt x="6096" y="1323"/>
                  </a:cubicBezTo>
                  <a:cubicBezTo>
                    <a:pt x="6094" y="1305"/>
                    <a:pt x="6096" y="1298"/>
                    <a:pt x="6100" y="1298"/>
                  </a:cubicBezTo>
                  <a:cubicBezTo>
                    <a:pt x="6111" y="1298"/>
                    <a:pt x="6141" y="1363"/>
                    <a:pt x="6146" y="1363"/>
                  </a:cubicBezTo>
                  <a:cubicBezTo>
                    <a:pt x="6146" y="1363"/>
                    <a:pt x="6146" y="1363"/>
                    <a:pt x="6146" y="1362"/>
                  </a:cubicBezTo>
                  <a:cubicBezTo>
                    <a:pt x="6132" y="1326"/>
                    <a:pt x="6074" y="1088"/>
                    <a:pt x="6074" y="1060"/>
                  </a:cubicBezTo>
                  <a:lnTo>
                    <a:pt x="6074" y="1060"/>
                  </a:lnTo>
                  <a:lnTo>
                    <a:pt x="6110" y="1183"/>
                  </a:lnTo>
                  <a:cubicBezTo>
                    <a:pt x="6085" y="1017"/>
                    <a:pt x="6035" y="920"/>
                    <a:pt x="6017" y="721"/>
                  </a:cubicBezTo>
                  <a:cubicBezTo>
                    <a:pt x="6005" y="653"/>
                    <a:pt x="6005" y="513"/>
                    <a:pt x="5991" y="501"/>
                  </a:cubicBezTo>
                  <a:cubicBezTo>
                    <a:pt x="5991" y="574"/>
                    <a:pt x="5966" y="609"/>
                    <a:pt x="5940" y="617"/>
                  </a:cubicBezTo>
                  <a:cubicBezTo>
                    <a:pt x="5930" y="538"/>
                    <a:pt x="5915" y="462"/>
                    <a:pt x="5902" y="383"/>
                  </a:cubicBezTo>
                  <a:lnTo>
                    <a:pt x="5902" y="383"/>
                  </a:lnTo>
                  <a:lnTo>
                    <a:pt x="5912" y="393"/>
                  </a:lnTo>
                  <a:lnTo>
                    <a:pt x="5905" y="347"/>
                  </a:lnTo>
                  <a:lnTo>
                    <a:pt x="5897" y="350"/>
                  </a:lnTo>
                  <a:cubicBezTo>
                    <a:pt x="5887" y="293"/>
                    <a:pt x="5876" y="235"/>
                    <a:pt x="5869" y="177"/>
                  </a:cubicBezTo>
                  <a:cubicBezTo>
                    <a:pt x="5862" y="152"/>
                    <a:pt x="5854" y="134"/>
                    <a:pt x="5844" y="116"/>
                  </a:cubicBezTo>
                  <a:cubicBezTo>
                    <a:pt x="5844" y="112"/>
                    <a:pt x="5847" y="112"/>
                    <a:pt x="5851" y="112"/>
                  </a:cubicBezTo>
                  <a:cubicBezTo>
                    <a:pt x="5858" y="120"/>
                    <a:pt x="5876" y="137"/>
                    <a:pt x="5887" y="163"/>
                  </a:cubicBezTo>
                  <a:cubicBezTo>
                    <a:pt x="5899" y="193"/>
                    <a:pt x="5912" y="223"/>
                    <a:pt x="5917" y="223"/>
                  </a:cubicBezTo>
                  <a:cubicBezTo>
                    <a:pt x="5919" y="223"/>
                    <a:pt x="5920" y="217"/>
                    <a:pt x="5919" y="202"/>
                  </a:cubicBezTo>
                  <a:cubicBezTo>
                    <a:pt x="5919" y="199"/>
                    <a:pt x="5912" y="185"/>
                    <a:pt x="5905" y="163"/>
                  </a:cubicBezTo>
                  <a:cubicBezTo>
                    <a:pt x="5902" y="152"/>
                    <a:pt x="5897" y="142"/>
                    <a:pt x="5894" y="130"/>
                  </a:cubicBezTo>
                  <a:cubicBezTo>
                    <a:pt x="5887" y="120"/>
                    <a:pt x="5880" y="109"/>
                    <a:pt x="5876" y="102"/>
                  </a:cubicBezTo>
                  <a:cubicBezTo>
                    <a:pt x="5854" y="66"/>
                    <a:pt x="5862" y="69"/>
                    <a:pt x="5862" y="66"/>
                  </a:cubicBezTo>
                  <a:cubicBezTo>
                    <a:pt x="5862" y="62"/>
                    <a:pt x="5858" y="59"/>
                    <a:pt x="5844" y="44"/>
                  </a:cubicBezTo>
                  <a:cubicBezTo>
                    <a:pt x="5832" y="34"/>
                    <a:pt x="5807" y="12"/>
                    <a:pt x="575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9"/>
            <p:cNvSpPr/>
            <p:nvPr/>
          </p:nvSpPr>
          <p:spPr>
            <a:xfrm>
              <a:off x="5177525" y="3708325"/>
              <a:ext cx="950" cy="125"/>
            </a:xfrm>
            <a:custGeom>
              <a:rect b="b" l="l" r="r" t="t"/>
              <a:pathLst>
                <a:path extrusionOk="0" h="5" w="38">
                  <a:moveTo>
                    <a:pt x="37" y="1"/>
                  </a:moveTo>
                  <a:cubicBezTo>
                    <a:pt x="26" y="4"/>
                    <a:pt x="11" y="4"/>
                    <a:pt x="1" y="4"/>
                  </a:cubicBezTo>
                  <a:cubicBezTo>
                    <a:pt x="16" y="4"/>
                    <a:pt x="26" y="4"/>
                    <a:pt x="3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9"/>
            <p:cNvSpPr/>
            <p:nvPr/>
          </p:nvSpPr>
          <p:spPr>
            <a:xfrm>
              <a:off x="5266325" y="3652225"/>
              <a:ext cx="300" cy="825"/>
            </a:xfrm>
            <a:custGeom>
              <a:rect b="b" l="l" r="r" t="t"/>
              <a:pathLst>
                <a:path extrusionOk="0" h="33" w="12">
                  <a:moveTo>
                    <a:pt x="12" y="0"/>
                  </a:moveTo>
                  <a:cubicBezTo>
                    <a:pt x="9" y="15"/>
                    <a:pt x="4" y="18"/>
                    <a:pt x="1" y="18"/>
                  </a:cubicBezTo>
                  <a:cubicBezTo>
                    <a:pt x="2" y="28"/>
                    <a:pt x="3" y="33"/>
                    <a:pt x="4" y="33"/>
                  </a:cubicBezTo>
                  <a:cubicBezTo>
                    <a:pt x="6" y="33"/>
                    <a:pt x="8" y="23"/>
                    <a:pt x="1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9"/>
            <p:cNvSpPr/>
            <p:nvPr/>
          </p:nvSpPr>
          <p:spPr>
            <a:xfrm>
              <a:off x="5200400" y="3690850"/>
              <a:ext cx="125" cy="475"/>
            </a:xfrm>
            <a:custGeom>
              <a:rect b="b" l="l" r="r" t="t"/>
              <a:pathLst>
                <a:path extrusionOk="0" h="19" w="5">
                  <a:moveTo>
                    <a:pt x="4" y="0"/>
                  </a:moveTo>
                  <a:lnTo>
                    <a:pt x="1" y="8"/>
                  </a:lnTo>
                  <a:lnTo>
                    <a:pt x="1" y="19"/>
                  </a:lnTo>
                  <a:lnTo>
                    <a:pt x="4"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9"/>
            <p:cNvSpPr/>
            <p:nvPr/>
          </p:nvSpPr>
          <p:spPr>
            <a:xfrm>
              <a:off x="5210225" y="3609800"/>
              <a:ext cx="675" cy="2725"/>
            </a:xfrm>
            <a:custGeom>
              <a:rect b="b" l="l" r="r" t="t"/>
              <a:pathLst>
                <a:path extrusionOk="0" h="109" w="27">
                  <a:moveTo>
                    <a:pt x="0" y="0"/>
                  </a:moveTo>
                  <a:cubicBezTo>
                    <a:pt x="2" y="4"/>
                    <a:pt x="4" y="9"/>
                    <a:pt x="6" y="13"/>
                  </a:cubicBezTo>
                  <a:lnTo>
                    <a:pt x="6" y="13"/>
                  </a:lnTo>
                  <a:cubicBezTo>
                    <a:pt x="4" y="9"/>
                    <a:pt x="2" y="4"/>
                    <a:pt x="0" y="0"/>
                  </a:cubicBezTo>
                  <a:close/>
                  <a:moveTo>
                    <a:pt x="6" y="13"/>
                  </a:moveTo>
                  <a:lnTo>
                    <a:pt x="6" y="13"/>
                  </a:lnTo>
                  <a:cubicBezTo>
                    <a:pt x="12" y="27"/>
                    <a:pt x="15" y="39"/>
                    <a:pt x="18" y="50"/>
                  </a:cubicBezTo>
                  <a:lnTo>
                    <a:pt x="18" y="50"/>
                  </a:lnTo>
                  <a:cubicBezTo>
                    <a:pt x="17" y="44"/>
                    <a:pt x="15" y="38"/>
                    <a:pt x="15" y="33"/>
                  </a:cubicBezTo>
                  <a:cubicBezTo>
                    <a:pt x="13" y="26"/>
                    <a:pt x="9" y="19"/>
                    <a:pt x="6" y="13"/>
                  </a:cubicBezTo>
                  <a:close/>
                  <a:moveTo>
                    <a:pt x="18" y="50"/>
                  </a:moveTo>
                  <a:lnTo>
                    <a:pt x="18" y="50"/>
                  </a:lnTo>
                  <a:cubicBezTo>
                    <a:pt x="18" y="53"/>
                    <a:pt x="18" y="56"/>
                    <a:pt x="18" y="58"/>
                  </a:cubicBezTo>
                  <a:cubicBezTo>
                    <a:pt x="19" y="59"/>
                    <a:pt x="19" y="60"/>
                    <a:pt x="20" y="61"/>
                  </a:cubicBezTo>
                  <a:lnTo>
                    <a:pt x="20" y="61"/>
                  </a:lnTo>
                  <a:cubicBezTo>
                    <a:pt x="19" y="58"/>
                    <a:pt x="18" y="54"/>
                    <a:pt x="18" y="50"/>
                  </a:cubicBezTo>
                  <a:close/>
                  <a:moveTo>
                    <a:pt x="20" y="61"/>
                  </a:moveTo>
                  <a:cubicBezTo>
                    <a:pt x="20" y="65"/>
                    <a:pt x="21" y="69"/>
                    <a:pt x="22" y="73"/>
                  </a:cubicBezTo>
                  <a:lnTo>
                    <a:pt x="22" y="108"/>
                  </a:lnTo>
                  <a:cubicBezTo>
                    <a:pt x="26" y="108"/>
                    <a:pt x="26" y="105"/>
                    <a:pt x="26" y="91"/>
                  </a:cubicBezTo>
                  <a:cubicBezTo>
                    <a:pt x="26" y="84"/>
                    <a:pt x="26" y="77"/>
                    <a:pt x="20" y="6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9"/>
            <p:cNvSpPr/>
            <p:nvPr/>
          </p:nvSpPr>
          <p:spPr>
            <a:xfrm>
              <a:off x="5167175" y="3691575"/>
              <a:ext cx="2650" cy="3200"/>
            </a:xfrm>
            <a:custGeom>
              <a:rect b="b" l="l" r="r" t="t"/>
              <a:pathLst>
                <a:path extrusionOk="0" h="128" w="106">
                  <a:moveTo>
                    <a:pt x="1" y="1"/>
                  </a:moveTo>
                  <a:lnTo>
                    <a:pt x="1" y="1"/>
                  </a:lnTo>
                  <a:cubicBezTo>
                    <a:pt x="8" y="15"/>
                    <a:pt x="19" y="29"/>
                    <a:pt x="29" y="41"/>
                  </a:cubicBezTo>
                  <a:cubicBezTo>
                    <a:pt x="51" y="73"/>
                    <a:pt x="79" y="101"/>
                    <a:pt x="105" y="127"/>
                  </a:cubicBezTo>
                  <a:cubicBezTo>
                    <a:pt x="66" y="87"/>
                    <a:pt x="33" y="47"/>
                    <a:pt x="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9"/>
            <p:cNvSpPr/>
            <p:nvPr/>
          </p:nvSpPr>
          <p:spPr>
            <a:xfrm>
              <a:off x="5196075" y="3673475"/>
              <a:ext cx="775" cy="2000"/>
            </a:xfrm>
            <a:custGeom>
              <a:rect b="b" l="l" r="r" t="t"/>
              <a:pathLst>
                <a:path extrusionOk="0" h="80" w="31">
                  <a:moveTo>
                    <a:pt x="15" y="0"/>
                  </a:moveTo>
                  <a:lnTo>
                    <a:pt x="1" y="80"/>
                  </a:lnTo>
                  <a:cubicBezTo>
                    <a:pt x="15" y="37"/>
                    <a:pt x="19" y="33"/>
                    <a:pt x="30" y="8"/>
                  </a:cubicBezTo>
                  <a:lnTo>
                    <a:pt x="1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9"/>
            <p:cNvSpPr/>
            <p:nvPr/>
          </p:nvSpPr>
          <p:spPr>
            <a:xfrm>
              <a:off x="5198125" y="3659575"/>
              <a:ext cx="600" cy="4900"/>
            </a:xfrm>
            <a:custGeom>
              <a:rect b="b" l="l" r="r" t="t"/>
              <a:pathLst>
                <a:path extrusionOk="0" h="196" w="24">
                  <a:moveTo>
                    <a:pt x="21" y="0"/>
                  </a:moveTo>
                  <a:lnTo>
                    <a:pt x="21" y="0"/>
                  </a:lnTo>
                  <a:cubicBezTo>
                    <a:pt x="20" y="0"/>
                    <a:pt x="17" y="25"/>
                    <a:pt x="9" y="95"/>
                  </a:cubicBezTo>
                  <a:cubicBezTo>
                    <a:pt x="12" y="108"/>
                    <a:pt x="0" y="196"/>
                    <a:pt x="2" y="196"/>
                  </a:cubicBezTo>
                  <a:cubicBezTo>
                    <a:pt x="4" y="196"/>
                    <a:pt x="7" y="178"/>
                    <a:pt x="16" y="127"/>
                  </a:cubicBezTo>
                  <a:cubicBezTo>
                    <a:pt x="14" y="116"/>
                    <a:pt x="23" y="0"/>
                    <a:pt x="2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9"/>
            <p:cNvSpPr/>
            <p:nvPr/>
          </p:nvSpPr>
          <p:spPr>
            <a:xfrm>
              <a:off x="5223925" y="3668350"/>
              <a:ext cx="2650" cy="6300"/>
            </a:xfrm>
            <a:custGeom>
              <a:rect b="b" l="l" r="r" t="t"/>
              <a:pathLst>
                <a:path extrusionOk="0" h="252" w="106">
                  <a:moveTo>
                    <a:pt x="6" y="1"/>
                  </a:moveTo>
                  <a:cubicBezTo>
                    <a:pt x="0" y="1"/>
                    <a:pt x="42" y="119"/>
                    <a:pt x="37" y="119"/>
                  </a:cubicBezTo>
                  <a:cubicBezTo>
                    <a:pt x="37" y="119"/>
                    <a:pt x="35" y="117"/>
                    <a:pt x="32" y="112"/>
                  </a:cubicBezTo>
                  <a:lnTo>
                    <a:pt x="32" y="112"/>
                  </a:lnTo>
                  <a:cubicBezTo>
                    <a:pt x="72" y="196"/>
                    <a:pt x="94" y="251"/>
                    <a:pt x="102" y="251"/>
                  </a:cubicBezTo>
                  <a:cubicBezTo>
                    <a:pt x="105" y="251"/>
                    <a:pt x="106" y="243"/>
                    <a:pt x="105" y="227"/>
                  </a:cubicBezTo>
                  <a:cubicBezTo>
                    <a:pt x="69" y="130"/>
                    <a:pt x="57" y="119"/>
                    <a:pt x="51" y="112"/>
                  </a:cubicBezTo>
                  <a:cubicBezTo>
                    <a:pt x="44" y="105"/>
                    <a:pt x="40" y="101"/>
                    <a:pt x="11" y="7"/>
                  </a:cubicBezTo>
                  <a:cubicBezTo>
                    <a:pt x="8" y="3"/>
                    <a:pt x="7" y="1"/>
                    <a:pt x="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9"/>
            <p:cNvSpPr/>
            <p:nvPr/>
          </p:nvSpPr>
          <p:spPr>
            <a:xfrm>
              <a:off x="5224100" y="3669600"/>
              <a:ext cx="650" cy="1550"/>
            </a:xfrm>
            <a:custGeom>
              <a:rect b="b" l="l" r="r" t="t"/>
              <a:pathLst>
                <a:path extrusionOk="0" h="62" w="26">
                  <a:moveTo>
                    <a:pt x="0" y="0"/>
                  </a:moveTo>
                  <a:cubicBezTo>
                    <a:pt x="10" y="25"/>
                    <a:pt x="17" y="39"/>
                    <a:pt x="21" y="49"/>
                  </a:cubicBezTo>
                  <a:lnTo>
                    <a:pt x="21" y="49"/>
                  </a:lnTo>
                  <a:cubicBezTo>
                    <a:pt x="15" y="34"/>
                    <a:pt x="9" y="17"/>
                    <a:pt x="0" y="0"/>
                  </a:cubicBezTo>
                  <a:close/>
                  <a:moveTo>
                    <a:pt x="21" y="49"/>
                  </a:moveTo>
                  <a:lnTo>
                    <a:pt x="21" y="49"/>
                  </a:lnTo>
                  <a:cubicBezTo>
                    <a:pt x="22" y="54"/>
                    <a:pt x="24" y="58"/>
                    <a:pt x="25" y="62"/>
                  </a:cubicBezTo>
                  <a:cubicBezTo>
                    <a:pt x="24" y="58"/>
                    <a:pt x="23" y="54"/>
                    <a:pt x="21" y="49"/>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9"/>
            <p:cNvSpPr/>
            <p:nvPr/>
          </p:nvSpPr>
          <p:spPr>
            <a:xfrm>
              <a:off x="5227625" y="3700675"/>
              <a:ext cx="2075" cy="2375"/>
            </a:xfrm>
            <a:custGeom>
              <a:rect b="b" l="l" r="r" t="t"/>
              <a:pathLst>
                <a:path extrusionOk="0" h="95" w="83">
                  <a:moveTo>
                    <a:pt x="0" y="1"/>
                  </a:moveTo>
                  <a:cubicBezTo>
                    <a:pt x="22" y="33"/>
                    <a:pt x="47" y="61"/>
                    <a:pt x="72" y="91"/>
                  </a:cubicBezTo>
                  <a:lnTo>
                    <a:pt x="82" y="94"/>
                  </a:lnTo>
                  <a:cubicBezTo>
                    <a:pt x="75" y="83"/>
                    <a:pt x="69" y="73"/>
                    <a:pt x="54" y="58"/>
                  </a:cubicBezTo>
                  <a:cubicBezTo>
                    <a:pt x="39" y="44"/>
                    <a:pt x="22" y="26"/>
                    <a:pt x="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9"/>
            <p:cNvSpPr/>
            <p:nvPr/>
          </p:nvSpPr>
          <p:spPr>
            <a:xfrm>
              <a:off x="5210750" y="3659075"/>
              <a:ext cx="225" cy="1525"/>
            </a:xfrm>
            <a:custGeom>
              <a:rect b="b" l="l" r="r" t="t"/>
              <a:pathLst>
                <a:path extrusionOk="0" h="61" w="9">
                  <a:moveTo>
                    <a:pt x="9" y="0"/>
                  </a:moveTo>
                  <a:lnTo>
                    <a:pt x="1" y="29"/>
                  </a:lnTo>
                  <a:lnTo>
                    <a:pt x="9" y="61"/>
                  </a:lnTo>
                  <a:lnTo>
                    <a:pt x="9"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9"/>
            <p:cNvSpPr/>
            <p:nvPr/>
          </p:nvSpPr>
          <p:spPr>
            <a:xfrm>
              <a:off x="5209125" y="3658700"/>
              <a:ext cx="150" cy="1275"/>
            </a:xfrm>
            <a:custGeom>
              <a:rect b="b" l="l" r="r" t="t"/>
              <a:pathLst>
                <a:path extrusionOk="0" h="51" w="6">
                  <a:moveTo>
                    <a:pt x="1" y="51"/>
                  </a:moveTo>
                  <a:cubicBezTo>
                    <a:pt x="1" y="33"/>
                    <a:pt x="5" y="19"/>
                    <a:pt x="5" y="1"/>
                  </a:cubicBezTo>
                  <a:cubicBezTo>
                    <a:pt x="5" y="19"/>
                    <a:pt x="1" y="33"/>
                    <a:pt x="1" y="5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9"/>
            <p:cNvSpPr/>
            <p:nvPr/>
          </p:nvSpPr>
          <p:spPr>
            <a:xfrm>
              <a:off x="5208175" y="3659950"/>
              <a:ext cx="975" cy="3875"/>
            </a:xfrm>
            <a:custGeom>
              <a:rect b="b" l="l" r="r" t="t"/>
              <a:pathLst>
                <a:path extrusionOk="0" h="155" w="39">
                  <a:moveTo>
                    <a:pt x="39" y="1"/>
                  </a:moveTo>
                  <a:lnTo>
                    <a:pt x="39" y="1"/>
                  </a:lnTo>
                  <a:cubicBezTo>
                    <a:pt x="23" y="95"/>
                    <a:pt x="1" y="154"/>
                    <a:pt x="12" y="154"/>
                  </a:cubicBezTo>
                  <a:cubicBezTo>
                    <a:pt x="14" y="154"/>
                    <a:pt x="15" y="154"/>
                    <a:pt x="17" y="152"/>
                  </a:cubicBezTo>
                  <a:cubicBezTo>
                    <a:pt x="25" y="105"/>
                    <a:pt x="32" y="52"/>
                    <a:pt x="3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 name="Google Shape;740;p29"/>
          <p:cNvGrpSpPr/>
          <p:nvPr/>
        </p:nvGrpSpPr>
        <p:grpSpPr>
          <a:xfrm>
            <a:off x="6603032" y="4127354"/>
            <a:ext cx="1482409" cy="476025"/>
            <a:chOff x="4658382" y="1613329"/>
            <a:chExt cx="1482409" cy="476025"/>
          </a:xfrm>
        </p:grpSpPr>
        <p:sp>
          <p:nvSpPr>
            <p:cNvPr id="741" name="Google Shape;741;p29"/>
            <p:cNvSpPr/>
            <p:nvPr/>
          </p:nvSpPr>
          <p:spPr>
            <a:xfrm>
              <a:off x="4676580" y="1967648"/>
              <a:ext cx="1438369" cy="51754"/>
            </a:xfrm>
            <a:custGeom>
              <a:rect b="b" l="l" r="r" t="t"/>
              <a:pathLst>
                <a:path extrusionOk="0" h="853" w="23711">
                  <a:moveTo>
                    <a:pt x="23184" y="0"/>
                  </a:moveTo>
                  <a:cubicBezTo>
                    <a:pt x="22683" y="0"/>
                    <a:pt x="22056" y="0"/>
                    <a:pt x="21430" y="125"/>
                  </a:cubicBezTo>
                  <a:lnTo>
                    <a:pt x="19024" y="125"/>
                  </a:lnTo>
                  <a:cubicBezTo>
                    <a:pt x="18071" y="125"/>
                    <a:pt x="17044" y="226"/>
                    <a:pt x="15991" y="326"/>
                  </a:cubicBezTo>
                  <a:cubicBezTo>
                    <a:pt x="15164" y="326"/>
                    <a:pt x="14312" y="326"/>
                    <a:pt x="13485" y="426"/>
                  </a:cubicBezTo>
                  <a:lnTo>
                    <a:pt x="10978" y="426"/>
                  </a:lnTo>
                  <a:cubicBezTo>
                    <a:pt x="9299" y="426"/>
                    <a:pt x="7745" y="426"/>
                    <a:pt x="6166" y="326"/>
                  </a:cubicBezTo>
                  <a:cubicBezTo>
                    <a:pt x="4086" y="326"/>
                    <a:pt x="2006" y="426"/>
                    <a:pt x="1" y="627"/>
                  </a:cubicBezTo>
                  <a:lnTo>
                    <a:pt x="1" y="752"/>
                  </a:lnTo>
                  <a:lnTo>
                    <a:pt x="628" y="752"/>
                  </a:lnTo>
                  <a:cubicBezTo>
                    <a:pt x="2106" y="752"/>
                    <a:pt x="3460" y="627"/>
                    <a:pt x="4813" y="627"/>
                  </a:cubicBezTo>
                  <a:cubicBezTo>
                    <a:pt x="6267" y="627"/>
                    <a:pt x="7645" y="752"/>
                    <a:pt x="8998" y="852"/>
                  </a:cubicBezTo>
                  <a:lnTo>
                    <a:pt x="13284" y="852"/>
                  </a:lnTo>
                  <a:cubicBezTo>
                    <a:pt x="13911" y="752"/>
                    <a:pt x="14638" y="752"/>
                    <a:pt x="15264" y="752"/>
                  </a:cubicBezTo>
                  <a:lnTo>
                    <a:pt x="18923" y="752"/>
                  </a:lnTo>
                  <a:cubicBezTo>
                    <a:pt x="19425" y="752"/>
                    <a:pt x="20051" y="627"/>
                    <a:pt x="20678" y="627"/>
                  </a:cubicBezTo>
                  <a:cubicBezTo>
                    <a:pt x="21530" y="627"/>
                    <a:pt x="22457" y="627"/>
                    <a:pt x="23410" y="326"/>
                  </a:cubicBezTo>
                  <a:cubicBezTo>
                    <a:pt x="23510" y="326"/>
                    <a:pt x="23610" y="226"/>
                    <a:pt x="23710" y="125"/>
                  </a:cubicBezTo>
                  <a:lnTo>
                    <a:pt x="2371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9"/>
            <p:cNvSpPr/>
            <p:nvPr/>
          </p:nvSpPr>
          <p:spPr>
            <a:xfrm>
              <a:off x="4658382" y="1837448"/>
              <a:ext cx="1380557" cy="54241"/>
            </a:xfrm>
            <a:custGeom>
              <a:rect b="b" l="l" r="r" t="t"/>
              <a:pathLst>
                <a:path extrusionOk="0" h="894" w="22758">
                  <a:moveTo>
                    <a:pt x="16492" y="166"/>
                  </a:moveTo>
                  <a:lnTo>
                    <a:pt x="16391" y="266"/>
                  </a:lnTo>
                  <a:lnTo>
                    <a:pt x="16291" y="266"/>
                  </a:lnTo>
                  <a:cubicBezTo>
                    <a:pt x="16391" y="166"/>
                    <a:pt x="16391" y="166"/>
                    <a:pt x="16492" y="166"/>
                  </a:cubicBezTo>
                  <a:close/>
                  <a:moveTo>
                    <a:pt x="18750" y="0"/>
                  </a:moveTo>
                  <a:cubicBezTo>
                    <a:pt x="18109" y="0"/>
                    <a:pt x="17461" y="24"/>
                    <a:pt x="16817" y="66"/>
                  </a:cubicBezTo>
                  <a:cubicBezTo>
                    <a:pt x="15865" y="66"/>
                    <a:pt x="14837" y="166"/>
                    <a:pt x="13785" y="166"/>
                  </a:cubicBezTo>
                  <a:cubicBezTo>
                    <a:pt x="12532" y="266"/>
                    <a:pt x="11278" y="392"/>
                    <a:pt x="10025" y="392"/>
                  </a:cubicBezTo>
                  <a:cubicBezTo>
                    <a:pt x="9943" y="411"/>
                    <a:pt x="9862" y="418"/>
                    <a:pt x="9782" y="418"/>
                  </a:cubicBezTo>
                  <a:cubicBezTo>
                    <a:pt x="9540" y="418"/>
                    <a:pt x="9303" y="353"/>
                    <a:pt x="9062" y="353"/>
                  </a:cubicBezTo>
                  <a:cubicBezTo>
                    <a:pt x="8966" y="353"/>
                    <a:pt x="8870" y="363"/>
                    <a:pt x="8772" y="392"/>
                  </a:cubicBezTo>
                  <a:lnTo>
                    <a:pt x="5439" y="392"/>
                  </a:lnTo>
                  <a:cubicBezTo>
                    <a:pt x="5213" y="392"/>
                    <a:pt x="5013" y="392"/>
                    <a:pt x="4912" y="266"/>
                  </a:cubicBezTo>
                  <a:cubicBezTo>
                    <a:pt x="4587" y="266"/>
                    <a:pt x="4386" y="392"/>
                    <a:pt x="4060" y="392"/>
                  </a:cubicBezTo>
                  <a:cubicBezTo>
                    <a:pt x="3643" y="392"/>
                    <a:pt x="3225" y="336"/>
                    <a:pt x="2807" y="336"/>
                  </a:cubicBezTo>
                  <a:cubicBezTo>
                    <a:pt x="2598" y="336"/>
                    <a:pt x="2390" y="350"/>
                    <a:pt x="2181" y="392"/>
                  </a:cubicBezTo>
                  <a:cubicBezTo>
                    <a:pt x="1554" y="392"/>
                    <a:pt x="827" y="492"/>
                    <a:pt x="201" y="492"/>
                  </a:cubicBezTo>
                  <a:cubicBezTo>
                    <a:pt x="100" y="492"/>
                    <a:pt x="100" y="592"/>
                    <a:pt x="0" y="592"/>
                  </a:cubicBezTo>
                  <a:cubicBezTo>
                    <a:pt x="100" y="793"/>
                    <a:pt x="426" y="793"/>
                    <a:pt x="627" y="793"/>
                  </a:cubicBezTo>
                  <a:cubicBezTo>
                    <a:pt x="1354" y="793"/>
                    <a:pt x="2080" y="693"/>
                    <a:pt x="2807" y="693"/>
                  </a:cubicBezTo>
                  <a:cubicBezTo>
                    <a:pt x="4186" y="693"/>
                    <a:pt x="5439" y="793"/>
                    <a:pt x="6692" y="793"/>
                  </a:cubicBezTo>
                  <a:cubicBezTo>
                    <a:pt x="7419" y="793"/>
                    <a:pt x="8045" y="693"/>
                    <a:pt x="8672" y="693"/>
                  </a:cubicBezTo>
                  <a:cubicBezTo>
                    <a:pt x="9073" y="693"/>
                    <a:pt x="9399" y="793"/>
                    <a:pt x="9825" y="793"/>
                  </a:cubicBezTo>
                  <a:lnTo>
                    <a:pt x="11178" y="793"/>
                  </a:lnTo>
                  <a:cubicBezTo>
                    <a:pt x="11278" y="793"/>
                    <a:pt x="11479" y="893"/>
                    <a:pt x="11579" y="893"/>
                  </a:cubicBezTo>
                  <a:cubicBezTo>
                    <a:pt x="12106" y="793"/>
                    <a:pt x="12732" y="693"/>
                    <a:pt x="13258" y="693"/>
                  </a:cubicBezTo>
                  <a:lnTo>
                    <a:pt x="13684" y="693"/>
                  </a:lnTo>
                  <a:cubicBezTo>
                    <a:pt x="14085" y="592"/>
                    <a:pt x="14512" y="592"/>
                    <a:pt x="14938" y="592"/>
                  </a:cubicBezTo>
                  <a:lnTo>
                    <a:pt x="14938" y="492"/>
                  </a:lnTo>
                  <a:cubicBezTo>
                    <a:pt x="15038" y="592"/>
                    <a:pt x="15138" y="592"/>
                    <a:pt x="15238" y="693"/>
                  </a:cubicBezTo>
                  <a:cubicBezTo>
                    <a:pt x="15339" y="592"/>
                    <a:pt x="15564" y="592"/>
                    <a:pt x="15664" y="492"/>
                  </a:cubicBezTo>
                  <a:lnTo>
                    <a:pt x="16592" y="492"/>
                  </a:lnTo>
                  <a:cubicBezTo>
                    <a:pt x="16817" y="392"/>
                    <a:pt x="17118" y="392"/>
                    <a:pt x="17344" y="392"/>
                  </a:cubicBezTo>
                  <a:cubicBezTo>
                    <a:pt x="17344" y="392"/>
                    <a:pt x="17388" y="436"/>
                    <a:pt x="17448" y="436"/>
                  </a:cubicBezTo>
                  <a:cubicBezTo>
                    <a:pt x="17477" y="436"/>
                    <a:pt x="17511" y="425"/>
                    <a:pt x="17544" y="392"/>
                  </a:cubicBezTo>
                  <a:cubicBezTo>
                    <a:pt x="17745" y="392"/>
                    <a:pt x="17970" y="266"/>
                    <a:pt x="18271" y="266"/>
                  </a:cubicBezTo>
                  <a:cubicBezTo>
                    <a:pt x="18271" y="266"/>
                    <a:pt x="18171" y="392"/>
                    <a:pt x="18171" y="492"/>
                  </a:cubicBezTo>
                  <a:lnTo>
                    <a:pt x="18998" y="492"/>
                  </a:lnTo>
                  <a:cubicBezTo>
                    <a:pt x="19207" y="417"/>
                    <a:pt x="19427" y="392"/>
                    <a:pt x="19650" y="392"/>
                  </a:cubicBezTo>
                  <a:cubicBezTo>
                    <a:pt x="20098" y="392"/>
                    <a:pt x="20560" y="492"/>
                    <a:pt x="20978" y="492"/>
                  </a:cubicBezTo>
                  <a:cubicBezTo>
                    <a:pt x="21604" y="492"/>
                    <a:pt x="22131" y="392"/>
                    <a:pt x="22757" y="392"/>
                  </a:cubicBezTo>
                  <a:lnTo>
                    <a:pt x="22757" y="266"/>
                  </a:lnTo>
                  <a:cubicBezTo>
                    <a:pt x="22356" y="266"/>
                    <a:pt x="21930" y="166"/>
                    <a:pt x="21404" y="166"/>
                  </a:cubicBezTo>
                  <a:cubicBezTo>
                    <a:pt x="20552" y="49"/>
                    <a:pt x="19658" y="0"/>
                    <a:pt x="1875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9"/>
            <p:cNvSpPr/>
            <p:nvPr/>
          </p:nvSpPr>
          <p:spPr>
            <a:xfrm>
              <a:off x="4728325" y="2057319"/>
              <a:ext cx="1412466" cy="32035"/>
            </a:xfrm>
            <a:custGeom>
              <a:rect b="b" l="l" r="r" t="t"/>
              <a:pathLst>
                <a:path extrusionOk="0" h="528" w="23284">
                  <a:moveTo>
                    <a:pt x="8346" y="1"/>
                  </a:moveTo>
                  <a:cubicBezTo>
                    <a:pt x="6993" y="1"/>
                    <a:pt x="5639" y="101"/>
                    <a:pt x="4286" y="101"/>
                  </a:cubicBezTo>
                  <a:lnTo>
                    <a:pt x="0" y="101"/>
                  </a:lnTo>
                  <a:cubicBezTo>
                    <a:pt x="201" y="201"/>
                    <a:pt x="401" y="302"/>
                    <a:pt x="526" y="302"/>
                  </a:cubicBezTo>
                  <a:cubicBezTo>
                    <a:pt x="1153" y="402"/>
                    <a:pt x="1654" y="527"/>
                    <a:pt x="2181" y="527"/>
                  </a:cubicBezTo>
                  <a:cubicBezTo>
                    <a:pt x="3233" y="527"/>
                    <a:pt x="4286" y="402"/>
                    <a:pt x="5313" y="402"/>
                  </a:cubicBezTo>
                  <a:lnTo>
                    <a:pt x="13459" y="402"/>
                  </a:lnTo>
                  <a:cubicBezTo>
                    <a:pt x="13880" y="402"/>
                    <a:pt x="14301" y="274"/>
                    <a:pt x="14722" y="274"/>
                  </a:cubicBezTo>
                  <a:cubicBezTo>
                    <a:pt x="14827" y="274"/>
                    <a:pt x="14932" y="282"/>
                    <a:pt x="15038" y="302"/>
                  </a:cubicBezTo>
                  <a:cubicBezTo>
                    <a:pt x="15154" y="302"/>
                    <a:pt x="15313" y="378"/>
                    <a:pt x="15445" y="378"/>
                  </a:cubicBezTo>
                  <a:cubicBezTo>
                    <a:pt x="15541" y="378"/>
                    <a:pt x="15622" y="338"/>
                    <a:pt x="15664" y="201"/>
                  </a:cubicBezTo>
                  <a:cubicBezTo>
                    <a:pt x="16190" y="346"/>
                    <a:pt x="16768" y="452"/>
                    <a:pt x="17323" y="452"/>
                  </a:cubicBezTo>
                  <a:cubicBezTo>
                    <a:pt x="17535" y="452"/>
                    <a:pt x="17744" y="437"/>
                    <a:pt x="17945" y="402"/>
                  </a:cubicBezTo>
                  <a:cubicBezTo>
                    <a:pt x="18471" y="402"/>
                    <a:pt x="19098" y="302"/>
                    <a:pt x="19624" y="302"/>
                  </a:cubicBezTo>
                  <a:cubicBezTo>
                    <a:pt x="20259" y="302"/>
                    <a:pt x="20928" y="346"/>
                    <a:pt x="21585" y="346"/>
                  </a:cubicBezTo>
                  <a:cubicBezTo>
                    <a:pt x="21913" y="346"/>
                    <a:pt x="22239" y="335"/>
                    <a:pt x="22557" y="302"/>
                  </a:cubicBezTo>
                  <a:cubicBezTo>
                    <a:pt x="22857" y="302"/>
                    <a:pt x="23083" y="302"/>
                    <a:pt x="23283" y="1"/>
                  </a:cubicBezTo>
                  <a:cubicBezTo>
                    <a:pt x="22131" y="1"/>
                    <a:pt x="20877" y="101"/>
                    <a:pt x="19624" y="101"/>
                  </a:cubicBezTo>
                  <a:cubicBezTo>
                    <a:pt x="19624" y="101"/>
                    <a:pt x="19524" y="201"/>
                    <a:pt x="19424" y="201"/>
                  </a:cubicBezTo>
                  <a:cubicBezTo>
                    <a:pt x="19323" y="201"/>
                    <a:pt x="19198" y="101"/>
                    <a:pt x="19098" y="1"/>
                  </a:cubicBezTo>
                  <a:cubicBezTo>
                    <a:pt x="18471" y="101"/>
                    <a:pt x="17845" y="101"/>
                    <a:pt x="17118" y="201"/>
                  </a:cubicBezTo>
                  <a:cubicBezTo>
                    <a:pt x="16692" y="201"/>
                    <a:pt x="16191" y="101"/>
                    <a:pt x="1566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9"/>
            <p:cNvSpPr/>
            <p:nvPr/>
          </p:nvSpPr>
          <p:spPr>
            <a:xfrm>
              <a:off x="4658382" y="1727391"/>
              <a:ext cx="1444374" cy="76083"/>
            </a:xfrm>
            <a:custGeom>
              <a:rect b="b" l="l" r="r" t="t"/>
              <a:pathLst>
                <a:path extrusionOk="0" h="1254" w="23810">
                  <a:moveTo>
                    <a:pt x="23083" y="0"/>
                  </a:moveTo>
                  <a:cubicBezTo>
                    <a:pt x="21930" y="101"/>
                    <a:pt x="20777" y="101"/>
                    <a:pt x="19624" y="201"/>
                  </a:cubicBezTo>
                  <a:cubicBezTo>
                    <a:pt x="18797" y="201"/>
                    <a:pt x="17970" y="326"/>
                    <a:pt x="17118" y="326"/>
                  </a:cubicBezTo>
                  <a:lnTo>
                    <a:pt x="16817" y="326"/>
                  </a:lnTo>
                  <a:cubicBezTo>
                    <a:pt x="16091" y="426"/>
                    <a:pt x="15464" y="527"/>
                    <a:pt x="14712" y="527"/>
                  </a:cubicBezTo>
                  <a:cubicBezTo>
                    <a:pt x="13359" y="527"/>
                    <a:pt x="12005" y="627"/>
                    <a:pt x="10552" y="827"/>
                  </a:cubicBezTo>
                  <a:lnTo>
                    <a:pt x="8346" y="827"/>
                  </a:lnTo>
                  <a:cubicBezTo>
                    <a:pt x="7619" y="827"/>
                    <a:pt x="6892" y="727"/>
                    <a:pt x="6166" y="727"/>
                  </a:cubicBezTo>
                  <a:cubicBezTo>
                    <a:pt x="5439" y="727"/>
                    <a:pt x="4687" y="827"/>
                    <a:pt x="4060" y="827"/>
                  </a:cubicBezTo>
                  <a:cubicBezTo>
                    <a:pt x="2807" y="953"/>
                    <a:pt x="1454" y="953"/>
                    <a:pt x="201" y="1053"/>
                  </a:cubicBezTo>
                  <a:cubicBezTo>
                    <a:pt x="201" y="1053"/>
                    <a:pt x="100" y="1153"/>
                    <a:pt x="0" y="1153"/>
                  </a:cubicBezTo>
                  <a:lnTo>
                    <a:pt x="0" y="1253"/>
                  </a:lnTo>
                  <a:lnTo>
                    <a:pt x="1354" y="1253"/>
                  </a:lnTo>
                  <a:cubicBezTo>
                    <a:pt x="2807" y="1153"/>
                    <a:pt x="4286" y="1153"/>
                    <a:pt x="5740" y="1053"/>
                  </a:cubicBezTo>
                  <a:cubicBezTo>
                    <a:pt x="5883" y="1041"/>
                    <a:pt x="6025" y="1037"/>
                    <a:pt x="6166" y="1037"/>
                  </a:cubicBezTo>
                  <a:cubicBezTo>
                    <a:pt x="7005" y="1037"/>
                    <a:pt x="7808" y="1210"/>
                    <a:pt x="8638" y="1210"/>
                  </a:cubicBezTo>
                  <a:cubicBezTo>
                    <a:pt x="8888" y="1210"/>
                    <a:pt x="9141" y="1194"/>
                    <a:pt x="9399" y="1153"/>
                  </a:cubicBezTo>
                  <a:cubicBezTo>
                    <a:pt x="10025" y="1153"/>
                    <a:pt x="10652" y="1153"/>
                    <a:pt x="11278" y="1053"/>
                  </a:cubicBezTo>
                  <a:cubicBezTo>
                    <a:pt x="11670" y="946"/>
                    <a:pt x="12090" y="918"/>
                    <a:pt x="12522" y="918"/>
                  </a:cubicBezTo>
                  <a:cubicBezTo>
                    <a:pt x="13002" y="918"/>
                    <a:pt x="13497" y="953"/>
                    <a:pt x="13985" y="953"/>
                  </a:cubicBezTo>
                  <a:cubicBezTo>
                    <a:pt x="14712" y="953"/>
                    <a:pt x="15464" y="953"/>
                    <a:pt x="16291" y="827"/>
                  </a:cubicBezTo>
                  <a:cubicBezTo>
                    <a:pt x="16817" y="727"/>
                    <a:pt x="17344" y="727"/>
                    <a:pt x="17845" y="727"/>
                  </a:cubicBezTo>
                  <a:cubicBezTo>
                    <a:pt x="18371" y="727"/>
                    <a:pt x="18797" y="727"/>
                    <a:pt x="19324" y="627"/>
                  </a:cubicBezTo>
                  <a:cubicBezTo>
                    <a:pt x="19524" y="527"/>
                    <a:pt x="19850" y="527"/>
                    <a:pt x="20151" y="527"/>
                  </a:cubicBezTo>
                  <a:cubicBezTo>
                    <a:pt x="20502" y="527"/>
                    <a:pt x="20897" y="571"/>
                    <a:pt x="21278" y="571"/>
                  </a:cubicBezTo>
                  <a:cubicBezTo>
                    <a:pt x="21468" y="571"/>
                    <a:pt x="21654" y="560"/>
                    <a:pt x="21830" y="527"/>
                  </a:cubicBezTo>
                  <a:cubicBezTo>
                    <a:pt x="22456" y="527"/>
                    <a:pt x="22983" y="426"/>
                    <a:pt x="23609" y="326"/>
                  </a:cubicBezTo>
                  <a:cubicBezTo>
                    <a:pt x="23710" y="326"/>
                    <a:pt x="23710" y="326"/>
                    <a:pt x="23710" y="201"/>
                  </a:cubicBezTo>
                  <a:lnTo>
                    <a:pt x="23810" y="201"/>
                  </a:lnTo>
                  <a:cubicBezTo>
                    <a:pt x="23484" y="101"/>
                    <a:pt x="23284" y="0"/>
                    <a:pt x="2308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9"/>
            <p:cNvSpPr/>
            <p:nvPr/>
          </p:nvSpPr>
          <p:spPr>
            <a:xfrm>
              <a:off x="4696356" y="1613329"/>
              <a:ext cx="1330389" cy="57821"/>
            </a:xfrm>
            <a:custGeom>
              <a:rect b="b" l="l" r="r" t="t"/>
              <a:pathLst>
                <a:path extrusionOk="0" h="953" w="21931">
                  <a:moveTo>
                    <a:pt x="20251" y="1"/>
                  </a:moveTo>
                  <a:cubicBezTo>
                    <a:pt x="19525" y="101"/>
                    <a:pt x="18898" y="201"/>
                    <a:pt x="18171" y="201"/>
                  </a:cubicBezTo>
                  <a:lnTo>
                    <a:pt x="16818" y="201"/>
                  </a:lnTo>
                  <a:cubicBezTo>
                    <a:pt x="15565" y="326"/>
                    <a:pt x="14412" y="427"/>
                    <a:pt x="13159" y="527"/>
                  </a:cubicBezTo>
                  <a:cubicBezTo>
                    <a:pt x="12632" y="527"/>
                    <a:pt x="12106" y="627"/>
                    <a:pt x="11480" y="627"/>
                  </a:cubicBezTo>
                  <a:cubicBezTo>
                    <a:pt x="10753" y="527"/>
                    <a:pt x="10026" y="427"/>
                    <a:pt x="9199" y="427"/>
                  </a:cubicBezTo>
                  <a:cubicBezTo>
                    <a:pt x="8781" y="427"/>
                    <a:pt x="8363" y="382"/>
                    <a:pt x="7946" y="382"/>
                  </a:cubicBezTo>
                  <a:cubicBezTo>
                    <a:pt x="7737" y="382"/>
                    <a:pt x="7528" y="393"/>
                    <a:pt x="7319" y="427"/>
                  </a:cubicBezTo>
                  <a:cubicBezTo>
                    <a:pt x="6630" y="508"/>
                    <a:pt x="5957" y="654"/>
                    <a:pt x="5287" y="654"/>
                  </a:cubicBezTo>
                  <a:cubicBezTo>
                    <a:pt x="5129" y="654"/>
                    <a:pt x="4971" y="646"/>
                    <a:pt x="4813" y="627"/>
                  </a:cubicBezTo>
                  <a:cubicBezTo>
                    <a:pt x="4487" y="627"/>
                    <a:pt x="4186" y="627"/>
                    <a:pt x="3860" y="727"/>
                  </a:cubicBezTo>
                  <a:lnTo>
                    <a:pt x="1" y="727"/>
                  </a:lnTo>
                  <a:lnTo>
                    <a:pt x="1" y="828"/>
                  </a:lnTo>
                  <a:lnTo>
                    <a:pt x="1780" y="828"/>
                  </a:lnTo>
                  <a:cubicBezTo>
                    <a:pt x="2181" y="828"/>
                    <a:pt x="2607" y="953"/>
                    <a:pt x="3134" y="953"/>
                  </a:cubicBezTo>
                  <a:cubicBezTo>
                    <a:pt x="3660" y="953"/>
                    <a:pt x="4186" y="828"/>
                    <a:pt x="4688" y="828"/>
                  </a:cubicBezTo>
                  <a:cubicBezTo>
                    <a:pt x="5540" y="828"/>
                    <a:pt x="6266" y="828"/>
                    <a:pt x="7094" y="627"/>
                  </a:cubicBezTo>
                  <a:lnTo>
                    <a:pt x="7820" y="627"/>
                  </a:lnTo>
                  <a:cubicBezTo>
                    <a:pt x="8347" y="627"/>
                    <a:pt x="8873" y="627"/>
                    <a:pt x="9399" y="727"/>
                  </a:cubicBezTo>
                  <a:cubicBezTo>
                    <a:pt x="10126" y="727"/>
                    <a:pt x="10853" y="828"/>
                    <a:pt x="11580" y="828"/>
                  </a:cubicBezTo>
                  <a:cubicBezTo>
                    <a:pt x="12532" y="828"/>
                    <a:pt x="13585" y="727"/>
                    <a:pt x="14512" y="727"/>
                  </a:cubicBezTo>
                  <a:cubicBezTo>
                    <a:pt x="15038" y="627"/>
                    <a:pt x="15565" y="627"/>
                    <a:pt x="16191" y="627"/>
                  </a:cubicBezTo>
                  <a:lnTo>
                    <a:pt x="19224" y="627"/>
                  </a:lnTo>
                  <a:cubicBezTo>
                    <a:pt x="20151" y="427"/>
                    <a:pt x="20978" y="201"/>
                    <a:pt x="2193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9"/>
            <p:cNvSpPr/>
            <p:nvPr/>
          </p:nvSpPr>
          <p:spPr>
            <a:xfrm>
              <a:off x="5488479" y="1879432"/>
              <a:ext cx="61" cy="61"/>
            </a:xfrm>
            <a:custGeom>
              <a:rect b="b" l="l" r="r" t="t"/>
              <a:pathLst>
                <a:path extrusionOk="0" h="1" w="1">
                  <a:moveTo>
                    <a:pt x="0" y="1"/>
                  </a:moveTo>
                  <a:lnTo>
                    <a:pt x="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 name="Google Shape;747;p29"/>
          <p:cNvSpPr/>
          <p:nvPr/>
        </p:nvSpPr>
        <p:spPr>
          <a:xfrm flipH="1" rot="-1091548">
            <a:off x="7636144" y="-401303"/>
            <a:ext cx="1879502" cy="1172608"/>
          </a:xfrm>
          <a:custGeom>
            <a:rect b="b" l="l" r="r" t="t"/>
            <a:pathLst>
              <a:path extrusionOk="0" h="24237" w="38848">
                <a:moveTo>
                  <a:pt x="13257" y="16088"/>
                </a:moveTo>
                <a:cubicBezTo>
                  <a:pt x="13411" y="16088"/>
                  <a:pt x="13573" y="16108"/>
                  <a:pt x="13746" y="16152"/>
                </a:cubicBezTo>
                <a:lnTo>
                  <a:pt x="13746" y="16152"/>
                </a:lnTo>
                <a:cubicBezTo>
                  <a:pt x="13062" y="16442"/>
                  <a:pt x="12360" y="16630"/>
                  <a:pt x="11679" y="16818"/>
                </a:cubicBezTo>
                <a:cubicBezTo>
                  <a:pt x="12157" y="16416"/>
                  <a:pt x="12635" y="16088"/>
                  <a:pt x="13257" y="16088"/>
                </a:cubicBezTo>
                <a:close/>
                <a:moveTo>
                  <a:pt x="23910" y="17770"/>
                </a:moveTo>
                <a:cubicBezTo>
                  <a:pt x="23384" y="18071"/>
                  <a:pt x="22857" y="18296"/>
                  <a:pt x="22331" y="18597"/>
                </a:cubicBezTo>
                <a:cubicBezTo>
                  <a:pt x="22657" y="17870"/>
                  <a:pt x="22757" y="17770"/>
                  <a:pt x="23910" y="17770"/>
                </a:cubicBezTo>
                <a:close/>
                <a:moveTo>
                  <a:pt x="24496" y="19535"/>
                </a:moveTo>
                <a:lnTo>
                  <a:pt x="24496" y="19535"/>
                </a:lnTo>
                <a:cubicBezTo>
                  <a:pt x="24476" y="19540"/>
                  <a:pt x="24456" y="19545"/>
                  <a:pt x="24436" y="19549"/>
                </a:cubicBezTo>
                <a:lnTo>
                  <a:pt x="24537" y="19549"/>
                </a:lnTo>
                <a:cubicBezTo>
                  <a:pt x="24521" y="19549"/>
                  <a:pt x="24508" y="19544"/>
                  <a:pt x="24496" y="19535"/>
                </a:cubicBezTo>
                <a:close/>
                <a:moveTo>
                  <a:pt x="33935" y="1"/>
                </a:moveTo>
                <a:cubicBezTo>
                  <a:pt x="33709" y="226"/>
                  <a:pt x="33509" y="427"/>
                  <a:pt x="33409" y="627"/>
                </a:cubicBezTo>
                <a:cubicBezTo>
                  <a:pt x="33208" y="527"/>
                  <a:pt x="33083" y="427"/>
                  <a:pt x="32882" y="326"/>
                </a:cubicBezTo>
                <a:lnTo>
                  <a:pt x="31003" y="1254"/>
                </a:lnTo>
                <a:cubicBezTo>
                  <a:pt x="29449" y="1880"/>
                  <a:pt x="27870" y="2507"/>
                  <a:pt x="26191" y="3133"/>
                </a:cubicBezTo>
                <a:cubicBezTo>
                  <a:pt x="26090" y="3133"/>
                  <a:pt x="26090" y="3459"/>
                  <a:pt x="26090" y="3559"/>
                </a:cubicBezTo>
                <a:cubicBezTo>
                  <a:pt x="26191" y="3559"/>
                  <a:pt x="26316" y="3459"/>
                  <a:pt x="26416" y="3459"/>
                </a:cubicBezTo>
                <a:lnTo>
                  <a:pt x="26416" y="3559"/>
                </a:lnTo>
                <a:lnTo>
                  <a:pt x="26090" y="3559"/>
                </a:lnTo>
                <a:cubicBezTo>
                  <a:pt x="25990" y="3660"/>
                  <a:pt x="25890" y="3760"/>
                  <a:pt x="25790" y="3760"/>
                </a:cubicBezTo>
                <a:cubicBezTo>
                  <a:pt x="24637" y="3985"/>
                  <a:pt x="23584" y="4186"/>
                  <a:pt x="22557" y="4386"/>
                </a:cubicBezTo>
                <a:lnTo>
                  <a:pt x="22557" y="4512"/>
                </a:lnTo>
                <a:cubicBezTo>
                  <a:pt x="21604" y="5239"/>
                  <a:pt x="20552" y="5239"/>
                  <a:pt x="19524" y="5339"/>
                </a:cubicBezTo>
                <a:cubicBezTo>
                  <a:pt x="19925" y="5138"/>
                  <a:pt x="20351" y="4913"/>
                  <a:pt x="20777" y="4813"/>
                </a:cubicBezTo>
                <a:lnTo>
                  <a:pt x="20777" y="4813"/>
                </a:lnTo>
                <a:cubicBezTo>
                  <a:pt x="19298" y="5013"/>
                  <a:pt x="18797" y="5239"/>
                  <a:pt x="18371" y="5640"/>
                </a:cubicBezTo>
                <a:cubicBezTo>
                  <a:pt x="18297" y="5619"/>
                  <a:pt x="18206" y="5609"/>
                  <a:pt x="18100" y="5609"/>
                </a:cubicBezTo>
                <a:cubicBezTo>
                  <a:pt x="17161" y="5609"/>
                  <a:pt x="15047" y="6373"/>
                  <a:pt x="13359" y="7319"/>
                </a:cubicBezTo>
                <a:lnTo>
                  <a:pt x="13785" y="7319"/>
                </a:lnTo>
                <a:lnTo>
                  <a:pt x="13785" y="7419"/>
                </a:lnTo>
                <a:cubicBezTo>
                  <a:pt x="13659" y="7419"/>
                  <a:pt x="13459" y="7319"/>
                  <a:pt x="13359" y="7319"/>
                </a:cubicBezTo>
                <a:cubicBezTo>
                  <a:pt x="12306" y="7745"/>
                  <a:pt x="11278" y="8046"/>
                  <a:pt x="10226" y="8371"/>
                </a:cubicBezTo>
                <a:cubicBezTo>
                  <a:pt x="7820" y="9299"/>
                  <a:pt x="5639" y="10151"/>
                  <a:pt x="3233" y="10978"/>
                </a:cubicBezTo>
                <a:cubicBezTo>
                  <a:pt x="2281" y="11404"/>
                  <a:pt x="1353" y="11805"/>
                  <a:pt x="727" y="12657"/>
                </a:cubicBezTo>
                <a:cubicBezTo>
                  <a:pt x="501" y="12958"/>
                  <a:pt x="201" y="13058"/>
                  <a:pt x="0" y="13284"/>
                </a:cubicBezTo>
                <a:cubicBezTo>
                  <a:pt x="501" y="13585"/>
                  <a:pt x="927" y="14011"/>
                  <a:pt x="1454" y="14412"/>
                </a:cubicBezTo>
                <a:cubicBezTo>
                  <a:pt x="1554" y="14537"/>
                  <a:pt x="1654" y="14637"/>
                  <a:pt x="1754" y="14637"/>
                </a:cubicBezTo>
                <a:cubicBezTo>
                  <a:pt x="3233" y="15264"/>
                  <a:pt x="4587" y="15890"/>
                  <a:pt x="5940" y="16517"/>
                </a:cubicBezTo>
                <a:cubicBezTo>
                  <a:pt x="6140" y="16818"/>
                  <a:pt x="6266" y="17244"/>
                  <a:pt x="6466" y="17544"/>
                </a:cubicBezTo>
                <a:cubicBezTo>
                  <a:pt x="6566" y="17444"/>
                  <a:pt x="6566" y="17344"/>
                  <a:pt x="6667" y="17344"/>
                </a:cubicBezTo>
                <a:cubicBezTo>
                  <a:pt x="6667" y="17344"/>
                  <a:pt x="6667" y="17444"/>
                  <a:pt x="6767" y="17544"/>
                </a:cubicBezTo>
                <a:lnTo>
                  <a:pt x="6466" y="17544"/>
                </a:lnTo>
                <a:cubicBezTo>
                  <a:pt x="6566" y="17670"/>
                  <a:pt x="6767" y="17770"/>
                  <a:pt x="6892" y="17870"/>
                </a:cubicBezTo>
                <a:lnTo>
                  <a:pt x="7820" y="17870"/>
                </a:lnTo>
                <a:cubicBezTo>
                  <a:pt x="7619" y="18171"/>
                  <a:pt x="7519" y="18397"/>
                  <a:pt x="7293" y="18697"/>
                </a:cubicBezTo>
                <a:cubicBezTo>
                  <a:pt x="7548" y="18697"/>
                  <a:pt x="7727" y="18835"/>
                  <a:pt x="7840" y="18835"/>
                </a:cubicBezTo>
                <a:cubicBezTo>
                  <a:pt x="7872" y="18835"/>
                  <a:pt x="7898" y="18825"/>
                  <a:pt x="7920" y="18798"/>
                </a:cubicBezTo>
                <a:cubicBezTo>
                  <a:pt x="8647" y="18697"/>
                  <a:pt x="9273" y="18397"/>
                  <a:pt x="9900" y="18171"/>
                </a:cubicBezTo>
                <a:cubicBezTo>
                  <a:pt x="10226" y="18296"/>
                  <a:pt x="10526" y="18497"/>
                  <a:pt x="10952" y="18697"/>
                </a:cubicBezTo>
                <a:cubicBezTo>
                  <a:pt x="10852" y="18296"/>
                  <a:pt x="10752" y="18071"/>
                  <a:pt x="10652" y="17770"/>
                </a:cubicBezTo>
                <a:cubicBezTo>
                  <a:pt x="10940" y="17770"/>
                  <a:pt x="11136" y="17770"/>
                  <a:pt x="11438" y="17682"/>
                </a:cubicBezTo>
                <a:lnTo>
                  <a:pt x="11438" y="17682"/>
                </a:lnTo>
                <a:cubicBezTo>
                  <a:pt x="11449" y="17710"/>
                  <a:pt x="11463" y="17739"/>
                  <a:pt x="11479" y="17770"/>
                </a:cubicBezTo>
                <a:lnTo>
                  <a:pt x="11479" y="17670"/>
                </a:lnTo>
                <a:cubicBezTo>
                  <a:pt x="11465" y="17674"/>
                  <a:pt x="11451" y="17678"/>
                  <a:pt x="11438" y="17682"/>
                </a:cubicBezTo>
                <a:lnTo>
                  <a:pt x="11438" y="17682"/>
                </a:lnTo>
                <a:cubicBezTo>
                  <a:pt x="11214" y="17143"/>
                  <a:pt x="11791" y="17139"/>
                  <a:pt x="12005" y="17043"/>
                </a:cubicBezTo>
                <a:cubicBezTo>
                  <a:pt x="13033" y="16617"/>
                  <a:pt x="14186" y="16291"/>
                  <a:pt x="15238" y="15991"/>
                </a:cubicBezTo>
                <a:cubicBezTo>
                  <a:pt x="15965" y="15790"/>
                  <a:pt x="16792" y="15665"/>
                  <a:pt x="17644" y="15564"/>
                </a:cubicBezTo>
                <a:lnTo>
                  <a:pt x="17644" y="15564"/>
                </a:lnTo>
                <a:cubicBezTo>
                  <a:pt x="17218" y="15991"/>
                  <a:pt x="16692" y="15991"/>
                  <a:pt x="16391" y="16291"/>
                </a:cubicBezTo>
                <a:cubicBezTo>
                  <a:pt x="15664" y="17244"/>
                  <a:pt x="14511" y="17244"/>
                  <a:pt x="13459" y="17670"/>
                </a:cubicBezTo>
                <a:cubicBezTo>
                  <a:pt x="12832" y="17971"/>
                  <a:pt x="12105" y="18071"/>
                  <a:pt x="11379" y="18171"/>
                </a:cubicBezTo>
                <a:cubicBezTo>
                  <a:pt x="11379" y="18296"/>
                  <a:pt x="11479" y="18397"/>
                  <a:pt x="11479" y="18397"/>
                </a:cubicBezTo>
                <a:cubicBezTo>
                  <a:pt x="11278" y="18923"/>
                  <a:pt x="10952" y="19424"/>
                  <a:pt x="10652" y="20176"/>
                </a:cubicBezTo>
                <a:lnTo>
                  <a:pt x="10652" y="20577"/>
                </a:lnTo>
                <a:cubicBezTo>
                  <a:pt x="10952" y="20677"/>
                  <a:pt x="11053" y="20677"/>
                  <a:pt x="11278" y="20677"/>
                </a:cubicBezTo>
                <a:cubicBezTo>
                  <a:pt x="11278" y="21003"/>
                  <a:pt x="11278" y="21304"/>
                  <a:pt x="11379" y="21529"/>
                </a:cubicBezTo>
                <a:cubicBezTo>
                  <a:pt x="11379" y="21630"/>
                  <a:pt x="11379" y="21730"/>
                  <a:pt x="11479" y="21830"/>
                </a:cubicBezTo>
                <a:cubicBezTo>
                  <a:pt x="11579" y="21830"/>
                  <a:pt x="11679" y="21930"/>
                  <a:pt x="11780" y="21930"/>
                </a:cubicBezTo>
                <a:cubicBezTo>
                  <a:pt x="12306" y="21830"/>
                  <a:pt x="12732" y="21730"/>
                  <a:pt x="13258" y="21630"/>
                </a:cubicBezTo>
                <a:lnTo>
                  <a:pt x="13258" y="21630"/>
                </a:lnTo>
                <a:cubicBezTo>
                  <a:pt x="13033" y="22056"/>
                  <a:pt x="13033" y="22256"/>
                  <a:pt x="12932" y="22457"/>
                </a:cubicBezTo>
                <a:lnTo>
                  <a:pt x="12832" y="22457"/>
                </a:lnTo>
                <a:cubicBezTo>
                  <a:pt x="13033" y="22557"/>
                  <a:pt x="13258" y="22557"/>
                  <a:pt x="13459" y="22557"/>
                </a:cubicBezTo>
                <a:cubicBezTo>
                  <a:pt x="13359" y="22783"/>
                  <a:pt x="13359" y="22883"/>
                  <a:pt x="13258" y="23083"/>
                </a:cubicBezTo>
                <a:cubicBezTo>
                  <a:pt x="13559" y="23184"/>
                  <a:pt x="13985" y="23309"/>
                  <a:pt x="14286" y="23309"/>
                </a:cubicBezTo>
                <a:cubicBezTo>
                  <a:pt x="14085" y="23610"/>
                  <a:pt x="13985" y="23810"/>
                  <a:pt x="13885" y="24036"/>
                </a:cubicBezTo>
                <a:cubicBezTo>
                  <a:pt x="13885" y="24136"/>
                  <a:pt x="13885" y="24136"/>
                  <a:pt x="13985" y="24236"/>
                </a:cubicBezTo>
                <a:cubicBezTo>
                  <a:pt x="14812" y="23935"/>
                  <a:pt x="15664" y="23610"/>
                  <a:pt x="16491" y="23309"/>
                </a:cubicBezTo>
                <a:cubicBezTo>
                  <a:pt x="16391" y="23184"/>
                  <a:pt x="16391" y="23184"/>
                  <a:pt x="16391" y="23083"/>
                </a:cubicBezTo>
                <a:cubicBezTo>
                  <a:pt x="16792" y="22557"/>
                  <a:pt x="17218" y="22056"/>
                  <a:pt x="17544" y="21529"/>
                </a:cubicBezTo>
                <a:cubicBezTo>
                  <a:pt x="18045" y="20903"/>
                  <a:pt x="18572" y="20477"/>
                  <a:pt x="19424" y="20276"/>
                </a:cubicBezTo>
                <a:cubicBezTo>
                  <a:pt x="20351" y="20051"/>
                  <a:pt x="21404" y="19850"/>
                  <a:pt x="22431" y="19650"/>
                </a:cubicBezTo>
                <a:cubicBezTo>
                  <a:pt x="23058" y="19424"/>
                  <a:pt x="23684" y="19424"/>
                  <a:pt x="24311" y="19324"/>
                </a:cubicBezTo>
                <a:cubicBezTo>
                  <a:pt x="24417" y="19324"/>
                  <a:pt x="24433" y="19484"/>
                  <a:pt x="24496" y="19535"/>
                </a:cubicBezTo>
                <a:lnTo>
                  <a:pt x="24496" y="19535"/>
                </a:lnTo>
                <a:cubicBezTo>
                  <a:pt x="26982" y="18913"/>
                  <a:pt x="29468" y="18291"/>
                  <a:pt x="31830" y="17670"/>
                </a:cubicBezTo>
                <a:cubicBezTo>
                  <a:pt x="32156" y="17544"/>
                  <a:pt x="32356" y="17344"/>
                  <a:pt x="32582" y="17244"/>
                </a:cubicBezTo>
                <a:cubicBezTo>
                  <a:pt x="32055" y="17143"/>
                  <a:pt x="31429" y="17043"/>
                  <a:pt x="30802" y="16818"/>
                </a:cubicBezTo>
                <a:lnTo>
                  <a:pt x="30802" y="16617"/>
                </a:lnTo>
                <a:cubicBezTo>
                  <a:pt x="31429" y="16417"/>
                  <a:pt x="32055" y="16191"/>
                  <a:pt x="32782" y="15991"/>
                </a:cubicBezTo>
                <a:cubicBezTo>
                  <a:pt x="32682" y="15564"/>
                  <a:pt x="32682" y="15163"/>
                  <a:pt x="32582" y="14737"/>
                </a:cubicBezTo>
                <a:cubicBezTo>
                  <a:pt x="32256" y="14637"/>
                  <a:pt x="31830" y="14537"/>
                  <a:pt x="31529" y="14537"/>
                </a:cubicBezTo>
                <a:lnTo>
                  <a:pt x="31529" y="14311"/>
                </a:lnTo>
                <a:cubicBezTo>
                  <a:pt x="32582" y="14011"/>
                  <a:pt x="33609" y="13685"/>
                  <a:pt x="34662" y="13484"/>
                </a:cubicBezTo>
                <a:cubicBezTo>
                  <a:pt x="34562" y="13058"/>
                  <a:pt x="34562" y="12757"/>
                  <a:pt x="34562" y="12532"/>
                </a:cubicBezTo>
                <a:cubicBezTo>
                  <a:pt x="34336" y="12231"/>
                  <a:pt x="34136" y="12031"/>
                  <a:pt x="34035" y="11905"/>
                </a:cubicBezTo>
                <a:cubicBezTo>
                  <a:pt x="33709" y="11805"/>
                  <a:pt x="33509" y="11705"/>
                  <a:pt x="33208" y="11605"/>
                </a:cubicBezTo>
                <a:cubicBezTo>
                  <a:pt x="33609" y="11404"/>
                  <a:pt x="34136" y="11279"/>
                  <a:pt x="34562" y="11179"/>
                </a:cubicBezTo>
                <a:cubicBezTo>
                  <a:pt x="34862" y="11078"/>
                  <a:pt x="35288" y="10878"/>
                  <a:pt x="35715" y="10778"/>
                </a:cubicBezTo>
                <a:lnTo>
                  <a:pt x="35589" y="10652"/>
                </a:lnTo>
                <a:cubicBezTo>
                  <a:pt x="35188" y="10652"/>
                  <a:pt x="34662" y="10778"/>
                  <a:pt x="34236" y="10878"/>
                </a:cubicBezTo>
                <a:lnTo>
                  <a:pt x="34236" y="10652"/>
                </a:lnTo>
                <a:cubicBezTo>
                  <a:pt x="35288" y="10452"/>
                  <a:pt x="36341" y="10251"/>
                  <a:pt x="37369" y="9925"/>
                </a:cubicBezTo>
                <a:cubicBezTo>
                  <a:pt x="37895" y="9299"/>
                  <a:pt x="38421" y="8772"/>
                  <a:pt x="38847" y="8271"/>
                </a:cubicBezTo>
                <a:cubicBezTo>
                  <a:pt x="38421" y="7745"/>
                  <a:pt x="38095" y="7519"/>
                  <a:pt x="37594" y="7519"/>
                </a:cubicBezTo>
                <a:cubicBezTo>
                  <a:pt x="36842" y="7745"/>
                  <a:pt x="36216" y="7845"/>
                  <a:pt x="35489" y="7945"/>
                </a:cubicBezTo>
                <a:cubicBezTo>
                  <a:pt x="35354" y="7997"/>
                  <a:pt x="35206" y="8022"/>
                  <a:pt x="35054" y="8022"/>
                </a:cubicBezTo>
                <a:cubicBezTo>
                  <a:pt x="34612" y="8022"/>
                  <a:pt x="34133" y="7811"/>
                  <a:pt x="33835" y="7419"/>
                </a:cubicBezTo>
                <a:cubicBezTo>
                  <a:pt x="32632" y="7766"/>
                  <a:pt x="31511" y="8378"/>
                  <a:pt x="30298" y="8378"/>
                </a:cubicBezTo>
                <a:cubicBezTo>
                  <a:pt x="30021" y="8378"/>
                  <a:pt x="29738" y="8346"/>
                  <a:pt x="29449" y="8271"/>
                </a:cubicBezTo>
                <a:cubicBezTo>
                  <a:pt x="28697" y="7845"/>
                  <a:pt x="28070" y="7519"/>
                  <a:pt x="27344" y="7219"/>
                </a:cubicBezTo>
                <a:lnTo>
                  <a:pt x="27344" y="6893"/>
                </a:lnTo>
                <a:cubicBezTo>
                  <a:pt x="28693" y="6527"/>
                  <a:pt x="29583" y="5097"/>
                  <a:pt x="31233" y="5097"/>
                </a:cubicBezTo>
                <a:cubicBezTo>
                  <a:pt x="31391" y="5097"/>
                  <a:pt x="31556" y="5110"/>
                  <a:pt x="31730" y="5138"/>
                </a:cubicBezTo>
                <a:cubicBezTo>
                  <a:pt x="31203" y="5539"/>
                  <a:pt x="30902" y="5765"/>
                  <a:pt x="30577" y="6066"/>
                </a:cubicBezTo>
                <a:cubicBezTo>
                  <a:pt x="31003" y="6066"/>
                  <a:pt x="31529" y="6166"/>
                  <a:pt x="32156" y="6392"/>
                </a:cubicBezTo>
                <a:cubicBezTo>
                  <a:pt x="32456" y="5965"/>
                  <a:pt x="32882" y="5539"/>
                  <a:pt x="33308" y="5138"/>
                </a:cubicBezTo>
                <a:cubicBezTo>
                  <a:pt x="32882" y="5138"/>
                  <a:pt x="32582" y="5239"/>
                  <a:pt x="32256" y="5239"/>
                </a:cubicBezTo>
                <a:cubicBezTo>
                  <a:pt x="32256" y="5138"/>
                  <a:pt x="32156" y="5138"/>
                  <a:pt x="32156" y="5013"/>
                </a:cubicBezTo>
                <a:cubicBezTo>
                  <a:pt x="32934" y="4865"/>
                  <a:pt x="33643" y="4593"/>
                  <a:pt x="34385" y="4593"/>
                </a:cubicBezTo>
                <a:cubicBezTo>
                  <a:pt x="34647" y="4593"/>
                  <a:pt x="34914" y="4627"/>
                  <a:pt x="35188" y="4712"/>
                </a:cubicBezTo>
                <a:lnTo>
                  <a:pt x="35715" y="4712"/>
                </a:lnTo>
                <a:cubicBezTo>
                  <a:pt x="36842" y="3760"/>
                  <a:pt x="37594" y="2632"/>
                  <a:pt x="37995" y="1153"/>
                </a:cubicBezTo>
                <a:cubicBezTo>
                  <a:pt x="37774" y="988"/>
                  <a:pt x="37546" y="913"/>
                  <a:pt x="37298" y="913"/>
                </a:cubicBezTo>
                <a:cubicBezTo>
                  <a:pt x="37095" y="913"/>
                  <a:pt x="36878" y="963"/>
                  <a:pt x="36642" y="1053"/>
                </a:cubicBezTo>
                <a:cubicBezTo>
                  <a:pt x="35815" y="1379"/>
                  <a:pt x="34963" y="1579"/>
                  <a:pt x="34035" y="1880"/>
                </a:cubicBezTo>
                <a:cubicBezTo>
                  <a:pt x="34461" y="1479"/>
                  <a:pt x="34762" y="1254"/>
                  <a:pt x="34963" y="1053"/>
                </a:cubicBezTo>
                <a:cubicBezTo>
                  <a:pt x="34562" y="627"/>
                  <a:pt x="34236" y="326"/>
                  <a:pt x="33935"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 name="Google Shape;748;p29"/>
          <p:cNvGrpSpPr/>
          <p:nvPr/>
        </p:nvGrpSpPr>
        <p:grpSpPr>
          <a:xfrm flipH="1">
            <a:off x="8295288" y="464124"/>
            <a:ext cx="304056" cy="249939"/>
            <a:chOff x="3496102" y="1562976"/>
            <a:chExt cx="350902" cy="288447"/>
          </a:xfrm>
        </p:grpSpPr>
        <p:sp>
          <p:nvSpPr>
            <p:cNvPr id="749" name="Google Shape;749;p29"/>
            <p:cNvSpPr/>
            <p:nvPr/>
          </p:nvSpPr>
          <p:spPr>
            <a:xfrm>
              <a:off x="3843103" y="1635561"/>
              <a:ext cx="3901" cy="3901"/>
            </a:xfrm>
            <a:custGeom>
              <a:rect b="b" l="l" r="r" t="t"/>
              <a:pathLst>
                <a:path extrusionOk="0" h="202" w="202">
                  <a:moveTo>
                    <a:pt x="201" y="1"/>
                  </a:moveTo>
                  <a:cubicBezTo>
                    <a:pt x="101" y="101"/>
                    <a:pt x="101" y="101"/>
                    <a:pt x="1" y="101"/>
                  </a:cubicBezTo>
                  <a:cubicBezTo>
                    <a:pt x="1" y="201"/>
                    <a:pt x="1" y="201"/>
                    <a:pt x="101" y="201"/>
                  </a:cubicBezTo>
                  <a:lnTo>
                    <a:pt x="201" y="101"/>
                  </a:lnTo>
                  <a:lnTo>
                    <a:pt x="20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9"/>
            <p:cNvSpPr/>
            <p:nvPr/>
          </p:nvSpPr>
          <p:spPr>
            <a:xfrm>
              <a:off x="3502404" y="1597328"/>
              <a:ext cx="3901" cy="7763"/>
            </a:xfrm>
            <a:custGeom>
              <a:rect b="b" l="l" r="r" t="t"/>
              <a:pathLst>
                <a:path extrusionOk="0" h="402" w="202">
                  <a:moveTo>
                    <a:pt x="1" y="1"/>
                  </a:moveTo>
                  <a:lnTo>
                    <a:pt x="1" y="101"/>
                  </a:lnTo>
                  <a:cubicBezTo>
                    <a:pt x="1" y="194"/>
                    <a:pt x="88" y="287"/>
                    <a:pt x="180" y="300"/>
                  </a:cubicBezTo>
                  <a:lnTo>
                    <a:pt x="180" y="300"/>
                  </a:lnTo>
                  <a:cubicBezTo>
                    <a:pt x="146" y="198"/>
                    <a:pt x="73" y="73"/>
                    <a:pt x="1" y="1"/>
                  </a:cubicBezTo>
                  <a:close/>
                  <a:moveTo>
                    <a:pt x="180" y="300"/>
                  </a:moveTo>
                  <a:cubicBezTo>
                    <a:pt x="194" y="339"/>
                    <a:pt x="201" y="374"/>
                    <a:pt x="201" y="402"/>
                  </a:cubicBezTo>
                  <a:lnTo>
                    <a:pt x="201" y="301"/>
                  </a:lnTo>
                  <a:cubicBezTo>
                    <a:pt x="194" y="301"/>
                    <a:pt x="187" y="301"/>
                    <a:pt x="180" y="30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9"/>
            <p:cNvSpPr/>
            <p:nvPr/>
          </p:nvSpPr>
          <p:spPr>
            <a:xfrm>
              <a:off x="3629210" y="1687832"/>
              <a:ext cx="6295" cy="1950"/>
            </a:xfrm>
            <a:custGeom>
              <a:rect b="b" l="l" r="r" t="t"/>
              <a:pathLst>
                <a:path extrusionOk="0" h="101" w="326">
                  <a:moveTo>
                    <a:pt x="0" y="0"/>
                  </a:moveTo>
                  <a:cubicBezTo>
                    <a:pt x="100" y="101"/>
                    <a:pt x="201" y="101"/>
                    <a:pt x="326" y="101"/>
                  </a:cubicBezTo>
                  <a:cubicBezTo>
                    <a:pt x="201" y="101"/>
                    <a:pt x="100" y="0"/>
                    <a:pt x="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9"/>
            <p:cNvSpPr/>
            <p:nvPr/>
          </p:nvSpPr>
          <p:spPr>
            <a:xfrm>
              <a:off x="3649524" y="1712027"/>
              <a:ext cx="3901" cy="1950"/>
            </a:xfrm>
            <a:custGeom>
              <a:rect b="b" l="l" r="r" t="t"/>
              <a:pathLst>
                <a:path extrusionOk="0" h="101" w="202">
                  <a:moveTo>
                    <a:pt x="101" y="0"/>
                  </a:moveTo>
                  <a:lnTo>
                    <a:pt x="1" y="101"/>
                  </a:lnTo>
                  <a:lnTo>
                    <a:pt x="201" y="101"/>
                  </a:lnTo>
                  <a:cubicBezTo>
                    <a:pt x="201" y="0"/>
                    <a:pt x="201" y="0"/>
                    <a:pt x="10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9"/>
            <p:cNvSpPr/>
            <p:nvPr/>
          </p:nvSpPr>
          <p:spPr>
            <a:xfrm>
              <a:off x="3496109" y="1578945"/>
              <a:ext cx="19" cy="1950"/>
            </a:xfrm>
            <a:custGeom>
              <a:rect b="b" l="l" r="r" t="t"/>
              <a:pathLst>
                <a:path extrusionOk="0" h="101" w="1">
                  <a:moveTo>
                    <a:pt x="1" y="100"/>
                  </a:moveTo>
                  <a:lnTo>
                    <a:pt x="1" y="100"/>
                  </a:lnTo>
                  <a:lnTo>
                    <a:pt x="1" y="0"/>
                  </a:lnTo>
                  <a:lnTo>
                    <a:pt x="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9"/>
            <p:cNvSpPr/>
            <p:nvPr/>
          </p:nvSpPr>
          <p:spPr>
            <a:xfrm>
              <a:off x="3635486" y="1688913"/>
              <a:ext cx="1970" cy="869"/>
            </a:xfrm>
            <a:custGeom>
              <a:rect b="b" l="l" r="r" t="t"/>
              <a:pathLst>
                <a:path extrusionOk="0" h="45" w="102">
                  <a:moveTo>
                    <a:pt x="98" y="0"/>
                  </a:moveTo>
                  <a:cubicBezTo>
                    <a:pt x="90" y="0"/>
                    <a:pt x="68" y="45"/>
                    <a:pt x="1" y="45"/>
                  </a:cubicBezTo>
                  <a:lnTo>
                    <a:pt x="101" y="45"/>
                  </a:lnTo>
                  <a:cubicBezTo>
                    <a:pt x="101" y="11"/>
                    <a:pt x="101" y="0"/>
                    <a:pt x="9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9"/>
            <p:cNvSpPr/>
            <p:nvPr/>
          </p:nvSpPr>
          <p:spPr>
            <a:xfrm>
              <a:off x="3671788" y="1667982"/>
              <a:ext cx="1950" cy="1950"/>
            </a:xfrm>
            <a:custGeom>
              <a:rect b="b" l="l" r="r" t="t"/>
              <a:pathLst>
                <a:path extrusionOk="0" h="101" w="101">
                  <a:moveTo>
                    <a:pt x="1" y="101"/>
                  </a:moveTo>
                  <a:cubicBezTo>
                    <a:pt x="1" y="101"/>
                    <a:pt x="1" y="1"/>
                    <a:pt x="101" y="1"/>
                  </a:cubicBezTo>
                  <a:cubicBezTo>
                    <a:pt x="1" y="1"/>
                    <a:pt x="1" y="101"/>
                    <a:pt x="1" y="10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9"/>
            <p:cNvSpPr/>
            <p:nvPr/>
          </p:nvSpPr>
          <p:spPr>
            <a:xfrm>
              <a:off x="3687757" y="1722184"/>
              <a:ext cx="19" cy="19"/>
            </a:xfrm>
            <a:custGeom>
              <a:rect b="b" l="l" r="r" t="t"/>
              <a:pathLst>
                <a:path extrusionOk="0" h="1" w="1">
                  <a:moveTo>
                    <a:pt x="1" y="1"/>
                  </a:move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9"/>
            <p:cNvSpPr/>
            <p:nvPr/>
          </p:nvSpPr>
          <p:spPr>
            <a:xfrm>
              <a:off x="3687757" y="1722184"/>
              <a:ext cx="19" cy="19"/>
            </a:xfrm>
            <a:custGeom>
              <a:rect b="b" l="l" r="r" t="t"/>
              <a:pathLst>
                <a:path extrusionOk="0" h="1" w="1">
                  <a:moveTo>
                    <a:pt x="1" y="1"/>
                  </a:move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9"/>
            <p:cNvSpPr/>
            <p:nvPr/>
          </p:nvSpPr>
          <p:spPr>
            <a:xfrm>
              <a:off x="3526599" y="1645718"/>
              <a:ext cx="19" cy="1970"/>
            </a:xfrm>
            <a:custGeom>
              <a:rect b="b" l="l" r="r" t="t"/>
              <a:pathLst>
                <a:path extrusionOk="0" h="102" w="1">
                  <a:moveTo>
                    <a:pt x="1" y="101"/>
                  </a:moveTo>
                  <a:lnTo>
                    <a:pt x="1" y="101"/>
                  </a:ln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9"/>
            <p:cNvSpPr/>
            <p:nvPr/>
          </p:nvSpPr>
          <p:spPr>
            <a:xfrm>
              <a:off x="3556606" y="1677656"/>
              <a:ext cx="19" cy="19"/>
            </a:xfrm>
            <a:custGeom>
              <a:rect b="b" l="l" r="r" t="t"/>
              <a:pathLst>
                <a:path extrusionOk="0" h="1" w="1">
                  <a:moveTo>
                    <a:pt x="1" y="1"/>
                  </a:move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9"/>
            <p:cNvSpPr/>
            <p:nvPr/>
          </p:nvSpPr>
          <p:spPr>
            <a:xfrm>
              <a:off x="3496102" y="1694413"/>
              <a:ext cx="19" cy="19"/>
            </a:xfrm>
            <a:custGeom>
              <a:rect b="b" l="l" r="r" t="t"/>
              <a:pathLst>
                <a:path extrusionOk="0" h="1" w="1">
                  <a:moveTo>
                    <a:pt x="0" y="1"/>
                  </a:move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9"/>
            <p:cNvSpPr/>
            <p:nvPr/>
          </p:nvSpPr>
          <p:spPr>
            <a:xfrm>
              <a:off x="3576939" y="1677656"/>
              <a:ext cx="19" cy="19"/>
            </a:xfrm>
            <a:custGeom>
              <a:rect b="b" l="l" r="r" t="t"/>
              <a:pathLst>
                <a:path extrusionOk="0" h="1" w="1">
                  <a:moveTo>
                    <a:pt x="0" y="1"/>
                  </a:moveTo>
                  <a:lnTo>
                    <a:pt x="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29"/>
            <p:cNvSpPr/>
            <p:nvPr/>
          </p:nvSpPr>
          <p:spPr>
            <a:xfrm>
              <a:off x="3754066" y="1603333"/>
              <a:ext cx="34372" cy="38060"/>
            </a:xfrm>
            <a:custGeom>
              <a:rect b="b" l="l" r="r" t="t"/>
              <a:pathLst>
                <a:path extrusionOk="0" h="1971" w="1780">
                  <a:moveTo>
                    <a:pt x="899" y="1"/>
                  </a:moveTo>
                  <a:cubicBezTo>
                    <a:pt x="500" y="1"/>
                    <a:pt x="258" y="379"/>
                    <a:pt x="0" y="617"/>
                  </a:cubicBezTo>
                  <a:cubicBezTo>
                    <a:pt x="126" y="1870"/>
                    <a:pt x="226" y="1970"/>
                    <a:pt x="953" y="1970"/>
                  </a:cubicBezTo>
                  <a:cubicBezTo>
                    <a:pt x="1053" y="1770"/>
                    <a:pt x="1153" y="1670"/>
                    <a:pt x="1379" y="1344"/>
                  </a:cubicBezTo>
                  <a:cubicBezTo>
                    <a:pt x="1479" y="943"/>
                    <a:pt x="1780" y="416"/>
                    <a:pt x="1254" y="91"/>
                  </a:cubicBezTo>
                  <a:cubicBezTo>
                    <a:pt x="1122" y="27"/>
                    <a:pt x="1005" y="1"/>
                    <a:pt x="89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29"/>
            <p:cNvSpPr/>
            <p:nvPr/>
          </p:nvSpPr>
          <p:spPr>
            <a:xfrm>
              <a:off x="3556606" y="1623454"/>
              <a:ext cx="32441" cy="42134"/>
            </a:xfrm>
            <a:custGeom>
              <a:rect b="b" l="l" r="r" t="t"/>
              <a:pathLst>
                <a:path extrusionOk="0" h="2182" w="1680">
                  <a:moveTo>
                    <a:pt x="1154" y="1"/>
                  </a:moveTo>
                  <a:cubicBezTo>
                    <a:pt x="828" y="201"/>
                    <a:pt x="427" y="427"/>
                    <a:pt x="1" y="628"/>
                  </a:cubicBezTo>
                  <a:cubicBezTo>
                    <a:pt x="101" y="1354"/>
                    <a:pt x="101" y="1981"/>
                    <a:pt x="953" y="2181"/>
                  </a:cubicBezTo>
                  <a:cubicBezTo>
                    <a:pt x="1154" y="1981"/>
                    <a:pt x="1354" y="1680"/>
                    <a:pt x="1580" y="1555"/>
                  </a:cubicBezTo>
                  <a:cubicBezTo>
                    <a:pt x="1680" y="928"/>
                    <a:pt x="1580" y="527"/>
                    <a:pt x="115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9"/>
            <p:cNvSpPr/>
            <p:nvPr/>
          </p:nvSpPr>
          <p:spPr>
            <a:xfrm>
              <a:off x="3620985" y="1622199"/>
              <a:ext cx="32441" cy="37577"/>
            </a:xfrm>
            <a:custGeom>
              <a:rect b="b" l="l" r="r" t="t"/>
              <a:pathLst>
                <a:path extrusionOk="0" h="1946" w="1680">
                  <a:moveTo>
                    <a:pt x="1026" y="0"/>
                  </a:moveTo>
                  <a:cubicBezTo>
                    <a:pt x="834" y="0"/>
                    <a:pt x="617" y="49"/>
                    <a:pt x="426" y="166"/>
                  </a:cubicBezTo>
                  <a:cubicBezTo>
                    <a:pt x="0" y="492"/>
                    <a:pt x="226" y="1520"/>
                    <a:pt x="1053" y="1946"/>
                  </a:cubicBezTo>
                  <a:cubicBezTo>
                    <a:pt x="1153" y="1745"/>
                    <a:pt x="1253" y="1520"/>
                    <a:pt x="1479" y="1319"/>
                  </a:cubicBezTo>
                  <a:cubicBezTo>
                    <a:pt x="1679" y="993"/>
                    <a:pt x="1679" y="266"/>
                    <a:pt x="1379" y="66"/>
                  </a:cubicBezTo>
                  <a:cubicBezTo>
                    <a:pt x="1285" y="24"/>
                    <a:pt x="1162" y="0"/>
                    <a:pt x="102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9"/>
            <p:cNvSpPr/>
            <p:nvPr/>
          </p:nvSpPr>
          <p:spPr>
            <a:xfrm>
              <a:off x="3629210" y="1754604"/>
              <a:ext cx="32441" cy="36322"/>
            </a:xfrm>
            <a:custGeom>
              <a:rect b="b" l="l" r="r" t="t"/>
              <a:pathLst>
                <a:path extrusionOk="0" h="1881" w="1680">
                  <a:moveTo>
                    <a:pt x="1253" y="1"/>
                  </a:moveTo>
                  <a:cubicBezTo>
                    <a:pt x="827" y="101"/>
                    <a:pt x="526" y="201"/>
                    <a:pt x="201" y="302"/>
                  </a:cubicBezTo>
                  <a:cubicBezTo>
                    <a:pt x="326" y="928"/>
                    <a:pt x="0" y="1555"/>
                    <a:pt x="827" y="1881"/>
                  </a:cubicBezTo>
                  <a:cubicBezTo>
                    <a:pt x="1354" y="1555"/>
                    <a:pt x="1679" y="1254"/>
                    <a:pt x="1579" y="527"/>
                  </a:cubicBezTo>
                  <a:cubicBezTo>
                    <a:pt x="1579" y="402"/>
                    <a:pt x="1354" y="302"/>
                    <a:pt x="12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9"/>
            <p:cNvSpPr/>
            <p:nvPr/>
          </p:nvSpPr>
          <p:spPr>
            <a:xfrm>
              <a:off x="3699864" y="1736222"/>
              <a:ext cx="32441" cy="36322"/>
            </a:xfrm>
            <a:custGeom>
              <a:rect b="b" l="l" r="r" t="t"/>
              <a:pathLst>
                <a:path extrusionOk="0" h="1881" w="1680">
                  <a:moveTo>
                    <a:pt x="1053" y="1"/>
                  </a:moveTo>
                  <a:cubicBezTo>
                    <a:pt x="827" y="101"/>
                    <a:pt x="527" y="226"/>
                    <a:pt x="201" y="326"/>
                  </a:cubicBezTo>
                  <a:cubicBezTo>
                    <a:pt x="201" y="853"/>
                    <a:pt x="0" y="1479"/>
                    <a:pt x="527" y="1880"/>
                  </a:cubicBezTo>
                  <a:cubicBezTo>
                    <a:pt x="1053" y="1780"/>
                    <a:pt x="1354" y="1354"/>
                    <a:pt x="1454" y="953"/>
                  </a:cubicBezTo>
                  <a:cubicBezTo>
                    <a:pt x="1680" y="527"/>
                    <a:pt x="1454" y="326"/>
                    <a:pt x="10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9"/>
            <p:cNvSpPr/>
            <p:nvPr/>
          </p:nvSpPr>
          <p:spPr>
            <a:xfrm>
              <a:off x="3725990" y="1667653"/>
              <a:ext cx="28096" cy="34237"/>
            </a:xfrm>
            <a:custGeom>
              <a:rect b="b" l="l" r="r" t="t"/>
              <a:pathLst>
                <a:path extrusionOk="0" h="1773" w="1455">
                  <a:moveTo>
                    <a:pt x="833" y="1"/>
                  </a:moveTo>
                  <a:cubicBezTo>
                    <a:pt x="473" y="1"/>
                    <a:pt x="244" y="295"/>
                    <a:pt x="1" y="519"/>
                  </a:cubicBezTo>
                  <a:cubicBezTo>
                    <a:pt x="1" y="1471"/>
                    <a:pt x="1" y="1471"/>
                    <a:pt x="427" y="1772"/>
                  </a:cubicBezTo>
                  <a:cubicBezTo>
                    <a:pt x="1254" y="1471"/>
                    <a:pt x="1454" y="1045"/>
                    <a:pt x="1254" y="118"/>
                  </a:cubicBezTo>
                  <a:cubicBezTo>
                    <a:pt x="1094" y="35"/>
                    <a:pt x="956" y="1"/>
                    <a:pt x="83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9"/>
            <p:cNvSpPr/>
            <p:nvPr/>
          </p:nvSpPr>
          <p:spPr>
            <a:xfrm>
              <a:off x="3575008" y="1768739"/>
              <a:ext cx="30027" cy="32190"/>
            </a:xfrm>
            <a:custGeom>
              <a:rect b="b" l="l" r="r" t="t"/>
              <a:pathLst>
                <a:path extrusionOk="0" h="1667" w="1555">
                  <a:moveTo>
                    <a:pt x="782" y="0"/>
                  </a:moveTo>
                  <a:cubicBezTo>
                    <a:pt x="531" y="0"/>
                    <a:pt x="296" y="152"/>
                    <a:pt x="0" y="522"/>
                  </a:cubicBezTo>
                  <a:cubicBezTo>
                    <a:pt x="0" y="723"/>
                    <a:pt x="100" y="923"/>
                    <a:pt x="100" y="1149"/>
                  </a:cubicBezTo>
                  <a:lnTo>
                    <a:pt x="100" y="1249"/>
                  </a:lnTo>
                  <a:cubicBezTo>
                    <a:pt x="231" y="1528"/>
                    <a:pt x="416" y="1667"/>
                    <a:pt x="612" y="1667"/>
                  </a:cubicBezTo>
                  <a:cubicBezTo>
                    <a:pt x="716" y="1667"/>
                    <a:pt x="823" y="1628"/>
                    <a:pt x="927" y="1550"/>
                  </a:cubicBezTo>
                  <a:cubicBezTo>
                    <a:pt x="1454" y="1249"/>
                    <a:pt x="1554" y="823"/>
                    <a:pt x="1354" y="196"/>
                  </a:cubicBezTo>
                  <a:cubicBezTo>
                    <a:pt x="1138" y="73"/>
                    <a:pt x="956" y="0"/>
                    <a:pt x="78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9"/>
            <p:cNvSpPr/>
            <p:nvPr/>
          </p:nvSpPr>
          <p:spPr>
            <a:xfrm>
              <a:off x="3604034" y="1690002"/>
              <a:ext cx="28096" cy="34372"/>
            </a:xfrm>
            <a:custGeom>
              <a:rect b="b" l="l" r="r" t="t"/>
              <a:pathLst>
                <a:path extrusionOk="0" h="1780" w="1455">
                  <a:moveTo>
                    <a:pt x="1254" y="0"/>
                  </a:moveTo>
                  <a:cubicBezTo>
                    <a:pt x="627" y="0"/>
                    <a:pt x="301" y="100"/>
                    <a:pt x="1" y="526"/>
                  </a:cubicBezTo>
                  <a:cubicBezTo>
                    <a:pt x="201" y="927"/>
                    <a:pt x="101" y="1554"/>
                    <a:pt x="727" y="1780"/>
                  </a:cubicBezTo>
                  <a:cubicBezTo>
                    <a:pt x="1254" y="1454"/>
                    <a:pt x="1354" y="1028"/>
                    <a:pt x="1454" y="526"/>
                  </a:cubicBezTo>
                  <a:cubicBezTo>
                    <a:pt x="1454" y="401"/>
                    <a:pt x="1354" y="301"/>
                    <a:pt x="1354" y="201"/>
                  </a:cubicBezTo>
                  <a:cubicBezTo>
                    <a:pt x="1354" y="201"/>
                    <a:pt x="1254" y="100"/>
                    <a:pt x="125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9"/>
            <p:cNvSpPr/>
            <p:nvPr/>
          </p:nvSpPr>
          <p:spPr>
            <a:xfrm>
              <a:off x="3740028" y="1790907"/>
              <a:ext cx="34372" cy="28849"/>
            </a:xfrm>
            <a:custGeom>
              <a:rect b="b" l="l" r="r" t="t"/>
              <a:pathLst>
                <a:path extrusionOk="0" h="1494" w="1780">
                  <a:moveTo>
                    <a:pt x="527" y="1"/>
                  </a:moveTo>
                  <a:cubicBezTo>
                    <a:pt x="427" y="101"/>
                    <a:pt x="226" y="301"/>
                    <a:pt x="1" y="402"/>
                  </a:cubicBezTo>
                  <a:cubicBezTo>
                    <a:pt x="101" y="728"/>
                    <a:pt x="226" y="1028"/>
                    <a:pt x="226" y="1354"/>
                  </a:cubicBezTo>
                  <a:cubicBezTo>
                    <a:pt x="451" y="1444"/>
                    <a:pt x="641" y="1494"/>
                    <a:pt x="809" y="1494"/>
                  </a:cubicBezTo>
                  <a:cubicBezTo>
                    <a:pt x="1015" y="1494"/>
                    <a:pt x="1188" y="1419"/>
                    <a:pt x="1354" y="1254"/>
                  </a:cubicBezTo>
                  <a:cubicBezTo>
                    <a:pt x="1680" y="928"/>
                    <a:pt x="1780" y="627"/>
                    <a:pt x="1479" y="101"/>
                  </a:cubicBezTo>
                  <a:cubicBezTo>
                    <a:pt x="1254" y="101"/>
                    <a:pt x="953" y="1"/>
                    <a:pt x="52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9"/>
            <p:cNvSpPr/>
            <p:nvPr/>
          </p:nvSpPr>
          <p:spPr>
            <a:xfrm>
              <a:off x="3772449" y="1716391"/>
              <a:ext cx="30027" cy="31958"/>
            </a:xfrm>
            <a:custGeom>
              <a:rect b="b" l="l" r="r" t="t"/>
              <a:pathLst>
                <a:path extrusionOk="0" h="1655" w="1555">
                  <a:moveTo>
                    <a:pt x="527" y="0"/>
                  </a:moveTo>
                  <a:cubicBezTo>
                    <a:pt x="427" y="201"/>
                    <a:pt x="201" y="401"/>
                    <a:pt x="1" y="627"/>
                  </a:cubicBezTo>
                  <a:cubicBezTo>
                    <a:pt x="101" y="1128"/>
                    <a:pt x="201" y="1554"/>
                    <a:pt x="828" y="1654"/>
                  </a:cubicBezTo>
                  <a:cubicBezTo>
                    <a:pt x="1053" y="1353"/>
                    <a:pt x="1354" y="1028"/>
                    <a:pt x="1555" y="827"/>
                  </a:cubicBezTo>
                  <a:cubicBezTo>
                    <a:pt x="1354" y="100"/>
                    <a:pt x="1354" y="0"/>
                    <a:pt x="52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9"/>
            <p:cNvSpPr/>
            <p:nvPr/>
          </p:nvSpPr>
          <p:spPr>
            <a:xfrm>
              <a:off x="3665493" y="1562976"/>
              <a:ext cx="28096" cy="32441"/>
            </a:xfrm>
            <a:custGeom>
              <a:rect b="b" l="l" r="r" t="t"/>
              <a:pathLst>
                <a:path extrusionOk="0" h="1680" w="1455">
                  <a:moveTo>
                    <a:pt x="627" y="0"/>
                  </a:moveTo>
                  <a:cubicBezTo>
                    <a:pt x="327" y="0"/>
                    <a:pt x="1" y="301"/>
                    <a:pt x="101" y="827"/>
                  </a:cubicBezTo>
                  <a:cubicBezTo>
                    <a:pt x="101" y="1153"/>
                    <a:pt x="201" y="1554"/>
                    <a:pt x="728" y="1679"/>
                  </a:cubicBezTo>
                  <a:cubicBezTo>
                    <a:pt x="953" y="1554"/>
                    <a:pt x="1054" y="1454"/>
                    <a:pt x="1254" y="1253"/>
                  </a:cubicBezTo>
                  <a:cubicBezTo>
                    <a:pt x="1254" y="1153"/>
                    <a:pt x="1354" y="927"/>
                    <a:pt x="1354" y="827"/>
                  </a:cubicBezTo>
                  <a:cubicBezTo>
                    <a:pt x="1455" y="426"/>
                    <a:pt x="1054" y="0"/>
                    <a:pt x="62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9"/>
            <p:cNvSpPr/>
            <p:nvPr/>
          </p:nvSpPr>
          <p:spPr>
            <a:xfrm>
              <a:off x="3661631" y="1679722"/>
              <a:ext cx="30027" cy="30394"/>
            </a:xfrm>
            <a:custGeom>
              <a:rect b="b" l="l" r="r" t="t"/>
              <a:pathLst>
                <a:path extrusionOk="0" h="1574" w="1555">
                  <a:moveTo>
                    <a:pt x="702" y="1"/>
                  </a:moveTo>
                  <a:cubicBezTo>
                    <a:pt x="520" y="1"/>
                    <a:pt x="364" y="107"/>
                    <a:pt x="101" y="320"/>
                  </a:cubicBezTo>
                  <a:cubicBezTo>
                    <a:pt x="0" y="846"/>
                    <a:pt x="301" y="1272"/>
                    <a:pt x="627" y="1573"/>
                  </a:cubicBezTo>
                  <a:cubicBezTo>
                    <a:pt x="1354" y="1373"/>
                    <a:pt x="1554" y="1047"/>
                    <a:pt x="1454" y="320"/>
                  </a:cubicBezTo>
                  <a:cubicBezTo>
                    <a:pt x="1091" y="107"/>
                    <a:pt x="884" y="1"/>
                    <a:pt x="70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9"/>
            <p:cNvSpPr/>
            <p:nvPr/>
          </p:nvSpPr>
          <p:spPr>
            <a:xfrm>
              <a:off x="3691638" y="1615228"/>
              <a:ext cx="30510" cy="34391"/>
            </a:xfrm>
            <a:custGeom>
              <a:rect b="b" l="l" r="r" t="t"/>
              <a:pathLst>
                <a:path extrusionOk="0" h="1781" w="1580">
                  <a:moveTo>
                    <a:pt x="953" y="1"/>
                  </a:moveTo>
                  <a:lnTo>
                    <a:pt x="953" y="1"/>
                  </a:lnTo>
                  <a:cubicBezTo>
                    <a:pt x="627" y="101"/>
                    <a:pt x="326" y="226"/>
                    <a:pt x="101" y="327"/>
                  </a:cubicBezTo>
                  <a:cubicBezTo>
                    <a:pt x="0" y="1254"/>
                    <a:pt x="0" y="1480"/>
                    <a:pt x="527" y="1780"/>
                  </a:cubicBezTo>
                  <a:cubicBezTo>
                    <a:pt x="1479" y="1154"/>
                    <a:pt x="1579" y="627"/>
                    <a:pt x="9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9"/>
            <p:cNvSpPr/>
            <p:nvPr/>
          </p:nvSpPr>
          <p:spPr>
            <a:xfrm>
              <a:off x="3677600" y="1813170"/>
              <a:ext cx="30510" cy="28096"/>
            </a:xfrm>
            <a:custGeom>
              <a:rect b="b" l="l" r="r" t="t"/>
              <a:pathLst>
                <a:path extrusionOk="0" h="1455" w="1580">
                  <a:moveTo>
                    <a:pt x="1053" y="1"/>
                  </a:moveTo>
                  <a:cubicBezTo>
                    <a:pt x="727" y="101"/>
                    <a:pt x="527" y="101"/>
                    <a:pt x="326" y="101"/>
                  </a:cubicBezTo>
                  <a:cubicBezTo>
                    <a:pt x="201" y="201"/>
                    <a:pt x="101" y="402"/>
                    <a:pt x="0" y="502"/>
                  </a:cubicBezTo>
                  <a:cubicBezTo>
                    <a:pt x="201" y="928"/>
                    <a:pt x="201" y="1354"/>
                    <a:pt x="828" y="1454"/>
                  </a:cubicBezTo>
                  <a:cubicBezTo>
                    <a:pt x="1053" y="1254"/>
                    <a:pt x="1254" y="928"/>
                    <a:pt x="1579" y="627"/>
                  </a:cubicBezTo>
                  <a:cubicBezTo>
                    <a:pt x="1354" y="402"/>
                    <a:pt x="1153" y="201"/>
                    <a:pt x="10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9"/>
            <p:cNvSpPr/>
            <p:nvPr/>
          </p:nvSpPr>
          <p:spPr>
            <a:xfrm>
              <a:off x="3589027" y="1582402"/>
              <a:ext cx="28096" cy="25103"/>
            </a:xfrm>
            <a:custGeom>
              <a:rect b="b" l="l" r="r" t="t"/>
              <a:pathLst>
                <a:path extrusionOk="0" h="1300" w="1455">
                  <a:moveTo>
                    <a:pt x="704" y="0"/>
                  </a:moveTo>
                  <a:cubicBezTo>
                    <a:pt x="283" y="0"/>
                    <a:pt x="227" y="146"/>
                    <a:pt x="1" y="448"/>
                  </a:cubicBezTo>
                  <a:cubicBezTo>
                    <a:pt x="302" y="1300"/>
                    <a:pt x="302" y="1300"/>
                    <a:pt x="928" y="1300"/>
                  </a:cubicBezTo>
                  <a:cubicBezTo>
                    <a:pt x="1029" y="1175"/>
                    <a:pt x="1154" y="1074"/>
                    <a:pt x="1455" y="874"/>
                  </a:cubicBezTo>
                  <a:cubicBezTo>
                    <a:pt x="1354" y="548"/>
                    <a:pt x="1354" y="247"/>
                    <a:pt x="1254" y="47"/>
                  </a:cubicBezTo>
                  <a:cubicBezTo>
                    <a:pt x="1019" y="16"/>
                    <a:pt x="842" y="0"/>
                    <a:pt x="70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9"/>
            <p:cNvSpPr/>
            <p:nvPr/>
          </p:nvSpPr>
          <p:spPr>
            <a:xfrm>
              <a:off x="3724059" y="1562976"/>
              <a:ext cx="26146" cy="28077"/>
            </a:xfrm>
            <a:custGeom>
              <a:rect b="b" l="l" r="r" t="t"/>
              <a:pathLst>
                <a:path extrusionOk="0" h="1454" w="1354">
                  <a:moveTo>
                    <a:pt x="1153" y="0"/>
                  </a:moveTo>
                  <a:cubicBezTo>
                    <a:pt x="727" y="0"/>
                    <a:pt x="527" y="100"/>
                    <a:pt x="201" y="100"/>
                  </a:cubicBezTo>
                  <a:cubicBezTo>
                    <a:pt x="0" y="927"/>
                    <a:pt x="101" y="1253"/>
                    <a:pt x="727" y="1454"/>
                  </a:cubicBezTo>
                  <a:cubicBezTo>
                    <a:pt x="928" y="1253"/>
                    <a:pt x="1153" y="1153"/>
                    <a:pt x="1354" y="927"/>
                  </a:cubicBezTo>
                  <a:cubicBezTo>
                    <a:pt x="1254" y="627"/>
                    <a:pt x="1254" y="301"/>
                    <a:pt x="115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9"/>
            <p:cNvSpPr/>
            <p:nvPr/>
          </p:nvSpPr>
          <p:spPr>
            <a:xfrm>
              <a:off x="3627260" y="1826127"/>
              <a:ext cx="24234" cy="25296"/>
            </a:xfrm>
            <a:custGeom>
              <a:rect b="b" l="l" r="r" t="t"/>
              <a:pathLst>
                <a:path extrusionOk="0" h="1310" w="1255">
                  <a:moveTo>
                    <a:pt x="732" y="1"/>
                  </a:moveTo>
                  <a:cubicBezTo>
                    <a:pt x="458" y="1"/>
                    <a:pt x="201" y="90"/>
                    <a:pt x="1" y="357"/>
                  </a:cubicBezTo>
                  <a:cubicBezTo>
                    <a:pt x="1" y="783"/>
                    <a:pt x="1" y="1084"/>
                    <a:pt x="527" y="1310"/>
                  </a:cubicBezTo>
                  <a:cubicBezTo>
                    <a:pt x="1154" y="883"/>
                    <a:pt x="1254" y="683"/>
                    <a:pt x="1154" y="56"/>
                  </a:cubicBezTo>
                  <a:cubicBezTo>
                    <a:pt x="1012" y="23"/>
                    <a:pt x="870" y="1"/>
                    <a:pt x="73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82" name="Shape 782"/>
        <p:cNvGrpSpPr/>
        <p:nvPr/>
      </p:nvGrpSpPr>
      <p:grpSpPr>
        <a:xfrm>
          <a:off x="0" y="0"/>
          <a:ext cx="0" cy="0"/>
          <a:chOff x="0" y="0"/>
          <a:chExt cx="0" cy="0"/>
        </a:xfrm>
      </p:grpSpPr>
      <p:sp>
        <p:nvSpPr>
          <p:cNvPr id="783" name="Google Shape;783;p30"/>
          <p:cNvSpPr txBox="1"/>
          <p:nvPr>
            <p:ph type="ctrTitle"/>
          </p:nvPr>
        </p:nvSpPr>
        <p:spPr>
          <a:xfrm>
            <a:off x="2124375" y="366575"/>
            <a:ext cx="4895400" cy="94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OUR SUCCESS</a:t>
            </a:r>
            <a:endParaRPr/>
          </a:p>
        </p:txBody>
      </p:sp>
      <p:sp>
        <p:nvSpPr>
          <p:cNvPr id="784" name="Google Shape;784;p30"/>
          <p:cNvSpPr txBox="1"/>
          <p:nvPr/>
        </p:nvSpPr>
        <p:spPr>
          <a:xfrm>
            <a:off x="3742713" y="1456125"/>
            <a:ext cx="1658700" cy="674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3600">
                <a:solidFill>
                  <a:srgbClr val="65C7BE"/>
                </a:solidFill>
                <a:latin typeface="Barrio"/>
                <a:ea typeface="Barrio"/>
                <a:cs typeface="Barrio"/>
                <a:sym typeface="Barrio"/>
              </a:rPr>
              <a:t>95%</a:t>
            </a:r>
            <a:endParaRPr sz="3600">
              <a:solidFill>
                <a:srgbClr val="65C7BE"/>
              </a:solidFill>
              <a:latin typeface="Barrio"/>
              <a:ea typeface="Barrio"/>
              <a:cs typeface="Barrio"/>
              <a:sym typeface="Barrio"/>
            </a:endParaRPr>
          </a:p>
        </p:txBody>
      </p:sp>
      <p:sp>
        <p:nvSpPr>
          <p:cNvPr id="785" name="Google Shape;785;p30"/>
          <p:cNvSpPr txBox="1"/>
          <p:nvPr/>
        </p:nvSpPr>
        <p:spPr>
          <a:xfrm>
            <a:off x="1107363" y="2647331"/>
            <a:ext cx="1658700" cy="674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3600">
                <a:solidFill>
                  <a:srgbClr val="65C7BE"/>
                </a:solidFill>
                <a:latin typeface="Barrio"/>
                <a:ea typeface="Barrio"/>
                <a:cs typeface="Barrio"/>
                <a:sym typeface="Barrio"/>
              </a:rPr>
              <a:t>8</a:t>
            </a:r>
            <a:r>
              <a:rPr lang="en" sz="3600">
                <a:solidFill>
                  <a:srgbClr val="65C7BE"/>
                </a:solidFill>
                <a:latin typeface="Barrio"/>
                <a:ea typeface="Barrio"/>
                <a:cs typeface="Barrio"/>
                <a:sym typeface="Barrio"/>
              </a:rPr>
              <a:t>7%</a:t>
            </a:r>
            <a:endParaRPr sz="3600">
              <a:solidFill>
                <a:srgbClr val="65C7BE"/>
              </a:solidFill>
              <a:latin typeface="Barrio"/>
              <a:ea typeface="Barrio"/>
              <a:cs typeface="Barrio"/>
              <a:sym typeface="Barrio"/>
            </a:endParaRPr>
          </a:p>
        </p:txBody>
      </p:sp>
      <p:sp>
        <p:nvSpPr>
          <p:cNvPr id="786" name="Google Shape;786;p30"/>
          <p:cNvSpPr txBox="1"/>
          <p:nvPr/>
        </p:nvSpPr>
        <p:spPr>
          <a:xfrm>
            <a:off x="6183975" y="2647331"/>
            <a:ext cx="1658700" cy="674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3600">
                <a:solidFill>
                  <a:srgbClr val="65C7BE"/>
                </a:solidFill>
                <a:latin typeface="Barrio"/>
                <a:ea typeface="Barrio"/>
                <a:cs typeface="Barrio"/>
                <a:sym typeface="Barrio"/>
              </a:rPr>
              <a:t>7</a:t>
            </a:r>
            <a:r>
              <a:rPr lang="en" sz="3600">
                <a:solidFill>
                  <a:srgbClr val="65C7BE"/>
                </a:solidFill>
                <a:latin typeface="Barrio"/>
                <a:ea typeface="Barrio"/>
                <a:cs typeface="Barrio"/>
                <a:sym typeface="Barrio"/>
              </a:rPr>
              <a:t>4%</a:t>
            </a:r>
            <a:endParaRPr sz="3600">
              <a:solidFill>
                <a:srgbClr val="65C7BE"/>
              </a:solidFill>
              <a:latin typeface="Barrio"/>
              <a:ea typeface="Barrio"/>
              <a:cs typeface="Barrio"/>
              <a:sym typeface="Barrio"/>
            </a:endParaRPr>
          </a:p>
        </p:txBody>
      </p:sp>
      <p:sp>
        <p:nvSpPr>
          <p:cNvPr id="787" name="Google Shape;787;p30"/>
          <p:cNvSpPr txBox="1"/>
          <p:nvPr/>
        </p:nvSpPr>
        <p:spPr>
          <a:xfrm>
            <a:off x="1020250" y="3272381"/>
            <a:ext cx="1746000" cy="507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100">
                <a:solidFill>
                  <a:srgbClr val="434343"/>
                </a:solidFill>
                <a:latin typeface="Barlow Light"/>
                <a:ea typeface="Barlow Light"/>
                <a:cs typeface="Barlow Light"/>
                <a:sym typeface="Barlow Light"/>
              </a:rPr>
              <a:t>Mercury is the smallest planet in our Solar System</a:t>
            </a:r>
            <a:endParaRPr sz="1100">
              <a:solidFill>
                <a:srgbClr val="434343"/>
              </a:solidFill>
              <a:latin typeface="Barlow"/>
              <a:ea typeface="Barlow"/>
              <a:cs typeface="Barlow"/>
              <a:sym typeface="Barlow"/>
            </a:endParaRPr>
          </a:p>
        </p:txBody>
      </p:sp>
      <p:sp>
        <p:nvSpPr>
          <p:cNvPr id="788" name="Google Shape;788;p30"/>
          <p:cNvSpPr txBox="1"/>
          <p:nvPr/>
        </p:nvSpPr>
        <p:spPr>
          <a:xfrm>
            <a:off x="6183975" y="3272381"/>
            <a:ext cx="1746000" cy="507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100">
                <a:solidFill>
                  <a:srgbClr val="434343"/>
                </a:solidFill>
                <a:latin typeface="Barlow Light"/>
                <a:ea typeface="Barlow Light"/>
                <a:cs typeface="Barlow Light"/>
                <a:sym typeface="Barlow Light"/>
              </a:rPr>
              <a:t>Neptune is the farthest planet from the Sun</a:t>
            </a:r>
            <a:endParaRPr sz="1100">
              <a:solidFill>
                <a:srgbClr val="434343"/>
              </a:solidFill>
              <a:latin typeface="Barlow"/>
              <a:ea typeface="Barlow"/>
              <a:cs typeface="Barlow"/>
              <a:sym typeface="Barlow"/>
            </a:endParaRPr>
          </a:p>
        </p:txBody>
      </p:sp>
      <p:sp>
        <p:nvSpPr>
          <p:cNvPr id="789" name="Google Shape;789;p30"/>
          <p:cNvSpPr txBox="1"/>
          <p:nvPr/>
        </p:nvSpPr>
        <p:spPr>
          <a:xfrm>
            <a:off x="3310700" y="2092400"/>
            <a:ext cx="2522700" cy="507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434343"/>
                </a:solidFill>
                <a:latin typeface="Barlow Light"/>
                <a:ea typeface="Barlow Light"/>
                <a:cs typeface="Barlow Light"/>
                <a:sym typeface="Barlow Light"/>
              </a:rPr>
              <a:t>Jupiter is a gas giant and the biggest planet in our Solar System</a:t>
            </a:r>
            <a:endParaRPr sz="1100">
              <a:solidFill>
                <a:srgbClr val="434343"/>
              </a:solidFill>
              <a:latin typeface="Barlow"/>
              <a:ea typeface="Barlow"/>
              <a:cs typeface="Barlow"/>
              <a:sym typeface="Barlow"/>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793" name="Shape 793"/>
        <p:cNvGrpSpPr/>
        <p:nvPr/>
      </p:nvGrpSpPr>
      <p:grpSpPr>
        <a:xfrm>
          <a:off x="0" y="0"/>
          <a:ext cx="0" cy="0"/>
          <a:chOff x="0" y="0"/>
          <a:chExt cx="0" cy="0"/>
        </a:xfrm>
      </p:grpSpPr>
      <p:sp>
        <p:nvSpPr>
          <p:cNvPr id="794" name="Google Shape;794;p31"/>
          <p:cNvSpPr txBox="1"/>
          <p:nvPr>
            <p:ph idx="4294967295" type="subTitle"/>
          </p:nvPr>
        </p:nvSpPr>
        <p:spPr>
          <a:xfrm>
            <a:off x="1101000" y="4172850"/>
            <a:ext cx="4179900" cy="5565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900"/>
              <a:t>If you want to modify this graph, click on it, follow the link, change the data and replace the graph with the new one</a:t>
            </a:r>
            <a:endParaRPr sz="900"/>
          </a:p>
        </p:txBody>
      </p:sp>
      <p:sp>
        <p:nvSpPr>
          <p:cNvPr id="795" name="Google Shape;795;p31"/>
          <p:cNvSpPr txBox="1"/>
          <p:nvPr>
            <p:ph type="ctrTitle"/>
          </p:nvPr>
        </p:nvSpPr>
        <p:spPr>
          <a:xfrm>
            <a:off x="2124375" y="366575"/>
            <a:ext cx="4895400" cy="94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STATISTICS</a:t>
            </a:r>
            <a:endParaRPr/>
          </a:p>
        </p:txBody>
      </p:sp>
      <p:pic>
        <p:nvPicPr>
          <p:cNvPr id="796" name="Google Shape;796;p31" title="Gráfico">
            <a:hlinkClick r:id="rId3"/>
          </p:cNvPr>
          <p:cNvPicPr preferRelativeResize="0"/>
          <p:nvPr/>
        </p:nvPicPr>
        <p:blipFill>
          <a:blip r:embed="rId4">
            <a:alphaModFix/>
          </a:blip>
          <a:stretch>
            <a:fillRect/>
          </a:stretch>
        </p:blipFill>
        <p:spPr>
          <a:xfrm>
            <a:off x="986928" y="1465175"/>
            <a:ext cx="4408044" cy="2707675"/>
          </a:xfrm>
          <a:prstGeom prst="rect">
            <a:avLst/>
          </a:prstGeom>
          <a:noFill/>
          <a:ln>
            <a:noFill/>
          </a:ln>
        </p:spPr>
      </p:pic>
      <p:sp>
        <p:nvSpPr>
          <p:cNvPr id="797" name="Google Shape;797;p31"/>
          <p:cNvSpPr/>
          <p:nvPr/>
        </p:nvSpPr>
        <p:spPr>
          <a:xfrm rot="262049">
            <a:off x="6124769" y="1778486"/>
            <a:ext cx="411687" cy="524569"/>
          </a:xfrm>
          <a:custGeom>
            <a:rect b="b" l="l" r="r" t="t"/>
            <a:pathLst>
              <a:path extrusionOk="0" h="20152" w="15814">
                <a:moveTo>
                  <a:pt x="6161" y="2112"/>
                </a:moveTo>
                <a:lnTo>
                  <a:pt x="6161" y="2112"/>
                </a:lnTo>
                <a:cubicBezTo>
                  <a:pt x="6211" y="2195"/>
                  <a:pt x="6316" y="2357"/>
                  <a:pt x="6309" y="2436"/>
                </a:cubicBezTo>
                <a:cubicBezTo>
                  <a:pt x="6211" y="2357"/>
                  <a:pt x="6211" y="2270"/>
                  <a:pt x="6161" y="2112"/>
                </a:cubicBezTo>
                <a:close/>
                <a:moveTo>
                  <a:pt x="5221" y="5170"/>
                </a:moveTo>
                <a:lnTo>
                  <a:pt x="5221" y="5170"/>
                </a:lnTo>
                <a:cubicBezTo>
                  <a:pt x="5239" y="5188"/>
                  <a:pt x="5257" y="5207"/>
                  <a:pt x="5275" y="5225"/>
                </a:cubicBezTo>
                <a:cubicBezTo>
                  <a:pt x="5311" y="5300"/>
                  <a:pt x="5351" y="5376"/>
                  <a:pt x="5386" y="5451"/>
                </a:cubicBezTo>
                <a:cubicBezTo>
                  <a:pt x="5385" y="5452"/>
                  <a:pt x="5384" y="5452"/>
                  <a:pt x="5382" y="5452"/>
                </a:cubicBezTo>
                <a:cubicBezTo>
                  <a:pt x="5360" y="5452"/>
                  <a:pt x="5311" y="5407"/>
                  <a:pt x="5260" y="5354"/>
                </a:cubicBezTo>
                <a:cubicBezTo>
                  <a:pt x="5246" y="5293"/>
                  <a:pt x="5232" y="5232"/>
                  <a:pt x="5221" y="5170"/>
                </a:cubicBezTo>
                <a:close/>
                <a:moveTo>
                  <a:pt x="5303" y="5516"/>
                </a:moveTo>
                <a:cubicBezTo>
                  <a:pt x="5343" y="5592"/>
                  <a:pt x="5386" y="5682"/>
                  <a:pt x="5423" y="5787"/>
                </a:cubicBezTo>
                <a:cubicBezTo>
                  <a:pt x="5376" y="5732"/>
                  <a:pt x="5336" y="5632"/>
                  <a:pt x="5303" y="5516"/>
                </a:cubicBezTo>
                <a:close/>
                <a:moveTo>
                  <a:pt x="5707" y="6500"/>
                </a:moveTo>
                <a:lnTo>
                  <a:pt x="5707" y="6500"/>
                </a:lnTo>
                <a:cubicBezTo>
                  <a:pt x="5708" y="6503"/>
                  <a:pt x="5710" y="6506"/>
                  <a:pt x="5711" y="6509"/>
                </a:cubicBezTo>
                <a:lnTo>
                  <a:pt x="5711" y="6509"/>
                </a:lnTo>
                <a:cubicBezTo>
                  <a:pt x="5710" y="6506"/>
                  <a:pt x="5708" y="6503"/>
                  <a:pt x="5707" y="6500"/>
                </a:cubicBezTo>
                <a:close/>
                <a:moveTo>
                  <a:pt x="4447" y="12226"/>
                </a:moveTo>
                <a:cubicBezTo>
                  <a:pt x="4444" y="12227"/>
                  <a:pt x="4441" y="12229"/>
                  <a:pt x="4439" y="12232"/>
                </a:cubicBezTo>
                <a:cubicBezTo>
                  <a:pt x="4441" y="12230"/>
                  <a:pt x="4444" y="12228"/>
                  <a:pt x="4447" y="12226"/>
                </a:cubicBezTo>
                <a:close/>
                <a:moveTo>
                  <a:pt x="4331" y="12350"/>
                </a:moveTo>
                <a:cubicBezTo>
                  <a:pt x="4328" y="12354"/>
                  <a:pt x="4326" y="12357"/>
                  <a:pt x="4325" y="12361"/>
                </a:cubicBezTo>
                <a:lnTo>
                  <a:pt x="4325" y="12361"/>
                </a:lnTo>
                <a:cubicBezTo>
                  <a:pt x="4327" y="12357"/>
                  <a:pt x="4329" y="12354"/>
                  <a:pt x="4331" y="12350"/>
                </a:cubicBezTo>
                <a:close/>
                <a:moveTo>
                  <a:pt x="2841" y="13289"/>
                </a:moveTo>
                <a:cubicBezTo>
                  <a:pt x="2842" y="13289"/>
                  <a:pt x="2843" y="13290"/>
                  <a:pt x="2844" y="13291"/>
                </a:cubicBezTo>
                <a:cubicBezTo>
                  <a:pt x="2843" y="13290"/>
                  <a:pt x="2842" y="13289"/>
                  <a:pt x="2841" y="13289"/>
                </a:cubicBezTo>
                <a:close/>
                <a:moveTo>
                  <a:pt x="12303" y="17888"/>
                </a:moveTo>
                <a:lnTo>
                  <a:pt x="12303" y="17888"/>
                </a:lnTo>
                <a:cubicBezTo>
                  <a:pt x="12303" y="17893"/>
                  <a:pt x="12304" y="17897"/>
                  <a:pt x="12305" y="17899"/>
                </a:cubicBezTo>
                <a:lnTo>
                  <a:pt x="12305" y="17899"/>
                </a:lnTo>
                <a:cubicBezTo>
                  <a:pt x="12304" y="17899"/>
                  <a:pt x="12304" y="17899"/>
                  <a:pt x="12303" y="17898"/>
                </a:cubicBezTo>
                <a:lnTo>
                  <a:pt x="12303" y="17898"/>
                </a:lnTo>
                <a:cubicBezTo>
                  <a:pt x="12304" y="17900"/>
                  <a:pt x="12305" y="17901"/>
                  <a:pt x="12305" y="17901"/>
                </a:cubicBezTo>
                <a:cubicBezTo>
                  <a:pt x="12305" y="17901"/>
                  <a:pt x="12305" y="17901"/>
                  <a:pt x="12305" y="17899"/>
                </a:cubicBezTo>
                <a:lnTo>
                  <a:pt x="12305" y="17899"/>
                </a:lnTo>
                <a:cubicBezTo>
                  <a:pt x="12305" y="17900"/>
                  <a:pt x="12305" y="17900"/>
                  <a:pt x="12305" y="17900"/>
                </a:cubicBezTo>
                <a:cubicBezTo>
                  <a:pt x="12307" y="17900"/>
                  <a:pt x="12306" y="17896"/>
                  <a:pt x="12303" y="17888"/>
                </a:cubicBezTo>
                <a:close/>
                <a:moveTo>
                  <a:pt x="10949" y="1"/>
                </a:moveTo>
                <a:cubicBezTo>
                  <a:pt x="10913" y="1"/>
                  <a:pt x="10945" y="12"/>
                  <a:pt x="10993" y="29"/>
                </a:cubicBezTo>
                <a:cubicBezTo>
                  <a:pt x="11039" y="47"/>
                  <a:pt x="11096" y="77"/>
                  <a:pt x="11122" y="94"/>
                </a:cubicBezTo>
                <a:cubicBezTo>
                  <a:pt x="11133" y="105"/>
                  <a:pt x="11136" y="109"/>
                  <a:pt x="11126" y="112"/>
                </a:cubicBezTo>
                <a:cubicBezTo>
                  <a:pt x="11115" y="112"/>
                  <a:pt x="11089" y="105"/>
                  <a:pt x="11046" y="98"/>
                </a:cubicBezTo>
                <a:cubicBezTo>
                  <a:pt x="10981" y="62"/>
                  <a:pt x="10920" y="47"/>
                  <a:pt x="10863" y="40"/>
                </a:cubicBezTo>
                <a:cubicBezTo>
                  <a:pt x="10834" y="40"/>
                  <a:pt x="10805" y="40"/>
                  <a:pt x="10780" y="44"/>
                </a:cubicBezTo>
                <a:cubicBezTo>
                  <a:pt x="10751" y="47"/>
                  <a:pt x="10722" y="51"/>
                  <a:pt x="10697" y="59"/>
                </a:cubicBezTo>
                <a:cubicBezTo>
                  <a:pt x="10639" y="77"/>
                  <a:pt x="10585" y="98"/>
                  <a:pt x="10524" y="130"/>
                </a:cubicBezTo>
                <a:cubicBezTo>
                  <a:pt x="10463" y="163"/>
                  <a:pt x="10401" y="202"/>
                  <a:pt x="10333" y="257"/>
                </a:cubicBezTo>
                <a:lnTo>
                  <a:pt x="10301" y="213"/>
                </a:lnTo>
                <a:cubicBezTo>
                  <a:pt x="10200" y="282"/>
                  <a:pt x="10142" y="346"/>
                  <a:pt x="10099" y="397"/>
                </a:cubicBezTo>
                <a:cubicBezTo>
                  <a:pt x="10059" y="451"/>
                  <a:pt x="10034" y="494"/>
                  <a:pt x="10020" y="526"/>
                </a:cubicBezTo>
                <a:cubicBezTo>
                  <a:pt x="10002" y="559"/>
                  <a:pt x="9998" y="581"/>
                  <a:pt x="9994" y="599"/>
                </a:cubicBezTo>
                <a:cubicBezTo>
                  <a:pt x="9991" y="617"/>
                  <a:pt x="9991" y="631"/>
                  <a:pt x="9991" y="642"/>
                </a:cubicBezTo>
                <a:cubicBezTo>
                  <a:pt x="9994" y="667"/>
                  <a:pt x="9998" y="689"/>
                  <a:pt x="9980" y="742"/>
                </a:cubicBezTo>
                <a:cubicBezTo>
                  <a:pt x="9962" y="797"/>
                  <a:pt x="9926" y="883"/>
                  <a:pt x="9864" y="1035"/>
                </a:cubicBezTo>
                <a:cubicBezTo>
                  <a:pt x="9872" y="941"/>
                  <a:pt x="9879" y="840"/>
                  <a:pt x="9897" y="739"/>
                </a:cubicBezTo>
                <a:lnTo>
                  <a:pt x="9897" y="739"/>
                </a:lnTo>
                <a:cubicBezTo>
                  <a:pt x="9850" y="855"/>
                  <a:pt x="9818" y="970"/>
                  <a:pt x="9793" y="1081"/>
                </a:cubicBezTo>
                <a:cubicBezTo>
                  <a:pt x="9778" y="1053"/>
                  <a:pt x="9767" y="1023"/>
                  <a:pt x="9756" y="995"/>
                </a:cubicBezTo>
                <a:cubicBezTo>
                  <a:pt x="9721" y="1186"/>
                  <a:pt x="9703" y="1309"/>
                  <a:pt x="9681" y="1427"/>
                </a:cubicBezTo>
                <a:cubicBezTo>
                  <a:pt x="9659" y="1547"/>
                  <a:pt x="9631" y="1662"/>
                  <a:pt x="9598" y="1838"/>
                </a:cubicBezTo>
                <a:cubicBezTo>
                  <a:pt x="9607" y="1824"/>
                  <a:pt x="9616" y="1817"/>
                  <a:pt x="9624" y="1817"/>
                </a:cubicBezTo>
                <a:cubicBezTo>
                  <a:pt x="9639" y="1817"/>
                  <a:pt x="9652" y="1838"/>
                  <a:pt x="9659" y="1878"/>
                </a:cubicBezTo>
                <a:cubicBezTo>
                  <a:pt x="9674" y="1943"/>
                  <a:pt x="9678" y="2054"/>
                  <a:pt x="9663" y="2209"/>
                </a:cubicBezTo>
                <a:cubicBezTo>
                  <a:pt x="9649" y="2274"/>
                  <a:pt x="9640" y="2286"/>
                  <a:pt x="9634" y="2286"/>
                </a:cubicBezTo>
                <a:cubicBezTo>
                  <a:pt x="9629" y="2286"/>
                  <a:pt x="9626" y="2282"/>
                  <a:pt x="9623" y="2282"/>
                </a:cubicBezTo>
                <a:cubicBezTo>
                  <a:pt x="9623" y="2281"/>
                  <a:pt x="9622" y="2281"/>
                  <a:pt x="9621" y="2281"/>
                </a:cubicBezTo>
                <a:cubicBezTo>
                  <a:pt x="9612" y="2281"/>
                  <a:pt x="9609" y="2319"/>
                  <a:pt x="9601" y="2526"/>
                </a:cubicBezTo>
                <a:cubicBezTo>
                  <a:pt x="9569" y="2425"/>
                  <a:pt x="9533" y="2313"/>
                  <a:pt x="9601" y="2122"/>
                </a:cubicBezTo>
                <a:cubicBezTo>
                  <a:pt x="9583" y="2101"/>
                  <a:pt x="9576" y="2022"/>
                  <a:pt x="9558" y="2001"/>
                </a:cubicBezTo>
                <a:cubicBezTo>
                  <a:pt x="9530" y="2112"/>
                  <a:pt x="9515" y="2260"/>
                  <a:pt x="9512" y="2397"/>
                </a:cubicBezTo>
                <a:cubicBezTo>
                  <a:pt x="9505" y="2530"/>
                  <a:pt x="9508" y="2659"/>
                  <a:pt x="9505" y="2739"/>
                </a:cubicBezTo>
                <a:cubicBezTo>
                  <a:pt x="9508" y="2678"/>
                  <a:pt x="9515" y="2601"/>
                  <a:pt x="9523" y="2566"/>
                </a:cubicBezTo>
                <a:cubicBezTo>
                  <a:pt x="9540" y="2782"/>
                  <a:pt x="9562" y="2995"/>
                  <a:pt x="9588" y="3207"/>
                </a:cubicBezTo>
                <a:cubicBezTo>
                  <a:pt x="9580" y="3241"/>
                  <a:pt x="9573" y="3254"/>
                  <a:pt x="9567" y="3254"/>
                </a:cubicBezTo>
                <a:cubicBezTo>
                  <a:pt x="9554" y="3254"/>
                  <a:pt x="9543" y="3202"/>
                  <a:pt x="9533" y="3150"/>
                </a:cubicBezTo>
                <a:lnTo>
                  <a:pt x="9533" y="3150"/>
                </a:lnTo>
                <a:cubicBezTo>
                  <a:pt x="9537" y="3279"/>
                  <a:pt x="9562" y="3366"/>
                  <a:pt x="9573" y="3557"/>
                </a:cubicBezTo>
                <a:cubicBezTo>
                  <a:pt x="9530" y="3509"/>
                  <a:pt x="9483" y="3521"/>
                  <a:pt x="9461" y="3283"/>
                </a:cubicBezTo>
                <a:lnTo>
                  <a:pt x="9461" y="3283"/>
                </a:lnTo>
                <a:cubicBezTo>
                  <a:pt x="9475" y="3474"/>
                  <a:pt x="9493" y="3668"/>
                  <a:pt x="9515" y="3859"/>
                </a:cubicBezTo>
                <a:cubicBezTo>
                  <a:pt x="9499" y="3894"/>
                  <a:pt x="9480" y="4106"/>
                  <a:pt x="9462" y="4106"/>
                </a:cubicBezTo>
                <a:cubicBezTo>
                  <a:pt x="9459" y="4106"/>
                  <a:pt x="9456" y="4102"/>
                  <a:pt x="9454" y="4093"/>
                </a:cubicBezTo>
                <a:lnTo>
                  <a:pt x="9454" y="4093"/>
                </a:lnTo>
                <a:cubicBezTo>
                  <a:pt x="9440" y="4432"/>
                  <a:pt x="9580" y="4911"/>
                  <a:pt x="9580" y="5354"/>
                </a:cubicBezTo>
                <a:cubicBezTo>
                  <a:pt x="9588" y="5365"/>
                  <a:pt x="9591" y="5383"/>
                  <a:pt x="9598" y="5408"/>
                </a:cubicBezTo>
                <a:cubicBezTo>
                  <a:pt x="9601" y="5419"/>
                  <a:pt x="9605" y="5437"/>
                  <a:pt x="9605" y="5451"/>
                </a:cubicBezTo>
                <a:cubicBezTo>
                  <a:pt x="9609" y="5462"/>
                  <a:pt x="9613" y="5466"/>
                  <a:pt x="9613" y="5473"/>
                </a:cubicBezTo>
                <a:cubicBezTo>
                  <a:pt x="9613" y="5502"/>
                  <a:pt x="9613" y="5527"/>
                  <a:pt x="9609" y="5549"/>
                </a:cubicBezTo>
                <a:lnTo>
                  <a:pt x="9605" y="5581"/>
                </a:lnTo>
                <a:lnTo>
                  <a:pt x="9605" y="5596"/>
                </a:lnTo>
                <a:lnTo>
                  <a:pt x="9601" y="5603"/>
                </a:lnTo>
                <a:lnTo>
                  <a:pt x="9601" y="5606"/>
                </a:lnTo>
                <a:cubicBezTo>
                  <a:pt x="9580" y="5603"/>
                  <a:pt x="9558" y="5596"/>
                  <a:pt x="9540" y="5592"/>
                </a:cubicBezTo>
                <a:cubicBezTo>
                  <a:pt x="9533" y="5592"/>
                  <a:pt x="9523" y="5589"/>
                  <a:pt x="9515" y="5589"/>
                </a:cubicBezTo>
                <a:lnTo>
                  <a:pt x="9501" y="5584"/>
                </a:lnTo>
                <a:lnTo>
                  <a:pt x="9371" y="5584"/>
                </a:lnTo>
                <a:cubicBezTo>
                  <a:pt x="9299" y="5589"/>
                  <a:pt x="9224" y="5592"/>
                  <a:pt x="9148" y="5599"/>
                </a:cubicBezTo>
                <a:cubicBezTo>
                  <a:pt x="9051" y="5571"/>
                  <a:pt x="8953" y="5545"/>
                  <a:pt x="8856" y="5520"/>
                </a:cubicBezTo>
                <a:cubicBezTo>
                  <a:pt x="8654" y="5534"/>
                  <a:pt x="8755" y="5556"/>
                  <a:pt x="8820" y="5581"/>
                </a:cubicBezTo>
                <a:cubicBezTo>
                  <a:pt x="8885" y="5606"/>
                  <a:pt x="8918" y="5628"/>
                  <a:pt x="8586" y="5657"/>
                </a:cubicBezTo>
                <a:cubicBezTo>
                  <a:pt x="8528" y="5664"/>
                  <a:pt x="8481" y="5667"/>
                  <a:pt x="8445" y="5671"/>
                </a:cubicBezTo>
                <a:cubicBezTo>
                  <a:pt x="8409" y="5675"/>
                  <a:pt x="8381" y="5675"/>
                  <a:pt x="8362" y="5675"/>
                </a:cubicBezTo>
                <a:cubicBezTo>
                  <a:pt x="8319" y="5671"/>
                  <a:pt x="8308" y="5660"/>
                  <a:pt x="8301" y="5649"/>
                </a:cubicBezTo>
                <a:cubicBezTo>
                  <a:pt x="8294" y="5628"/>
                  <a:pt x="8326" y="5596"/>
                  <a:pt x="8240" y="5592"/>
                </a:cubicBezTo>
                <a:cubicBezTo>
                  <a:pt x="8186" y="5610"/>
                  <a:pt x="8118" y="5628"/>
                  <a:pt x="8042" y="5649"/>
                </a:cubicBezTo>
                <a:cubicBezTo>
                  <a:pt x="7966" y="5675"/>
                  <a:pt x="7880" y="5692"/>
                  <a:pt x="7789" y="5718"/>
                </a:cubicBezTo>
                <a:cubicBezTo>
                  <a:pt x="7746" y="5732"/>
                  <a:pt x="7699" y="5740"/>
                  <a:pt x="7653" y="5754"/>
                </a:cubicBezTo>
                <a:cubicBezTo>
                  <a:pt x="7602" y="5765"/>
                  <a:pt x="7556" y="5775"/>
                  <a:pt x="7505" y="5783"/>
                </a:cubicBezTo>
                <a:cubicBezTo>
                  <a:pt x="7480" y="5790"/>
                  <a:pt x="7455" y="5794"/>
                  <a:pt x="7430" y="5797"/>
                </a:cubicBezTo>
                <a:cubicBezTo>
                  <a:pt x="7415" y="5801"/>
                  <a:pt x="7400" y="5801"/>
                  <a:pt x="7390" y="5805"/>
                </a:cubicBezTo>
                <a:lnTo>
                  <a:pt x="7372" y="5805"/>
                </a:lnTo>
                <a:cubicBezTo>
                  <a:pt x="7353" y="5805"/>
                  <a:pt x="7332" y="5805"/>
                  <a:pt x="7314" y="5801"/>
                </a:cubicBezTo>
                <a:cubicBezTo>
                  <a:pt x="7343" y="5787"/>
                  <a:pt x="7361" y="5783"/>
                  <a:pt x="7383" y="5775"/>
                </a:cubicBezTo>
                <a:cubicBezTo>
                  <a:pt x="7411" y="5772"/>
                  <a:pt x="7443" y="5765"/>
                  <a:pt x="7473" y="5757"/>
                </a:cubicBezTo>
                <a:cubicBezTo>
                  <a:pt x="7505" y="5750"/>
                  <a:pt x="7538" y="5747"/>
                  <a:pt x="7570" y="5736"/>
                </a:cubicBezTo>
                <a:lnTo>
                  <a:pt x="7570" y="5736"/>
                </a:lnTo>
                <a:cubicBezTo>
                  <a:pt x="7513" y="5740"/>
                  <a:pt x="7458" y="5743"/>
                  <a:pt x="7400" y="5750"/>
                </a:cubicBezTo>
                <a:lnTo>
                  <a:pt x="7372" y="5750"/>
                </a:lnTo>
                <a:lnTo>
                  <a:pt x="7361" y="5747"/>
                </a:lnTo>
                <a:cubicBezTo>
                  <a:pt x="7353" y="5743"/>
                  <a:pt x="7347" y="5743"/>
                  <a:pt x="7340" y="5740"/>
                </a:cubicBezTo>
                <a:cubicBezTo>
                  <a:pt x="7347" y="5736"/>
                  <a:pt x="7350" y="5729"/>
                  <a:pt x="7357" y="5725"/>
                </a:cubicBezTo>
                <a:lnTo>
                  <a:pt x="7365" y="5718"/>
                </a:lnTo>
                <a:lnTo>
                  <a:pt x="7365" y="5714"/>
                </a:lnTo>
                <a:lnTo>
                  <a:pt x="7368" y="5711"/>
                </a:lnTo>
                <a:lnTo>
                  <a:pt x="7372" y="5711"/>
                </a:lnTo>
                <a:cubicBezTo>
                  <a:pt x="7415" y="5692"/>
                  <a:pt x="7455" y="5679"/>
                  <a:pt x="7494" y="5667"/>
                </a:cubicBezTo>
                <a:cubicBezTo>
                  <a:pt x="7570" y="5642"/>
                  <a:pt x="7631" y="5624"/>
                  <a:pt x="7674" y="5614"/>
                </a:cubicBezTo>
                <a:cubicBezTo>
                  <a:pt x="7754" y="5589"/>
                  <a:pt x="7746" y="5577"/>
                  <a:pt x="7588" y="5577"/>
                </a:cubicBezTo>
                <a:cubicBezTo>
                  <a:pt x="7584" y="5599"/>
                  <a:pt x="7559" y="5617"/>
                  <a:pt x="7523" y="5635"/>
                </a:cubicBezTo>
                <a:cubicBezTo>
                  <a:pt x="7505" y="5646"/>
                  <a:pt x="7480" y="5657"/>
                  <a:pt x="7455" y="5664"/>
                </a:cubicBezTo>
                <a:cubicBezTo>
                  <a:pt x="7430" y="5675"/>
                  <a:pt x="7400" y="5686"/>
                  <a:pt x="7368" y="5692"/>
                </a:cubicBezTo>
                <a:cubicBezTo>
                  <a:pt x="7347" y="5711"/>
                  <a:pt x="7318" y="5718"/>
                  <a:pt x="7285" y="5729"/>
                </a:cubicBezTo>
                <a:cubicBezTo>
                  <a:pt x="7278" y="5722"/>
                  <a:pt x="7278" y="5704"/>
                  <a:pt x="7270" y="5692"/>
                </a:cubicBezTo>
                <a:cubicBezTo>
                  <a:pt x="7270" y="5686"/>
                  <a:pt x="7267" y="5682"/>
                  <a:pt x="7264" y="5675"/>
                </a:cubicBezTo>
                <a:cubicBezTo>
                  <a:pt x="7264" y="5671"/>
                  <a:pt x="7260" y="5671"/>
                  <a:pt x="7260" y="5667"/>
                </a:cubicBezTo>
                <a:cubicBezTo>
                  <a:pt x="7257" y="5664"/>
                  <a:pt x="7253" y="5657"/>
                  <a:pt x="7253" y="5654"/>
                </a:cubicBezTo>
                <a:cubicBezTo>
                  <a:pt x="7245" y="5642"/>
                  <a:pt x="7242" y="5632"/>
                  <a:pt x="7235" y="5624"/>
                </a:cubicBezTo>
                <a:cubicBezTo>
                  <a:pt x="7232" y="5621"/>
                  <a:pt x="7227" y="5610"/>
                  <a:pt x="7224" y="5599"/>
                </a:cubicBezTo>
                <a:cubicBezTo>
                  <a:pt x="7220" y="5589"/>
                  <a:pt x="7213" y="5581"/>
                  <a:pt x="7210" y="5574"/>
                </a:cubicBezTo>
                <a:cubicBezTo>
                  <a:pt x="7192" y="5541"/>
                  <a:pt x="7174" y="5524"/>
                  <a:pt x="7155" y="5520"/>
                </a:cubicBezTo>
                <a:lnTo>
                  <a:pt x="7141" y="5308"/>
                </a:lnTo>
                <a:lnTo>
                  <a:pt x="7141" y="5308"/>
                </a:lnTo>
                <a:cubicBezTo>
                  <a:pt x="7152" y="5368"/>
                  <a:pt x="7162" y="5376"/>
                  <a:pt x="7174" y="5433"/>
                </a:cubicBezTo>
                <a:cubicBezTo>
                  <a:pt x="7170" y="5228"/>
                  <a:pt x="7127" y="5160"/>
                  <a:pt x="7072" y="5077"/>
                </a:cubicBezTo>
                <a:cubicBezTo>
                  <a:pt x="7019" y="4994"/>
                  <a:pt x="6957" y="4900"/>
                  <a:pt x="6907" y="4645"/>
                </a:cubicBezTo>
                <a:cubicBezTo>
                  <a:pt x="6886" y="4510"/>
                  <a:pt x="6874" y="4404"/>
                  <a:pt x="6888" y="4404"/>
                </a:cubicBezTo>
                <a:cubicBezTo>
                  <a:pt x="6893" y="4404"/>
                  <a:pt x="6902" y="4418"/>
                  <a:pt x="6914" y="4450"/>
                </a:cubicBezTo>
                <a:cubicBezTo>
                  <a:pt x="6871" y="4320"/>
                  <a:pt x="6824" y="4191"/>
                  <a:pt x="6778" y="4061"/>
                </a:cubicBezTo>
                <a:cubicBezTo>
                  <a:pt x="6765" y="4007"/>
                  <a:pt x="6766" y="3983"/>
                  <a:pt x="6772" y="3983"/>
                </a:cubicBezTo>
                <a:cubicBezTo>
                  <a:pt x="6777" y="3983"/>
                  <a:pt x="6786" y="3996"/>
                  <a:pt x="6795" y="4021"/>
                </a:cubicBezTo>
                <a:cubicBezTo>
                  <a:pt x="6745" y="3841"/>
                  <a:pt x="6691" y="3661"/>
                  <a:pt x="6637" y="3481"/>
                </a:cubicBezTo>
                <a:lnTo>
                  <a:pt x="6640" y="3481"/>
                </a:lnTo>
                <a:cubicBezTo>
                  <a:pt x="6593" y="3401"/>
                  <a:pt x="6500" y="3218"/>
                  <a:pt x="6453" y="3131"/>
                </a:cubicBezTo>
                <a:cubicBezTo>
                  <a:pt x="6446" y="3089"/>
                  <a:pt x="6446" y="3075"/>
                  <a:pt x="6449" y="3075"/>
                </a:cubicBezTo>
                <a:cubicBezTo>
                  <a:pt x="6457" y="3075"/>
                  <a:pt x="6486" y="3162"/>
                  <a:pt x="6497" y="3162"/>
                </a:cubicBezTo>
                <a:cubicBezTo>
                  <a:pt x="6498" y="3162"/>
                  <a:pt x="6499" y="3160"/>
                  <a:pt x="6500" y="3157"/>
                </a:cubicBezTo>
                <a:cubicBezTo>
                  <a:pt x="6453" y="3048"/>
                  <a:pt x="6406" y="2944"/>
                  <a:pt x="6356" y="2836"/>
                </a:cubicBezTo>
                <a:cubicBezTo>
                  <a:pt x="6354" y="2806"/>
                  <a:pt x="6359" y="2793"/>
                  <a:pt x="6367" y="2793"/>
                </a:cubicBezTo>
                <a:cubicBezTo>
                  <a:pt x="6400" y="2793"/>
                  <a:pt x="6495" y="2998"/>
                  <a:pt x="6547" y="3182"/>
                </a:cubicBezTo>
                <a:cubicBezTo>
                  <a:pt x="6572" y="3005"/>
                  <a:pt x="6540" y="2937"/>
                  <a:pt x="6482" y="2829"/>
                </a:cubicBezTo>
                <a:cubicBezTo>
                  <a:pt x="6457" y="2774"/>
                  <a:pt x="6421" y="2709"/>
                  <a:pt x="6384" y="2616"/>
                </a:cubicBezTo>
                <a:cubicBezTo>
                  <a:pt x="6349" y="2523"/>
                  <a:pt x="6309" y="2397"/>
                  <a:pt x="6259" y="2224"/>
                </a:cubicBezTo>
                <a:lnTo>
                  <a:pt x="6259" y="2224"/>
                </a:lnTo>
                <a:cubicBezTo>
                  <a:pt x="6309" y="2325"/>
                  <a:pt x="6356" y="2425"/>
                  <a:pt x="6399" y="2530"/>
                </a:cubicBezTo>
                <a:cubicBezTo>
                  <a:pt x="6402" y="2411"/>
                  <a:pt x="6374" y="2295"/>
                  <a:pt x="6327" y="2159"/>
                </a:cubicBezTo>
                <a:cubicBezTo>
                  <a:pt x="6284" y="2026"/>
                  <a:pt x="6223" y="1874"/>
                  <a:pt x="6158" y="1683"/>
                </a:cubicBezTo>
                <a:lnTo>
                  <a:pt x="6158" y="1683"/>
                </a:lnTo>
                <a:cubicBezTo>
                  <a:pt x="6165" y="1730"/>
                  <a:pt x="6223" y="1924"/>
                  <a:pt x="6241" y="2061"/>
                </a:cubicBezTo>
                <a:cubicBezTo>
                  <a:pt x="6251" y="2126"/>
                  <a:pt x="6255" y="2180"/>
                  <a:pt x="6244" y="2195"/>
                </a:cubicBezTo>
                <a:cubicBezTo>
                  <a:pt x="6241" y="2198"/>
                  <a:pt x="6238" y="2200"/>
                  <a:pt x="6235" y="2200"/>
                </a:cubicBezTo>
                <a:cubicBezTo>
                  <a:pt x="6220" y="2200"/>
                  <a:pt x="6199" y="2171"/>
                  <a:pt x="6161" y="2104"/>
                </a:cubicBezTo>
                <a:cubicBezTo>
                  <a:pt x="6125" y="2001"/>
                  <a:pt x="6075" y="1863"/>
                  <a:pt x="5945" y="1690"/>
                </a:cubicBezTo>
                <a:cubicBezTo>
                  <a:pt x="5970" y="1680"/>
                  <a:pt x="5956" y="1625"/>
                  <a:pt x="5913" y="1550"/>
                </a:cubicBezTo>
                <a:cubicBezTo>
                  <a:pt x="5873" y="1474"/>
                  <a:pt x="5808" y="1374"/>
                  <a:pt x="5725" y="1266"/>
                </a:cubicBezTo>
                <a:lnTo>
                  <a:pt x="5794" y="1236"/>
                </a:lnTo>
                <a:cubicBezTo>
                  <a:pt x="5697" y="1121"/>
                  <a:pt x="5635" y="1074"/>
                  <a:pt x="5584" y="1045"/>
                </a:cubicBezTo>
                <a:cubicBezTo>
                  <a:pt x="5559" y="1031"/>
                  <a:pt x="5538" y="1017"/>
                  <a:pt x="5509" y="1002"/>
                </a:cubicBezTo>
                <a:cubicBezTo>
                  <a:pt x="5498" y="995"/>
                  <a:pt x="5484" y="988"/>
                  <a:pt x="5466" y="980"/>
                </a:cubicBezTo>
                <a:cubicBezTo>
                  <a:pt x="5451" y="970"/>
                  <a:pt x="5433" y="959"/>
                  <a:pt x="5411" y="948"/>
                </a:cubicBezTo>
                <a:cubicBezTo>
                  <a:pt x="5275" y="829"/>
                  <a:pt x="5170" y="764"/>
                  <a:pt x="5095" y="714"/>
                </a:cubicBezTo>
                <a:cubicBezTo>
                  <a:pt x="5055" y="689"/>
                  <a:pt x="5027" y="667"/>
                  <a:pt x="4997" y="649"/>
                </a:cubicBezTo>
                <a:cubicBezTo>
                  <a:pt x="4984" y="639"/>
                  <a:pt x="4969" y="631"/>
                  <a:pt x="4958" y="621"/>
                </a:cubicBezTo>
                <a:cubicBezTo>
                  <a:pt x="4944" y="613"/>
                  <a:pt x="4932" y="606"/>
                  <a:pt x="4919" y="599"/>
                </a:cubicBezTo>
                <a:cubicBezTo>
                  <a:pt x="4871" y="588"/>
                  <a:pt x="4832" y="588"/>
                  <a:pt x="4799" y="588"/>
                </a:cubicBezTo>
                <a:cubicBezTo>
                  <a:pt x="4763" y="588"/>
                  <a:pt x="4738" y="588"/>
                  <a:pt x="4720" y="591"/>
                </a:cubicBezTo>
                <a:cubicBezTo>
                  <a:pt x="4681" y="595"/>
                  <a:pt x="4666" y="602"/>
                  <a:pt x="4666" y="606"/>
                </a:cubicBezTo>
                <a:cubicBezTo>
                  <a:pt x="4666" y="609"/>
                  <a:pt x="4681" y="613"/>
                  <a:pt x="4703" y="617"/>
                </a:cubicBezTo>
                <a:cubicBezTo>
                  <a:pt x="4724" y="621"/>
                  <a:pt x="4756" y="624"/>
                  <a:pt x="4781" y="631"/>
                </a:cubicBezTo>
                <a:cubicBezTo>
                  <a:pt x="4839" y="642"/>
                  <a:pt x="4886" y="664"/>
                  <a:pt x="4868" y="671"/>
                </a:cubicBezTo>
                <a:cubicBezTo>
                  <a:pt x="4857" y="678"/>
                  <a:pt x="4836" y="678"/>
                  <a:pt x="4785" y="682"/>
                </a:cubicBezTo>
                <a:cubicBezTo>
                  <a:pt x="4738" y="689"/>
                  <a:pt x="4666" y="692"/>
                  <a:pt x="4573" y="721"/>
                </a:cubicBezTo>
                <a:cubicBezTo>
                  <a:pt x="4504" y="736"/>
                  <a:pt x="4443" y="754"/>
                  <a:pt x="4382" y="782"/>
                </a:cubicBezTo>
                <a:cubicBezTo>
                  <a:pt x="4324" y="807"/>
                  <a:pt x="4266" y="844"/>
                  <a:pt x="4216" y="887"/>
                </a:cubicBezTo>
                <a:cubicBezTo>
                  <a:pt x="4115" y="970"/>
                  <a:pt x="4039" y="1074"/>
                  <a:pt x="3989" y="1186"/>
                </a:cubicBezTo>
                <a:cubicBezTo>
                  <a:pt x="3938" y="1298"/>
                  <a:pt x="3917" y="1413"/>
                  <a:pt x="3906" y="1528"/>
                </a:cubicBezTo>
                <a:cubicBezTo>
                  <a:pt x="3895" y="1647"/>
                  <a:pt x="3898" y="1770"/>
                  <a:pt x="3913" y="1896"/>
                </a:cubicBezTo>
                <a:cubicBezTo>
                  <a:pt x="3910" y="1971"/>
                  <a:pt x="3910" y="2007"/>
                  <a:pt x="3903" y="2018"/>
                </a:cubicBezTo>
                <a:cubicBezTo>
                  <a:pt x="3902" y="2021"/>
                  <a:pt x="3900" y="2022"/>
                  <a:pt x="3899" y="2022"/>
                </a:cubicBezTo>
                <a:cubicBezTo>
                  <a:pt x="3895" y="2022"/>
                  <a:pt x="3890" y="2013"/>
                  <a:pt x="3885" y="2001"/>
                </a:cubicBezTo>
                <a:cubicBezTo>
                  <a:pt x="3874" y="1975"/>
                  <a:pt x="3866" y="1934"/>
                  <a:pt x="3859" y="1934"/>
                </a:cubicBezTo>
                <a:cubicBezTo>
                  <a:pt x="3856" y="1934"/>
                  <a:pt x="3854" y="1941"/>
                  <a:pt x="3852" y="1957"/>
                </a:cubicBezTo>
                <a:cubicBezTo>
                  <a:pt x="3877" y="2047"/>
                  <a:pt x="3906" y="2130"/>
                  <a:pt x="3935" y="2217"/>
                </a:cubicBezTo>
                <a:cubicBezTo>
                  <a:pt x="3941" y="2251"/>
                  <a:pt x="3937" y="2260"/>
                  <a:pt x="3930" y="2260"/>
                </a:cubicBezTo>
                <a:cubicBezTo>
                  <a:pt x="3925" y="2260"/>
                  <a:pt x="3918" y="2255"/>
                  <a:pt x="3913" y="2252"/>
                </a:cubicBezTo>
                <a:lnTo>
                  <a:pt x="3913" y="2252"/>
                </a:lnTo>
                <a:cubicBezTo>
                  <a:pt x="3942" y="2357"/>
                  <a:pt x="3963" y="2357"/>
                  <a:pt x="3981" y="2375"/>
                </a:cubicBezTo>
                <a:cubicBezTo>
                  <a:pt x="3993" y="2382"/>
                  <a:pt x="4003" y="2397"/>
                  <a:pt x="4018" y="2425"/>
                </a:cubicBezTo>
                <a:cubicBezTo>
                  <a:pt x="4032" y="2454"/>
                  <a:pt x="4050" y="2505"/>
                  <a:pt x="4071" y="2584"/>
                </a:cubicBezTo>
                <a:cubicBezTo>
                  <a:pt x="4122" y="2620"/>
                  <a:pt x="4133" y="2789"/>
                  <a:pt x="4169" y="2998"/>
                </a:cubicBezTo>
                <a:cubicBezTo>
                  <a:pt x="4201" y="3207"/>
                  <a:pt x="4259" y="3456"/>
                  <a:pt x="4374" y="3629"/>
                </a:cubicBezTo>
                <a:cubicBezTo>
                  <a:pt x="4378" y="3658"/>
                  <a:pt x="4375" y="3668"/>
                  <a:pt x="4368" y="3668"/>
                </a:cubicBezTo>
                <a:cubicBezTo>
                  <a:pt x="4354" y="3668"/>
                  <a:pt x="4325" y="3629"/>
                  <a:pt x="4308" y="3629"/>
                </a:cubicBezTo>
                <a:cubicBezTo>
                  <a:pt x="4304" y="3629"/>
                  <a:pt x="4301" y="3631"/>
                  <a:pt x="4299" y="3636"/>
                </a:cubicBezTo>
                <a:cubicBezTo>
                  <a:pt x="4428" y="3888"/>
                  <a:pt x="4482" y="3996"/>
                  <a:pt x="4536" y="4089"/>
                </a:cubicBezTo>
                <a:cubicBezTo>
                  <a:pt x="4590" y="4184"/>
                  <a:pt x="4641" y="4262"/>
                  <a:pt x="4771" y="4453"/>
                </a:cubicBezTo>
                <a:cubicBezTo>
                  <a:pt x="4806" y="4580"/>
                  <a:pt x="4846" y="4702"/>
                  <a:pt x="4886" y="4828"/>
                </a:cubicBezTo>
                <a:cubicBezTo>
                  <a:pt x="4866" y="4748"/>
                  <a:pt x="4869" y="4715"/>
                  <a:pt x="4888" y="4715"/>
                </a:cubicBezTo>
                <a:cubicBezTo>
                  <a:pt x="4934" y="4715"/>
                  <a:pt x="5079" y="4924"/>
                  <a:pt x="5210" y="5113"/>
                </a:cubicBezTo>
                <a:cubicBezTo>
                  <a:pt x="5207" y="5098"/>
                  <a:pt x="5203" y="5084"/>
                  <a:pt x="5203" y="5070"/>
                </a:cubicBezTo>
                <a:lnTo>
                  <a:pt x="5203" y="5070"/>
                </a:lnTo>
                <a:cubicBezTo>
                  <a:pt x="5217" y="5102"/>
                  <a:pt x="5232" y="5135"/>
                  <a:pt x="5250" y="5167"/>
                </a:cubicBezTo>
                <a:cubicBezTo>
                  <a:pt x="5235" y="5149"/>
                  <a:pt x="5225" y="5130"/>
                  <a:pt x="5210" y="5113"/>
                </a:cubicBezTo>
                <a:lnTo>
                  <a:pt x="5210" y="5113"/>
                </a:lnTo>
                <a:cubicBezTo>
                  <a:pt x="5213" y="5130"/>
                  <a:pt x="5217" y="5149"/>
                  <a:pt x="5221" y="5170"/>
                </a:cubicBezTo>
                <a:cubicBezTo>
                  <a:pt x="5144" y="5094"/>
                  <a:pt x="5068" y="5022"/>
                  <a:pt x="5027" y="5022"/>
                </a:cubicBezTo>
                <a:cubicBezTo>
                  <a:pt x="5018" y="5022"/>
                  <a:pt x="5010" y="5026"/>
                  <a:pt x="5005" y="5034"/>
                </a:cubicBezTo>
                <a:cubicBezTo>
                  <a:pt x="5027" y="5059"/>
                  <a:pt x="5062" y="5113"/>
                  <a:pt x="5095" y="5174"/>
                </a:cubicBezTo>
                <a:cubicBezTo>
                  <a:pt x="5077" y="5158"/>
                  <a:pt x="5062" y="5147"/>
                  <a:pt x="5056" y="5147"/>
                </a:cubicBezTo>
                <a:cubicBezTo>
                  <a:pt x="5053" y="5147"/>
                  <a:pt x="5052" y="5148"/>
                  <a:pt x="5052" y="5152"/>
                </a:cubicBezTo>
                <a:cubicBezTo>
                  <a:pt x="5052" y="5170"/>
                  <a:pt x="5087" y="5213"/>
                  <a:pt x="5142" y="5278"/>
                </a:cubicBezTo>
                <a:lnTo>
                  <a:pt x="5120" y="5419"/>
                </a:lnTo>
                <a:lnTo>
                  <a:pt x="5160" y="5430"/>
                </a:lnTo>
                <a:cubicBezTo>
                  <a:pt x="5243" y="5635"/>
                  <a:pt x="5325" y="5840"/>
                  <a:pt x="5411" y="6046"/>
                </a:cubicBezTo>
                <a:cubicBezTo>
                  <a:pt x="5495" y="6154"/>
                  <a:pt x="5574" y="6254"/>
                  <a:pt x="5661" y="6359"/>
                </a:cubicBezTo>
                <a:cubicBezTo>
                  <a:pt x="5682" y="6392"/>
                  <a:pt x="5697" y="6402"/>
                  <a:pt x="5714" y="6424"/>
                </a:cubicBezTo>
                <a:cubicBezTo>
                  <a:pt x="5732" y="6442"/>
                  <a:pt x="5750" y="6460"/>
                  <a:pt x="5769" y="6482"/>
                </a:cubicBezTo>
                <a:cubicBezTo>
                  <a:pt x="5787" y="6503"/>
                  <a:pt x="5805" y="6525"/>
                  <a:pt x="5822" y="6547"/>
                </a:cubicBezTo>
                <a:cubicBezTo>
                  <a:pt x="5833" y="6561"/>
                  <a:pt x="5844" y="6572"/>
                  <a:pt x="5855" y="6586"/>
                </a:cubicBezTo>
                <a:lnTo>
                  <a:pt x="5870" y="6605"/>
                </a:lnTo>
                <a:lnTo>
                  <a:pt x="5877" y="6615"/>
                </a:lnTo>
                <a:cubicBezTo>
                  <a:pt x="5877" y="6618"/>
                  <a:pt x="5873" y="6618"/>
                  <a:pt x="5873" y="6622"/>
                </a:cubicBezTo>
                <a:cubicBezTo>
                  <a:pt x="5844" y="6655"/>
                  <a:pt x="5815" y="6687"/>
                  <a:pt x="5783" y="6723"/>
                </a:cubicBezTo>
                <a:cubicBezTo>
                  <a:pt x="5750" y="6763"/>
                  <a:pt x="5718" y="6803"/>
                  <a:pt x="5671" y="6860"/>
                </a:cubicBezTo>
                <a:cubicBezTo>
                  <a:pt x="5649" y="6889"/>
                  <a:pt x="5628" y="6918"/>
                  <a:pt x="5606" y="6946"/>
                </a:cubicBezTo>
                <a:cubicBezTo>
                  <a:pt x="5584" y="6976"/>
                  <a:pt x="5567" y="7011"/>
                  <a:pt x="5549" y="7040"/>
                </a:cubicBezTo>
                <a:cubicBezTo>
                  <a:pt x="5506" y="7105"/>
                  <a:pt x="5469" y="7177"/>
                  <a:pt x="5430" y="7249"/>
                </a:cubicBezTo>
                <a:cubicBezTo>
                  <a:pt x="5451" y="7152"/>
                  <a:pt x="5437" y="7130"/>
                  <a:pt x="5408" y="7127"/>
                </a:cubicBezTo>
                <a:cubicBezTo>
                  <a:pt x="5406" y="7127"/>
                  <a:pt x="5403" y="7126"/>
                  <a:pt x="5400" y="7126"/>
                </a:cubicBezTo>
                <a:cubicBezTo>
                  <a:pt x="5386" y="7126"/>
                  <a:pt x="5368" y="7130"/>
                  <a:pt x="5351" y="7130"/>
                </a:cubicBezTo>
                <a:cubicBezTo>
                  <a:pt x="5336" y="7130"/>
                  <a:pt x="5323" y="7128"/>
                  <a:pt x="5311" y="7119"/>
                </a:cubicBezTo>
                <a:cubicBezTo>
                  <a:pt x="5386" y="7054"/>
                  <a:pt x="5451" y="6954"/>
                  <a:pt x="5541" y="6838"/>
                </a:cubicBezTo>
                <a:cubicBezTo>
                  <a:pt x="5563" y="6806"/>
                  <a:pt x="5584" y="6778"/>
                  <a:pt x="5610" y="6748"/>
                </a:cubicBezTo>
                <a:cubicBezTo>
                  <a:pt x="5639" y="6716"/>
                  <a:pt x="5646" y="6705"/>
                  <a:pt x="5664" y="6687"/>
                </a:cubicBezTo>
                <a:cubicBezTo>
                  <a:pt x="5689" y="6651"/>
                  <a:pt x="5718" y="6622"/>
                  <a:pt x="5750" y="6593"/>
                </a:cubicBezTo>
                <a:lnTo>
                  <a:pt x="5754" y="6590"/>
                </a:lnTo>
                <a:lnTo>
                  <a:pt x="5750" y="6586"/>
                </a:lnTo>
                <a:lnTo>
                  <a:pt x="5744" y="6572"/>
                </a:lnTo>
                <a:lnTo>
                  <a:pt x="5729" y="6550"/>
                </a:lnTo>
                <a:cubicBezTo>
                  <a:pt x="5723" y="6535"/>
                  <a:pt x="5717" y="6523"/>
                  <a:pt x="5711" y="6509"/>
                </a:cubicBezTo>
                <a:lnTo>
                  <a:pt x="5711" y="6509"/>
                </a:lnTo>
                <a:cubicBezTo>
                  <a:pt x="5730" y="6557"/>
                  <a:pt x="5725" y="6571"/>
                  <a:pt x="5713" y="6571"/>
                </a:cubicBezTo>
                <a:cubicBezTo>
                  <a:pt x="5701" y="6571"/>
                  <a:pt x="5683" y="6559"/>
                  <a:pt x="5671" y="6550"/>
                </a:cubicBezTo>
                <a:lnTo>
                  <a:pt x="5671" y="6550"/>
                </a:lnTo>
                <a:lnTo>
                  <a:pt x="5686" y="6565"/>
                </a:lnTo>
                <a:lnTo>
                  <a:pt x="5693" y="6575"/>
                </a:lnTo>
                <a:lnTo>
                  <a:pt x="5697" y="6579"/>
                </a:lnTo>
                <a:lnTo>
                  <a:pt x="5693" y="6583"/>
                </a:lnTo>
                <a:cubicBezTo>
                  <a:pt x="5679" y="6597"/>
                  <a:pt x="5667" y="6615"/>
                  <a:pt x="5654" y="6633"/>
                </a:cubicBezTo>
                <a:lnTo>
                  <a:pt x="5632" y="6662"/>
                </a:lnTo>
                <a:lnTo>
                  <a:pt x="5617" y="6676"/>
                </a:lnTo>
                <a:lnTo>
                  <a:pt x="5614" y="6683"/>
                </a:lnTo>
                <a:lnTo>
                  <a:pt x="5606" y="6695"/>
                </a:lnTo>
                <a:cubicBezTo>
                  <a:pt x="5603" y="6698"/>
                  <a:pt x="5599" y="6698"/>
                  <a:pt x="5596" y="6705"/>
                </a:cubicBezTo>
                <a:lnTo>
                  <a:pt x="5581" y="6723"/>
                </a:lnTo>
                <a:lnTo>
                  <a:pt x="5556" y="6756"/>
                </a:lnTo>
                <a:cubicBezTo>
                  <a:pt x="5538" y="6778"/>
                  <a:pt x="5520" y="6799"/>
                  <a:pt x="5502" y="6821"/>
                </a:cubicBezTo>
                <a:cubicBezTo>
                  <a:pt x="5469" y="6867"/>
                  <a:pt x="5441" y="6918"/>
                  <a:pt x="5411" y="6964"/>
                </a:cubicBezTo>
                <a:cubicBezTo>
                  <a:pt x="5407" y="6958"/>
                  <a:pt x="5401" y="6955"/>
                  <a:pt x="5394" y="6955"/>
                </a:cubicBezTo>
                <a:cubicBezTo>
                  <a:pt x="5350" y="6955"/>
                  <a:pt x="5261" y="7091"/>
                  <a:pt x="5167" y="7238"/>
                </a:cubicBezTo>
                <a:cubicBezTo>
                  <a:pt x="5178" y="7233"/>
                  <a:pt x="5186" y="7231"/>
                  <a:pt x="5193" y="7231"/>
                </a:cubicBezTo>
                <a:cubicBezTo>
                  <a:pt x="5214" y="7231"/>
                  <a:pt x="5218" y="7253"/>
                  <a:pt x="5207" y="7289"/>
                </a:cubicBezTo>
                <a:cubicBezTo>
                  <a:pt x="5207" y="7303"/>
                  <a:pt x="5200" y="7318"/>
                  <a:pt x="5195" y="7332"/>
                </a:cubicBezTo>
                <a:cubicBezTo>
                  <a:pt x="5192" y="7350"/>
                  <a:pt x="5185" y="7368"/>
                  <a:pt x="5182" y="7386"/>
                </a:cubicBezTo>
                <a:cubicBezTo>
                  <a:pt x="5170" y="7422"/>
                  <a:pt x="5152" y="7465"/>
                  <a:pt x="5138" y="7508"/>
                </a:cubicBezTo>
                <a:cubicBezTo>
                  <a:pt x="5120" y="7556"/>
                  <a:pt x="5105" y="7602"/>
                  <a:pt x="5092" y="7653"/>
                </a:cubicBezTo>
                <a:cubicBezTo>
                  <a:pt x="5073" y="7703"/>
                  <a:pt x="5062" y="7754"/>
                  <a:pt x="5048" y="7804"/>
                </a:cubicBezTo>
                <a:cubicBezTo>
                  <a:pt x="5034" y="7854"/>
                  <a:pt x="5022" y="7902"/>
                  <a:pt x="5016" y="7948"/>
                </a:cubicBezTo>
                <a:cubicBezTo>
                  <a:pt x="5005" y="7995"/>
                  <a:pt x="4997" y="8035"/>
                  <a:pt x="4994" y="8070"/>
                </a:cubicBezTo>
                <a:cubicBezTo>
                  <a:pt x="4991" y="8071"/>
                  <a:pt x="4989" y="8072"/>
                  <a:pt x="4986" y="8072"/>
                </a:cubicBezTo>
                <a:cubicBezTo>
                  <a:pt x="4971" y="8072"/>
                  <a:pt x="4958" y="8051"/>
                  <a:pt x="4958" y="7998"/>
                </a:cubicBezTo>
                <a:cubicBezTo>
                  <a:pt x="4958" y="7966"/>
                  <a:pt x="4965" y="7927"/>
                  <a:pt x="4976" y="7869"/>
                </a:cubicBezTo>
                <a:cubicBezTo>
                  <a:pt x="4987" y="7811"/>
                  <a:pt x="5009" y="7742"/>
                  <a:pt x="5037" y="7656"/>
                </a:cubicBezTo>
                <a:lnTo>
                  <a:pt x="5037" y="7656"/>
                </a:lnTo>
                <a:cubicBezTo>
                  <a:pt x="4987" y="7746"/>
                  <a:pt x="4958" y="7825"/>
                  <a:pt x="4951" y="7897"/>
                </a:cubicBezTo>
                <a:cubicBezTo>
                  <a:pt x="4944" y="7934"/>
                  <a:pt x="4944" y="7970"/>
                  <a:pt x="4940" y="8002"/>
                </a:cubicBezTo>
                <a:cubicBezTo>
                  <a:pt x="4940" y="8038"/>
                  <a:pt x="4944" y="8070"/>
                  <a:pt x="4944" y="8103"/>
                </a:cubicBezTo>
                <a:cubicBezTo>
                  <a:pt x="4947" y="8135"/>
                  <a:pt x="4947" y="8168"/>
                  <a:pt x="4951" y="8200"/>
                </a:cubicBezTo>
                <a:cubicBezTo>
                  <a:pt x="4951" y="8236"/>
                  <a:pt x="4954" y="8269"/>
                  <a:pt x="4951" y="8304"/>
                </a:cubicBezTo>
                <a:cubicBezTo>
                  <a:pt x="4951" y="8341"/>
                  <a:pt x="4944" y="8377"/>
                  <a:pt x="4936" y="8416"/>
                </a:cubicBezTo>
                <a:cubicBezTo>
                  <a:pt x="4932" y="8456"/>
                  <a:pt x="4922" y="8499"/>
                  <a:pt x="4904" y="8542"/>
                </a:cubicBezTo>
                <a:cubicBezTo>
                  <a:pt x="4914" y="8459"/>
                  <a:pt x="4929" y="8413"/>
                  <a:pt x="4914" y="8377"/>
                </a:cubicBezTo>
                <a:lnTo>
                  <a:pt x="4914" y="8377"/>
                </a:lnTo>
                <a:cubicBezTo>
                  <a:pt x="4914" y="8427"/>
                  <a:pt x="4911" y="8496"/>
                  <a:pt x="4901" y="8567"/>
                </a:cubicBezTo>
                <a:cubicBezTo>
                  <a:pt x="4893" y="8640"/>
                  <a:pt x="4886" y="8715"/>
                  <a:pt x="4875" y="8783"/>
                </a:cubicBezTo>
                <a:cubicBezTo>
                  <a:pt x="4861" y="8885"/>
                  <a:pt x="4845" y="8965"/>
                  <a:pt x="4831" y="8965"/>
                </a:cubicBezTo>
                <a:cubicBezTo>
                  <a:pt x="4828" y="8965"/>
                  <a:pt x="4824" y="8959"/>
                  <a:pt x="4821" y="8946"/>
                </a:cubicBezTo>
                <a:lnTo>
                  <a:pt x="4828" y="8863"/>
                </a:lnTo>
                <a:lnTo>
                  <a:pt x="4828" y="8863"/>
                </a:lnTo>
                <a:cubicBezTo>
                  <a:pt x="4811" y="9004"/>
                  <a:pt x="4799" y="9184"/>
                  <a:pt x="4792" y="9371"/>
                </a:cubicBezTo>
                <a:cubicBezTo>
                  <a:pt x="4789" y="9562"/>
                  <a:pt x="4789" y="9761"/>
                  <a:pt x="4792" y="9944"/>
                </a:cubicBezTo>
                <a:cubicBezTo>
                  <a:pt x="4803" y="10311"/>
                  <a:pt x="4832" y="10614"/>
                  <a:pt x="4879" y="10657"/>
                </a:cubicBezTo>
                <a:cubicBezTo>
                  <a:pt x="4879" y="10657"/>
                  <a:pt x="4878" y="10657"/>
                  <a:pt x="4878" y="10657"/>
                </a:cubicBezTo>
                <a:cubicBezTo>
                  <a:pt x="4863" y="10657"/>
                  <a:pt x="4763" y="10585"/>
                  <a:pt x="4746" y="10549"/>
                </a:cubicBezTo>
                <a:lnTo>
                  <a:pt x="4746" y="10549"/>
                </a:lnTo>
                <a:cubicBezTo>
                  <a:pt x="4799" y="10715"/>
                  <a:pt x="4849" y="10880"/>
                  <a:pt x="4901" y="11046"/>
                </a:cubicBezTo>
                <a:cubicBezTo>
                  <a:pt x="4922" y="11111"/>
                  <a:pt x="4940" y="11172"/>
                  <a:pt x="4958" y="11237"/>
                </a:cubicBezTo>
                <a:cubicBezTo>
                  <a:pt x="4951" y="11345"/>
                  <a:pt x="4944" y="11450"/>
                  <a:pt x="4936" y="11547"/>
                </a:cubicBezTo>
                <a:cubicBezTo>
                  <a:pt x="4907" y="11558"/>
                  <a:pt x="4882" y="11565"/>
                  <a:pt x="4857" y="11568"/>
                </a:cubicBezTo>
                <a:cubicBezTo>
                  <a:pt x="4852" y="11569"/>
                  <a:pt x="4847" y="11569"/>
                  <a:pt x="4842" y="11569"/>
                </a:cubicBezTo>
                <a:cubicBezTo>
                  <a:pt x="4813" y="11569"/>
                  <a:pt x="4789" y="11560"/>
                  <a:pt x="4767" y="11529"/>
                </a:cubicBezTo>
                <a:cubicBezTo>
                  <a:pt x="4756" y="11511"/>
                  <a:pt x="4749" y="11485"/>
                  <a:pt x="4741" y="11453"/>
                </a:cubicBezTo>
                <a:cubicBezTo>
                  <a:pt x="4734" y="11417"/>
                  <a:pt x="4728" y="11374"/>
                  <a:pt x="4728" y="11317"/>
                </a:cubicBezTo>
                <a:cubicBezTo>
                  <a:pt x="4716" y="11382"/>
                  <a:pt x="4706" y="11453"/>
                  <a:pt x="4695" y="11536"/>
                </a:cubicBezTo>
                <a:cubicBezTo>
                  <a:pt x="4684" y="11623"/>
                  <a:pt x="4673" y="11728"/>
                  <a:pt x="4659" y="11846"/>
                </a:cubicBezTo>
                <a:cubicBezTo>
                  <a:pt x="4677" y="11810"/>
                  <a:pt x="4713" y="11766"/>
                  <a:pt x="4749" y="11745"/>
                </a:cubicBezTo>
                <a:cubicBezTo>
                  <a:pt x="4761" y="11737"/>
                  <a:pt x="4773" y="11732"/>
                  <a:pt x="4782" y="11732"/>
                </a:cubicBezTo>
                <a:cubicBezTo>
                  <a:pt x="4798" y="11732"/>
                  <a:pt x="4808" y="11746"/>
                  <a:pt x="4803" y="11785"/>
                </a:cubicBezTo>
                <a:cubicBezTo>
                  <a:pt x="4792" y="11803"/>
                  <a:pt x="4785" y="11821"/>
                  <a:pt x="4778" y="11836"/>
                </a:cubicBezTo>
                <a:cubicBezTo>
                  <a:pt x="4767" y="11849"/>
                  <a:pt x="4760" y="11864"/>
                  <a:pt x="4753" y="11875"/>
                </a:cubicBezTo>
                <a:cubicBezTo>
                  <a:pt x="4738" y="11900"/>
                  <a:pt x="4728" y="11922"/>
                  <a:pt x="4713" y="11939"/>
                </a:cubicBezTo>
                <a:cubicBezTo>
                  <a:pt x="4691" y="11972"/>
                  <a:pt x="4677" y="11997"/>
                  <a:pt x="4659" y="12015"/>
                </a:cubicBezTo>
                <a:cubicBezTo>
                  <a:pt x="4651" y="12026"/>
                  <a:pt x="4645" y="12041"/>
                  <a:pt x="4633" y="12052"/>
                </a:cubicBezTo>
                <a:cubicBezTo>
                  <a:pt x="4623" y="12066"/>
                  <a:pt x="4608" y="12080"/>
                  <a:pt x="4594" y="12095"/>
                </a:cubicBezTo>
                <a:cubicBezTo>
                  <a:pt x="4580" y="12112"/>
                  <a:pt x="4558" y="12130"/>
                  <a:pt x="4533" y="12152"/>
                </a:cubicBezTo>
                <a:cubicBezTo>
                  <a:pt x="4513" y="12175"/>
                  <a:pt x="4480" y="12199"/>
                  <a:pt x="4447" y="12226"/>
                </a:cubicBezTo>
                <a:lnTo>
                  <a:pt x="4447" y="12226"/>
                </a:lnTo>
                <a:cubicBezTo>
                  <a:pt x="4459" y="12216"/>
                  <a:pt x="4470" y="12212"/>
                  <a:pt x="4479" y="12212"/>
                </a:cubicBezTo>
                <a:cubicBezTo>
                  <a:pt x="4500" y="12212"/>
                  <a:pt x="4510" y="12235"/>
                  <a:pt x="4508" y="12271"/>
                </a:cubicBezTo>
                <a:cubicBezTo>
                  <a:pt x="4508" y="12285"/>
                  <a:pt x="4504" y="12303"/>
                  <a:pt x="4500" y="12318"/>
                </a:cubicBezTo>
                <a:cubicBezTo>
                  <a:pt x="4493" y="12336"/>
                  <a:pt x="4486" y="12354"/>
                  <a:pt x="4479" y="12376"/>
                </a:cubicBezTo>
                <a:cubicBezTo>
                  <a:pt x="4468" y="12393"/>
                  <a:pt x="4457" y="12411"/>
                  <a:pt x="4443" y="12433"/>
                </a:cubicBezTo>
                <a:cubicBezTo>
                  <a:pt x="4428" y="12451"/>
                  <a:pt x="4410" y="12473"/>
                  <a:pt x="4392" y="12491"/>
                </a:cubicBezTo>
                <a:cubicBezTo>
                  <a:pt x="4399" y="12457"/>
                  <a:pt x="4300" y="12417"/>
                  <a:pt x="4325" y="12361"/>
                </a:cubicBezTo>
                <a:lnTo>
                  <a:pt x="4325" y="12361"/>
                </a:lnTo>
                <a:cubicBezTo>
                  <a:pt x="4244" y="12502"/>
                  <a:pt x="4152" y="12646"/>
                  <a:pt x="4057" y="12787"/>
                </a:cubicBezTo>
                <a:cubicBezTo>
                  <a:pt x="4081" y="12745"/>
                  <a:pt x="4061" y="12728"/>
                  <a:pt x="4022" y="12728"/>
                </a:cubicBezTo>
                <a:cubicBezTo>
                  <a:pt x="3984" y="12728"/>
                  <a:pt x="3927" y="12745"/>
                  <a:pt x="3877" y="12772"/>
                </a:cubicBezTo>
                <a:cubicBezTo>
                  <a:pt x="3879" y="12771"/>
                  <a:pt x="3880" y="12771"/>
                  <a:pt x="3881" y="12771"/>
                </a:cubicBezTo>
                <a:cubicBezTo>
                  <a:pt x="3895" y="12771"/>
                  <a:pt x="3813" y="12847"/>
                  <a:pt x="3719" y="12938"/>
                </a:cubicBezTo>
                <a:cubicBezTo>
                  <a:pt x="3614" y="13031"/>
                  <a:pt x="3492" y="13146"/>
                  <a:pt x="3444" y="13204"/>
                </a:cubicBezTo>
                <a:cubicBezTo>
                  <a:pt x="3506" y="13158"/>
                  <a:pt x="3567" y="13111"/>
                  <a:pt x="3629" y="13063"/>
                </a:cubicBezTo>
                <a:lnTo>
                  <a:pt x="3629" y="13063"/>
                </a:lnTo>
                <a:cubicBezTo>
                  <a:pt x="3517" y="13168"/>
                  <a:pt x="3444" y="13254"/>
                  <a:pt x="3387" y="13334"/>
                </a:cubicBezTo>
                <a:cubicBezTo>
                  <a:pt x="3362" y="13374"/>
                  <a:pt x="3341" y="13409"/>
                  <a:pt x="3319" y="13446"/>
                </a:cubicBezTo>
                <a:cubicBezTo>
                  <a:pt x="3315" y="13457"/>
                  <a:pt x="3308" y="13464"/>
                  <a:pt x="3304" y="13474"/>
                </a:cubicBezTo>
                <a:cubicBezTo>
                  <a:pt x="3301" y="13482"/>
                  <a:pt x="3297" y="13489"/>
                  <a:pt x="3297" y="13496"/>
                </a:cubicBezTo>
                <a:cubicBezTo>
                  <a:pt x="3290" y="13510"/>
                  <a:pt x="3283" y="13529"/>
                  <a:pt x="3276" y="13543"/>
                </a:cubicBezTo>
                <a:cubicBezTo>
                  <a:pt x="3265" y="13572"/>
                  <a:pt x="3250" y="13604"/>
                  <a:pt x="3233" y="13640"/>
                </a:cubicBezTo>
                <a:cubicBezTo>
                  <a:pt x="3218" y="13676"/>
                  <a:pt x="3200" y="13712"/>
                  <a:pt x="3175" y="13752"/>
                </a:cubicBezTo>
                <a:cubicBezTo>
                  <a:pt x="3150" y="13795"/>
                  <a:pt x="3120" y="13838"/>
                  <a:pt x="3088" y="13885"/>
                </a:cubicBezTo>
                <a:cubicBezTo>
                  <a:pt x="3070" y="13911"/>
                  <a:pt x="3052" y="13936"/>
                  <a:pt x="3034" y="13961"/>
                </a:cubicBezTo>
                <a:cubicBezTo>
                  <a:pt x="3030" y="13968"/>
                  <a:pt x="3023" y="13976"/>
                  <a:pt x="3020" y="13982"/>
                </a:cubicBezTo>
                <a:lnTo>
                  <a:pt x="3016" y="13986"/>
                </a:lnTo>
                <a:cubicBezTo>
                  <a:pt x="3014" y="13986"/>
                  <a:pt x="3013" y="13987"/>
                  <a:pt x="3012" y="13987"/>
                </a:cubicBezTo>
                <a:cubicBezTo>
                  <a:pt x="3012" y="13987"/>
                  <a:pt x="3012" y="13987"/>
                  <a:pt x="3012" y="13986"/>
                </a:cubicBezTo>
                <a:lnTo>
                  <a:pt x="3005" y="13976"/>
                </a:lnTo>
                <a:cubicBezTo>
                  <a:pt x="3002" y="13961"/>
                  <a:pt x="2995" y="13946"/>
                  <a:pt x="2987" y="13928"/>
                </a:cubicBezTo>
                <a:lnTo>
                  <a:pt x="2987" y="13928"/>
                </a:lnTo>
                <a:cubicBezTo>
                  <a:pt x="2989" y="13929"/>
                  <a:pt x="2991" y="13930"/>
                  <a:pt x="2993" y="13930"/>
                </a:cubicBezTo>
                <a:cubicBezTo>
                  <a:pt x="2998" y="13930"/>
                  <a:pt x="3003" y="13926"/>
                  <a:pt x="3005" y="13921"/>
                </a:cubicBezTo>
                <a:cubicBezTo>
                  <a:pt x="3009" y="13918"/>
                  <a:pt x="3012" y="13911"/>
                  <a:pt x="3016" y="13903"/>
                </a:cubicBezTo>
                <a:lnTo>
                  <a:pt x="3016" y="13889"/>
                </a:lnTo>
                <a:cubicBezTo>
                  <a:pt x="3020" y="13885"/>
                  <a:pt x="3020" y="13874"/>
                  <a:pt x="3020" y="13871"/>
                </a:cubicBezTo>
                <a:cubicBezTo>
                  <a:pt x="3023" y="13856"/>
                  <a:pt x="3023" y="13842"/>
                  <a:pt x="3023" y="13828"/>
                </a:cubicBezTo>
                <a:lnTo>
                  <a:pt x="3023" y="13813"/>
                </a:lnTo>
                <a:lnTo>
                  <a:pt x="3023" y="13803"/>
                </a:lnTo>
                <a:lnTo>
                  <a:pt x="3023" y="13791"/>
                </a:lnTo>
                <a:cubicBezTo>
                  <a:pt x="3020" y="13763"/>
                  <a:pt x="3016" y="13727"/>
                  <a:pt x="3012" y="13695"/>
                </a:cubicBezTo>
                <a:cubicBezTo>
                  <a:pt x="3005" y="13665"/>
                  <a:pt x="2998" y="13633"/>
                  <a:pt x="2984" y="13600"/>
                </a:cubicBezTo>
                <a:cubicBezTo>
                  <a:pt x="2975" y="13605"/>
                  <a:pt x="2962" y="13608"/>
                  <a:pt x="2942" y="13608"/>
                </a:cubicBezTo>
                <a:cubicBezTo>
                  <a:pt x="2929" y="13608"/>
                  <a:pt x="2913" y="13607"/>
                  <a:pt x="2894" y="13604"/>
                </a:cubicBezTo>
                <a:cubicBezTo>
                  <a:pt x="2869" y="13597"/>
                  <a:pt x="2839" y="13590"/>
                  <a:pt x="2800" y="13575"/>
                </a:cubicBezTo>
                <a:cubicBezTo>
                  <a:pt x="2797" y="13575"/>
                  <a:pt x="2796" y="13577"/>
                  <a:pt x="2796" y="13577"/>
                </a:cubicBezTo>
                <a:cubicBezTo>
                  <a:pt x="2796" y="13577"/>
                  <a:pt x="2796" y="13576"/>
                  <a:pt x="2796" y="13575"/>
                </a:cubicBezTo>
                <a:lnTo>
                  <a:pt x="2793" y="13575"/>
                </a:lnTo>
                <a:lnTo>
                  <a:pt x="2782" y="13572"/>
                </a:lnTo>
                <a:cubicBezTo>
                  <a:pt x="2779" y="13568"/>
                  <a:pt x="2771" y="13565"/>
                  <a:pt x="2764" y="13565"/>
                </a:cubicBezTo>
                <a:cubicBezTo>
                  <a:pt x="2753" y="13557"/>
                  <a:pt x="2742" y="13554"/>
                  <a:pt x="2728" y="13550"/>
                </a:cubicBezTo>
                <a:cubicBezTo>
                  <a:pt x="2703" y="13539"/>
                  <a:pt x="2678" y="13532"/>
                  <a:pt x="2652" y="13522"/>
                </a:cubicBezTo>
                <a:cubicBezTo>
                  <a:pt x="2638" y="13517"/>
                  <a:pt x="2623" y="13514"/>
                  <a:pt x="2609" y="13510"/>
                </a:cubicBezTo>
                <a:cubicBezTo>
                  <a:pt x="2523" y="13446"/>
                  <a:pt x="2422" y="13388"/>
                  <a:pt x="2307" y="13341"/>
                </a:cubicBezTo>
                <a:cubicBezTo>
                  <a:pt x="2202" y="13298"/>
                  <a:pt x="2097" y="13269"/>
                  <a:pt x="1993" y="13251"/>
                </a:cubicBezTo>
                <a:cubicBezTo>
                  <a:pt x="2033" y="13248"/>
                  <a:pt x="2072" y="13244"/>
                  <a:pt x="2112" y="13241"/>
                </a:cubicBezTo>
                <a:cubicBezTo>
                  <a:pt x="2180" y="13241"/>
                  <a:pt x="2252" y="13244"/>
                  <a:pt x="2320" y="13251"/>
                </a:cubicBezTo>
                <a:cubicBezTo>
                  <a:pt x="2393" y="13262"/>
                  <a:pt x="2461" y="13276"/>
                  <a:pt x="2530" y="13294"/>
                </a:cubicBezTo>
                <a:cubicBezTo>
                  <a:pt x="2598" y="13312"/>
                  <a:pt x="2663" y="13337"/>
                  <a:pt x="2724" y="13366"/>
                </a:cubicBezTo>
                <a:cubicBezTo>
                  <a:pt x="2782" y="13395"/>
                  <a:pt x="2839" y="13424"/>
                  <a:pt x="2887" y="13460"/>
                </a:cubicBezTo>
                <a:cubicBezTo>
                  <a:pt x="2800" y="13356"/>
                  <a:pt x="2789" y="13337"/>
                  <a:pt x="2764" y="13312"/>
                </a:cubicBezTo>
                <a:cubicBezTo>
                  <a:pt x="2753" y="13298"/>
                  <a:pt x="2735" y="13284"/>
                  <a:pt x="2703" y="13258"/>
                </a:cubicBezTo>
                <a:cubicBezTo>
                  <a:pt x="2684" y="13244"/>
                  <a:pt x="2663" y="13229"/>
                  <a:pt x="2634" y="13211"/>
                </a:cubicBezTo>
                <a:cubicBezTo>
                  <a:pt x="2606" y="13197"/>
                  <a:pt x="2569" y="13176"/>
                  <a:pt x="2526" y="13154"/>
                </a:cubicBezTo>
                <a:cubicBezTo>
                  <a:pt x="2499" y="13132"/>
                  <a:pt x="2497" y="13123"/>
                  <a:pt x="2510" y="13123"/>
                </a:cubicBezTo>
                <a:cubicBezTo>
                  <a:pt x="2525" y="13123"/>
                  <a:pt x="2562" y="13135"/>
                  <a:pt x="2606" y="13154"/>
                </a:cubicBezTo>
                <a:cubicBezTo>
                  <a:pt x="2686" y="13186"/>
                  <a:pt x="2792" y="13249"/>
                  <a:pt x="2841" y="13289"/>
                </a:cubicBezTo>
                <a:lnTo>
                  <a:pt x="2841" y="13289"/>
                </a:lnTo>
                <a:cubicBezTo>
                  <a:pt x="2715" y="13185"/>
                  <a:pt x="2575" y="13103"/>
                  <a:pt x="2433" y="13038"/>
                </a:cubicBezTo>
                <a:cubicBezTo>
                  <a:pt x="2288" y="12973"/>
                  <a:pt x="2126" y="12927"/>
                  <a:pt x="1964" y="12909"/>
                </a:cubicBezTo>
                <a:lnTo>
                  <a:pt x="1964" y="12909"/>
                </a:lnTo>
                <a:cubicBezTo>
                  <a:pt x="1982" y="12948"/>
                  <a:pt x="1795" y="12945"/>
                  <a:pt x="1615" y="12985"/>
                </a:cubicBezTo>
                <a:cubicBezTo>
                  <a:pt x="1528" y="13003"/>
                  <a:pt x="1442" y="13028"/>
                  <a:pt x="1384" y="13053"/>
                </a:cubicBezTo>
                <a:cubicBezTo>
                  <a:pt x="1323" y="13078"/>
                  <a:pt x="1291" y="13103"/>
                  <a:pt x="1305" y="13118"/>
                </a:cubicBezTo>
                <a:cubicBezTo>
                  <a:pt x="1493" y="13038"/>
                  <a:pt x="1705" y="12994"/>
                  <a:pt x="1921" y="12994"/>
                </a:cubicBezTo>
                <a:cubicBezTo>
                  <a:pt x="2045" y="12994"/>
                  <a:pt x="2170" y="13008"/>
                  <a:pt x="2292" y="13038"/>
                </a:cubicBezTo>
                <a:cubicBezTo>
                  <a:pt x="2299" y="13085"/>
                  <a:pt x="2141" y="13078"/>
                  <a:pt x="1921" y="13100"/>
                </a:cubicBezTo>
                <a:cubicBezTo>
                  <a:pt x="1809" y="13111"/>
                  <a:pt x="1683" y="13133"/>
                  <a:pt x="1550" y="13168"/>
                </a:cubicBezTo>
                <a:cubicBezTo>
                  <a:pt x="1420" y="13204"/>
                  <a:pt x="1283" y="13251"/>
                  <a:pt x="1150" y="13309"/>
                </a:cubicBezTo>
                <a:cubicBezTo>
                  <a:pt x="1137" y="13313"/>
                  <a:pt x="1126" y="13315"/>
                  <a:pt x="1118" y="13315"/>
                </a:cubicBezTo>
                <a:cubicBezTo>
                  <a:pt x="1081" y="13315"/>
                  <a:pt x="1090" y="13278"/>
                  <a:pt x="1114" y="13236"/>
                </a:cubicBezTo>
                <a:cubicBezTo>
                  <a:pt x="1139" y="13186"/>
                  <a:pt x="1193" y="13128"/>
                  <a:pt x="1183" y="13121"/>
                </a:cubicBezTo>
                <a:lnTo>
                  <a:pt x="1183" y="13121"/>
                </a:lnTo>
                <a:cubicBezTo>
                  <a:pt x="1171" y="13128"/>
                  <a:pt x="1158" y="13136"/>
                  <a:pt x="1139" y="13150"/>
                </a:cubicBezTo>
                <a:cubicBezTo>
                  <a:pt x="1118" y="13161"/>
                  <a:pt x="1096" y="13176"/>
                  <a:pt x="1071" y="13190"/>
                </a:cubicBezTo>
                <a:cubicBezTo>
                  <a:pt x="1056" y="13197"/>
                  <a:pt x="1042" y="13208"/>
                  <a:pt x="1028" y="13215"/>
                </a:cubicBezTo>
                <a:cubicBezTo>
                  <a:pt x="1013" y="13226"/>
                  <a:pt x="998" y="13233"/>
                  <a:pt x="985" y="13244"/>
                </a:cubicBezTo>
                <a:cubicBezTo>
                  <a:pt x="955" y="13262"/>
                  <a:pt x="923" y="13284"/>
                  <a:pt x="894" y="13301"/>
                </a:cubicBezTo>
                <a:cubicBezTo>
                  <a:pt x="775" y="13384"/>
                  <a:pt x="667" y="13478"/>
                  <a:pt x="642" y="13492"/>
                </a:cubicBezTo>
                <a:cubicBezTo>
                  <a:pt x="699" y="13424"/>
                  <a:pt x="761" y="13359"/>
                  <a:pt x="829" y="13298"/>
                </a:cubicBezTo>
                <a:lnTo>
                  <a:pt x="829" y="13298"/>
                </a:lnTo>
                <a:cubicBezTo>
                  <a:pt x="671" y="13384"/>
                  <a:pt x="577" y="13503"/>
                  <a:pt x="491" y="13625"/>
                </a:cubicBezTo>
                <a:cubicBezTo>
                  <a:pt x="448" y="13690"/>
                  <a:pt x="404" y="13755"/>
                  <a:pt x="358" y="13828"/>
                </a:cubicBezTo>
                <a:cubicBezTo>
                  <a:pt x="310" y="13896"/>
                  <a:pt x="260" y="13971"/>
                  <a:pt x="195" y="14062"/>
                </a:cubicBezTo>
                <a:cubicBezTo>
                  <a:pt x="181" y="14094"/>
                  <a:pt x="155" y="14134"/>
                  <a:pt x="130" y="14180"/>
                </a:cubicBezTo>
                <a:cubicBezTo>
                  <a:pt x="116" y="14202"/>
                  <a:pt x="105" y="14224"/>
                  <a:pt x="91" y="14249"/>
                </a:cubicBezTo>
                <a:cubicBezTo>
                  <a:pt x="84" y="14260"/>
                  <a:pt x="80" y="14270"/>
                  <a:pt x="72" y="14285"/>
                </a:cubicBezTo>
                <a:cubicBezTo>
                  <a:pt x="69" y="14295"/>
                  <a:pt x="62" y="14307"/>
                  <a:pt x="59" y="14317"/>
                </a:cubicBezTo>
                <a:cubicBezTo>
                  <a:pt x="37" y="14360"/>
                  <a:pt x="19" y="14404"/>
                  <a:pt x="12" y="14436"/>
                </a:cubicBezTo>
                <a:cubicBezTo>
                  <a:pt x="4" y="14468"/>
                  <a:pt x="1" y="14494"/>
                  <a:pt x="12" y="14501"/>
                </a:cubicBezTo>
                <a:cubicBezTo>
                  <a:pt x="40" y="14443"/>
                  <a:pt x="87" y="14404"/>
                  <a:pt x="130" y="14378"/>
                </a:cubicBezTo>
                <a:cubicBezTo>
                  <a:pt x="177" y="14353"/>
                  <a:pt x="224" y="14347"/>
                  <a:pt x="267" y="14347"/>
                </a:cubicBezTo>
                <a:cubicBezTo>
                  <a:pt x="285" y="14347"/>
                  <a:pt x="300" y="14350"/>
                  <a:pt x="318" y="14353"/>
                </a:cubicBezTo>
                <a:cubicBezTo>
                  <a:pt x="278" y="14498"/>
                  <a:pt x="260" y="14641"/>
                  <a:pt x="260" y="14789"/>
                </a:cubicBezTo>
                <a:cubicBezTo>
                  <a:pt x="250" y="14782"/>
                  <a:pt x="238" y="14775"/>
                  <a:pt x="228" y="14771"/>
                </a:cubicBezTo>
                <a:lnTo>
                  <a:pt x="228" y="14771"/>
                </a:lnTo>
                <a:lnTo>
                  <a:pt x="232" y="14854"/>
                </a:lnTo>
                <a:lnTo>
                  <a:pt x="260" y="14851"/>
                </a:lnTo>
                <a:cubicBezTo>
                  <a:pt x="264" y="15002"/>
                  <a:pt x="289" y="15150"/>
                  <a:pt x="332" y="15294"/>
                </a:cubicBezTo>
                <a:cubicBezTo>
                  <a:pt x="328" y="15299"/>
                  <a:pt x="323" y="15301"/>
                  <a:pt x="318" y="15301"/>
                </a:cubicBezTo>
                <a:cubicBezTo>
                  <a:pt x="294" y="15301"/>
                  <a:pt x="256" y="15258"/>
                  <a:pt x="220" y="15211"/>
                </a:cubicBezTo>
                <a:cubicBezTo>
                  <a:pt x="182" y="15160"/>
                  <a:pt x="145" y="15102"/>
                  <a:pt x="121" y="15102"/>
                </a:cubicBezTo>
                <a:cubicBezTo>
                  <a:pt x="110" y="15102"/>
                  <a:pt x="102" y="15116"/>
                  <a:pt x="98" y="15150"/>
                </a:cubicBezTo>
                <a:cubicBezTo>
                  <a:pt x="109" y="15150"/>
                  <a:pt x="127" y="15182"/>
                  <a:pt x="145" y="15218"/>
                </a:cubicBezTo>
                <a:cubicBezTo>
                  <a:pt x="163" y="15258"/>
                  <a:pt x="185" y="15298"/>
                  <a:pt x="195" y="15323"/>
                </a:cubicBezTo>
                <a:cubicBezTo>
                  <a:pt x="199" y="15359"/>
                  <a:pt x="199" y="15373"/>
                  <a:pt x="195" y="15381"/>
                </a:cubicBezTo>
                <a:cubicBezTo>
                  <a:pt x="192" y="15391"/>
                  <a:pt x="181" y="15391"/>
                  <a:pt x="177" y="15394"/>
                </a:cubicBezTo>
                <a:cubicBezTo>
                  <a:pt x="174" y="15398"/>
                  <a:pt x="170" y="15409"/>
                  <a:pt x="177" y="15438"/>
                </a:cubicBezTo>
                <a:cubicBezTo>
                  <a:pt x="181" y="15452"/>
                  <a:pt x="185" y="15471"/>
                  <a:pt x="192" y="15496"/>
                </a:cubicBezTo>
                <a:cubicBezTo>
                  <a:pt x="202" y="15521"/>
                  <a:pt x="217" y="15549"/>
                  <a:pt x="235" y="15586"/>
                </a:cubicBezTo>
                <a:cubicBezTo>
                  <a:pt x="257" y="15589"/>
                  <a:pt x="282" y="15629"/>
                  <a:pt x="315" y="15675"/>
                </a:cubicBezTo>
                <a:cubicBezTo>
                  <a:pt x="328" y="15701"/>
                  <a:pt x="347" y="15726"/>
                  <a:pt x="361" y="15752"/>
                </a:cubicBezTo>
                <a:cubicBezTo>
                  <a:pt x="375" y="15777"/>
                  <a:pt x="390" y="15802"/>
                  <a:pt x="404" y="15820"/>
                </a:cubicBezTo>
                <a:cubicBezTo>
                  <a:pt x="425" y="15852"/>
                  <a:pt x="439" y="15877"/>
                  <a:pt x="440" y="15877"/>
                </a:cubicBezTo>
                <a:cubicBezTo>
                  <a:pt x="441" y="15877"/>
                  <a:pt x="441" y="15876"/>
                  <a:pt x="440" y="15873"/>
                </a:cubicBezTo>
                <a:cubicBezTo>
                  <a:pt x="436" y="15867"/>
                  <a:pt x="430" y="15848"/>
                  <a:pt x="415" y="15820"/>
                </a:cubicBezTo>
                <a:cubicBezTo>
                  <a:pt x="401" y="15791"/>
                  <a:pt x="383" y="15752"/>
                  <a:pt x="361" y="15694"/>
                </a:cubicBezTo>
                <a:lnTo>
                  <a:pt x="361" y="15694"/>
                </a:lnTo>
                <a:cubicBezTo>
                  <a:pt x="372" y="15708"/>
                  <a:pt x="379" y="15722"/>
                  <a:pt x="390" y="15737"/>
                </a:cubicBezTo>
                <a:cubicBezTo>
                  <a:pt x="401" y="15752"/>
                  <a:pt x="408" y="15765"/>
                  <a:pt x="418" y="15780"/>
                </a:cubicBezTo>
                <a:cubicBezTo>
                  <a:pt x="436" y="15805"/>
                  <a:pt x="451" y="15827"/>
                  <a:pt x="466" y="15848"/>
                </a:cubicBezTo>
                <a:cubicBezTo>
                  <a:pt x="494" y="15888"/>
                  <a:pt x="523" y="15924"/>
                  <a:pt x="548" y="15960"/>
                </a:cubicBezTo>
                <a:cubicBezTo>
                  <a:pt x="559" y="15982"/>
                  <a:pt x="574" y="15996"/>
                  <a:pt x="591" y="16018"/>
                </a:cubicBezTo>
                <a:cubicBezTo>
                  <a:pt x="606" y="16036"/>
                  <a:pt x="624" y="16054"/>
                  <a:pt x="642" y="16079"/>
                </a:cubicBezTo>
                <a:cubicBezTo>
                  <a:pt x="664" y="16101"/>
                  <a:pt x="689" y="16122"/>
                  <a:pt x="714" y="16144"/>
                </a:cubicBezTo>
                <a:cubicBezTo>
                  <a:pt x="729" y="16159"/>
                  <a:pt x="743" y="16169"/>
                  <a:pt x="761" y="16184"/>
                </a:cubicBezTo>
                <a:cubicBezTo>
                  <a:pt x="775" y="16198"/>
                  <a:pt x="794" y="16209"/>
                  <a:pt x="815" y="16224"/>
                </a:cubicBezTo>
                <a:cubicBezTo>
                  <a:pt x="797" y="16194"/>
                  <a:pt x="812" y="16187"/>
                  <a:pt x="847" y="16187"/>
                </a:cubicBezTo>
                <a:cubicBezTo>
                  <a:pt x="865" y="16187"/>
                  <a:pt x="887" y="16191"/>
                  <a:pt x="912" y="16198"/>
                </a:cubicBezTo>
                <a:cubicBezTo>
                  <a:pt x="920" y="16198"/>
                  <a:pt x="927" y="16202"/>
                  <a:pt x="934" y="16202"/>
                </a:cubicBezTo>
                <a:cubicBezTo>
                  <a:pt x="941" y="16205"/>
                  <a:pt x="948" y="16205"/>
                  <a:pt x="955" y="16205"/>
                </a:cubicBezTo>
                <a:cubicBezTo>
                  <a:pt x="970" y="16209"/>
                  <a:pt x="985" y="16212"/>
                  <a:pt x="1002" y="16216"/>
                </a:cubicBezTo>
                <a:cubicBezTo>
                  <a:pt x="1042" y="16227"/>
                  <a:pt x="1088" y="16234"/>
                  <a:pt x="1136" y="16241"/>
                </a:cubicBezTo>
                <a:cubicBezTo>
                  <a:pt x="1245" y="16285"/>
                  <a:pt x="1357" y="16303"/>
                  <a:pt x="1472" y="16303"/>
                </a:cubicBezTo>
                <a:cubicBezTo>
                  <a:pt x="1483" y="16303"/>
                  <a:pt x="1493" y="16303"/>
                  <a:pt x="1503" y="16302"/>
                </a:cubicBezTo>
                <a:cubicBezTo>
                  <a:pt x="1510" y="16306"/>
                  <a:pt x="1517" y="16310"/>
                  <a:pt x="1521" y="16310"/>
                </a:cubicBezTo>
                <a:cubicBezTo>
                  <a:pt x="1637" y="16306"/>
                  <a:pt x="1737" y="16288"/>
                  <a:pt x="1828" y="16267"/>
                </a:cubicBezTo>
                <a:cubicBezTo>
                  <a:pt x="1918" y="16241"/>
                  <a:pt x="1993" y="16216"/>
                  <a:pt x="2065" y="16184"/>
                </a:cubicBezTo>
                <a:cubicBezTo>
                  <a:pt x="2072" y="16180"/>
                  <a:pt x="2079" y="16176"/>
                  <a:pt x="2083" y="16176"/>
                </a:cubicBezTo>
                <a:lnTo>
                  <a:pt x="2083" y="16202"/>
                </a:lnTo>
                <a:cubicBezTo>
                  <a:pt x="2079" y="16219"/>
                  <a:pt x="2079" y="16234"/>
                  <a:pt x="2076" y="16252"/>
                </a:cubicBezTo>
                <a:cubicBezTo>
                  <a:pt x="2076" y="16288"/>
                  <a:pt x="2072" y="16320"/>
                  <a:pt x="2072" y="16353"/>
                </a:cubicBezTo>
                <a:cubicBezTo>
                  <a:pt x="2069" y="16418"/>
                  <a:pt x="2069" y="16483"/>
                  <a:pt x="2069" y="16548"/>
                </a:cubicBezTo>
                <a:cubicBezTo>
                  <a:pt x="2069" y="16580"/>
                  <a:pt x="2069" y="16608"/>
                  <a:pt x="2072" y="16641"/>
                </a:cubicBezTo>
                <a:cubicBezTo>
                  <a:pt x="2072" y="16659"/>
                  <a:pt x="2076" y="16673"/>
                  <a:pt x="2076" y="16691"/>
                </a:cubicBezTo>
                <a:cubicBezTo>
                  <a:pt x="2076" y="16710"/>
                  <a:pt x="2079" y="16728"/>
                  <a:pt x="2079" y="16749"/>
                </a:cubicBezTo>
                <a:cubicBezTo>
                  <a:pt x="2090" y="16825"/>
                  <a:pt x="2101" y="16904"/>
                  <a:pt x="2116" y="16987"/>
                </a:cubicBezTo>
                <a:cubicBezTo>
                  <a:pt x="2112" y="17012"/>
                  <a:pt x="2119" y="17095"/>
                  <a:pt x="2122" y="17157"/>
                </a:cubicBezTo>
                <a:cubicBezTo>
                  <a:pt x="2125" y="17198"/>
                  <a:pt x="2124" y="17230"/>
                  <a:pt x="2113" y="17230"/>
                </a:cubicBezTo>
                <a:cubicBezTo>
                  <a:pt x="2108" y="17230"/>
                  <a:pt x="2101" y="17223"/>
                  <a:pt x="2090" y="17207"/>
                </a:cubicBezTo>
                <a:lnTo>
                  <a:pt x="2090" y="17207"/>
                </a:lnTo>
                <a:cubicBezTo>
                  <a:pt x="2109" y="17243"/>
                  <a:pt x="2130" y="17278"/>
                  <a:pt x="2152" y="17322"/>
                </a:cubicBezTo>
                <a:cubicBezTo>
                  <a:pt x="2173" y="17369"/>
                  <a:pt x="2195" y="17426"/>
                  <a:pt x="2227" y="17509"/>
                </a:cubicBezTo>
                <a:cubicBezTo>
                  <a:pt x="2237" y="17578"/>
                  <a:pt x="2237" y="17604"/>
                  <a:pt x="2231" y="17604"/>
                </a:cubicBezTo>
                <a:cubicBezTo>
                  <a:pt x="2223" y="17604"/>
                  <a:pt x="2201" y="17548"/>
                  <a:pt x="2177" y="17488"/>
                </a:cubicBezTo>
                <a:cubicBezTo>
                  <a:pt x="2155" y="17438"/>
                  <a:pt x="2141" y="17383"/>
                  <a:pt x="2126" y="17361"/>
                </a:cubicBezTo>
                <a:cubicBezTo>
                  <a:pt x="2121" y="17353"/>
                  <a:pt x="2117" y="17348"/>
                  <a:pt x="2113" y="17348"/>
                </a:cubicBezTo>
                <a:cubicBezTo>
                  <a:pt x="2106" y="17348"/>
                  <a:pt x="2101" y="17367"/>
                  <a:pt x="2101" y="17412"/>
                </a:cubicBezTo>
                <a:cubicBezTo>
                  <a:pt x="2112" y="17412"/>
                  <a:pt x="2130" y="17441"/>
                  <a:pt x="2152" y="17484"/>
                </a:cubicBezTo>
                <a:cubicBezTo>
                  <a:pt x="2177" y="17524"/>
                  <a:pt x="2205" y="17581"/>
                  <a:pt x="2234" y="17646"/>
                </a:cubicBezTo>
                <a:cubicBezTo>
                  <a:pt x="2267" y="17711"/>
                  <a:pt x="2303" y="17780"/>
                  <a:pt x="2339" y="17845"/>
                </a:cubicBezTo>
                <a:cubicBezTo>
                  <a:pt x="2357" y="17880"/>
                  <a:pt x="2378" y="17910"/>
                  <a:pt x="2397" y="17942"/>
                </a:cubicBezTo>
                <a:cubicBezTo>
                  <a:pt x="2415" y="17970"/>
                  <a:pt x="2433" y="18000"/>
                  <a:pt x="2450" y="18025"/>
                </a:cubicBezTo>
                <a:cubicBezTo>
                  <a:pt x="2458" y="18000"/>
                  <a:pt x="2443" y="17956"/>
                  <a:pt x="2422" y="17902"/>
                </a:cubicBezTo>
                <a:cubicBezTo>
                  <a:pt x="2415" y="17888"/>
                  <a:pt x="2407" y="17873"/>
                  <a:pt x="2400" y="17859"/>
                </a:cubicBezTo>
                <a:cubicBezTo>
                  <a:pt x="2397" y="17840"/>
                  <a:pt x="2390" y="17827"/>
                  <a:pt x="2382" y="17808"/>
                </a:cubicBezTo>
                <a:cubicBezTo>
                  <a:pt x="2364" y="17776"/>
                  <a:pt x="2350" y="17740"/>
                  <a:pt x="2332" y="17704"/>
                </a:cubicBezTo>
                <a:cubicBezTo>
                  <a:pt x="2320" y="17686"/>
                  <a:pt x="2314" y="17664"/>
                  <a:pt x="2303" y="17646"/>
                </a:cubicBezTo>
                <a:cubicBezTo>
                  <a:pt x="2295" y="17629"/>
                  <a:pt x="2285" y="17610"/>
                  <a:pt x="2277" y="17589"/>
                </a:cubicBezTo>
                <a:cubicBezTo>
                  <a:pt x="2260" y="17553"/>
                  <a:pt x="2242" y="17513"/>
                  <a:pt x="2224" y="17477"/>
                </a:cubicBezTo>
                <a:cubicBezTo>
                  <a:pt x="2217" y="17456"/>
                  <a:pt x="2205" y="17438"/>
                  <a:pt x="2199" y="17419"/>
                </a:cubicBezTo>
                <a:cubicBezTo>
                  <a:pt x="2191" y="17401"/>
                  <a:pt x="2184" y="17383"/>
                  <a:pt x="2177" y="17365"/>
                </a:cubicBezTo>
                <a:cubicBezTo>
                  <a:pt x="2162" y="17333"/>
                  <a:pt x="2148" y="17300"/>
                  <a:pt x="2137" y="17272"/>
                </a:cubicBezTo>
                <a:cubicBezTo>
                  <a:pt x="2141" y="17271"/>
                  <a:pt x="2144" y="17270"/>
                  <a:pt x="2148" y="17270"/>
                </a:cubicBezTo>
                <a:cubicBezTo>
                  <a:pt x="2170" y="17270"/>
                  <a:pt x="2196" y="17288"/>
                  <a:pt x="2227" y="17322"/>
                </a:cubicBezTo>
                <a:cubicBezTo>
                  <a:pt x="2242" y="17340"/>
                  <a:pt x="2256" y="17358"/>
                  <a:pt x="2270" y="17376"/>
                </a:cubicBezTo>
                <a:cubicBezTo>
                  <a:pt x="2483" y="18057"/>
                  <a:pt x="2829" y="18529"/>
                  <a:pt x="3211" y="18856"/>
                </a:cubicBezTo>
                <a:cubicBezTo>
                  <a:pt x="3228" y="18875"/>
                  <a:pt x="3250" y="18896"/>
                  <a:pt x="3272" y="18914"/>
                </a:cubicBezTo>
                <a:cubicBezTo>
                  <a:pt x="3301" y="18936"/>
                  <a:pt x="3329" y="18961"/>
                  <a:pt x="3358" y="18986"/>
                </a:cubicBezTo>
                <a:cubicBezTo>
                  <a:pt x="3481" y="19084"/>
                  <a:pt x="3647" y="19192"/>
                  <a:pt x="3834" y="19282"/>
                </a:cubicBezTo>
                <a:cubicBezTo>
                  <a:pt x="4021" y="19375"/>
                  <a:pt x="4230" y="19451"/>
                  <a:pt x="4435" y="19509"/>
                </a:cubicBezTo>
                <a:cubicBezTo>
                  <a:pt x="4638" y="19566"/>
                  <a:pt x="4836" y="19606"/>
                  <a:pt x="5001" y="19635"/>
                </a:cubicBezTo>
                <a:cubicBezTo>
                  <a:pt x="5019" y="19635"/>
                  <a:pt x="5037" y="19631"/>
                  <a:pt x="5055" y="19631"/>
                </a:cubicBezTo>
                <a:cubicBezTo>
                  <a:pt x="5077" y="19628"/>
                  <a:pt x="5095" y="19628"/>
                  <a:pt x="5113" y="19624"/>
                </a:cubicBezTo>
                <a:cubicBezTo>
                  <a:pt x="5152" y="19624"/>
                  <a:pt x="5188" y="19617"/>
                  <a:pt x="5217" y="19613"/>
                </a:cubicBezTo>
                <a:cubicBezTo>
                  <a:pt x="5228" y="19609"/>
                  <a:pt x="5239" y="19606"/>
                  <a:pt x="5246" y="19606"/>
                </a:cubicBezTo>
                <a:cubicBezTo>
                  <a:pt x="5275" y="19607"/>
                  <a:pt x="5301" y="19607"/>
                  <a:pt x="5325" y="19607"/>
                </a:cubicBezTo>
                <a:cubicBezTo>
                  <a:pt x="5421" y="19607"/>
                  <a:pt x="5476" y="19603"/>
                  <a:pt x="5476" y="19603"/>
                </a:cubicBezTo>
                <a:lnTo>
                  <a:pt x="5476" y="19603"/>
                </a:lnTo>
                <a:cubicBezTo>
                  <a:pt x="5476" y="19603"/>
                  <a:pt x="5282" y="20006"/>
                  <a:pt x="5635" y="20121"/>
                </a:cubicBezTo>
                <a:cubicBezTo>
                  <a:pt x="5696" y="20142"/>
                  <a:pt x="5775" y="20151"/>
                  <a:pt x="5869" y="20151"/>
                </a:cubicBezTo>
                <a:cubicBezTo>
                  <a:pt x="6149" y="20151"/>
                  <a:pt x="6560" y="20074"/>
                  <a:pt x="7019" y="20006"/>
                </a:cubicBezTo>
                <a:lnTo>
                  <a:pt x="7019" y="20006"/>
                </a:lnTo>
                <a:cubicBezTo>
                  <a:pt x="7015" y="20017"/>
                  <a:pt x="7015" y="20024"/>
                  <a:pt x="7026" y="20031"/>
                </a:cubicBezTo>
                <a:cubicBezTo>
                  <a:pt x="7119" y="20010"/>
                  <a:pt x="7213" y="19988"/>
                  <a:pt x="7310" y="19967"/>
                </a:cubicBezTo>
                <a:cubicBezTo>
                  <a:pt x="7321" y="19967"/>
                  <a:pt x="7332" y="19967"/>
                  <a:pt x="7343" y="19963"/>
                </a:cubicBezTo>
                <a:lnTo>
                  <a:pt x="7343" y="19963"/>
                </a:lnTo>
                <a:cubicBezTo>
                  <a:pt x="7332" y="19977"/>
                  <a:pt x="7242" y="20006"/>
                  <a:pt x="7328" y="20006"/>
                </a:cubicBezTo>
                <a:cubicBezTo>
                  <a:pt x="7332" y="19992"/>
                  <a:pt x="7375" y="19970"/>
                  <a:pt x="7436" y="19952"/>
                </a:cubicBezTo>
                <a:cubicBezTo>
                  <a:pt x="7588" y="19937"/>
                  <a:pt x="7739" y="19923"/>
                  <a:pt x="7890" y="19920"/>
                </a:cubicBezTo>
                <a:cubicBezTo>
                  <a:pt x="7902" y="19920"/>
                  <a:pt x="7909" y="19916"/>
                  <a:pt x="7915" y="19916"/>
                </a:cubicBezTo>
                <a:cubicBezTo>
                  <a:pt x="7923" y="19920"/>
                  <a:pt x="7930" y="19920"/>
                  <a:pt x="7941" y="19920"/>
                </a:cubicBezTo>
                <a:cubicBezTo>
                  <a:pt x="7948" y="19920"/>
                  <a:pt x="7955" y="19916"/>
                  <a:pt x="7962" y="19916"/>
                </a:cubicBezTo>
                <a:cubicBezTo>
                  <a:pt x="8100" y="19912"/>
                  <a:pt x="8229" y="19909"/>
                  <a:pt x="8351" y="19905"/>
                </a:cubicBezTo>
                <a:cubicBezTo>
                  <a:pt x="8366" y="19909"/>
                  <a:pt x="8384" y="19909"/>
                  <a:pt x="8406" y="19909"/>
                </a:cubicBezTo>
                <a:cubicBezTo>
                  <a:pt x="8438" y="19905"/>
                  <a:pt x="8474" y="19905"/>
                  <a:pt x="8503" y="19902"/>
                </a:cubicBezTo>
                <a:cubicBezTo>
                  <a:pt x="9129" y="19890"/>
                  <a:pt x="9551" y="19869"/>
                  <a:pt x="9533" y="19581"/>
                </a:cubicBezTo>
                <a:cubicBezTo>
                  <a:pt x="9508" y="19207"/>
                  <a:pt x="8532" y="18990"/>
                  <a:pt x="8532" y="18990"/>
                </a:cubicBezTo>
                <a:cubicBezTo>
                  <a:pt x="8532" y="18990"/>
                  <a:pt x="10737" y="18670"/>
                  <a:pt x="12303" y="17888"/>
                </a:cubicBezTo>
                <a:cubicBezTo>
                  <a:pt x="12365" y="17898"/>
                  <a:pt x="12433" y="17901"/>
                  <a:pt x="12503" y="17901"/>
                </a:cubicBezTo>
                <a:cubicBezTo>
                  <a:pt x="12775" y="17901"/>
                  <a:pt x="13088" y="17843"/>
                  <a:pt x="13266" y="17837"/>
                </a:cubicBezTo>
                <a:lnTo>
                  <a:pt x="13306" y="17837"/>
                </a:lnTo>
                <a:cubicBezTo>
                  <a:pt x="13327" y="17837"/>
                  <a:pt x="13349" y="17837"/>
                  <a:pt x="13370" y="17840"/>
                </a:cubicBezTo>
                <a:lnTo>
                  <a:pt x="13402" y="17840"/>
                </a:lnTo>
                <a:cubicBezTo>
                  <a:pt x="13608" y="17846"/>
                  <a:pt x="13900" y="17853"/>
                  <a:pt x="14209" y="17853"/>
                </a:cubicBezTo>
                <a:cubicBezTo>
                  <a:pt x="14959" y="17853"/>
                  <a:pt x="15814" y="17811"/>
                  <a:pt x="15798" y="17599"/>
                </a:cubicBezTo>
                <a:cubicBezTo>
                  <a:pt x="15798" y="17596"/>
                  <a:pt x="15798" y="17592"/>
                  <a:pt x="15795" y="17585"/>
                </a:cubicBezTo>
                <a:cubicBezTo>
                  <a:pt x="15787" y="17556"/>
                  <a:pt x="15762" y="17524"/>
                  <a:pt x="15726" y="17495"/>
                </a:cubicBezTo>
                <a:cubicBezTo>
                  <a:pt x="15719" y="17491"/>
                  <a:pt x="15715" y="17484"/>
                  <a:pt x="15708" y="17481"/>
                </a:cubicBezTo>
                <a:cubicBezTo>
                  <a:pt x="15694" y="17470"/>
                  <a:pt x="15679" y="17463"/>
                  <a:pt x="15662" y="17451"/>
                </a:cubicBezTo>
                <a:cubicBezTo>
                  <a:pt x="15636" y="17438"/>
                  <a:pt x="15611" y="17423"/>
                  <a:pt x="15582" y="17412"/>
                </a:cubicBezTo>
                <a:cubicBezTo>
                  <a:pt x="15549" y="17398"/>
                  <a:pt x="15517" y="17383"/>
                  <a:pt x="15484" y="17369"/>
                </a:cubicBezTo>
                <a:cubicBezTo>
                  <a:pt x="15474" y="17365"/>
                  <a:pt x="15459" y="17361"/>
                  <a:pt x="15449" y="17358"/>
                </a:cubicBezTo>
                <a:cubicBezTo>
                  <a:pt x="15373" y="17329"/>
                  <a:pt x="15283" y="17300"/>
                  <a:pt x="15193" y="17275"/>
                </a:cubicBezTo>
                <a:cubicBezTo>
                  <a:pt x="15085" y="17200"/>
                  <a:pt x="14962" y="17120"/>
                  <a:pt x="14992" y="17077"/>
                </a:cubicBezTo>
                <a:lnTo>
                  <a:pt x="14992" y="17077"/>
                </a:lnTo>
                <a:cubicBezTo>
                  <a:pt x="14985" y="17077"/>
                  <a:pt x="14978" y="17077"/>
                  <a:pt x="14971" y="17077"/>
                </a:cubicBezTo>
                <a:cubicBezTo>
                  <a:pt x="14878" y="17077"/>
                  <a:pt x="14774" y="17056"/>
                  <a:pt x="14660" y="17023"/>
                </a:cubicBezTo>
                <a:cubicBezTo>
                  <a:pt x="14646" y="17019"/>
                  <a:pt x="14638" y="17016"/>
                  <a:pt x="14624" y="17012"/>
                </a:cubicBezTo>
                <a:cubicBezTo>
                  <a:pt x="14616" y="17009"/>
                  <a:pt x="14606" y="17005"/>
                  <a:pt x="14595" y="17002"/>
                </a:cubicBezTo>
                <a:cubicBezTo>
                  <a:pt x="14573" y="16994"/>
                  <a:pt x="14551" y="16984"/>
                  <a:pt x="14533" y="16976"/>
                </a:cubicBezTo>
                <a:cubicBezTo>
                  <a:pt x="14494" y="16962"/>
                  <a:pt x="14458" y="16944"/>
                  <a:pt x="14422" y="16933"/>
                </a:cubicBezTo>
                <a:cubicBezTo>
                  <a:pt x="14390" y="16919"/>
                  <a:pt x="14357" y="16908"/>
                  <a:pt x="14317" y="16897"/>
                </a:cubicBezTo>
                <a:cubicBezTo>
                  <a:pt x="14300" y="16894"/>
                  <a:pt x="14278" y="16889"/>
                  <a:pt x="14257" y="16886"/>
                </a:cubicBezTo>
                <a:cubicBezTo>
                  <a:pt x="14245" y="16886"/>
                  <a:pt x="14235" y="16886"/>
                  <a:pt x="14224" y="16882"/>
                </a:cubicBezTo>
                <a:lnTo>
                  <a:pt x="14192" y="16882"/>
                </a:lnTo>
                <a:lnTo>
                  <a:pt x="14199" y="16879"/>
                </a:lnTo>
                <a:cubicBezTo>
                  <a:pt x="14220" y="16850"/>
                  <a:pt x="14231" y="16825"/>
                  <a:pt x="14235" y="16796"/>
                </a:cubicBezTo>
                <a:cubicBezTo>
                  <a:pt x="14258" y="16780"/>
                  <a:pt x="14270" y="16775"/>
                  <a:pt x="14276" y="16775"/>
                </a:cubicBezTo>
                <a:cubicBezTo>
                  <a:pt x="14283" y="16775"/>
                  <a:pt x="14283" y="16780"/>
                  <a:pt x="14285" y="16786"/>
                </a:cubicBezTo>
                <a:cubicBezTo>
                  <a:pt x="14285" y="16792"/>
                  <a:pt x="14285" y="16800"/>
                  <a:pt x="14294" y="16800"/>
                </a:cubicBezTo>
                <a:cubicBezTo>
                  <a:pt x="14299" y="16800"/>
                  <a:pt x="14306" y="16798"/>
                  <a:pt x="14317" y="16793"/>
                </a:cubicBezTo>
                <a:cubicBezTo>
                  <a:pt x="14307" y="16774"/>
                  <a:pt x="14317" y="16746"/>
                  <a:pt x="14353" y="16699"/>
                </a:cubicBezTo>
                <a:cubicBezTo>
                  <a:pt x="14372" y="16678"/>
                  <a:pt x="14393" y="16652"/>
                  <a:pt x="14422" y="16623"/>
                </a:cubicBezTo>
                <a:cubicBezTo>
                  <a:pt x="14436" y="16608"/>
                  <a:pt x="14451" y="16595"/>
                  <a:pt x="14465" y="16580"/>
                </a:cubicBezTo>
                <a:cubicBezTo>
                  <a:pt x="14473" y="16573"/>
                  <a:pt x="14480" y="16562"/>
                  <a:pt x="14487" y="16555"/>
                </a:cubicBezTo>
                <a:cubicBezTo>
                  <a:pt x="14494" y="16551"/>
                  <a:pt x="14498" y="16548"/>
                  <a:pt x="14501" y="16544"/>
                </a:cubicBezTo>
                <a:cubicBezTo>
                  <a:pt x="14508" y="16537"/>
                  <a:pt x="14512" y="16530"/>
                  <a:pt x="14519" y="16522"/>
                </a:cubicBezTo>
                <a:lnTo>
                  <a:pt x="14519" y="16522"/>
                </a:lnTo>
                <a:lnTo>
                  <a:pt x="14512" y="16540"/>
                </a:lnTo>
                <a:lnTo>
                  <a:pt x="14508" y="16551"/>
                </a:lnTo>
                <a:lnTo>
                  <a:pt x="14508" y="16555"/>
                </a:lnTo>
                <a:cubicBezTo>
                  <a:pt x="14526" y="16533"/>
                  <a:pt x="14541" y="16515"/>
                  <a:pt x="14559" y="16493"/>
                </a:cubicBezTo>
                <a:cubicBezTo>
                  <a:pt x="14577" y="16472"/>
                  <a:pt x="14591" y="16450"/>
                  <a:pt x="14609" y="16429"/>
                </a:cubicBezTo>
                <a:cubicBezTo>
                  <a:pt x="14624" y="16410"/>
                  <a:pt x="14638" y="16389"/>
                  <a:pt x="14656" y="16367"/>
                </a:cubicBezTo>
                <a:cubicBezTo>
                  <a:pt x="14671" y="16349"/>
                  <a:pt x="14685" y="16327"/>
                  <a:pt x="14699" y="16306"/>
                </a:cubicBezTo>
                <a:cubicBezTo>
                  <a:pt x="14761" y="16227"/>
                  <a:pt x="14814" y="16151"/>
                  <a:pt x="14862" y="16076"/>
                </a:cubicBezTo>
                <a:cubicBezTo>
                  <a:pt x="14909" y="15996"/>
                  <a:pt x="14959" y="15924"/>
                  <a:pt x="15002" y="15848"/>
                </a:cubicBezTo>
                <a:cubicBezTo>
                  <a:pt x="15045" y="15773"/>
                  <a:pt x="15085" y="15694"/>
                  <a:pt x="15121" y="15614"/>
                </a:cubicBezTo>
                <a:cubicBezTo>
                  <a:pt x="15193" y="15456"/>
                  <a:pt x="15254" y="15279"/>
                  <a:pt x="15286" y="15067"/>
                </a:cubicBezTo>
                <a:cubicBezTo>
                  <a:pt x="15301" y="14959"/>
                  <a:pt x="15305" y="14844"/>
                  <a:pt x="15294" y="14717"/>
                </a:cubicBezTo>
                <a:cubicBezTo>
                  <a:pt x="15279" y="14591"/>
                  <a:pt x="15247" y="14455"/>
                  <a:pt x="15190" y="14317"/>
                </a:cubicBezTo>
                <a:cubicBezTo>
                  <a:pt x="15186" y="14353"/>
                  <a:pt x="15178" y="14386"/>
                  <a:pt x="15171" y="14418"/>
                </a:cubicBezTo>
                <a:cubicBezTo>
                  <a:pt x="15132" y="14303"/>
                  <a:pt x="15095" y="14235"/>
                  <a:pt x="15074" y="14184"/>
                </a:cubicBezTo>
                <a:cubicBezTo>
                  <a:pt x="15060" y="14155"/>
                  <a:pt x="15049" y="14134"/>
                  <a:pt x="15038" y="14112"/>
                </a:cubicBezTo>
                <a:cubicBezTo>
                  <a:pt x="15027" y="14091"/>
                  <a:pt x="15013" y="14069"/>
                  <a:pt x="14998" y="14044"/>
                </a:cubicBezTo>
                <a:cubicBezTo>
                  <a:pt x="14974" y="14025"/>
                  <a:pt x="14959" y="14017"/>
                  <a:pt x="14952" y="14017"/>
                </a:cubicBezTo>
                <a:cubicBezTo>
                  <a:pt x="14943" y="14017"/>
                  <a:pt x="14948" y="14032"/>
                  <a:pt x="14962" y="14054"/>
                </a:cubicBezTo>
                <a:cubicBezTo>
                  <a:pt x="14973" y="14072"/>
                  <a:pt x="14992" y="14101"/>
                  <a:pt x="15013" y="14130"/>
                </a:cubicBezTo>
                <a:cubicBezTo>
                  <a:pt x="15024" y="14149"/>
                  <a:pt x="15035" y="14166"/>
                  <a:pt x="15045" y="14184"/>
                </a:cubicBezTo>
                <a:cubicBezTo>
                  <a:pt x="15056" y="14199"/>
                  <a:pt x="15067" y="14220"/>
                  <a:pt x="15078" y="14238"/>
                </a:cubicBezTo>
                <a:cubicBezTo>
                  <a:pt x="15121" y="14314"/>
                  <a:pt x="15153" y="14397"/>
                  <a:pt x="15164" y="14443"/>
                </a:cubicBezTo>
                <a:cubicBezTo>
                  <a:pt x="15170" y="14472"/>
                  <a:pt x="15171" y="14489"/>
                  <a:pt x="15163" y="14489"/>
                </a:cubicBezTo>
                <a:cubicBezTo>
                  <a:pt x="15156" y="14489"/>
                  <a:pt x="15145" y="14480"/>
                  <a:pt x="15128" y="14458"/>
                </a:cubicBezTo>
                <a:cubicBezTo>
                  <a:pt x="15125" y="14397"/>
                  <a:pt x="15100" y="14303"/>
                  <a:pt x="15042" y="14195"/>
                </a:cubicBezTo>
                <a:cubicBezTo>
                  <a:pt x="14987" y="14091"/>
                  <a:pt x="14901" y="13979"/>
                  <a:pt x="14797" y="13878"/>
                </a:cubicBezTo>
                <a:cubicBezTo>
                  <a:pt x="14782" y="13863"/>
                  <a:pt x="14771" y="13853"/>
                  <a:pt x="14757" y="13838"/>
                </a:cubicBezTo>
                <a:cubicBezTo>
                  <a:pt x="14743" y="13828"/>
                  <a:pt x="14728" y="13816"/>
                  <a:pt x="14714" y="13803"/>
                </a:cubicBezTo>
                <a:cubicBezTo>
                  <a:pt x="14689" y="13781"/>
                  <a:pt x="14660" y="13755"/>
                  <a:pt x="14631" y="13733"/>
                </a:cubicBezTo>
                <a:cubicBezTo>
                  <a:pt x="14602" y="13712"/>
                  <a:pt x="14573" y="13690"/>
                  <a:pt x="14545" y="13669"/>
                </a:cubicBezTo>
                <a:cubicBezTo>
                  <a:pt x="14516" y="13651"/>
                  <a:pt x="14487" y="13630"/>
                  <a:pt x="14458" y="13612"/>
                </a:cubicBezTo>
                <a:cubicBezTo>
                  <a:pt x="14430" y="13590"/>
                  <a:pt x="14397" y="13572"/>
                  <a:pt x="14368" y="13554"/>
                </a:cubicBezTo>
                <a:cubicBezTo>
                  <a:pt x="14347" y="13539"/>
                  <a:pt x="14325" y="13525"/>
                  <a:pt x="14303" y="13510"/>
                </a:cubicBezTo>
                <a:cubicBezTo>
                  <a:pt x="14274" y="13492"/>
                  <a:pt x="14249" y="13478"/>
                  <a:pt x="14227" y="13464"/>
                </a:cubicBezTo>
                <a:cubicBezTo>
                  <a:pt x="14224" y="13460"/>
                  <a:pt x="14224" y="13460"/>
                  <a:pt x="14224" y="13457"/>
                </a:cubicBezTo>
                <a:lnTo>
                  <a:pt x="14224" y="13449"/>
                </a:lnTo>
                <a:lnTo>
                  <a:pt x="14224" y="13431"/>
                </a:lnTo>
                <a:cubicBezTo>
                  <a:pt x="14224" y="13420"/>
                  <a:pt x="14227" y="13414"/>
                  <a:pt x="14227" y="13402"/>
                </a:cubicBezTo>
                <a:cubicBezTo>
                  <a:pt x="14227" y="13384"/>
                  <a:pt x="14231" y="13366"/>
                  <a:pt x="14235" y="13352"/>
                </a:cubicBezTo>
                <a:cubicBezTo>
                  <a:pt x="14235" y="13344"/>
                  <a:pt x="14238" y="13337"/>
                  <a:pt x="14242" y="13334"/>
                </a:cubicBezTo>
                <a:cubicBezTo>
                  <a:pt x="14242" y="13331"/>
                  <a:pt x="14242" y="13327"/>
                  <a:pt x="14245" y="13323"/>
                </a:cubicBezTo>
                <a:cubicBezTo>
                  <a:pt x="14245" y="13323"/>
                  <a:pt x="14245" y="13319"/>
                  <a:pt x="14249" y="13312"/>
                </a:cubicBezTo>
                <a:cubicBezTo>
                  <a:pt x="14252" y="13294"/>
                  <a:pt x="14257" y="13276"/>
                  <a:pt x="14264" y="13262"/>
                </a:cubicBezTo>
                <a:cubicBezTo>
                  <a:pt x="14253" y="13160"/>
                  <a:pt x="14244" y="13133"/>
                  <a:pt x="14236" y="13133"/>
                </a:cubicBezTo>
                <a:cubicBezTo>
                  <a:pt x="14226" y="13133"/>
                  <a:pt x="14217" y="13170"/>
                  <a:pt x="14207" y="13170"/>
                </a:cubicBezTo>
                <a:cubicBezTo>
                  <a:pt x="14198" y="13170"/>
                  <a:pt x="14189" y="13142"/>
                  <a:pt x="14177" y="13038"/>
                </a:cubicBezTo>
                <a:lnTo>
                  <a:pt x="14202" y="12948"/>
                </a:lnTo>
                <a:lnTo>
                  <a:pt x="14149" y="12873"/>
                </a:lnTo>
                <a:cubicBezTo>
                  <a:pt x="14130" y="12660"/>
                  <a:pt x="14155" y="12545"/>
                  <a:pt x="14184" y="12534"/>
                </a:cubicBezTo>
                <a:cubicBezTo>
                  <a:pt x="14187" y="12584"/>
                  <a:pt x="14209" y="12682"/>
                  <a:pt x="14220" y="12736"/>
                </a:cubicBezTo>
                <a:cubicBezTo>
                  <a:pt x="14224" y="12596"/>
                  <a:pt x="14192" y="12401"/>
                  <a:pt x="14159" y="12228"/>
                </a:cubicBezTo>
                <a:cubicBezTo>
                  <a:pt x="14141" y="12145"/>
                  <a:pt x="14123" y="12066"/>
                  <a:pt x="14109" y="12001"/>
                </a:cubicBezTo>
                <a:cubicBezTo>
                  <a:pt x="14101" y="11954"/>
                  <a:pt x="14091" y="11918"/>
                  <a:pt x="14087" y="11889"/>
                </a:cubicBezTo>
                <a:lnTo>
                  <a:pt x="14087" y="11889"/>
                </a:lnTo>
                <a:lnTo>
                  <a:pt x="14101" y="12019"/>
                </a:lnTo>
                <a:lnTo>
                  <a:pt x="14119" y="12177"/>
                </a:lnTo>
                <a:cubicBezTo>
                  <a:pt x="14076" y="11958"/>
                  <a:pt x="14029" y="11728"/>
                  <a:pt x="13983" y="11490"/>
                </a:cubicBezTo>
                <a:cubicBezTo>
                  <a:pt x="13932" y="11255"/>
                  <a:pt x="13878" y="11014"/>
                  <a:pt x="13820" y="10772"/>
                </a:cubicBezTo>
                <a:cubicBezTo>
                  <a:pt x="13702" y="10297"/>
                  <a:pt x="13557" y="9825"/>
                  <a:pt x="13388" y="9429"/>
                </a:cubicBezTo>
                <a:cubicBezTo>
                  <a:pt x="13388" y="9450"/>
                  <a:pt x="13388" y="9475"/>
                  <a:pt x="13384" y="9497"/>
                </a:cubicBezTo>
                <a:cubicBezTo>
                  <a:pt x="13258" y="9194"/>
                  <a:pt x="13219" y="9069"/>
                  <a:pt x="13179" y="8935"/>
                </a:cubicBezTo>
                <a:cubicBezTo>
                  <a:pt x="13158" y="8866"/>
                  <a:pt x="13140" y="8798"/>
                  <a:pt x="13103" y="8705"/>
                </a:cubicBezTo>
                <a:cubicBezTo>
                  <a:pt x="13085" y="8658"/>
                  <a:pt x="13063" y="8604"/>
                  <a:pt x="13038" y="8542"/>
                </a:cubicBezTo>
                <a:cubicBezTo>
                  <a:pt x="13013" y="8481"/>
                  <a:pt x="12981" y="8409"/>
                  <a:pt x="12942" y="8326"/>
                </a:cubicBezTo>
                <a:lnTo>
                  <a:pt x="12942" y="8326"/>
                </a:lnTo>
                <a:lnTo>
                  <a:pt x="12960" y="8348"/>
                </a:lnTo>
                <a:cubicBezTo>
                  <a:pt x="12920" y="8286"/>
                  <a:pt x="12873" y="8215"/>
                  <a:pt x="12830" y="8135"/>
                </a:cubicBezTo>
                <a:cubicBezTo>
                  <a:pt x="12787" y="8053"/>
                  <a:pt x="12739" y="7966"/>
                  <a:pt x="12696" y="7876"/>
                </a:cubicBezTo>
                <a:lnTo>
                  <a:pt x="12696" y="7876"/>
                </a:lnTo>
                <a:cubicBezTo>
                  <a:pt x="12712" y="7897"/>
                  <a:pt x="12721" y="7905"/>
                  <a:pt x="12725" y="7905"/>
                </a:cubicBezTo>
                <a:cubicBezTo>
                  <a:pt x="12748" y="7905"/>
                  <a:pt x="12658" y="7693"/>
                  <a:pt x="12683" y="7693"/>
                </a:cubicBezTo>
                <a:cubicBezTo>
                  <a:pt x="12689" y="7693"/>
                  <a:pt x="12703" y="7707"/>
                  <a:pt x="12729" y="7742"/>
                </a:cubicBezTo>
                <a:cubicBezTo>
                  <a:pt x="12682" y="7664"/>
                  <a:pt x="12639" y="7602"/>
                  <a:pt x="12606" y="7551"/>
                </a:cubicBezTo>
                <a:cubicBezTo>
                  <a:pt x="12588" y="7526"/>
                  <a:pt x="12574" y="7505"/>
                  <a:pt x="12559" y="7483"/>
                </a:cubicBezTo>
                <a:cubicBezTo>
                  <a:pt x="12545" y="7465"/>
                  <a:pt x="12534" y="7448"/>
                  <a:pt x="12523" y="7433"/>
                </a:cubicBezTo>
                <a:cubicBezTo>
                  <a:pt x="12476" y="7372"/>
                  <a:pt x="12451" y="7343"/>
                  <a:pt x="12430" y="7321"/>
                </a:cubicBezTo>
                <a:cubicBezTo>
                  <a:pt x="12408" y="7300"/>
                  <a:pt x="12390" y="7285"/>
                  <a:pt x="12354" y="7257"/>
                </a:cubicBezTo>
                <a:cubicBezTo>
                  <a:pt x="12318" y="7227"/>
                  <a:pt x="12268" y="7180"/>
                  <a:pt x="12182" y="7094"/>
                </a:cubicBezTo>
                <a:cubicBezTo>
                  <a:pt x="12170" y="7059"/>
                  <a:pt x="12163" y="7019"/>
                  <a:pt x="12149" y="6982"/>
                </a:cubicBezTo>
                <a:cubicBezTo>
                  <a:pt x="12084" y="6929"/>
                  <a:pt x="12047" y="6899"/>
                  <a:pt x="11994" y="6853"/>
                </a:cubicBezTo>
                <a:cubicBezTo>
                  <a:pt x="11969" y="6831"/>
                  <a:pt x="11936" y="6803"/>
                  <a:pt x="11901" y="6763"/>
                </a:cubicBezTo>
                <a:cubicBezTo>
                  <a:pt x="11879" y="6741"/>
                  <a:pt x="11857" y="6720"/>
                  <a:pt x="11831" y="6695"/>
                </a:cubicBezTo>
                <a:cubicBezTo>
                  <a:pt x="11806" y="6673"/>
                  <a:pt x="11778" y="6640"/>
                  <a:pt x="11745" y="6612"/>
                </a:cubicBezTo>
                <a:lnTo>
                  <a:pt x="11745" y="6612"/>
                </a:lnTo>
                <a:cubicBezTo>
                  <a:pt x="11792" y="6649"/>
                  <a:pt x="11815" y="6664"/>
                  <a:pt x="11824" y="6664"/>
                </a:cubicBezTo>
                <a:cubicBezTo>
                  <a:pt x="11838" y="6664"/>
                  <a:pt x="11821" y="6633"/>
                  <a:pt x="11806" y="6600"/>
                </a:cubicBezTo>
                <a:cubicBezTo>
                  <a:pt x="11796" y="6575"/>
                  <a:pt x="11781" y="6550"/>
                  <a:pt x="11792" y="6547"/>
                </a:cubicBezTo>
                <a:cubicBezTo>
                  <a:pt x="11794" y="6546"/>
                  <a:pt x="11795" y="6545"/>
                  <a:pt x="11797" y="6545"/>
                </a:cubicBezTo>
                <a:cubicBezTo>
                  <a:pt x="11809" y="6545"/>
                  <a:pt x="11838" y="6562"/>
                  <a:pt x="11896" y="6608"/>
                </a:cubicBezTo>
                <a:cubicBezTo>
                  <a:pt x="11882" y="6590"/>
                  <a:pt x="11868" y="6568"/>
                  <a:pt x="11853" y="6550"/>
                </a:cubicBezTo>
                <a:cubicBezTo>
                  <a:pt x="11836" y="6529"/>
                  <a:pt x="11821" y="6510"/>
                  <a:pt x="11803" y="6492"/>
                </a:cubicBezTo>
                <a:cubicBezTo>
                  <a:pt x="11788" y="6475"/>
                  <a:pt x="11774" y="6457"/>
                  <a:pt x="11756" y="6442"/>
                </a:cubicBezTo>
                <a:cubicBezTo>
                  <a:pt x="11749" y="6432"/>
                  <a:pt x="11741" y="6424"/>
                  <a:pt x="11735" y="6417"/>
                </a:cubicBezTo>
                <a:cubicBezTo>
                  <a:pt x="11723" y="6406"/>
                  <a:pt x="11716" y="6399"/>
                  <a:pt x="11706" y="6392"/>
                </a:cubicBezTo>
                <a:cubicBezTo>
                  <a:pt x="11637" y="6324"/>
                  <a:pt x="11565" y="6273"/>
                  <a:pt x="11497" y="6229"/>
                </a:cubicBezTo>
                <a:cubicBezTo>
                  <a:pt x="11479" y="6219"/>
                  <a:pt x="11460" y="6208"/>
                  <a:pt x="11442" y="6197"/>
                </a:cubicBezTo>
                <a:cubicBezTo>
                  <a:pt x="11435" y="6194"/>
                  <a:pt x="11428" y="6190"/>
                  <a:pt x="11417" y="6186"/>
                </a:cubicBezTo>
                <a:lnTo>
                  <a:pt x="11414" y="6183"/>
                </a:lnTo>
                <a:lnTo>
                  <a:pt x="11410" y="6179"/>
                </a:lnTo>
                <a:lnTo>
                  <a:pt x="11403" y="6176"/>
                </a:lnTo>
                <a:cubicBezTo>
                  <a:pt x="11389" y="6168"/>
                  <a:pt x="11370" y="6165"/>
                  <a:pt x="11356" y="6158"/>
                </a:cubicBezTo>
                <a:lnTo>
                  <a:pt x="11259" y="6125"/>
                </a:lnTo>
                <a:lnTo>
                  <a:pt x="11252" y="6125"/>
                </a:lnTo>
                <a:lnTo>
                  <a:pt x="11252" y="6118"/>
                </a:lnTo>
                <a:lnTo>
                  <a:pt x="11252" y="6107"/>
                </a:lnTo>
                <a:cubicBezTo>
                  <a:pt x="11252" y="6103"/>
                  <a:pt x="11252" y="6096"/>
                  <a:pt x="11256" y="6089"/>
                </a:cubicBezTo>
                <a:cubicBezTo>
                  <a:pt x="11256" y="6075"/>
                  <a:pt x="11256" y="6060"/>
                  <a:pt x="11259" y="6046"/>
                </a:cubicBezTo>
                <a:cubicBezTo>
                  <a:pt x="11259" y="6021"/>
                  <a:pt x="11266" y="5992"/>
                  <a:pt x="11274" y="5967"/>
                </a:cubicBezTo>
                <a:cubicBezTo>
                  <a:pt x="11274" y="5960"/>
                  <a:pt x="11277" y="5956"/>
                  <a:pt x="11277" y="5948"/>
                </a:cubicBezTo>
                <a:lnTo>
                  <a:pt x="11281" y="5941"/>
                </a:lnTo>
                <a:lnTo>
                  <a:pt x="11281" y="5935"/>
                </a:lnTo>
                <a:lnTo>
                  <a:pt x="11287" y="5920"/>
                </a:lnTo>
                <a:cubicBezTo>
                  <a:pt x="11295" y="5898"/>
                  <a:pt x="11302" y="5877"/>
                  <a:pt x="11309" y="5855"/>
                </a:cubicBezTo>
                <a:cubicBezTo>
                  <a:pt x="11327" y="5815"/>
                  <a:pt x="11345" y="5775"/>
                  <a:pt x="11370" y="5736"/>
                </a:cubicBezTo>
                <a:cubicBezTo>
                  <a:pt x="11363" y="5679"/>
                  <a:pt x="11353" y="5656"/>
                  <a:pt x="11341" y="5656"/>
                </a:cubicBezTo>
                <a:cubicBezTo>
                  <a:pt x="11317" y="5656"/>
                  <a:pt x="11286" y="5766"/>
                  <a:pt x="11259" y="5887"/>
                </a:cubicBezTo>
                <a:cubicBezTo>
                  <a:pt x="11252" y="5923"/>
                  <a:pt x="11244" y="5956"/>
                  <a:pt x="11237" y="5988"/>
                </a:cubicBezTo>
                <a:cubicBezTo>
                  <a:pt x="11230" y="6017"/>
                  <a:pt x="11226" y="6043"/>
                  <a:pt x="11219" y="6060"/>
                </a:cubicBezTo>
                <a:cubicBezTo>
                  <a:pt x="11215" y="6084"/>
                  <a:pt x="11212" y="6100"/>
                  <a:pt x="11210" y="6100"/>
                </a:cubicBezTo>
                <a:cubicBezTo>
                  <a:pt x="11209" y="6100"/>
                  <a:pt x="11209" y="6096"/>
                  <a:pt x="11209" y="6086"/>
                </a:cubicBezTo>
                <a:cubicBezTo>
                  <a:pt x="11196" y="6106"/>
                  <a:pt x="11187" y="6115"/>
                  <a:pt x="11180" y="6115"/>
                </a:cubicBezTo>
                <a:cubicBezTo>
                  <a:pt x="11177" y="6115"/>
                  <a:pt x="11175" y="6114"/>
                  <a:pt x="11172" y="6111"/>
                </a:cubicBezTo>
                <a:cubicBezTo>
                  <a:pt x="11166" y="6096"/>
                  <a:pt x="11161" y="6064"/>
                  <a:pt x="11166" y="6021"/>
                </a:cubicBezTo>
                <a:cubicBezTo>
                  <a:pt x="11166" y="5995"/>
                  <a:pt x="11166" y="5970"/>
                  <a:pt x="11169" y="5941"/>
                </a:cubicBezTo>
                <a:cubicBezTo>
                  <a:pt x="11169" y="5935"/>
                  <a:pt x="11169" y="5927"/>
                  <a:pt x="11172" y="5920"/>
                </a:cubicBezTo>
                <a:cubicBezTo>
                  <a:pt x="11172" y="5913"/>
                  <a:pt x="11172" y="5902"/>
                  <a:pt x="11176" y="5895"/>
                </a:cubicBezTo>
                <a:cubicBezTo>
                  <a:pt x="11176" y="5877"/>
                  <a:pt x="11179" y="5858"/>
                  <a:pt x="11183" y="5840"/>
                </a:cubicBezTo>
                <a:cubicBezTo>
                  <a:pt x="11194" y="5769"/>
                  <a:pt x="11204" y="5697"/>
                  <a:pt x="11219" y="5642"/>
                </a:cubicBezTo>
                <a:cubicBezTo>
                  <a:pt x="11269" y="5408"/>
                  <a:pt x="11450" y="5272"/>
                  <a:pt x="11550" y="4675"/>
                </a:cubicBezTo>
                <a:lnTo>
                  <a:pt x="11550" y="4675"/>
                </a:lnTo>
                <a:cubicBezTo>
                  <a:pt x="11540" y="4735"/>
                  <a:pt x="11547" y="4738"/>
                  <a:pt x="11537" y="4799"/>
                </a:cubicBezTo>
                <a:cubicBezTo>
                  <a:pt x="11605" y="4580"/>
                  <a:pt x="11572" y="4352"/>
                  <a:pt x="11663" y="4086"/>
                </a:cubicBezTo>
                <a:cubicBezTo>
                  <a:pt x="11615" y="3920"/>
                  <a:pt x="11720" y="3730"/>
                  <a:pt x="11633" y="3672"/>
                </a:cubicBezTo>
                <a:lnTo>
                  <a:pt x="11633" y="3672"/>
                </a:lnTo>
                <a:cubicBezTo>
                  <a:pt x="11620" y="3855"/>
                  <a:pt x="11598" y="4039"/>
                  <a:pt x="11576" y="4223"/>
                </a:cubicBezTo>
                <a:cubicBezTo>
                  <a:pt x="11587" y="4068"/>
                  <a:pt x="11580" y="3910"/>
                  <a:pt x="11580" y="3733"/>
                </a:cubicBezTo>
                <a:cubicBezTo>
                  <a:pt x="11583" y="3553"/>
                  <a:pt x="11594" y="3351"/>
                  <a:pt x="11645" y="3095"/>
                </a:cubicBezTo>
                <a:cubicBezTo>
                  <a:pt x="11658" y="3138"/>
                  <a:pt x="11666" y="3293"/>
                  <a:pt x="11670" y="3401"/>
                </a:cubicBezTo>
                <a:cubicBezTo>
                  <a:pt x="11713" y="3254"/>
                  <a:pt x="11684" y="3110"/>
                  <a:pt x="11723" y="2955"/>
                </a:cubicBezTo>
                <a:cubicBezTo>
                  <a:pt x="11766" y="2980"/>
                  <a:pt x="11756" y="3150"/>
                  <a:pt x="11735" y="3355"/>
                </a:cubicBezTo>
                <a:cubicBezTo>
                  <a:pt x="11713" y="3560"/>
                  <a:pt x="11680" y="3802"/>
                  <a:pt x="11691" y="3974"/>
                </a:cubicBezTo>
                <a:cubicBezTo>
                  <a:pt x="11720" y="3895"/>
                  <a:pt x="11728" y="3733"/>
                  <a:pt x="11735" y="3614"/>
                </a:cubicBezTo>
                <a:cubicBezTo>
                  <a:pt x="11739" y="3532"/>
                  <a:pt x="11745" y="3470"/>
                  <a:pt x="11759" y="3470"/>
                </a:cubicBezTo>
                <a:cubicBezTo>
                  <a:pt x="11766" y="3470"/>
                  <a:pt x="11774" y="3482"/>
                  <a:pt x="11785" y="3509"/>
                </a:cubicBezTo>
                <a:cubicBezTo>
                  <a:pt x="11738" y="3380"/>
                  <a:pt x="11760" y="3233"/>
                  <a:pt x="11785" y="3063"/>
                </a:cubicBezTo>
                <a:cubicBezTo>
                  <a:pt x="11810" y="2894"/>
                  <a:pt x="11836" y="2703"/>
                  <a:pt x="11799" y="2490"/>
                </a:cubicBezTo>
                <a:lnTo>
                  <a:pt x="11799" y="2490"/>
                </a:lnTo>
                <a:lnTo>
                  <a:pt x="11853" y="2523"/>
                </a:lnTo>
                <a:cubicBezTo>
                  <a:pt x="11850" y="2454"/>
                  <a:pt x="11828" y="2317"/>
                  <a:pt x="11831" y="2195"/>
                </a:cubicBezTo>
                <a:lnTo>
                  <a:pt x="11831" y="2195"/>
                </a:lnTo>
                <a:cubicBezTo>
                  <a:pt x="11853" y="2270"/>
                  <a:pt x="11875" y="2346"/>
                  <a:pt x="11896" y="2418"/>
                </a:cubicBezTo>
                <a:cubicBezTo>
                  <a:pt x="11871" y="2249"/>
                  <a:pt x="11889" y="2087"/>
                  <a:pt x="11904" y="1921"/>
                </a:cubicBezTo>
                <a:cubicBezTo>
                  <a:pt x="11918" y="1758"/>
                  <a:pt x="11929" y="1590"/>
                  <a:pt x="11896" y="1424"/>
                </a:cubicBezTo>
                <a:lnTo>
                  <a:pt x="11896" y="1424"/>
                </a:lnTo>
                <a:cubicBezTo>
                  <a:pt x="11914" y="1600"/>
                  <a:pt x="11914" y="1698"/>
                  <a:pt x="11911" y="1748"/>
                </a:cubicBezTo>
                <a:cubicBezTo>
                  <a:pt x="11905" y="1790"/>
                  <a:pt x="11899" y="1804"/>
                  <a:pt x="11892" y="1804"/>
                </a:cubicBezTo>
                <a:cubicBezTo>
                  <a:pt x="11890" y="1804"/>
                  <a:pt x="11888" y="1803"/>
                  <a:pt x="11886" y="1802"/>
                </a:cubicBezTo>
                <a:cubicBezTo>
                  <a:pt x="11874" y="1797"/>
                  <a:pt x="11862" y="1781"/>
                  <a:pt x="11851" y="1781"/>
                </a:cubicBezTo>
                <a:cubicBezTo>
                  <a:pt x="11839" y="1781"/>
                  <a:pt x="11827" y="1801"/>
                  <a:pt x="11818" y="1878"/>
                </a:cubicBezTo>
                <a:cubicBezTo>
                  <a:pt x="11796" y="1668"/>
                  <a:pt x="11785" y="1532"/>
                  <a:pt x="11785" y="1431"/>
                </a:cubicBezTo>
                <a:cubicBezTo>
                  <a:pt x="11781" y="1330"/>
                  <a:pt x="11792" y="1261"/>
                  <a:pt x="11799" y="1189"/>
                </a:cubicBezTo>
                <a:cubicBezTo>
                  <a:pt x="11806" y="1118"/>
                  <a:pt x="11818" y="1038"/>
                  <a:pt x="11799" y="915"/>
                </a:cubicBezTo>
                <a:cubicBezTo>
                  <a:pt x="11788" y="851"/>
                  <a:pt x="11774" y="779"/>
                  <a:pt x="11741" y="685"/>
                </a:cubicBezTo>
                <a:cubicBezTo>
                  <a:pt x="11713" y="609"/>
                  <a:pt x="11673" y="523"/>
                  <a:pt x="11605" y="423"/>
                </a:cubicBezTo>
                <a:lnTo>
                  <a:pt x="11605" y="423"/>
                </a:lnTo>
                <a:cubicBezTo>
                  <a:pt x="11620" y="444"/>
                  <a:pt x="11633" y="473"/>
                  <a:pt x="11648" y="498"/>
                </a:cubicBezTo>
                <a:cubicBezTo>
                  <a:pt x="11663" y="523"/>
                  <a:pt x="11673" y="552"/>
                  <a:pt x="11684" y="581"/>
                </a:cubicBezTo>
                <a:cubicBezTo>
                  <a:pt x="11695" y="606"/>
                  <a:pt x="11706" y="631"/>
                  <a:pt x="11709" y="653"/>
                </a:cubicBezTo>
                <a:cubicBezTo>
                  <a:pt x="11723" y="699"/>
                  <a:pt x="11728" y="736"/>
                  <a:pt x="11723" y="742"/>
                </a:cubicBezTo>
                <a:cubicBezTo>
                  <a:pt x="11723" y="745"/>
                  <a:pt x="11722" y="746"/>
                  <a:pt x="11720" y="746"/>
                </a:cubicBezTo>
                <a:cubicBezTo>
                  <a:pt x="11715" y="746"/>
                  <a:pt x="11703" y="729"/>
                  <a:pt x="11680" y="689"/>
                </a:cubicBezTo>
                <a:cubicBezTo>
                  <a:pt x="11645" y="591"/>
                  <a:pt x="11598" y="476"/>
                  <a:pt x="11525" y="368"/>
                </a:cubicBezTo>
                <a:cubicBezTo>
                  <a:pt x="11507" y="343"/>
                  <a:pt x="11490" y="318"/>
                  <a:pt x="11472" y="293"/>
                </a:cubicBezTo>
                <a:cubicBezTo>
                  <a:pt x="11460" y="282"/>
                  <a:pt x="11450" y="271"/>
                  <a:pt x="11442" y="257"/>
                </a:cubicBezTo>
                <a:cubicBezTo>
                  <a:pt x="11432" y="245"/>
                  <a:pt x="11421" y="235"/>
                  <a:pt x="11414" y="224"/>
                </a:cubicBezTo>
                <a:cubicBezTo>
                  <a:pt x="11403" y="213"/>
                  <a:pt x="11392" y="202"/>
                  <a:pt x="11385" y="192"/>
                </a:cubicBezTo>
                <a:cubicBezTo>
                  <a:pt x="11374" y="185"/>
                  <a:pt x="11364" y="174"/>
                  <a:pt x="11356" y="167"/>
                </a:cubicBezTo>
                <a:cubicBezTo>
                  <a:pt x="11339" y="148"/>
                  <a:pt x="11320" y="130"/>
                  <a:pt x="11302" y="116"/>
                </a:cubicBezTo>
                <a:cubicBezTo>
                  <a:pt x="11204" y="55"/>
                  <a:pt x="11118" y="29"/>
                  <a:pt x="11061" y="15"/>
                </a:cubicBezTo>
                <a:cubicBezTo>
                  <a:pt x="11046" y="12"/>
                  <a:pt x="11032" y="8"/>
                  <a:pt x="11021" y="8"/>
                </a:cubicBezTo>
                <a:cubicBezTo>
                  <a:pt x="11010" y="4"/>
                  <a:pt x="11000" y="4"/>
                  <a:pt x="10988" y="1"/>
                </a:cubicBezTo>
                <a:close/>
              </a:path>
            </a:pathLst>
          </a:custGeom>
          <a:solidFill>
            <a:srgbClr val="FF8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1"/>
          <p:cNvSpPr/>
          <p:nvPr/>
        </p:nvSpPr>
        <p:spPr>
          <a:xfrm>
            <a:off x="8335640" y="366581"/>
            <a:ext cx="35" cy="35"/>
          </a:xfrm>
          <a:custGeom>
            <a:rect b="b" l="l" r="r" t="t"/>
            <a:pathLst>
              <a:path extrusionOk="0" h="1" w="1">
                <a:moveTo>
                  <a:pt x="1" y="0"/>
                </a:moveTo>
                <a:lnTo>
                  <a:pt x="1" y="0"/>
                </a:lnTo>
                <a:close/>
              </a:path>
            </a:pathLst>
          </a:custGeom>
          <a:solidFill>
            <a:srgbClr val="FFDA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1"/>
          <p:cNvSpPr/>
          <p:nvPr/>
        </p:nvSpPr>
        <p:spPr>
          <a:xfrm>
            <a:off x="8335640" y="366581"/>
            <a:ext cx="35" cy="35"/>
          </a:xfrm>
          <a:custGeom>
            <a:rect b="b" l="l" r="r" t="t"/>
            <a:pathLst>
              <a:path extrusionOk="0" h="1" w="1">
                <a:moveTo>
                  <a:pt x="1" y="0"/>
                </a:moveTo>
                <a:close/>
              </a:path>
            </a:pathLst>
          </a:custGeom>
          <a:solidFill>
            <a:srgbClr val="FFDA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 name="Google Shape;800;p31"/>
          <p:cNvGrpSpPr/>
          <p:nvPr/>
        </p:nvGrpSpPr>
        <p:grpSpPr>
          <a:xfrm>
            <a:off x="8269506" y="366581"/>
            <a:ext cx="426773" cy="900256"/>
            <a:chOff x="8269506" y="366581"/>
            <a:chExt cx="426773" cy="900256"/>
          </a:xfrm>
        </p:grpSpPr>
        <p:sp>
          <p:nvSpPr>
            <p:cNvPr id="801" name="Google Shape;801;p31"/>
            <p:cNvSpPr/>
            <p:nvPr/>
          </p:nvSpPr>
          <p:spPr>
            <a:xfrm>
              <a:off x="8428227" y="366581"/>
              <a:ext cx="139338" cy="900256"/>
            </a:xfrm>
            <a:custGeom>
              <a:rect b="b" l="l" r="r" t="t"/>
              <a:pathLst>
                <a:path extrusionOk="0" h="25590" w="3961">
                  <a:moveTo>
                    <a:pt x="3760" y="0"/>
                  </a:moveTo>
                  <a:cubicBezTo>
                    <a:pt x="3534" y="101"/>
                    <a:pt x="3233" y="201"/>
                    <a:pt x="3008" y="326"/>
                  </a:cubicBezTo>
                  <a:cubicBezTo>
                    <a:pt x="2381" y="527"/>
                    <a:pt x="1880" y="627"/>
                    <a:pt x="1253" y="727"/>
                  </a:cubicBezTo>
                  <a:cubicBezTo>
                    <a:pt x="627" y="953"/>
                    <a:pt x="201" y="1254"/>
                    <a:pt x="0" y="1880"/>
                  </a:cubicBezTo>
                  <a:cubicBezTo>
                    <a:pt x="101" y="2306"/>
                    <a:pt x="401" y="2507"/>
                    <a:pt x="727" y="2607"/>
                  </a:cubicBezTo>
                  <a:cubicBezTo>
                    <a:pt x="1253" y="2707"/>
                    <a:pt x="1654" y="2707"/>
                    <a:pt x="2181" y="2833"/>
                  </a:cubicBezTo>
                  <a:cubicBezTo>
                    <a:pt x="2381" y="2833"/>
                    <a:pt x="2607" y="2833"/>
                    <a:pt x="2707" y="3133"/>
                  </a:cubicBezTo>
                  <a:cubicBezTo>
                    <a:pt x="2507" y="3234"/>
                    <a:pt x="2281" y="3234"/>
                    <a:pt x="2181" y="3334"/>
                  </a:cubicBezTo>
                  <a:cubicBezTo>
                    <a:pt x="1654" y="3559"/>
                    <a:pt x="1128" y="3760"/>
                    <a:pt x="727" y="4086"/>
                  </a:cubicBezTo>
                  <a:cubicBezTo>
                    <a:pt x="502" y="4186"/>
                    <a:pt x="401" y="4386"/>
                    <a:pt x="201" y="4587"/>
                  </a:cubicBezTo>
                  <a:cubicBezTo>
                    <a:pt x="301" y="5013"/>
                    <a:pt x="627" y="5214"/>
                    <a:pt x="928" y="5214"/>
                  </a:cubicBezTo>
                  <a:cubicBezTo>
                    <a:pt x="1354" y="5339"/>
                    <a:pt x="1654" y="5439"/>
                    <a:pt x="1980" y="5439"/>
                  </a:cubicBezTo>
                  <a:cubicBezTo>
                    <a:pt x="2281" y="5439"/>
                    <a:pt x="2507" y="5640"/>
                    <a:pt x="2707" y="5840"/>
                  </a:cubicBezTo>
                  <a:cubicBezTo>
                    <a:pt x="2381" y="6066"/>
                    <a:pt x="2080" y="6266"/>
                    <a:pt x="1654" y="6366"/>
                  </a:cubicBezTo>
                  <a:cubicBezTo>
                    <a:pt x="1354" y="6592"/>
                    <a:pt x="928" y="6692"/>
                    <a:pt x="627" y="6893"/>
                  </a:cubicBezTo>
                  <a:cubicBezTo>
                    <a:pt x="201" y="7093"/>
                    <a:pt x="201" y="7419"/>
                    <a:pt x="401" y="7720"/>
                  </a:cubicBezTo>
                  <a:cubicBezTo>
                    <a:pt x="1028" y="7845"/>
                    <a:pt x="1554" y="8046"/>
                    <a:pt x="2080" y="8146"/>
                  </a:cubicBezTo>
                  <a:cubicBezTo>
                    <a:pt x="2381" y="8346"/>
                    <a:pt x="2607" y="8472"/>
                    <a:pt x="2908" y="8672"/>
                  </a:cubicBezTo>
                  <a:cubicBezTo>
                    <a:pt x="2707" y="9098"/>
                    <a:pt x="2381" y="9098"/>
                    <a:pt x="2080" y="9199"/>
                  </a:cubicBezTo>
                  <a:cubicBezTo>
                    <a:pt x="1755" y="9299"/>
                    <a:pt x="1354" y="9399"/>
                    <a:pt x="1028" y="9499"/>
                  </a:cubicBezTo>
                  <a:cubicBezTo>
                    <a:pt x="727" y="9600"/>
                    <a:pt x="401" y="9725"/>
                    <a:pt x="301" y="10126"/>
                  </a:cubicBezTo>
                  <a:cubicBezTo>
                    <a:pt x="401" y="10226"/>
                    <a:pt x="401" y="10452"/>
                    <a:pt x="502" y="10552"/>
                  </a:cubicBezTo>
                  <a:cubicBezTo>
                    <a:pt x="1354" y="10853"/>
                    <a:pt x="2281" y="10978"/>
                    <a:pt x="2908" y="11705"/>
                  </a:cubicBezTo>
                  <a:cubicBezTo>
                    <a:pt x="2181" y="11805"/>
                    <a:pt x="1554" y="12006"/>
                    <a:pt x="928" y="12106"/>
                  </a:cubicBezTo>
                  <a:cubicBezTo>
                    <a:pt x="727" y="12331"/>
                    <a:pt x="627" y="12432"/>
                    <a:pt x="401" y="12632"/>
                  </a:cubicBezTo>
                  <a:cubicBezTo>
                    <a:pt x="627" y="12858"/>
                    <a:pt x="827" y="12958"/>
                    <a:pt x="1028" y="13058"/>
                  </a:cubicBezTo>
                  <a:cubicBezTo>
                    <a:pt x="1454" y="13259"/>
                    <a:pt x="1880" y="13359"/>
                    <a:pt x="2281" y="13484"/>
                  </a:cubicBezTo>
                  <a:cubicBezTo>
                    <a:pt x="2607" y="13685"/>
                    <a:pt x="2908" y="13785"/>
                    <a:pt x="3133" y="14211"/>
                  </a:cubicBezTo>
                  <a:cubicBezTo>
                    <a:pt x="2281" y="14512"/>
                    <a:pt x="1454" y="14512"/>
                    <a:pt x="627" y="14838"/>
                  </a:cubicBezTo>
                  <a:cubicBezTo>
                    <a:pt x="502" y="14938"/>
                    <a:pt x="301" y="15138"/>
                    <a:pt x="101" y="15239"/>
                  </a:cubicBezTo>
                  <a:cubicBezTo>
                    <a:pt x="301" y="15665"/>
                    <a:pt x="627" y="15865"/>
                    <a:pt x="928" y="15991"/>
                  </a:cubicBezTo>
                  <a:cubicBezTo>
                    <a:pt x="1454" y="16091"/>
                    <a:pt x="1880" y="16191"/>
                    <a:pt x="2281" y="16392"/>
                  </a:cubicBezTo>
                  <a:cubicBezTo>
                    <a:pt x="2607" y="16617"/>
                    <a:pt x="2807" y="16717"/>
                    <a:pt x="2807" y="17118"/>
                  </a:cubicBezTo>
                  <a:cubicBezTo>
                    <a:pt x="2707" y="17244"/>
                    <a:pt x="2507" y="17444"/>
                    <a:pt x="2381" y="17444"/>
                  </a:cubicBezTo>
                  <a:cubicBezTo>
                    <a:pt x="1980" y="17645"/>
                    <a:pt x="1554" y="17745"/>
                    <a:pt x="1128" y="17870"/>
                  </a:cubicBezTo>
                  <a:cubicBezTo>
                    <a:pt x="727" y="17970"/>
                    <a:pt x="502" y="18271"/>
                    <a:pt x="401" y="18597"/>
                  </a:cubicBezTo>
                  <a:cubicBezTo>
                    <a:pt x="827" y="19324"/>
                    <a:pt x="1654" y="19224"/>
                    <a:pt x="2381" y="19524"/>
                  </a:cubicBezTo>
                  <a:cubicBezTo>
                    <a:pt x="2507" y="19750"/>
                    <a:pt x="2707" y="20051"/>
                    <a:pt x="2908" y="20377"/>
                  </a:cubicBezTo>
                  <a:cubicBezTo>
                    <a:pt x="2707" y="21003"/>
                    <a:pt x="2181" y="21204"/>
                    <a:pt x="1654" y="21304"/>
                  </a:cubicBezTo>
                  <a:cubicBezTo>
                    <a:pt x="1253" y="21504"/>
                    <a:pt x="827" y="21630"/>
                    <a:pt x="627" y="22131"/>
                  </a:cubicBezTo>
                  <a:cubicBezTo>
                    <a:pt x="827" y="22557"/>
                    <a:pt x="1253" y="22657"/>
                    <a:pt x="1654" y="22883"/>
                  </a:cubicBezTo>
                  <a:cubicBezTo>
                    <a:pt x="1880" y="22883"/>
                    <a:pt x="2080" y="22983"/>
                    <a:pt x="2281" y="23083"/>
                  </a:cubicBezTo>
                  <a:cubicBezTo>
                    <a:pt x="2707" y="23184"/>
                    <a:pt x="2707" y="23610"/>
                    <a:pt x="2381" y="23810"/>
                  </a:cubicBezTo>
                  <a:cubicBezTo>
                    <a:pt x="2181" y="24011"/>
                    <a:pt x="1980" y="24136"/>
                    <a:pt x="1755" y="24336"/>
                  </a:cubicBezTo>
                  <a:cubicBezTo>
                    <a:pt x="1554" y="24537"/>
                    <a:pt x="1354" y="24762"/>
                    <a:pt x="1253" y="25063"/>
                  </a:cubicBezTo>
                  <a:cubicBezTo>
                    <a:pt x="1354" y="25389"/>
                    <a:pt x="1654" y="25489"/>
                    <a:pt x="1980" y="25590"/>
                  </a:cubicBezTo>
                  <a:cubicBezTo>
                    <a:pt x="1980" y="25063"/>
                    <a:pt x="2080" y="24963"/>
                    <a:pt x="2381" y="24637"/>
                  </a:cubicBezTo>
                  <a:cubicBezTo>
                    <a:pt x="2807" y="24437"/>
                    <a:pt x="3008" y="24136"/>
                    <a:pt x="3233" y="23610"/>
                  </a:cubicBezTo>
                  <a:cubicBezTo>
                    <a:pt x="3133" y="23384"/>
                    <a:pt x="3008" y="23083"/>
                    <a:pt x="2908" y="22883"/>
                  </a:cubicBezTo>
                  <a:cubicBezTo>
                    <a:pt x="2507" y="22557"/>
                    <a:pt x="2181" y="22256"/>
                    <a:pt x="1880" y="21930"/>
                  </a:cubicBezTo>
                  <a:cubicBezTo>
                    <a:pt x="2607" y="21630"/>
                    <a:pt x="3434" y="21304"/>
                    <a:pt x="3534" y="20477"/>
                  </a:cubicBezTo>
                  <a:cubicBezTo>
                    <a:pt x="3434" y="20251"/>
                    <a:pt x="3233" y="20151"/>
                    <a:pt x="3434" y="19950"/>
                  </a:cubicBezTo>
                  <a:lnTo>
                    <a:pt x="3334" y="19950"/>
                  </a:lnTo>
                  <a:cubicBezTo>
                    <a:pt x="3008" y="19324"/>
                    <a:pt x="2381" y="18898"/>
                    <a:pt x="1880" y="18371"/>
                  </a:cubicBezTo>
                  <a:cubicBezTo>
                    <a:pt x="2181" y="18271"/>
                    <a:pt x="2507" y="18071"/>
                    <a:pt x="2807" y="17870"/>
                  </a:cubicBezTo>
                  <a:cubicBezTo>
                    <a:pt x="3133" y="17870"/>
                    <a:pt x="3334" y="17645"/>
                    <a:pt x="3434" y="17344"/>
                  </a:cubicBezTo>
                  <a:cubicBezTo>
                    <a:pt x="3534" y="16918"/>
                    <a:pt x="3434" y="16492"/>
                    <a:pt x="3133" y="16291"/>
                  </a:cubicBezTo>
                  <a:cubicBezTo>
                    <a:pt x="2707" y="15865"/>
                    <a:pt x="2281" y="15564"/>
                    <a:pt x="1880" y="15239"/>
                  </a:cubicBezTo>
                  <a:cubicBezTo>
                    <a:pt x="2507" y="15038"/>
                    <a:pt x="3233" y="15138"/>
                    <a:pt x="3634" y="14412"/>
                  </a:cubicBezTo>
                  <a:cubicBezTo>
                    <a:pt x="3760" y="14111"/>
                    <a:pt x="3634" y="13785"/>
                    <a:pt x="3334" y="13584"/>
                  </a:cubicBezTo>
                  <a:cubicBezTo>
                    <a:pt x="3133" y="13484"/>
                    <a:pt x="2908" y="13259"/>
                    <a:pt x="2707" y="13158"/>
                  </a:cubicBezTo>
                  <a:cubicBezTo>
                    <a:pt x="2381" y="12958"/>
                    <a:pt x="2181" y="12858"/>
                    <a:pt x="1755" y="12532"/>
                  </a:cubicBezTo>
                  <a:cubicBezTo>
                    <a:pt x="1980" y="12532"/>
                    <a:pt x="2181" y="12432"/>
                    <a:pt x="2381" y="12432"/>
                  </a:cubicBezTo>
                  <a:cubicBezTo>
                    <a:pt x="2507" y="12331"/>
                    <a:pt x="2707" y="12331"/>
                    <a:pt x="2908" y="12331"/>
                  </a:cubicBezTo>
                  <a:cubicBezTo>
                    <a:pt x="3434" y="12106"/>
                    <a:pt x="3534" y="11805"/>
                    <a:pt x="3434" y="11279"/>
                  </a:cubicBezTo>
                  <a:cubicBezTo>
                    <a:pt x="2707" y="10853"/>
                    <a:pt x="1980" y="10452"/>
                    <a:pt x="1128" y="10026"/>
                  </a:cubicBezTo>
                  <a:cubicBezTo>
                    <a:pt x="1454" y="9925"/>
                    <a:pt x="1755" y="9925"/>
                    <a:pt x="1980" y="9825"/>
                  </a:cubicBezTo>
                  <a:cubicBezTo>
                    <a:pt x="2281" y="9725"/>
                    <a:pt x="2707" y="9499"/>
                    <a:pt x="3008" y="9299"/>
                  </a:cubicBezTo>
                  <a:cubicBezTo>
                    <a:pt x="3334" y="9098"/>
                    <a:pt x="3434" y="8772"/>
                    <a:pt x="3233" y="8572"/>
                  </a:cubicBezTo>
                  <a:cubicBezTo>
                    <a:pt x="3008" y="8246"/>
                    <a:pt x="2807" y="8046"/>
                    <a:pt x="2607" y="7845"/>
                  </a:cubicBezTo>
                  <a:cubicBezTo>
                    <a:pt x="2181" y="7620"/>
                    <a:pt x="1654" y="7419"/>
                    <a:pt x="1128" y="7219"/>
                  </a:cubicBezTo>
                  <a:cubicBezTo>
                    <a:pt x="1554" y="6993"/>
                    <a:pt x="1980" y="6893"/>
                    <a:pt x="2281" y="6792"/>
                  </a:cubicBezTo>
                  <a:cubicBezTo>
                    <a:pt x="2707" y="6592"/>
                    <a:pt x="3008" y="6366"/>
                    <a:pt x="3233" y="5840"/>
                  </a:cubicBezTo>
                  <a:cubicBezTo>
                    <a:pt x="3133" y="5740"/>
                    <a:pt x="3008" y="5539"/>
                    <a:pt x="2908" y="5339"/>
                  </a:cubicBezTo>
                  <a:cubicBezTo>
                    <a:pt x="2281" y="5013"/>
                    <a:pt x="1654" y="4813"/>
                    <a:pt x="1028" y="4487"/>
                  </a:cubicBezTo>
                  <a:cubicBezTo>
                    <a:pt x="1354" y="4186"/>
                    <a:pt x="2080" y="3860"/>
                    <a:pt x="2507" y="3860"/>
                  </a:cubicBezTo>
                  <a:cubicBezTo>
                    <a:pt x="3133" y="3660"/>
                    <a:pt x="3334" y="3234"/>
                    <a:pt x="3008" y="2607"/>
                  </a:cubicBezTo>
                  <a:cubicBezTo>
                    <a:pt x="2807" y="2607"/>
                    <a:pt x="2707" y="2406"/>
                    <a:pt x="2381" y="2406"/>
                  </a:cubicBezTo>
                  <a:cubicBezTo>
                    <a:pt x="1980" y="2206"/>
                    <a:pt x="1454" y="2206"/>
                    <a:pt x="928" y="1980"/>
                  </a:cubicBezTo>
                  <a:cubicBezTo>
                    <a:pt x="727" y="1980"/>
                    <a:pt x="627" y="1880"/>
                    <a:pt x="502" y="1780"/>
                  </a:cubicBezTo>
                  <a:cubicBezTo>
                    <a:pt x="727" y="1454"/>
                    <a:pt x="1028" y="1254"/>
                    <a:pt x="1354" y="1153"/>
                  </a:cubicBezTo>
                  <a:cubicBezTo>
                    <a:pt x="1755" y="1053"/>
                    <a:pt x="2281" y="1053"/>
                    <a:pt x="2707" y="953"/>
                  </a:cubicBezTo>
                  <a:cubicBezTo>
                    <a:pt x="3008" y="828"/>
                    <a:pt x="3334" y="828"/>
                    <a:pt x="3634" y="627"/>
                  </a:cubicBezTo>
                  <a:cubicBezTo>
                    <a:pt x="3960" y="527"/>
                    <a:pt x="3960" y="326"/>
                    <a:pt x="3760" y="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1"/>
            <p:cNvSpPr/>
            <p:nvPr/>
          </p:nvSpPr>
          <p:spPr>
            <a:xfrm>
              <a:off x="8269506" y="366581"/>
              <a:ext cx="150806" cy="812095"/>
            </a:xfrm>
            <a:custGeom>
              <a:rect b="b" l="l" r="r" t="t"/>
              <a:pathLst>
                <a:path extrusionOk="0" h="23084" w="4287">
                  <a:moveTo>
                    <a:pt x="2507" y="11178"/>
                  </a:moveTo>
                  <a:cubicBezTo>
                    <a:pt x="2407" y="11178"/>
                    <a:pt x="2407" y="11279"/>
                    <a:pt x="2407" y="11279"/>
                  </a:cubicBezTo>
                  <a:lnTo>
                    <a:pt x="2407" y="11178"/>
                  </a:lnTo>
                  <a:close/>
                  <a:moveTo>
                    <a:pt x="4086" y="0"/>
                  </a:moveTo>
                  <a:cubicBezTo>
                    <a:pt x="3886" y="101"/>
                    <a:pt x="3760" y="326"/>
                    <a:pt x="3560" y="326"/>
                  </a:cubicBezTo>
                  <a:cubicBezTo>
                    <a:pt x="3359" y="427"/>
                    <a:pt x="3034" y="427"/>
                    <a:pt x="2833" y="527"/>
                  </a:cubicBezTo>
                  <a:cubicBezTo>
                    <a:pt x="2207" y="627"/>
                    <a:pt x="1580" y="727"/>
                    <a:pt x="953" y="953"/>
                  </a:cubicBezTo>
                  <a:cubicBezTo>
                    <a:pt x="628" y="953"/>
                    <a:pt x="327" y="1254"/>
                    <a:pt x="427" y="1454"/>
                  </a:cubicBezTo>
                  <a:cubicBezTo>
                    <a:pt x="427" y="1780"/>
                    <a:pt x="628" y="1880"/>
                    <a:pt x="1054" y="1980"/>
                  </a:cubicBezTo>
                  <a:cubicBezTo>
                    <a:pt x="1379" y="1980"/>
                    <a:pt x="1680" y="1980"/>
                    <a:pt x="1881" y="2081"/>
                  </a:cubicBezTo>
                  <a:cubicBezTo>
                    <a:pt x="2307" y="2206"/>
                    <a:pt x="2733" y="2306"/>
                    <a:pt x="3134" y="2607"/>
                  </a:cubicBezTo>
                  <a:cubicBezTo>
                    <a:pt x="2933" y="2707"/>
                    <a:pt x="2733" y="2833"/>
                    <a:pt x="2507" y="2933"/>
                  </a:cubicBezTo>
                  <a:cubicBezTo>
                    <a:pt x="2106" y="3033"/>
                    <a:pt x="1680" y="3133"/>
                    <a:pt x="1379" y="3334"/>
                  </a:cubicBezTo>
                  <a:cubicBezTo>
                    <a:pt x="853" y="3559"/>
                    <a:pt x="327" y="3660"/>
                    <a:pt x="227" y="4286"/>
                  </a:cubicBezTo>
                  <a:cubicBezTo>
                    <a:pt x="227" y="4386"/>
                    <a:pt x="327" y="4587"/>
                    <a:pt x="427" y="4587"/>
                  </a:cubicBezTo>
                  <a:cubicBezTo>
                    <a:pt x="753" y="4712"/>
                    <a:pt x="1154" y="4813"/>
                    <a:pt x="1480" y="4913"/>
                  </a:cubicBezTo>
                  <a:lnTo>
                    <a:pt x="2507" y="4913"/>
                  </a:lnTo>
                  <a:cubicBezTo>
                    <a:pt x="2933" y="5013"/>
                    <a:pt x="3259" y="5113"/>
                    <a:pt x="3359" y="5640"/>
                  </a:cubicBezTo>
                  <a:cubicBezTo>
                    <a:pt x="3259" y="5740"/>
                    <a:pt x="3134" y="5840"/>
                    <a:pt x="2933" y="5965"/>
                  </a:cubicBezTo>
                  <a:cubicBezTo>
                    <a:pt x="2307" y="6366"/>
                    <a:pt x="1580" y="6366"/>
                    <a:pt x="753" y="6592"/>
                  </a:cubicBezTo>
                  <a:cubicBezTo>
                    <a:pt x="427" y="6592"/>
                    <a:pt x="126" y="6792"/>
                    <a:pt x="1" y="7219"/>
                  </a:cubicBezTo>
                  <a:cubicBezTo>
                    <a:pt x="227" y="7419"/>
                    <a:pt x="527" y="7620"/>
                    <a:pt x="753" y="7720"/>
                  </a:cubicBezTo>
                  <a:cubicBezTo>
                    <a:pt x="953" y="7720"/>
                    <a:pt x="1154" y="7845"/>
                    <a:pt x="1379" y="7845"/>
                  </a:cubicBezTo>
                  <a:cubicBezTo>
                    <a:pt x="2006" y="7945"/>
                    <a:pt x="2933" y="8346"/>
                    <a:pt x="3134" y="8873"/>
                  </a:cubicBezTo>
                  <a:cubicBezTo>
                    <a:pt x="2933" y="8973"/>
                    <a:pt x="2733" y="9199"/>
                    <a:pt x="2507" y="9199"/>
                  </a:cubicBezTo>
                  <a:cubicBezTo>
                    <a:pt x="2106" y="9399"/>
                    <a:pt x="1580" y="9399"/>
                    <a:pt x="1154" y="9600"/>
                  </a:cubicBezTo>
                  <a:cubicBezTo>
                    <a:pt x="753" y="9725"/>
                    <a:pt x="227" y="9825"/>
                    <a:pt x="126" y="10452"/>
                  </a:cubicBezTo>
                  <a:cubicBezTo>
                    <a:pt x="327" y="10752"/>
                    <a:pt x="753" y="10752"/>
                    <a:pt x="953" y="10978"/>
                  </a:cubicBezTo>
                  <a:lnTo>
                    <a:pt x="2006" y="10978"/>
                  </a:lnTo>
                  <a:lnTo>
                    <a:pt x="1780" y="11178"/>
                  </a:lnTo>
                  <a:cubicBezTo>
                    <a:pt x="2207" y="11178"/>
                    <a:pt x="2733" y="11279"/>
                    <a:pt x="2933" y="11805"/>
                  </a:cubicBezTo>
                  <a:cubicBezTo>
                    <a:pt x="2633" y="11905"/>
                    <a:pt x="2407" y="12006"/>
                    <a:pt x="2207" y="12006"/>
                  </a:cubicBezTo>
                  <a:cubicBezTo>
                    <a:pt x="1780" y="12106"/>
                    <a:pt x="1480" y="12231"/>
                    <a:pt x="1154" y="12331"/>
                  </a:cubicBezTo>
                  <a:cubicBezTo>
                    <a:pt x="853" y="12432"/>
                    <a:pt x="628" y="12632"/>
                    <a:pt x="427" y="12958"/>
                  </a:cubicBezTo>
                  <a:cubicBezTo>
                    <a:pt x="853" y="13685"/>
                    <a:pt x="1580" y="13885"/>
                    <a:pt x="2307" y="14211"/>
                  </a:cubicBezTo>
                  <a:cubicBezTo>
                    <a:pt x="2507" y="14211"/>
                    <a:pt x="2733" y="14311"/>
                    <a:pt x="2933" y="14311"/>
                  </a:cubicBezTo>
                  <a:lnTo>
                    <a:pt x="2933" y="14412"/>
                  </a:lnTo>
                  <a:cubicBezTo>
                    <a:pt x="2833" y="14512"/>
                    <a:pt x="2833" y="14512"/>
                    <a:pt x="2733" y="14512"/>
                  </a:cubicBezTo>
                  <a:cubicBezTo>
                    <a:pt x="2933" y="14737"/>
                    <a:pt x="3134" y="14838"/>
                    <a:pt x="3359" y="15138"/>
                  </a:cubicBezTo>
                  <a:cubicBezTo>
                    <a:pt x="2507" y="15564"/>
                    <a:pt x="1580" y="15564"/>
                    <a:pt x="753" y="15865"/>
                  </a:cubicBezTo>
                  <a:cubicBezTo>
                    <a:pt x="427" y="16191"/>
                    <a:pt x="126" y="16392"/>
                    <a:pt x="327" y="16818"/>
                  </a:cubicBezTo>
                  <a:cubicBezTo>
                    <a:pt x="1054" y="16918"/>
                    <a:pt x="1680" y="17018"/>
                    <a:pt x="2307" y="17118"/>
                  </a:cubicBezTo>
                  <a:cubicBezTo>
                    <a:pt x="2507" y="17344"/>
                    <a:pt x="2733" y="17444"/>
                    <a:pt x="2933" y="17645"/>
                  </a:cubicBezTo>
                  <a:cubicBezTo>
                    <a:pt x="2507" y="17745"/>
                    <a:pt x="2207" y="17970"/>
                    <a:pt x="1881" y="17970"/>
                  </a:cubicBezTo>
                  <a:cubicBezTo>
                    <a:pt x="1379" y="18071"/>
                    <a:pt x="953" y="18271"/>
                    <a:pt x="527" y="18497"/>
                  </a:cubicBezTo>
                  <a:cubicBezTo>
                    <a:pt x="527" y="18697"/>
                    <a:pt x="527" y="18798"/>
                    <a:pt x="427" y="18898"/>
                  </a:cubicBezTo>
                  <a:cubicBezTo>
                    <a:pt x="527" y="18998"/>
                    <a:pt x="628" y="19224"/>
                    <a:pt x="753" y="19324"/>
                  </a:cubicBezTo>
                  <a:cubicBezTo>
                    <a:pt x="1254" y="19524"/>
                    <a:pt x="1780" y="19625"/>
                    <a:pt x="2307" y="19850"/>
                  </a:cubicBezTo>
                  <a:cubicBezTo>
                    <a:pt x="2633" y="19950"/>
                    <a:pt x="2833" y="20151"/>
                    <a:pt x="3034" y="20477"/>
                  </a:cubicBezTo>
                  <a:cubicBezTo>
                    <a:pt x="2933" y="20577"/>
                    <a:pt x="2833" y="20677"/>
                    <a:pt x="2733" y="20677"/>
                  </a:cubicBezTo>
                  <a:cubicBezTo>
                    <a:pt x="2407" y="20778"/>
                    <a:pt x="2207" y="20778"/>
                    <a:pt x="2006" y="20778"/>
                  </a:cubicBezTo>
                  <a:cubicBezTo>
                    <a:pt x="1480" y="20778"/>
                    <a:pt x="1154" y="21103"/>
                    <a:pt x="1054" y="21504"/>
                  </a:cubicBezTo>
                  <a:cubicBezTo>
                    <a:pt x="1054" y="21830"/>
                    <a:pt x="1254" y="21930"/>
                    <a:pt x="1580" y="22031"/>
                  </a:cubicBezTo>
                  <a:cubicBezTo>
                    <a:pt x="1780" y="22131"/>
                    <a:pt x="2207" y="22031"/>
                    <a:pt x="2407" y="22457"/>
                  </a:cubicBezTo>
                  <a:cubicBezTo>
                    <a:pt x="2106" y="22557"/>
                    <a:pt x="1881" y="22557"/>
                    <a:pt x="1680" y="22657"/>
                  </a:cubicBezTo>
                  <a:cubicBezTo>
                    <a:pt x="2006" y="23083"/>
                    <a:pt x="2407" y="22883"/>
                    <a:pt x="2733" y="23083"/>
                  </a:cubicBezTo>
                  <a:cubicBezTo>
                    <a:pt x="2933" y="22757"/>
                    <a:pt x="3034" y="22557"/>
                    <a:pt x="3134" y="22356"/>
                  </a:cubicBezTo>
                  <a:lnTo>
                    <a:pt x="3034" y="22356"/>
                  </a:lnTo>
                  <a:cubicBezTo>
                    <a:pt x="2933" y="22031"/>
                    <a:pt x="2833" y="21730"/>
                    <a:pt x="2733" y="21404"/>
                  </a:cubicBezTo>
                  <a:cubicBezTo>
                    <a:pt x="3359" y="21304"/>
                    <a:pt x="3660" y="21103"/>
                    <a:pt x="3560" y="20377"/>
                  </a:cubicBezTo>
                  <a:cubicBezTo>
                    <a:pt x="3034" y="19625"/>
                    <a:pt x="2307" y="19324"/>
                    <a:pt x="1480" y="18798"/>
                  </a:cubicBezTo>
                  <a:cubicBezTo>
                    <a:pt x="1680" y="18697"/>
                    <a:pt x="1780" y="18697"/>
                    <a:pt x="1881" y="18697"/>
                  </a:cubicBezTo>
                  <a:cubicBezTo>
                    <a:pt x="2207" y="18597"/>
                    <a:pt x="2633" y="18371"/>
                    <a:pt x="3034" y="18271"/>
                  </a:cubicBezTo>
                  <a:cubicBezTo>
                    <a:pt x="3359" y="18171"/>
                    <a:pt x="3560" y="17970"/>
                    <a:pt x="3560" y="17645"/>
                  </a:cubicBezTo>
                  <a:cubicBezTo>
                    <a:pt x="3359" y="17244"/>
                    <a:pt x="3359" y="17118"/>
                    <a:pt x="2933" y="16918"/>
                  </a:cubicBezTo>
                  <a:cubicBezTo>
                    <a:pt x="2507" y="16717"/>
                    <a:pt x="2106" y="16617"/>
                    <a:pt x="1881" y="16191"/>
                  </a:cubicBezTo>
                  <a:cubicBezTo>
                    <a:pt x="2207" y="16191"/>
                    <a:pt x="2507" y="16091"/>
                    <a:pt x="2833" y="15991"/>
                  </a:cubicBezTo>
                  <a:cubicBezTo>
                    <a:pt x="3660" y="15765"/>
                    <a:pt x="3760" y="15564"/>
                    <a:pt x="3886" y="14938"/>
                  </a:cubicBezTo>
                  <a:cubicBezTo>
                    <a:pt x="3760" y="14737"/>
                    <a:pt x="3660" y="14612"/>
                    <a:pt x="3560" y="14512"/>
                  </a:cubicBezTo>
                  <a:cubicBezTo>
                    <a:pt x="2833" y="13985"/>
                    <a:pt x="2106" y="13484"/>
                    <a:pt x="1379" y="12958"/>
                  </a:cubicBezTo>
                  <a:cubicBezTo>
                    <a:pt x="1580" y="12858"/>
                    <a:pt x="1680" y="12858"/>
                    <a:pt x="1780" y="12858"/>
                  </a:cubicBezTo>
                  <a:cubicBezTo>
                    <a:pt x="2106" y="12732"/>
                    <a:pt x="2507" y="12732"/>
                    <a:pt x="2833" y="12632"/>
                  </a:cubicBezTo>
                  <a:cubicBezTo>
                    <a:pt x="3359" y="12432"/>
                    <a:pt x="3460" y="12106"/>
                    <a:pt x="3460" y="11605"/>
                  </a:cubicBezTo>
                  <a:cubicBezTo>
                    <a:pt x="3259" y="11178"/>
                    <a:pt x="2933" y="11078"/>
                    <a:pt x="2633" y="10978"/>
                  </a:cubicBezTo>
                  <a:cubicBezTo>
                    <a:pt x="2106" y="10652"/>
                    <a:pt x="1580" y="10452"/>
                    <a:pt x="953" y="10226"/>
                  </a:cubicBezTo>
                  <a:cubicBezTo>
                    <a:pt x="1154" y="10126"/>
                    <a:pt x="1254" y="10026"/>
                    <a:pt x="1480" y="10026"/>
                  </a:cubicBezTo>
                  <a:cubicBezTo>
                    <a:pt x="1780" y="9925"/>
                    <a:pt x="2106" y="9925"/>
                    <a:pt x="2507" y="9825"/>
                  </a:cubicBezTo>
                  <a:cubicBezTo>
                    <a:pt x="3034" y="9725"/>
                    <a:pt x="3359" y="9499"/>
                    <a:pt x="3560" y="8973"/>
                  </a:cubicBezTo>
                  <a:cubicBezTo>
                    <a:pt x="3560" y="8672"/>
                    <a:pt x="3560" y="8472"/>
                    <a:pt x="3259" y="8246"/>
                  </a:cubicBezTo>
                  <a:cubicBezTo>
                    <a:pt x="2933" y="8046"/>
                    <a:pt x="2507" y="7845"/>
                    <a:pt x="2207" y="7720"/>
                  </a:cubicBezTo>
                  <a:cubicBezTo>
                    <a:pt x="1881" y="7519"/>
                    <a:pt x="1580" y="7319"/>
                    <a:pt x="1154" y="7219"/>
                  </a:cubicBezTo>
                  <a:cubicBezTo>
                    <a:pt x="1379" y="7093"/>
                    <a:pt x="1379" y="7093"/>
                    <a:pt x="1480" y="6993"/>
                  </a:cubicBezTo>
                  <a:cubicBezTo>
                    <a:pt x="2006" y="6792"/>
                    <a:pt x="2633" y="6592"/>
                    <a:pt x="3134" y="6366"/>
                  </a:cubicBezTo>
                  <a:cubicBezTo>
                    <a:pt x="3886" y="5965"/>
                    <a:pt x="3886" y="5339"/>
                    <a:pt x="3259" y="4913"/>
                  </a:cubicBezTo>
                  <a:cubicBezTo>
                    <a:pt x="3134" y="4813"/>
                    <a:pt x="3034" y="4813"/>
                    <a:pt x="2933" y="4712"/>
                  </a:cubicBezTo>
                  <a:cubicBezTo>
                    <a:pt x="2307" y="4487"/>
                    <a:pt x="1680" y="4286"/>
                    <a:pt x="1054" y="4086"/>
                  </a:cubicBezTo>
                  <a:cubicBezTo>
                    <a:pt x="1780" y="3459"/>
                    <a:pt x="2833" y="3559"/>
                    <a:pt x="3460" y="3033"/>
                  </a:cubicBezTo>
                  <a:cubicBezTo>
                    <a:pt x="3560" y="2833"/>
                    <a:pt x="3660" y="2607"/>
                    <a:pt x="3660" y="2406"/>
                  </a:cubicBezTo>
                  <a:cubicBezTo>
                    <a:pt x="2933" y="1680"/>
                    <a:pt x="2006" y="1680"/>
                    <a:pt x="1054" y="1254"/>
                  </a:cubicBezTo>
                  <a:cubicBezTo>
                    <a:pt x="1254" y="1153"/>
                    <a:pt x="1379" y="1153"/>
                    <a:pt x="1580" y="1153"/>
                  </a:cubicBezTo>
                  <a:cubicBezTo>
                    <a:pt x="2006" y="1053"/>
                    <a:pt x="2407" y="1053"/>
                    <a:pt x="2833" y="1053"/>
                  </a:cubicBezTo>
                  <a:cubicBezTo>
                    <a:pt x="3359" y="953"/>
                    <a:pt x="3886" y="953"/>
                    <a:pt x="4186" y="527"/>
                  </a:cubicBezTo>
                  <a:cubicBezTo>
                    <a:pt x="4186" y="326"/>
                    <a:pt x="4287" y="101"/>
                    <a:pt x="4086" y="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1"/>
            <p:cNvSpPr/>
            <p:nvPr/>
          </p:nvSpPr>
          <p:spPr>
            <a:xfrm>
              <a:off x="8567530" y="378049"/>
              <a:ext cx="128750" cy="819131"/>
            </a:xfrm>
            <a:custGeom>
              <a:rect b="b" l="l" r="r" t="t"/>
              <a:pathLst>
                <a:path extrusionOk="0" h="23284" w="3660">
                  <a:moveTo>
                    <a:pt x="2807" y="0"/>
                  </a:moveTo>
                  <a:cubicBezTo>
                    <a:pt x="2506" y="101"/>
                    <a:pt x="2306" y="201"/>
                    <a:pt x="1980" y="201"/>
                  </a:cubicBezTo>
                  <a:cubicBezTo>
                    <a:pt x="1679" y="301"/>
                    <a:pt x="1253" y="401"/>
                    <a:pt x="928" y="502"/>
                  </a:cubicBezTo>
                  <a:cubicBezTo>
                    <a:pt x="527" y="627"/>
                    <a:pt x="201" y="727"/>
                    <a:pt x="100" y="1128"/>
                  </a:cubicBezTo>
                  <a:cubicBezTo>
                    <a:pt x="201" y="1654"/>
                    <a:pt x="527" y="1880"/>
                    <a:pt x="928" y="1980"/>
                  </a:cubicBezTo>
                  <a:cubicBezTo>
                    <a:pt x="1454" y="2080"/>
                    <a:pt x="1980" y="2281"/>
                    <a:pt x="2506" y="2381"/>
                  </a:cubicBezTo>
                  <a:cubicBezTo>
                    <a:pt x="2607" y="2381"/>
                    <a:pt x="2707" y="2507"/>
                    <a:pt x="2807" y="2607"/>
                  </a:cubicBezTo>
                  <a:cubicBezTo>
                    <a:pt x="2506" y="2607"/>
                    <a:pt x="2181" y="2607"/>
                    <a:pt x="1980" y="2707"/>
                  </a:cubicBezTo>
                  <a:cubicBezTo>
                    <a:pt x="1554" y="2807"/>
                    <a:pt x="1153" y="2908"/>
                    <a:pt x="727" y="3133"/>
                  </a:cubicBezTo>
                  <a:cubicBezTo>
                    <a:pt x="426" y="3233"/>
                    <a:pt x="201" y="3434"/>
                    <a:pt x="201" y="3860"/>
                  </a:cubicBezTo>
                  <a:cubicBezTo>
                    <a:pt x="201" y="3860"/>
                    <a:pt x="201" y="3960"/>
                    <a:pt x="301" y="3960"/>
                  </a:cubicBezTo>
                  <a:cubicBezTo>
                    <a:pt x="727" y="4386"/>
                    <a:pt x="1253" y="4687"/>
                    <a:pt x="1880" y="4787"/>
                  </a:cubicBezTo>
                  <a:cubicBezTo>
                    <a:pt x="2181" y="4787"/>
                    <a:pt x="2506" y="4888"/>
                    <a:pt x="2807" y="5213"/>
                  </a:cubicBezTo>
                  <a:cubicBezTo>
                    <a:pt x="2607" y="5314"/>
                    <a:pt x="2306" y="5314"/>
                    <a:pt x="2080" y="5414"/>
                  </a:cubicBezTo>
                  <a:cubicBezTo>
                    <a:pt x="1554" y="5514"/>
                    <a:pt x="1053" y="5740"/>
                    <a:pt x="527" y="5940"/>
                  </a:cubicBezTo>
                  <a:cubicBezTo>
                    <a:pt x="100" y="6040"/>
                    <a:pt x="100" y="6667"/>
                    <a:pt x="527" y="6893"/>
                  </a:cubicBezTo>
                  <a:cubicBezTo>
                    <a:pt x="928" y="6993"/>
                    <a:pt x="1354" y="7093"/>
                    <a:pt x="1780" y="7294"/>
                  </a:cubicBezTo>
                  <a:cubicBezTo>
                    <a:pt x="2080" y="7394"/>
                    <a:pt x="2406" y="7519"/>
                    <a:pt x="2707" y="7619"/>
                  </a:cubicBezTo>
                  <a:lnTo>
                    <a:pt x="2707" y="7720"/>
                  </a:lnTo>
                  <a:cubicBezTo>
                    <a:pt x="2506" y="7720"/>
                    <a:pt x="2406" y="7820"/>
                    <a:pt x="2306" y="7820"/>
                  </a:cubicBezTo>
                  <a:cubicBezTo>
                    <a:pt x="1980" y="7920"/>
                    <a:pt x="1780" y="7920"/>
                    <a:pt x="1454" y="8020"/>
                  </a:cubicBezTo>
                  <a:cubicBezTo>
                    <a:pt x="1153" y="8146"/>
                    <a:pt x="727" y="8246"/>
                    <a:pt x="426" y="8446"/>
                  </a:cubicBezTo>
                  <a:cubicBezTo>
                    <a:pt x="0" y="8772"/>
                    <a:pt x="100" y="9173"/>
                    <a:pt x="527" y="9499"/>
                  </a:cubicBezTo>
                  <a:cubicBezTo>
                    <a:pt x="928" y="9800"/>
                    <a:pt x="1354" y="9900"/>
                    <a:pt x="1880" y="10126"/>
                  </a:cubicBezTo>
                  <a:cubicBezTo>
                    <a:pt x="2181" y="10226"/>
                    <a:pt x="2506" y="10326"/>
                    <a:pt x="2807" y="10527"/>
                  </a:cubicBezTo>
                  <a:cubicBezTo>
                    <a:pt x="2933" y="10527"/>
                    <a:pt x="3033" y="10652"/>
                    <a:pt x="3133" y="10752"/>
                  </a:cubicBezTo>
                  <a:lnTo>
                    <a:pt x="3133" y="10852"/>
                  </a:lnTo>
                  <a:cubicBezTo>
                    <a:pt x="2807" y="10953"/>
                    <a:pt x="2406" y="11053"/>
                    <a:pt x="2080" y="11153"/>
                  </a:cubicBezTo>
                  <a:cubicBezTo>
                    <a:pt x="1554" y="11279"/>
                    <a:pt x="1153" y="11379"/>
                    <a:pt x="727" y="11680"/>
                  </a:cubicBezTo>
                  <a:cubicBezTo>
                    <a:pt x="426" y="11905"/>
                    <a:pt x="301" y="12106"/>
                    <a:pt x="301" y="12532"/>
                  </a:cubicBezTo>
                  <a:cubicBezTo>
                    <a:pt x="426" y="12632"/>
                    <a:pt x="627" y="12832"/>
                    <a:pt x="827" y="12933"/>
                  </a:cubicBezTo>
                  <a:cubicBezTo>
                    <a:pt x="1354" y="13158"/>
                    <a:pt x="1780" y="13258"/>
                    <a:pt x="2306" y="13459"/>
                  </a:cubicBezTo>
                  <a:cubicBezTo>
                    <a:pt x="2506" y="13559"/>
                    <a:pt x="2807" y="13785"/>
                    <a:pt x="3033" y="14086"/>
                  </a:cubicBezTo>
                  <a:cubicBezTo>
                    <a:pt x="2807" y="14186"/>
                    <a:pt x="2607" y="14286"/>
                    <a:pt x="2406" y="14411"/>
                  </a:cubicBezTo>
                  <a:cubicBezTo>
                    <a:pt x="1880" y="14612"/>
                    <a:pt x="1454" y="14712"/>
                    <a:pt x="1053" y="14812"/>
                  </a:cubicBezTo>
                  <a:cubicBezTo>
                    <a:pt x="527" y="15038"/>
                    <a:pt x="201" y="15339"/>
                    <a:pt x="201" y="15965"/>
                  </a:cubicBezTo>
                  <a:cubicBezTo>
                    <a:pt x="426" y="16166"/>
                    <a:pt x="627" y="16391"/>
                    <a:pt x="827" y="16592"/>
                  </a:cubicBezTo>
                  <a:cubicBezTo>
                    <a:pt x="1354" y="16792"/>
                    <a:pt x="1880" y="17018"/>
                    <a:pt x="2306" y="17218"/>
                  </a:cubicBezTo>
                  <a:cubicBezTo>
                    <a:pt x="2607" y="17319"/>
                    <a:pt x="2807" y="17544"/>
                    <a:pt x="3033" y="17745"/>
                  </a:cubicBezTo>
                  <a:lnTo>
                    <a:pt x="3033" y="17845"/>
                  </a:lnTo>
                  <a:cubicBezTo>
                    <a:pt x="2807" y="17945"/>
                    <a:pt x="2506" y="18045"/>
                    <a:pt x="2306" y="18171"/>
                  </a:cubicBezTo>
                  <a:cubicBezTo>
                    <a:pt x="1880" y="18271"/>
                    <a:pt x="1454" y="18472"/>
                    <a:pt x="1053" y="18572"/>
                  </a:cubicBezTo>
                  <a:cubicBezTo>
                    <a:pt x="527" y="18797"/>
                    <a:pt x="301" y="19098"/>
                    <a:pt x="301" y="19624"/>
                  </a:cubicBezTo>
                  <a:cubicBezTo>
                    <a:pt x="527" y="20151"/>
                    <a:pt x="928" y="20351"/>
                    <a:pt x="1354" y="20452"/>
                  </a:cubicBezTo>
                  <a:cubicBezTo>
                    <a:pt x="1780" y="20552"/>
                    <a:pt x="2080" y="20777"/>
                    <a:pt x="2406" y="20978"/>
                  </a:cubicBezTo>
                  <a:cubicBezTo>
                    <a:pt x="2707" y="21078"/>
                    <a:pt x="2933" y="21304"/>
                    <a:pt x="3133" y="21604"/>
                  </a:cubicBezTo>
                  <a:cubicBezTo>
                    <a:pt x="2933" y="21705"/>
                    <a:pt x="2807" y="21805"/>
                    <a:pt x="2607" y="21930"/>
                  </a:cubicBezTo>
                  <a:cubicBezTo>
                    <a:pt x="2181" y="22030"/>
                    <a:pt x="1780" y="22231"/>
                    <a:pt x="1354" y="22331"/>
                  </a:cubicBezTo>
                  <a:cubicBezTo>
                    <a:pt x="1053" y="22557"/>
                    <a:pt x="827" y="22757"/>
                    <a:pt x="727" y="23183"/>
                  </a:cubicBezTo>
                  <a:lnTo>
                    <a:pt x="827" y="23284"/>
                  </a:lnTo>
                  <a:cubicBezTo>
                    <a:pt x="1253" y="23183"/>
                    <a:pt x="1554" y="22958"/>
                    <a:pt x="1880" y="22858"/>
                  </a:cubicBezTo>
                  <a:cubicBezTo>
                    <a:pt x="2306" y="22657"/>
                    <a:pt x="2807" y="22557"/>
                    <a:pt x="3233" y="22331"/>
                  </a:cubicBezTo>
                  <a:cubicBezTo>
                    <a:pt x="3559" y="22131"/>
                    <a:pt x="3659" y="21930"/>
                    <a:pt x="3559" y="21604"/>
                  </a:cubicBezTo>
                  <a:cubicBezTo>
                    <a:pt x="3559" y="21078"/>
                    <a:pt x="3133" y="20878"/>
                    <a:pt x="2807" y="20552"/>
                  </a:cubicBezTo>
                  <a:cubicBezTo>
                    <a:pt x="2406" y="20151"/>
                    <a:pt x="1780" y="19925"/>
                    <a:pt x="1253" y="19524"/>
                  </a:cubicBezTo>
                  <a:cubicBezTo>
                    <a:pt x="1153" y="19524"/>
                    <a:pt x="1153" y="19424"/>
                    <a:pt x="928" y="19299"/>
                  </a:cubicBezTo>
                  <a:cubicBezTo>
                    <a:pt x="1153" y="19198"/>
                    <a:pt x="1354" y="18998"/>
                    <a:pt x="1554" y="18998"/>
                  </a:cubicBezTo>
                  <a:cubicBezTo>
                    <a:pt x="1980" y="18797"/>
                    <a:pt x="2406" y="18797"/>
                    <a:pt x="2707" y="18672"/>
                  </a:cubicBezTo>
                  <a:cubicBezTo>
                    <a:pt x="3133" y="18472"/>
                    <a:pt x="3434" y="18271"/>
                    <a:pt x="3559" y="17845"/>
                  </a:cubicBezTo>
                  <a:cubicBezTo>
                    <a:pt x="3559" y="17644"/>
                    <a:pt x="3559" y="17544"/>
                    <a:pt x="3434" y="17319"/>
                  </a:cubicBezTo>
                  <a:cubicBezTo>
                    <a:pt x="2607" y="16792"/>
                    <a:pt x="1780" y="16291"/>
                    <a:pt x="827" y="15765"/>
                  </a:cubicBezTo>
                  <a:cubicBezTo>
                    <a:pt x="928" y="15339"/>
                    <a:pt x="1253" y="15238"/>
                    <a:pt x="1554" y="15238"/>
                  </a:cubicBezTo>
                  <a:cubicBezTo>
                    <a:pt x="1980" y="15038"/>
                    <a:pt x="2406" y="15038"/>
                    <a:pt x="2707" y="14812"/>
                  </a:cubicBezTo>
                  <a:cubicBezTo>
                    <a:pt x="3133" y="14712"/>
                    <a:pt x="3559" y="14512"/>
                    <a:pt x="3559" y="13985"/>
                  </a:cubicBezTo>
                  <a:cubicBezTo>
                    <a:pt x="3559" y="13785"/>
                    <a:pt x="3434" y="13559"/>
                    <a:pt x="3334" y="13459"/>
                  </a:cubicBezTo>
                  <a:cubicBezTo>
                    <a:pt x="2506" y="13033"/>
                    <a:pt x="1780" y="12632"/>
                    <a:pt x="928" y="12206"/>
                  </a:cubicBezTo>
                  <a:lnTo>
                    <a:pt x="928" y="12106"/>
                  </a:lnTo>
                  <a:cubicBezTo>
                    <a:pt x="1253" y="12005"/>
                    <a:pt x="1454" y="11905"/>
                    <a:pt x="1780" y="11780"/>
                  </a:cubicBezTo>
                  <a:cubicBezTo>
                    <a:pt x="2080" y="11680"/>
                    <a:pt x="2506" y="11579"/>
                    <a:pt x="2933" y="11479"/>
                  </a:cubicBezTo>
                  <a:cubicBezTo>
                    <a:pt x="3233" y="11379"/>
                    <a:pt x="3559" y="11279"/>
                    <a:pt x="3559" y="10852"/>
                  </a:cubicBezTo>
                  <a:cubicBezTo>
                    <a:pt x="3559" y="10326"/>
                    <a:pt x="3133" y="10226"/>
                    <a:pt x="2807" y="10025"/>
                  </a:cubicBezTo>
                  <a:cubicBezTo>
                    <a:pt x="2306" y="9700"/>
                    <a:pt x="1679" y="9499"/>
                    <a:pt x="1153" y="9173"/>
                  </a:cubicBezTo>
                  <a:cubicBezTo>
                    <a:pt x="1053" y="9173"/>
                    <a:pt x="928" y="9073"/>
                    <a:pt x="727" y="8873"/>
                  </a:cubicBezTo>
                  <a:cubicBezTo>
                    <a:pt x="928" y="8772"/>
                    <a:pt x="1053" y="8647"/>
                    <a:pt x="1253" y="8647"/>
                  </a:cubicBezTo>
                  <a:cubicBezTo>
                    <a:pt x="1354" y="8547"/>
                    <a:pt x="1454" y="8547"/>
                    <a:pt x="1679" y="8547"/>
                  </a:cubicBezTo>
                  <a:cubicBezTo>
                    <a:pt x="1980" y="8446"/>
                    <a:pt x="2406" y="8346"/>
                    <a:pt x="2807" y="8246"/>
                  </a:cubicBezTo>
                  <a:cubicBezTo>
                    <a:pt x="3233" y="8020"/>
                    <a:pt x="3334" y="7720"/>
                    <a:pt x="3133" y="7519"/>
                  </a:cubicBezTo>
                  <a:cubicBezTo>
                    <a:pt x="3033" y="7294"/>
                    <a:pt x="2807" y="7193"/>
                    <a:pt x="2607" y="7093"/>
                  </a:cubicBezTo>
                  <a:cubicBezTo>
                    <a:pt x="2306" y="6893"/>
                    <a:pt x="1980" y="6767"/>
                    <a:pt x="1679" y="6667"/>
                  </a:cubicBezTo>
                  <a:cubicBezTo>
                    <a:pt x="1454" y="6567"/>
                    <a:pt x="1153" y="6466"/>
                    <a:pt x="827" y="6366"/>
                  </a:cubicBezTo>
                  <a:cubicBezTo>
                    <a:pt x="1679" y="5940"/>
                    <a:pt x="2607" y="6040"/>
                    <a:pt x="3233" y="5514"/>
                  </a:cubicBezTo>
                  <a:cubicBezTo>
                    <a:pt x="3334" y="5013"/>
                    <a:pt x="3334" y="4888"/>
                    <a:pt x="2933" y="4787"/>
                  </a:cubicBezTo>
                  <a:cubicBezTo>
                    <a:pt x="2506" y="4487"/>
                    <a:pt x="2080" y="4386"/>
                    <a:pt x="1679" y="4161"/>
                  </a:cubicBezTo>
                  <a:cubicBezTo>
                    <a:pt x="1354" y="3960"/>
                    <a:pt x="1053" y="3860"/>
                    <a:pt x="827" y="3634"/>
                  </a:cubicBezTo>
                  <a:lnTo>
                    <a:pt x="827" y="3534"/>
                  </a:lnTo>
                  <a:cubicBezTo>
                    <a:pt x="928" y="3434"/>
                    <a:pt x="1153" y="3334"/>
                    <a:pt x="1354" y="3334"/>
                  </a:cubicBezTo>
                  <a:cubicBezTo>
                    <a:pt x="1780" y="3233"/>
                    <a:pt x="2306" y="3133"/>
                    <a:pt x="2707" y="3133"/>
                  </a:cubicBezTo>
                  <a:cubicBezTo>
                    <a:pt x="3033" y="3008"/>
                    <a:pt x="3233" y="2908"/>
                    <a:pt x="3559" y="2908"/>
                  </a:cubicBezTo>
                  <a:cubicBezTo>
                    <a:pt x="3559" y="2381"/>
                    <a:pt x="3434" y="2181"/>
                    <a:pt x="3033" y="2080"/>
                  </a:cubicBezTo>
                  <a:cubicBezTo>
                    <a:pt x="2506" y="1880"/>
                    <a:pt x="1780" y="1654"/>
                    <a:pt x="1253" y="1454"/>
                  </a:cubicBezTo>
                  <a:cubicBezTo>
                    <a:pt x="928" y="1354"/>
                    <a:pt x="727" y="1253"/>
                    <a:pt x="527" y="1128"/>
                  </a:cubicBezTo>
                  <a:lnTo>
                    <a:pt x="627" y="1028"/>
                  </a:lnTo>
                  <a:cubicBezTo>
                    <a:pt x="827" y="928"/>
                    <a:pt x="1053" y="827"/>
                    <a:pt x="1253" y="827"/>
                  </a:cubicBezTo>
                  <a:cubicBezTo>
                    <a:pt x="1554" y="727"/>
                    <a:pt x="1880" y="727"/>
                    <a:pt x="2181" y="727"/>
                  </a:cubicBezTo>
                  <a:cubicBezTo>
                    <a:pt x="2406" y="627"/>
                    <a:pt x="2707" y="627"/>
                    <a:pt x="2933" y="301"/>
                  </a:cubicBezTo>
                  <a:cubicBezTo>
                    <a:pt x="2933" y="201"/>
                    <a:pt x="2807" y="101"/>
                    <a:pt x="2807" y="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1"/>
            <p:cNvSpPr/>
            <p:nvPr/>
          </p:nvSpPr>
          <p:spPr>
            <a:xfrm>
              <a:off x="8365611" y="877060"/>
              <a:ext cx="3588" cy="35"/>
            </a:xfrm>
            <a:custGeom>
              <a:rect b="b" l="l" r="r" t="t"/>
              <a:pathLst>
                <a:path extrusionOk="0" h="1" w="102">
                  <a:moveTo>
                    <a:pt x="1" y="1"/>
                  </a:moveTo>
                  <a:lnTo>
                    <a:pt x="101" y="1"/>
                  </a:ln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 name="Google Shape;805;p31"/>
          <p:cNvGrpSpPr/>
          <p:nvPr/>
        </p:nvGrpSpPr>
        <p:grpSpPr>
          <a:xfrm flipH="1">
            <a:off x="6135229" y="2603953"/>
            <a:ext cx="390766" cy="485371"/>
            <a:chOff x="7437900" y="1206775"/>
            <a:chExt cx="970124" cy="1204993"/>
          </a:xfrm>
        </p:grpSpPr>
        <p:sp>
          <p:nvSpPr>
            <p:cNvPr id="806" name="Google Shape;806;p31"/>
            <p:cNvSpPr/>
            <p:nvPr/>
          </p:nvSpPr>
          <p:spPr>
            <a:xfrm>
              <a:off x="7693192" y="2107486"/>
              <a:ext cx="116528" cy="240428"/>
            </a:xfrm>
            <a:custGeom>
              <a:rect b="b" l="l" r="r" t="t"/>
              <a:pathLst>
                <a:path extrusionOk="0" h="5697" w="2761">
                  <a:moveTo>
                    <a:pt x="2057" y="0"/>
                  </a:moveTo>
                  <a:lnTo>
                    <a:pt x="2356" y="4302"/>
                  </a:lnTo>
                  <a:lnTo>
                    <a:pt x="2594" y="4341"/>
                  </a:lnTo>
                  <a:lnTo>
                    <a:pt x="2529" y="4717"/>
                  </a:lnTo>
                  <a:lnTo>
                    <a:pt x="1870" y="4601"/>
                  </a:lnTo>
                  <a:lnTo>
                    <a:pt x="407" y="5181"/>
                  </a:lnTo>
                  <a:lnTo>
                    <a:pt x="0" y="5344"/>
                  </a:lnTo>
                  <a:lnTo>
                    <a:pt x="141" y="5696"/>
                  </a:lnTo>
                  <a:lnTo>
                    <a:pt x="382" y="5599"/>
                  </a:lnTo>
                  <a:lnTo>
                    <a:pt x="497" y="5552"/>
                  </a:lnTo>
                  <a:lnTo>
                    <a:pt x="1269" y="5246"/>
                  </a:lnTo>
                  <a:lnTo>
                    <a:pt x="2760" y="4652"/>
                  </a:lnTo>
                  <a:lnTo>
                    <a:pt x="2451" y="209"/>
                  </a:lnTo>
                  <a:cubicBezTo>
                    <a:pt x="2317" y="145"/>
                    <a:pt x="2187" y="76"/>
                    <a:pt x="205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1"/>
            <p:cNvSpPr/>
            <p:nvPr/>
          </p:nvSpPr>
          <p:spPr>
            <a:xfrm>
              <a:off x="7688338" y="2271532"/>
              <a:ext cx="114376" cy="35028"/>
            </a:xfrm>
            <a:custGeom>
              <a:rect b="b" l="l" r="r" t="t"/>
              <a:pathLst>
                <a:path extrusionOk="0" h="830" w="2710">
                  <a:moveTo>
                    <a:pt x="65" y="0"/>
                  </a:moveTo>
                  <a:lnTo>
                    <a:pt x="0" y="371"/>
                  </a:lnTo>
                  <a:lnTo>
                    <a:pt x="1985" y="714"/>
                  </a:lnTo>
                  <a:lnTo>
                    <a:pt x="2644" y="830"/>
                  </a:lnTo>
                  <a:lnTo>
                    <a:pt x="2709" y="454"/>
                  </a:lnTo>
                  <a:lnTo>
                    <a:pt x="2471" y="415"/>
                  </a:lnTo>
                  <a:lnTo>
                    <a:pt x="65" y="0"/>
                  </a:lnTo>
                  <a:close/>
                </a:path>
              </a:pathLst>
            </a:custGeom>
            <a:solidFill>
              <a:srgbClr val="5E4F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1"/>
            <p:cNvSpPr/>
            <p:nvPr/>
          </p:nvSpPr>
          <p:spPr>
            <a:xfrm>
              <a:off x="7883067" y="2168302"/>
              <a:ext cx="116528" cy="243466"/>
            </a:xfrm>
            <a:custGeom>
              <a:rect b="b" l="l" r="r" t="t"/>
              <a:pathLst>
                <a:path extrusionOk="0" h="5769" w="2761">
                  <a:moveTo>
                    <a:pt x="2051" y="0"/>
                  </a:moveTo>
                  <a:lnTo>
                    <a:pt x="2357" y="4374"/>
                  </a:lnTo>
                  <a:lnTo>
                    <a:pt x="2595" y="4414"/>
                  </a:lnTo>
                  <a:lnTo>
                    <a:pt x="2530" y="4789"/>
                  </a:lnTo>
                  <a:lnTo>
                    <a:pt x="1871" y="4673"/>
                  </a:lnTo>
                  <a:lnTo>
                    <a:pt x="1" y="5419"/>
                  </a:lnTo>
                  <a:lnTo>
                    <a:pt x="142" y="5768"/>
                  </a:lnTo>
                  <a:lnTo>
                    <a:pt x="2761" y="4727"/>
                  </a:lnTo>
                  <a:lnTo>
                    <a:pt x="2433" y="37"/>
                  </a:lnTo>
                  <a:cubicBezTo>
                    <a:pt x="2310" y="29"/>
                    <a:pt x="2180" y="15"/>
                    <a:pt x="205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1"/>
            <p:cNvSpPr/>
            <p:nvPr/>
          </p:nvSpPr>
          <p:spPr>
            <a:xfrm>
              <a:off x="7878214" y="2335386"/>
              <a:ext cx="114376" cy="35028"/>
            </a:xfrm>
            <a:custGeom>
              <a:rect b="b" l="l" r="r" t="t"/>
              <a:pathLst>
                <a:path extrusionOk="0" h="830" w="2710">
                  <a:moveTo>
                    <a:pt x="66" y="1"/>
                  </a:moveTo>
                  <a:lnTo>
                    <a:pt x="1" y="372"/>
                  </a:lnTo>
                  <a:lnTo>
                    <a:pt x="1986" y="714"/>
                  </a:lnTo>
                  <a:lnTo>
                    <a:pt x="2645" y="830"/>
                  </a:lnTo>
                  <a:lnTo>
                    <a:pt x="2710" y="455"/>
                  </a:lnTo>
                  <a:lnTo>
                    <a:pt x="2472" y="415"/>
                  </a:lnTo>
                  <a:lnTo>
                    <a:pt x="6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1"/>
            <p:cNvSpPr/>
            <p:nvPr/>
          </p:nvSpPr>
          <p:spPr>
            <a:xfrm>
              <a:off x="7437900" y="1206775"/>
              <a:ext cx="970124" cy="965804"/>
            </a:xfrm>
            <a:custGeom>
              <a:rect b="b" l="l" r="r" t="t"/>
              <a:pathLst>
                <a:path extrusionOk="0" h="22885" w="22986">
                  <a:moveTo>
                    <a:pt x="14634" y="339"/>
                  </a:moveTo>
                  <a:cubicBezTo>
                    <a:pt x="14629" y="342"/>
                    <a:pt x="14624" y="344"/>
                    <a:pt x="14620" y="347"/>
                  </a:cubicBezTo>
                  <a:lnTo>
                    <a:pt x="14620" y="347"/>
                  </a:lnTo>
                  <a:lnTo>
                    <a:pt x="14634" y="339"/>
                  </a:lnTo>
                  <a:close/>
                  <a:moveTo>
                    <a:pt x="17675" y="1971"/>
                  </a:moveTo>
                  <a:cubicBezTo>
                    <a:pt x="17654" y="1978"/>
                    <a:pt x="17635" y="1984"/>
                    <a:pt x="17619" y="1989"/>
                  </a:cubicBezTo>
                  <a:lnTo>
                    <a:pt x="17619" y="1989"/>
                  </a:lnTo>
                  <a:cubicBezTo>
                    <a:pt x="17637" y="1983"/>
                    <a:pt x="17655" y="1978"/>
                    <a:pt x="17675" y="1971"/>
                  </a:cubicBezTo>
                  <a:close/>
                  <a:moveTo>
                    <a:pt x="18114" y="2147"/>
                  </a:moveTo>
                  <a:cubicBezTo>
                    <a:pt x="18125" y="2152"/>
                    <a:pt x="18132" y="2152"/>
                    <a:pt x="18144" y="2155"/>
                  </a:cubicBezTo>
                  <a:cubicBezTo>
                    <a:pt x="18132" y="2152"/>
                    <a:pt x="18122" y="2152"/>
                    <a:pt x="18114" y="2147"/>
                  </a:cubicBezTo>
                  <a:close/>
                  <a:moveTo>
                    <a:pt x="18248" y="3153"/>
                  </a:moveTo>
                  <a:lnTo>
                    <a:pt x="18255" y="3160"/>
                  </a:lnTo>
                  <a:lnTo>
                    <a:pt x="18259" y="3193"/>
                  </a:lnTo>
                  <a:lnTo>
                    <a:pt x="18219" y="3168"/>
                  </a:lnTo>
                  <a:lnTo>
                    <a:pt x="18248" y="3153"/>
                  </a:lnTo>
                  <a:close/>
                  <a:moveTo>
                    <a:pt x="5268" y="3067"/>
                  </a:moveTo>
                  <a:lnTo>
                    <a:pt x="5268" y="3067"/>
                  </a:lnTo>
                  <a:cubicBezTo>
                    <a:pt x="5264" y="3146"/>
                    <a:pt x="5239" y="3189"/>
                    <a:pt x="5192" y="3228"/>
                  </a:cubicBezTo>
                  <a:cubicBezTo>
                    <a:pt x="5149" y="3265"/>
                    <a:pt x="5088" y="3297"/>
                    <a:pt x="5015" y="3348"/>
                  </a:cubicBezTo>
                  <a:cubicBezTo>
                    <a:pt x="5045" y="3304"/>
                    <a:pt x="5084" y="3236"/>
                    <a:pt x="5128" y="3178"/>
                  </a:cubicBezTo>
                  <a:cubicBezTo>
                    <a:pt x="5174" y="3120"/>
                    <a:pt x="5224" y="3070"/>
                    <a:pt x="5268" y="3067"/>
                  </a:cubicBezTo>
                  <a:close/>
                  <a:moveTo>
                    <a:pt x="18525" y="3150"/>
                  </a:moveTo>
                  <a:lnTo>
                    <a:pt x="18716" y="3225"/>
                  </a:lnTo>
                  <a:cubicBezTo>
                    <a:pt x="18659" y="3246"/>
                    <a:pt x="18590" y="3283"/>
                    <a:pt x="18525" y="3315"/>
                  </a:cubicBezTo>
                  <a:lnTo>
                    <a:pt x="18508" y="3326"/>
                  </a:lnTo>
                  <a:cubicBezTo>
                    <a:pt x="18503" y="3326"/>
                    <a:pt x="18500" y="3329"/>
                    <a:pt x="18496" y="3329"/>
                  </a:cubicBezTo>
                  <a:lnTo>
                    <a:pt x="18302" y="3434"/>
                  </a:lnTo>
                  <a:cubicBezTo>
                    <a:pt x="18301" y="3435"/>
                    <a:pt x="18300" y="3435"/>
                    <a:pt x="18299" y="3435"/>
                  </a:cubicBezTo>
                  <a:cubicBezTo>
                    <a:pt x="18296" y="3435"/>
                    <a:pt x="18301" y="3428"/>
                    <a:pt x="18317" y="3412"/>
                  </a:cubicBezTo>
                  <a:lnTo>
                    <a:pt x="18317" y="3412"/>
                  </a:lnTo>
                  <a:cubicBezTo>
                    <a:pt x="18309" y="3414"/>
                    <a:pt x="18302" y="3414"/>
                    <a:pt x="18297" y="3414"/>
                  </a:cubicBezTo>
                  <a:cubicBezTo>
                    <a:pt x="18235" y="3414"/>
                    <a:pt x="18285" y="3344"/>
                    <a:pt x="18378" y="3265"/>
                  </a:cubicBezTo>
                  <a:lnTo>
                    <a:pt x="18378" y="3261"/>
                  </a:lnTo>
                  <a:lnTo>
                    <a:pt x="18400" y="3243"/>
                  </a:lnTo>
                  <a:lnTo>
                    <a:pt x="18403" y="3243"/>
                  </a:lnTo>
                  <a:cubicBezTo>
                    <a:pt x="18417" y="3228"/>
                    <a:pt x="18435" y="3218"/>
                    <a:pt x="18453" y="3203"/>
                  </a:cubicBezTo>
                  <a:lnTo>
                    <a:pt x="18457" y="3200"/>
                  </a:lnTo>
                  <a:cubicBezTo>
                    <a:pt x="18475" y="3185"/>
                    <a:pt x="18496" y="3171"/>
                    <a:pt x="18515" y="3156"/>
                  </a:cubicBezTo>
                  <a:cubicBezTo>
                    <a:pt x="18518" y="3160"/>
                    <a:pt x="18518" y="3160"/>
                    <a:pt x="18521" y="3160"/>
                  </a:cubicBezTo>
                  <a:lnTo>
                    <a:pt x="18518" y="3156"/>
                  </a:lnTo>
                  <a:cubicBezTo>
                    <a:pt x="18521" y="3153"/>
                    <a:pt x="18521" y="3153"/>
                    <a:pt x="18525" y="3150"/>
                  </a:cubicBezTo>
                  <a:close/>
                  <a:moveTo>
                    <a:pt x="1744" y="9267"/>
                  </a:moveTo>
                  <a:lnTo>
                    <a:pt x="1744" y="9267"/>
                  </a:lnTo>
                  <a:cubicBezTo>
                    <a:pt x="1737" y="9288"/>
                    <a:pt x="1734" y="9307"/>
                    <a:pt x="1734" y="9324"/>
                  </a:cubicBezTo>
                  <a:lnTo>
                    <a:pt x="1496" y="9436"/>
                  </a:lnTo>
                  <a:cubicBezTo>
                    <a:pt x="1481" y="9436"/>
                    <a:pt x="1475" y="9432"/>
                    <a:pt x="1463" y="9428"/>
                  </a:cubicBezTo>
                  <a:cubicBezTo>
                    <a:pt x="1423" y="9415"/>
                    <a:pt x="1420" y="9375"/>
                    <a:pt x="1438" y="9328"/>
                  </a:cubicBezTo>
                  <a:cubicBezTo>
                    <a:pt x="1546" y="9302"/>
                    <a:pt x="1647" y="9285"/>
                    <a:pt x="1744" y="9267"/>
                  </a:cubicBezTo>
                  <a:close/>
                  <a:moveTo>
                    <a:pt x="1146" y="9400"/>
                  </a:moveTo>
                  <a:lnTo>
                    <a:pt x="1146" y="9400"/>
                  </a:lnTo>
                  <a:cubicBezTo>
                    <a:pt x="1056" y="9454"/>
                    <a:pt x="938" y="9508"/>
                    <a:pt x="750" y="9569"/>
                  </a:cubicBezTo>
                  <a:cubicBezTo>
                    <a:pt x="765" y="9526"/>
                    <a:pt x="938" y="9461"/>
                    <a:pt x="1146" y="9400"/>
                  </a:cubicBezTo>
                  <a:close/>
                  <a:moveTo>
                    <a:pt x="3128" y="16191"/>
                  </a:moveTo>
                  <a:lnTo>
                    <a:pt x="3128" y="16191"/>
                  </a:lnTo>
                  <a:cubicBezTo>
                    <a:pt x="3130" y="16194"/>
                    <a:pt x="3133" y="16197"/>
                    <a:pt x="3136" y="16199"/>
                  </a:cubicBezTo>
                  <a:lnTo>
                    <a:pt x="3136" y="16199"/>
                  </a:lnTo>
                  <a:lnTo>
                    <a:pt x="3128" y="16191"/>
                  </a:lnTo>
                  <a:close/>
                  <a:moveTo>
                    <a:pt x="18706" y="21490"/>
                  </a:moveTo>
                  <a:lnTo>
                    <a:pt x="18719" y="21558"/>
                  </a:lnTo>
                  <a:lnTo>
                    <a:pt x="18655" y="21519"/>
                  </a:lnTo>
                  <a:cubicBezTo>
                    <a:pt x="18673" y="21508"/>
                    <a:pt x="18687" y="21501"/>
                    <a:pt x="18706" y="21490"/>
                  </a:cubicBezTo>
                  <a:close/>
                  <a:moveTo>
                    <a:pt x="17650" y="1"/>
                  </a:moveTo>
                  <a:cubicBezTo>
                    <a:pt x="17610" y="4"/>
                    <a:pt x="17574" y="7"/>
                    <a:pt x="17542" y="7"/>
                  </a:cubicBezTo>
                  <a:cubicBezTo>
                    <a:pt x="17524" y="7"/>
                    <a:pt x="17506" y="12"/>
                    <a:pt x="17487" y="12"/>
                  </a:cubicBezTo>
                  <a:cubicBezTo>
                    <a:pt x="17474" y="15"/>
                    <a:pt x="17455" y="15"/>
                    <a:pt x="17441" y="19"/>
                  </a:cubicBezTo>
                  <a:cubicBezTo>
                    <a:pt x="17376" y="26"/>
                    <a:pt x="17314" y="29"/>
                    <a:pt x="17261" y="37"/>
                  </a:cubicBezTo>
                  <a:cubicBezTo>
                    <a:pt x="17206" y="40"/>
                    <a:pt x="17160" y="44"/>
                    <a:pt x="17113" y="44"/>
                  </a:cubicBezTo>
                  <a:cubicBezTo>
                    <a:pt x="17088" y="44"/>
                    <a:pt x="17066" y="47"/>
                    <a:pt x="17045" y="47"/>
                  </a:cubicBezTo>
                  <a:cubicBezTo>
                    <a:pt x="17020" y="47"/>
                    <a:pt x="16998" y="51"/>
                    <a:pt x="16973" y="51"/>
                  </a:cubicBezTo>
                  <a:cubicBezTo>
                    <a:pt x="16882" y="58"/>
                    <a:pt x="16792" y="62"/>
                    <a:pt x="16692" y="62"/>
                  </a:cubicBezTo>
                  <a:lnTo>
                    <a:pt x="16612" y="62"/>
                  </a:lnTo>
                  <a:cubicBezTo>
                    <a:pt x="16584" y="62"/>
                    <a:pt x="16558" y="62"/>
                    <a:pt x="16526" y="65"/>
                  </a:cubicBezTo>
                  <a:cubicBezTo>
                    <a:pt x="16465" y="69"/>
                    <a:pt x="16400" y="72"/>
                    <a:pt x="16328" y="80"/>
                  </a:cubicBezTo>
                  <a:cubicBezTo>
                    <a:pt x="16393" y="105"/>
                    <a:pt x="16360" y="152"/>
                    <a:pt x="16263" y="202"/>
                  </a:cubicBezTo>
                  <a:cubicBezTo>
                    <a:pt x="16216" y="224"/>
                    <a:pt x="16152" y="250"/>
                    <a:pt x="16072" y="271"/>
                  </a:cubicBezTo>
                  <a:cubicBezTo>
                    <a:pt x="16032" y="282"/>
                    <a:pt x="15992" y="293"/>
                    <a:pt x="15946" y="307"/>
                  </a:cubicBezTo>
                  <a:cubicBezTo>
                    <a:pt x="15924" y="310"/>
                    <a:pt x="15903" y="318"/>
                    <a:pt x="15881" y="321"/>
                  </a:cubicBezTo>
                  <a:cubicBezTo>
                    <a:pt x="15863" y="325"/>
                    <a:pt x="15841" y="332"/>
                    <a:pt x="15823" y="336"/>
                  </a:cubicBezTo>
                  <a:cubicBezTo>
                    <a:pt x="15705" y="328"/>
                    <a:pt x="15730" y="300"/>
                    <a:pt x="15730" y="285"/>
                  </a:cubicBezTo>
                  <a:cubicBezTo>
                    <a:pt x="15730" y="283"/>
                    <a:pt x="15724" y="280"/>
                    <a:pt x="15709" y="280"/>
                  </a:cubicBezTo>
                  <a:cubicBezTo>
                    <a:pt x="15702" y="280"/>
                    <a:pt x="15694" y="281"/>
                    <a:pt x="15683" y="282"/>
                  </a:cubicBezTo>
                  <a:cubicBezTo>
                    <a:pt x="15665" y="285"/>
                    <a:pt x="15640" y="288"/>
                    <a:pt x="15603" y="296"/>
                  </a:cubicBezTo>
                  <a:cubicBezTo>
                    <a:pt x="15568" y="303"/>
                    <a:pt x="15525" y="318"/>
                    <a:pt x="15463" y="332"/>
                  </a:cubicBezTo>
                  <a:cubicBezTo>
                    <a:pt x="15488" y="310"/>
                    <a:pt x="15510" y="288"/>
                    <a:pt x="15535" y="267"/>
                  </a:cubicBezTo>
                  <a:cubicBezTo>
                    <a:pt x="15564" y="250"/>
                    <a:pt x="15590" y="228"/>
                    <a:pt x="15625" y="213"/>
                  </a:cubicBezTo>
                  <a:cubicBezTo>
                    <a:pt x="15668" y="197"/>
                    <a:pt x="15719" y="185"/>
                    <a:pt x="15780" y="185"/>
                  </a:cubicBezTo>
                  <a:cubicBezTo>
                    <a:pt x="15812" y="185"/>
                    <a:pt x="15847" y="188"/>
                    <a:pt x="15884" y="195"/>
                  </a:cubicBezTo>
                  <a:cubicBezTo>
                    <a:pt x="15896" y="177"/>
                    <a:pt x="15928" y="155"/>
                    <a:pt x="15967" y="134"/>
                  </a:cubicBezTo>
                  <a:cubicBezTo>
                    <a:pt x="16007" y="112"/>
                    <a:pt x="16047" y="94"/>
                    <a:pt x="16061" y="77"/>
                  </a:cubicBezTo>
                  <a:cubicBezTo>
                    <a:pt x="16039" y="72"/>
                    <a:pt x="16014" y="72"/>
                    <a:pt x="15986" y="72"/>
                  </a:cubicBezTo>
                  <a:cubicBezTo>
                    <a:pt x="15974" y="77"/>
                    <a:pt x="15960" y="77"/>
                    <a:pt x="15946" y="77"/>
                  </a:cubicBezTo>
                  <a:cubicBezTo>
                    <a:pt x="15935" y="77"/>
                    <a:pt x="15921" y="77"/>
                    <a:pt x="15906" y="80"/>
                  </a:cubicBezTo>
                  <a:cubicBezTo>
                    <a:pt x="15884" y="80"/>
                    <a:pt x="15863" y="84"/>
                    <a:pt x="15838" y="87"/>
                  </a:cubicBezTo>
                  <a:cubicBezTo>
                    <a:pt x="15820" y="87"/>
                    <a:pt x="15801" y="90"/>
                    <a:pt x="15784" y="94"/>
                  </a:cubicBezTo>
                  <a:cubicBezTo>
                    <a:pt x="15711" y="102"/>
                    <a:pt x="15636" y="120"/>
                    <a:pt x="15560" y="134"/>
                  </a:cubicBezTo>
                  <a:cubicBezTo>
                    <a:pt x="15417" y="173"/>
                    <a:pt x="15283" y="220"/>
                    <a:pt x="15200" y="242"/>
                  </a:cubicBezTo>
                  <a:cubicBezTo>
                    <a:pt x="15259" y="229"/>
                    <a:pt x="15328" y="216"/>
                    <a:pt x="15376" y="216"/>
                  </a:cubicBezTo>
                  <a:cubicBezTo>
                    <a:pt x="15381" y="216"/>
                    <a:pt x="15386" y="216"/>
                    <a:pt x="15391" y="217"/>
                  </a:cubicBezTo>
                  <a:cubicBezTo>
                    <a:pt x="15279" y="267"/>
                    <a:pt x="15171" y="314"/>
                    <a:pt x="15066" y="371"/>
                  </a:cubicBezTo>
                  <a:cubicBezTo>
                    <a:pt x="14963" y="426"/>
                    <a:pt x="14855" y="480"/>
                    <a:pt x="14753" y="537"/>
                  </a:cubicBezTo>
                  <a:cubicBezTo>
                    <a:pt x="14638" y="537"/>
                    <a:pt x="14710" y="480"/>
                    <a:pt x="14785" y="429"/>
                  </a:cubicBezTo>
                  <a:lnTo>
                    <a:pt x="14785" y="429"/>
                  </a:lnTo>
                  <a:cubicBezTo>
                    <a:pt x="14652" y="483"/>
                    <a:pt x="14577" y="559"/>
                    <a:pt x="14383" y="634"/>
                  </a:cubicBezTo>
                  <a:cubicBezTo>
                    <a:pt x="14407" y="546"/>
                    <a:pt x="14366" y="475"/>
                    <a:pt x="14620" y="347"/>
                  </a:cubicBezTo>
                  <a:lnTo>
                    <a:pt x="14620" y="347"/>
                  </a:lnTo>
                  <a:lnTo>
                    <a:pt x="14331" y="491"/>
                  </a:lnTo>
                  <a:lnTo>
                    <a:pt x="14296" y="512"/>
                  </a:lnTo>
                  <a:lnTo>
                    <a:pt x="14256" y="531"/>
                  </a:lnTo>
                  <a:lnTo>
                    <a:pt x="14185" y="574"/>
                  </a:lnTo>
                  <a:lnTo>
                    <a:pt x="14037" y="656"/>
                  </a:lnTo>
                  <a:cubicBezTo>
                    <a:pt x="14033" y="655"/>
                    <a:pt x="14028" y="655"/>
                    <a:pt x="14022" y="655"/>
                  </a:cubicBezTo>
                  <a:cubicBezTo>
                    <a:pt x="13985" y="655"/>
                    <a:pt x="13911" y="664"/>
                    <a:pt x="13846" y="667"/>
                  </a:cubicBezTo>
                  <a:cubicBezTo>
                    <a:pt x="13816" y="671"/>
                    <a:pt x="13788" y="675"/>
                    <a:pt x="13769" y="675"/>
                  </a:cubicBezTo>
                  <a:cubicBezTo>
                    <a:pt x="13742" y="675"/>
                    <a:pt x="13731" y="668"/>
                    <a:pt x="13752" y="649"/>
                  </a:cubicBezTo>
                  <a:lnTo>
                    <a:pt x="13752" y="649"/>
                  </a:lnTo>
                  <a:cubicBezTo>
                    <a:pt x="13694" y="667"/>
                    <a:pt x="13597" y="710"/>
                    <a:pt x="13611" y="710"/>
                  </a:cubicBezTo>
                  <a:cubicBezTo>
                    <a:pt x="13601" y="721"/>
                    <a:pt x="13593" y="735"/>
                    <a:pt x="13579" y="754"/>
                  </a:cubicBezTo>
                  <a:cubicBezTo>
                    <a:pt x="13565" y="757"/>
                    <a:pt x="13550" y="768"/>
                    <a:pt x="13532" y="775"/>
                  </a:cubicBezTo>
                  <a:lnTo>
                    <a:pt x="13525" y="775"/>
                  </a:lnTo>
                  <a:cubicBezTo>
                    <a:pt x="13521" y="775"/>
                    <a:pt x="13525" y="779"/>
                    <a:pt x="13521" y="779"/>
                  </a:cubicBezTo>
                  <a:lnTo>
                    <a:pt x="13503" y="775"/>
                  </a:lnTo>
                  <a:cubicBezTo>
                    <a:pt x="13485" y="775"/>
                    <a:pt x="13463" y="772"/>
                    <a:pt x="13442" y="768"/>
                  </a:cubicBezTo>
                  <a:cubicBezTo>
                    <a:pt x="13402" y="764"/>
                    <a:pt x="13359" y="761"/>
                    <a:pt x="13320" y="757"/>
                  </a:cubicBezTo>
                  <a:cubicBezTo>
                    <a:pt x="13280" y="750"/>
                    <a:pt x="13237" y="747"/>
                    <a:pt x="13197" y="739"/>
                  </a:cubicBezTo>
                  <a:cubicBezTo>
                    <a:pt x="13154" y="735"/>
                    <a:pt x="13114" y="729"/>
                    <a:pt x="13074" y="721"/>
                  </a:cubicBezTo>
                  <a:cubicBezTo>
                    <a:pt x="12996" y="707"/>
                    <a:pt x="12913" y="692"/>
                    <a:pt x="12837" y="671"/>
                  </a:cubicBezTo>
                  <a:cubicBezTo>
                    <a:pt x="12815" y="679"/>
                    <a:pt x="12779" y="683"/>
                    <a:pt x="12718" y="683"/>
                  </a:cubicBezTo>
                  <a:cubicBezTo>
                    <a:pt x="12698" y="683"/>
                    <a:pt x="12675" y="683"/>
                    <a:pt x="12650" y="682"/>
                  </a:cubicBezTo>
                  <a:cubicBezTo>
                    <a:pt x="12422" y="642"/>
                    <a:pt x="12206" y="591"/>
                    <a:pt x="11980" y="566"/>
                  </a:cubicBezTo>
                  <a:cubicBezTo>
                    <a:pt x="11879" y="553"/>
                    <a:pt x="11775" y="546"/>
                    <a:pt x="11666" y="546"/>
                  </a:cubicBezTo>
                  <a:cubicBezTo>
                    <a:pt x="11530" y="546"/>
                    <a:pt x="11388" y="558"/>
                    <a:pt x="11237" y="588"/>
                  </a:cubicBezTo>
                  <a:cubicBezTo>
                    <a:pt x="11132" y="544"/>
                    <a:pt x="11024" y="501"/>
                    <a:pt x="10921" y="458"/>
                  </a:cubicBezTo>
                  <a:cubicBezTo>
                    <a:pt x="10704" y="487"/>
                    <a:pt x="10812" y="523"/>
                    <a:pt x="10884" y="566"/>
                  </a:cubicBezTo>
                  <a:cubicBezTo>
                    <a:pt x="10956" y="609"/>
                    <a:pt x="10989" y="652"/>
                    <a:pt x="10640" y="704"/>
                  </a:cubicBezTo>
                  <a:cubicBezTo>
                    <a:pt x="10578" y="714"/>
                    <a:pt x="10527" y="721"/>
                    <a:pt x="10488" y="721"/>
                  </a:cubicBezTo>
                  <a:cubicBezTo>
                    <a:pt x="10464" y="725"/>
                    <a:pt x="10444" y="727"/>
                    <a:pt x="10427" y="727"/>
                  </a:cubicBezTo>
                  <a:cubicBezTo>
                    <a:pt x="10416" y="727"/>
                    <a:pt x="10406" y="727"/>
                    <a:pt x="10397" y="725"/>
                  </a:cubicBezTo>
                  <a:cubicBezTo>
                    <a:pt x="10351" y="721"/>
                    <a:pt x="10337" y="704"/>
                    <a:pt x="10333" y="685"/>
                  </a:cubicBezTo>
                  <a:cubicBezTo>
                    <a:pt x="10322" y="646"/>
                    <a:pt x="10351" y="591"/>
                    <a:pt x="10261" y="581"/>
                  </a:cubicBezTo>
                  <a:cubicBezTo>
                    <a:pt x="10199" y="606"/>
                    <a:pt x="10128" y="639"/>
                    <a:pt x="10048" y="671"/>
                  </a:cubicBezTo>
                  <a:cubicBezTo>
                    <a:pt x="9969" y="704"/>
                    <a:pt x="9879" y="739"/>
                    <a:pt x="9785" y="772"/>
                  </a:cubicBezTo>
                  <a:cubicBezTo>
                    <a:pt x="9739" y="786"/>
                    <a:pt x="9688" y="800"/>
                    <a:pt x="9637" y="812"/>
                  </a:cubicBezTo>
                  <a:cubicBezTo>
                    <a:pt x="9612" y="819"/>
                    <a:pt x="9584" y="825"/>
                    <a:pt x="9559" y="833"/>
                  </a:cubicBezTo>
                  <a:cubicBezTo>
                    <a:pt x="9533" y="837"/>
                    <a:pt x="9508" y="844"/>
                    <a:pt x="9479" y="850"/>
                  </a:cubicBezTo>
                  <a:cubicBezTo>
                    <a:pt x="9384" y="870"/>
                    <a:pt x="9286" y="881"/>
                    <a:pt x="9183" y="881"/>
                  </a:cubicBezTo>
                  <a:cubicBezTo>
                    <a:pt x="9169" y="881"/>
                    <a:pt x="9155" y="880"/>
                    <a:pt x="9140" y="880"/>
                  </a:cubicBezTo>
                  <a:cubicBezTo>
                    <a:pt x="9285" y="822"/>
                    <a:pt x="9407" y="815"/>
                    <a:pt x="9544" y="775"/>
                  </a:cubicBezTo>
                  <a:lnTo>
                    <a:pt x="9180" y="775"/>
                  </a:lnTo>
                  <a:cubicBezTo>
                    <a:pt x="9375" y="667"/>
                    <a:pt x="9554" y="606"/>
                    <a:pt x="9641" y="574"/>
                  </a:cubicBezTo>
                  <a:cubicBezTo>
                    <a:pt x="9727" y="541"/>
                    <a:pt x="9720" y="526"/>
                    <a:pt x="9544" y="501"/>
                  </a:cubicBezTo>
                  <a:cubicBezTo>
                    <a:pt x="9541" y="569"/>
                    <a:pt x="9458" y="624"/>
                    <a:pt x="9331" y="671"/>
                  </a:cubicBezTo>
                  <a:cubicBezTo>
                    <a:pt x="9267" y="696"/>
                    <a:pt x="9191" y="717"/>
                    <a:pt x="9112" y="739"/>
                  </a:cubicBezTo>
                  <a:cubicBezTo>
                    <a:pt x="9094" y="742"/>
                    <a:pt x="9072" y="750"/>
                    <a:pt x="9054" y="754"/>
                  </a:cubicBezTo>
                  <a:cubicBezTo>
                    <a:pt x="9032" y="761"/>
                    <a:pt x="9011" y="768"/>
                    <a:pt x="8989" y="772"/>
                  </a:cubicBezTo>
                  <a:cubicBezTo>
                    <a:pt x="8949" y="786"/>
                    <a:pt x="8906" y="797"/>
                    <a:pt x="8863" y="812"/>
                  </a:cubicBezTo>
                  <a:cubicBezTo>
                    <a:pt x="8521" y="912"/>
                    <a:pt x="8193" y="1045"/>
                    <a:pt x="8222" y="1179"/>
                  </a:cubicBezTo>
                  <a:cubicBezTo>
                    <a:pt x="8139" y="1189"/>
                    <a:pt x="8059" y="1204"/>
                    <a:pt x="7981" y="1214"/>
                  </a:cubicBezTo>
                  <a:cubicBezTo>
                    <a:pt x="8046" y="1193"/>
                    <a:pt x="8049" y="1171"/>
                    <a:pt x="8111" y="1150"/>
                  </a:cubicBezTo>
                  <a:lnTo>
                    <a:pt x="8111" y="1150"/>
                  </a:lnTo>
                  <a:cubicBezTo>
                    <a:pt x="7995" y="1164"/>
                    <a:pt x="7919" y="1189"/>
                    <a:pt x="7865" y="1226"/>
                  </a:cubicBezTo>
                  <a:cubicBezTo>
                    <a:pt x="7811" y="1261"/>
                    <a:pt x="7782" y="1304"/>
                    <a:pt x="7746" y="1355"/>
                  </a:cubicBezTo>
                  <a:cubicBezTo>
                    <a:pt x="7714" y="1402"/>
                    <a:pt x="7678" y="1452"/>
                    <a:pt x="7617" y="1510"/>
                  </a:cubicBezTo>
                  <a:cubicBezTo>
                    <a:pt x="7587" y="1535"/>
                    <a:pt x="7552" y="1564"/>
                    <a:pt x="7509" y="1593"/>
                  </a:cubicBezTo>
                  <a:cubicBezTo>
                    <a:pt x="7484" y="1607"/>
                    <a:pt x="7458" y="1622"/>
                    <a:pt x="7433" y="1636"/>
                  </a:cubicBezTo>
                  <a:cubicBezTo>
                    <a:pt x="7404" y="1650"/>
                    <a:pt x="7376" y="1665"/>
                    <a:pt x="7343" y="1680"/>
                  </a:cubicBezTo>
                  <a:cubicBezTo>
                    <a:pt x="7232" y="1723"/>
                    <a:pt x="7138" y="1755"/>
                    <a:pt x="7099" y="1755"/>
                  </a:cubicBezTo>
                  <a:cubicBezTo>
                    <a:pt x="7071" y="1755"/>
                    <a:pt x="7072" y="1738"/>
                    <a:pt x="7116" y="1698"/>
                  </a:cubicBezTo>
                  <a:lnTo>
                    <a:pt x="7116" y="1698"/>
                  </a:lnTo>
                  <a:lnTo>
                    <a:pt x="6935" y="1838"/>
                  </a:lnTo>
                  <a:cubicBezTo>
                    <a:pt x="6878" y="1885"/>
                    <a:pt x="6820" y="1936"/>
                    <a:pt x="6763" y="1982"/>
                  </a:cubicBezTo>
                  <a:cubicBezTo>
                    <a:pt x="6727" y="2003"/>
                    <a:pt x="6702" y="2011"/>
                    <a:pt x="6689" y="2011"/>
                  </a:cubicBezTo>
                  <a:cubicBezTo>
                    <a:pt x="6669" y="2011"/>
                    <a:pt x="6677" y="1989"/>
                    <a:pt x="6712" y="1961"/>
                  </a:cubicBezTo>
                  <a:lnTo>
                    <a:pt x="6712" y="1961"/>
                  </a:lnTo>
                  <a:cubicBezTo>
                    <a:pt x="6684" y="1982"/>
                    <a:pt x="6651" y="2000"/>
                    <a:pt x="6622" y="2022"/>
                  </a:cubicBezTo>
                  <a:lnTo>
                    <a:pt x="6482" y="2122"/>
                  </a:lnTo>
                  <a:cubicBezTo>
                    <a:pt x="6385" y="2187"/>
                    <a:pt x="6298" y="2260"/>
                    <a:pt x="6204" y="2328"/>
                  </a:cubicBezTo>
                  <a:lnTo>
                    <a:pt x="6204" y="2317"/>
                  </a:lnTo>
                  <a:cubicBezTo>
                    <a:pt x="6190" y="2342"/>
                    <a:pt x="6172" y="2371"/>
                    <a:pt x="6150" y="2400"/>
                  </a:cubicBezTo>
                  <a:cubicBezTo>
                    <a:pt x="6129" y="2433"/>
                    <a:pt x="6104" y="2468"/>
                    <a:pt x="6079" y="2501"/>
                  </a:cubicBezTo>
                  <a:cubicBezTo>
                    <a:pt x="6031" y="2573"/>
                    <a:pt x="5981" y="2638"/>
                    <a:pt x="5949" y="2684"/>
                  </a:cubicBezTo>
                  <a:cubicBezTo>
                    <a:pt x="5917" y="2700"/>
                    <a:pt x="5900" y="2707"/>
                    <a:pt x="5892" y="2707"/>
                  </a:cubicBezTo>
                  <a:cubicBezTo>
                    <a:pt x="5863" y="2707"/>
                    <a:pt x="5981" y="2609"/>
                    <a:pt x="5943" y="2609"/>
                  </a:cubicBezTo>
                  <a:cubicBezTo>
                    <a:pt x="5942" y="2609"/>
                    <a:pt x="5942" y="2609"/>
                    <a:pt x="5941" y="2609"/>
                  </a:cubicBezTo>
                  <a:lnTo>
                    <a:pt x="5815" y="2753"/>
                  </a:lnTo>
                  <a:cubicBezTo>
                    <a:pt x="5776" y="2804"/>
                    <a:pt x="5733" y="2847"/>
                    <a:pt x="5693" y="2897"/>
                  </a:cubicBezTo>
                  <a:cubicBezTo>
                    <a:pt x="5679" y="2901"/>
                    <a:pt x="5668" y="2904"/>
                    <a:pt x="5659" y="2904"/>
                  </a:cubicBezTo>
                  <a:cubicBezTo>
                    <a:pt x="5617" y="2904"/>
                    <a:pt x="5630" y="2858"/>
                    <a:pt x="5675" y="2792"/>
                  </a:cubicBezTo>
                  <a:cubicBezTo>
                    <a:pt x="5700" y="2753"/>
                    <a:pt x="5740" y="2709"/>
                    <a:pt x="5786" y="2663"/>
                  </a:cubicBezTo>
                  <a:cubicBezTo>
                    <a:pt x="5833" y="2616"/>
                    <a:pt x="5884" y="2569"/>
                    <a:pt x="5938" y="2533"/>
                  </a:cubicBezTo>
                  <a:cubicBezTo>
                    <a:pt x="5880" y="2533"/>
                    <a:pt x="5837" y="2541"/>
                    <a:pt x="5798" y="2548"/>
                  </a:cubicBezTo>
                  <a:cubicBezTo>
                    <a:pt x="5761" y="2558"/>
                    <a:pt x="5733" y="2569"/>
                    <a:pt x="5707" y="2584"/>
                  </a:cubicBezTo>
                  <a:cubicBezTo>
                    <a:pt x="5653" y="2616"/>
                    <a:pt x="5620" y="2659"/>
                    <a:pt x="5581" y="2714"/>
                  </a:cubicBezTo>
                  <a:cubicBezTo>
                    <a:pt x="5542" y="2767"/>
                    <a:pt x="5495" y="2832"/>
                    <a:pt x="5415" y="2908"/>
                  </a:cubicBezTo>
                  <a:cubicBezTo>
                    <a:pt x="5376" y="2947"/>
                    <a:pt x="5329" y="2990"/>
                    <a:pt x="5271" y="3038"/>
                  </a:cubicBezTo>
                  <a:cubicBezTo>
                    <a:pt x="5214" y="3081"/>
                    <a:pt x="5145" y="3131"/>
                    <a:pt x="5063" y="3185"/>
                  </a:cubicBezTo>
                  <a:cubicBezTo>
                    <a:pt x="5141" y="3092"/>
                    <a:pt x="5221" y="3002"/>
                    <a:pt x="5304" y="2908"/>
                  </a:cubicBezTo>
                  <a:lnTo>
                    <a:pt x="5304" y="2908"/>
                  </a:lnTo>
                  <a:cubicBezTo>
                    <a:pt x="5236" y="2922"/>
                    <a:pt x="5171" y="2944"/>
                    <a:pt x="5109" y="2977"/>
                  </a:cubicBezTo>
                  <a:cubicBezTo>
                    <a:pt x="5051" y="3012"/>
                    <a:pt x="4990" y="3052"/>
                    <a:pt x="4933" y="3103"/>
                  </a:cubicBezTo>
                  <a:cubicBezTo>
                    <a:pt x="4872" y="3150"/>
                    <a:pt x="4810" y="3203"/>
                    <a:pt x="4738" y="3261"/>
                  </a:cubicBezTo>
                  <a:cubicBezTo>
                    <a:pt x="4669" y="3319"/>
                    <a:pt x="4594" y="3380"/>
                    <a:pt x="4504" y="3441"/>
                  </a:cubicBezTo>
                  <a:cubicBezTo>
                    <a:pt x="4558" y="3419"/>
                    <a:pt x="4742" y="3304"/>
                    <a:pt x="4885" y="3250"/>
                  </a:cubicBezTo>
                  <a:cubicBezTo>
                    <a:pt x="4941" y="3228"/>
                    <a:pt x="4990" y="3213"/>
                    <a:pt x="5022" y="3213"/>
                  </a:cubicBezTo>
                  <a:cubicBezTo>
                    <a:pt x="5073" y="3213"/>
                    <a:pt x="5082" y="3250"/>
                    <a:pt x="5008" y="3354"/>
                  </a:cubicBezTo>
                  <a:cubicBezTo>
                    <a:pt x="4962" y="3391"/>
                    <a:pt x="4907" y="3431"/>
                    <a:pt x="4853" y="3492"/>
                  </a:cubicBezTo>
                  <a:cubicBezTo>
                    <a:pt x="4799" y="3552"/>
                    <a:pt x="4745" y="3632"/>
                    <a:pt x="4691" y="3730"/>
                  </a:cubicBezTo>
                  <a:cubicBezTo>
                    <a:pt x="4682" y="3722"/>
                    <a:pt x="4671" y="3718"/>
                    <a:pt x="4660" y="3718"/>
                  </a:cubicBezTo>
                  <a:cubicBezTo>
                    <a:pt x="4628" y="3718"/>
                    <a:pt x="4588" y="3747"/>
                    <a:pt x="4544" y="3795"/>
                  </a:cubicBezTo>
                  <a:cubicBezTo>
                    <a:pt x="4483" y="3859"/>
                    <a:pt x="4406" y="3956"/>
                    <a:pt x="4323" y="4064"/>
                  </a:cubicBezTo>
                  <a:lnTo>
                    <a:pt x="4237" y="3971"/>
                  </a:lnTo>
                  <a:cubicBezTo>
                    <a:pt x="4079" y="4230"/>
                    <a:pt x="4147" y="4252"/>
                    <a:pt x="4093" y="4425"/>
                  </a:cubicBezTo>
                  <a:cubicBezTo>
                    <a:pt x="3989" y="4555"/>
                    <a:pt x="3913" y="4623"/>
                    <a:pt x="3844" y="4659"/>
                  </a:cubicBezTo>
                  <a:cubicBezTo>
                    <a:pt x="3776" y="4695"/>
                    <a:pt x="3718" y="4698"/>
                    <a:pt x="3661" y="4709"/>
                  </a:cubicBezTo>
                  <a:cubicBezTo>
                    <a:pt x="3621" y="4763"/>
                    <a:pt x="3600" y="4803"/>
                    <a:pt x="3589" y="4828"/>
                  </a:cubicBezTo>
                  <a:cubicBezTo>
                    <a:pt x="3575" y="4854"/>
                    <a:pt x="3575" y="4864"/>
                    <a:pt x="3582" y="4871"/>
                  </a:cubicBezTo>
                  <a:cubicBezTo>
                    <a:pt x="3583" y="4872"/>
                    <a:pt x="3585" y="4872"/>
                    <a:pt x="3587" y="4872"/>
                  </a:cubicBezTo>
                  <a:cubicBezTo>
                    <a:pt x="3603" y="4872"/>
                    <a:pt x="3637" y="4851"/>
                    <a:pt x="3672" y="4832"/>
                  </a:cubicBezTo>
                  <a:cubicBezTo>
                    <a:pt x="3698" y="4815"/>
                    <a:pt x="3725" y="4803"/>
                    <a:pt x="3743" y="4803"/>
                  </a:cubicBezTo>
                  <a:cubicBezTo>
                    <a:pt x="3752" y="4803"/>
                    <a:pt x="3759" y="4807"/>
                    <a:pt x="3761" y="4814"/>
                  </a:cubicBezTo>
                  <a:cubicBezTo>
                    <a:pt x="3773" y="4832"/>
                    <a:pt x="3755" y="4893"/>
                    <a:pt x="3675" y="5030"/>
                  </a:cubicBezTo>
                  <a:cubicBezTo>
                    <a:pt x="3409" y="5379"/>
                    <a:pt x="3304" y="5679"/>
                    <a:pt x="3161" y="6183"/>
                  </a:cubicBezTo>
                  <a:cubicBezTo>
                    <a:pt x="3113" y="6257"/>
                    <a:pt x="3089" y="6283"/>
                    <a:pt x="3076" y="6283"/>
                  </a:cubicBezTo>
                  <a:cubicBezTo>
                    <a:pt x="3067" y="6283"/>
                    <a:pt x="3064" y="6269"/>
                    <a:pt x="3063" y="6251"/>
                  </a:cubicBezTo>
                  <a:cubicBezTo>
                    <a:pt x="3063" y="6218"/>
                    <a:pt x="3069" y="6172"/>
                    <a:pt x="3055" y="6172"/>
                  </a:cubicBezTo>
                  <a:cubicBezTo>
                    <a:pt x="3050" y="6172"/>
                    <a:pt x="3044" y="6176"/>
                    <a:pt x="3034" y="6186"/>
                  </a:cubicBezTo>
                  <a:cubicBezTo>
                    <a:pt x="3031" y="6233"/>
                    <a:pt x="3031" y="6284"/>
                    <a:pt x="3027" y="6330"/>
                  </a:cubicBezTo>
                  <a:lnTo>
                    <a:pt x="3023" y="6475"/>
                  </a:lnTo>
                  <a:cubicBezTo>
                    <a:pt x="3010" y="6502"/>
                    <a:pt x="3000" y="6510"/>
                    <a:pt x="2991" y="6510"/>
                  </a:cubicBezTo>
                  <a:cubicBezTo>
                    <a:pt x="2980" y="6510"/>
                    <a:pt x="2972" y="6497"/>
                    <a:pt x="2966" y="6489"/>
                  </a:cubicBezTo>
                  <a:lnTo>
                    <a:pt x="2966" y="6489"/>
                  </a:lnTo>
                  <a:cubicBezTo>
                    <a:pt x="2940" y="6600"/>
                    <a:pt x="2969" y="6618"/>
                    <a:pt x="2988" y="6648"/>
                  </a:cubicBezTo>
                  <a:cubicBezTo>
                    <a:pt x="3009" y="6676"/>
                    <a:pt x="3027" y="6723"/>
                    <a:pt x="2983" y="6896"/>
                  </a:cubicBezTo>
                  <a:cubicBezTo>
                    <a:pt x="3005" y="6929"/>
                    <a:pt x="2991" y="6986"/>
                    <a:pt x="2955" y="7054"/>
                  </a:cubicBezTo>
                  <a:cubicBezTo>
                    <a:pt x="2918" y="7127"/>
                    <a:pt x="2868" y="7213"/>
                    <a:pt x="2810" y="7314"/>
                  </a:cubicBezTo>
                  <a:cubicBezTo>
                    <a:pt x="2782" y="7365"/>
                    <a:pt x="2753" y="7415"/>
                    <a:pt x="2724" y="7469"/>
                  </a:cubicBezTo>
                  <a:cubicBezTo>
                    <a:pt x="2699" y="7526"/>
                    <a:pt x="2674" y="7584"/>
                    <a:pt x="2656" y="7642"/>
                  </a:cubicBezTo>
                  <a:cubicBezTo>
                    <a:pt x="2616" y="7757"/>
                    <a:pt x="2587" y="7876"/>
                    <a:pt x="2605" y="7991"/>
                  </a:cubicBezTo>
                  <a:cubicBezTo>
                    <a:pt x="2591" y="8014"/>
                    <a:pt x="2580" y="8022"/>
                    <a:pt x="2571" y="8022"/>
                  </a:cubicBezTo>
                  <a:cubicBezTo>
                    <a:pt x="2542" y="8022"/>
                    <a:pt x="2530" y="7943"/>
                    <a:pt x="2496" y="7943"/>
                  </a:cubicBezTo>
                  <a:cubicBezTo>
                    <a:pt x="2493" y="7943"/>
                    <a:pt x="2490" y="7943"/>
                    <a:pt x="2486" y="7945"/>
                  </a:cubicBezTo>
                  <a:cubicBezTo>
                    <a:pt x="2476" y="8096"/>
                    <a:pt x="2469" y="8204"/>
                    <a:pt x="2464" y="8291"/>
                  </a:cubicBezTo>
                  <a:lnTo>
                    <a:pt x="2464" y="8304"/>
                  </a:lnTo>
                  <a:lnTo>
                    <a:pt x="2464" y="8316"/>
                  </a:lnTo>
                  <a:lnTo>
                    <a:pt x="2464" y="8334"/>
                  </a:lnTo>
                  <a:cubicBezTo>
                    <a:pt x="2469" y="8344"/>
                    <a:pt x="2469" y="8355"/>
                    <a:pt x="2469" y="8366"/>
                  </a:cubicBezTo>
                  <a:cubicBezTo>
                    <a:pt x="2472" y="8387"/>
                    <a:pt x="2476" y="8406"/>
                    <a:pt x="2476" y="8424"/>
                  </a:cubicBezTo>
                  <a:cubicBezTo>
                    <a:pt x="2479" y="8459"/>
                    <a:pt x="2486" y="8499"/>
                    <a:pt x="2494" y="8553"/>
                  </a:cubicBezTo>
                  <a:cubicBezTo>
                    <a:pt x="2497" y="8567"/>
                    <a:pt x="2501" y="8582"/>
                    <a:pt x="2501" y="8600"/>
                  </a:cubicBezTo>
                  <a:cubicBezTo>
                    <a:pt x="2504" y="8607"/>
                    <a:pt x="2504" y="8615"/>
                    <a:pt x="2504" y="8625"/>
                  </a:cubicBezTo>
                  <a:cubicBezTo>
                    <a:pt x="2508" y="8629"/>
                    <a:pt x="2504" y="8632"/>
                    <a:pt x="2504" y="8632"/>
                  </a:cubicBezTo>
                  <a:lnTo>
                    <a:pt x="2497" y="8643"/>
                  </a:lnTo>
                  <a:cubicBezTo>
                    <a:pt x="2483" y="8662"/>
                    <a:pt x="2464" y="8687"/>
                    <a:pt x="2439" y="8719"/>
                  </a:cubicBezTo>
                  <a:cubicBezTo>
                    <a:pt x="2389" y="8730"/>
                    <a:pt x="2339" y="8737"/>
                    <a:pt x="2296" y="8745"/>
                  </a:cubicBezTo>
                  <a:cubicBezTo>
                    <a:pt x="2205" y="8770"/>
                    <a:pt x="2108" y="8802"/>
                    <a:pt x="2011" y="8834"/>
                  </a:cubicBezTo>
                  <a:cubicBezTo>
                    <a:pt x="2070" y="8819"/>
                    <a:pt x="2113" y="8813"/>
                    <a:pt x="2143" y="8813"/>
                  </a:cubicBezTo>
                  <a:cubicBezTo>
                    <a:pt x="2226" y="8813"/>
                    <a:pt x="2204" y="8866"/>
                    <a:pt x="2148" y="8935"/>
                  </a:cubicBezTo>
                  <a:cubicBezTo>
                    <a:pt x="2108" y="8982"/>
                    <a:pt x="2054" y="9039"/>
                    <a:pt x="1997" y="9094"/>
                  </a:cubicBezTo>
                  <a:cubicBezTo>
                    <a:pt x="1939" y="9147"/>
                    <a:pt x="1881" y="9205"/>
                    <a:pt x="1834" y="9252"/>
                  </a:cubicBezTo>
                  <a:cubicBezTo>
                    <a:pt x="1856" y="9249"/>
                    <a:pt x="1877" y="9245"/>
                    <a:pt x="1899" y="9245"/>
                  </a:cubicBezTo>
                  <a:lnTo>
                    <a:pt x="1794" y="9295"/>
                  </a:lnTo>
                  <a:cubicBezTo>
                    <a:pt x="1806" y="9281"/>
                    <a:pt x="1820" y="9267"/>
                    <a:pt x="1834" y="9252"/>
                  </a:cubicBezTo>
                  <a:lnTo>
                    <a:pt x="1834" y="9252"/>
                  </a:lnTo>
                  <a:cubicBezTo>
                    <a:pt x="1806" y="9256"/>
                    <a:pt x="1773" y="9263"/>
                    <a:pt x="1744" y="9267"/>
                  </a:cubicBezTo>
                  <a:cubicBezTo>
                    <a:pt x="1756" y="9220"/>
                    <a:pt x="1773" y="9166"/>
                    <a:pt x="1781" y="9115"/>
                  </a:cubicBezTo>
                  <a:cubicBezTo>
                    <a:pt x="1784" y="9069"/>
                    <a:pt x="1777" y="9029"/>
                    <a:pt x="1723" y="9014"/>
                  </a:cubicBezTo>
                  <a:cubicBezTo>
                    <a:pt x="1691" y="9043"/>
                    <a:pt x="1621" y="9094"/>
                    <a:pt x="1543" y="9137"/>
                  </a:cubicBezTo>
                  <a:cubicBezTo>
                    <a:pt x="1556" y="9110"/>
                    <a:pt x="1563" y="9086"/>
                    <a:pt x="1534" y="9086"/>
                  </a:cubicBezTo>
                  <a:cubicBezTo>
                    <a:pt x="1532" y="9086"/>
                    <a:pt x="1530" y="9086"/>
                    <a:pt x="1528" y="9086"/>
                  </a:cubicBezTo>
                  <a:cubicBezTo>
                    <a:pt x="1492" y="9090"/>
                    <a:pt x="1449" y="9141"/>
                    <a:pt x="1388" y="9205"/>
                  </a:cubicBezTo>
                  <a:cubicBezTo>
                    <a:pt x="1272" y="9209"/>
                    <a:pt x="1150" y="9216"/>
                    <a:pt x="1021" y="9227"/>
                  </a:cubicBezTo>
                  <a:cubicBezTo>
                    <a:pt x="1034" y="9242"/>
                    <a:pt x="1049" y="9252"/>
                    <a:pt x="1067" y="9267"/>
                  </a:cubicBezTo>
                  <a:cubicBezTo>
                    <a:pt x="735" y="9396"/>
                    <a:pt x="379" y="9537"/>
                    <a:pt x="0" y="9688"/>
                  </a:cubicBezTo>
                  <a:lnTo>
                    <a:pt x="69" y="9724"/>
                  </a:lnTo>
                  <a:cubicBezTo>
                    <a:pt x="645" y="9894"/>
                    <a:pt x="1142" y="10009"/>
                    <a:pt x="1557" y="10102"/>
                  </a:cubicBezTo>
                  <a:cubicBezTo>
                    <a:pt x="1734" y="10142"/>
                    <a:pt x="1921" y="10182"/>
                    <a:pt x="2126" y="10228"/>
                  </a:cubicBezTo>
                  <a:cubicBezTo>
                    <a:pt x="2198" y="10243"/>
                    <a:pt x="2278" y="10265"/>
                    <a:pt x="2364" y="10286"/>
                  </a:cubicBezTo>
                  <a:cubicBezTo>
                    <a:pt x="2407" y="10301"/>
                    <a:pt x="2451" y="10311"/>
                    <a:pt x="2497" y="10326"/>
                  </a:cubicBezTo>
                  <a:cubicBezTo>
                    <a:pt x="2519" y="10333"/>
                    <a:pt x="2544" y="10340"/>
                    <a:pt x="2566" y="10348"/>
                  </a:cubicBezTo>
                  <a:lnTo>
                    <a:pt x="2577" y="10351"/>
                  </a:lnTo>
                  <a:lnTo>
                    <a:pt x="2580" y="10354"/>
                  </a:lnTo>
                  <a:lnTo>
                    <a:pt x="2580" y="10358"/>
                  </a:lnTo>
                  <a:lnTo>
                    <a:pt x="2580" y="10373"/>
                  </a:lnTo>
                  <a:cubicBezTo>
                    <a:pt x="2580" y="10387"/>
                    <a:pt x="2584" y="10398"/>
                    <a:pt x="2584" y="10409"/>
                  </a:cubicBezTo>
                  <a:cubicBezTo>
                    <a:pt x="2569" y="10391"/>
                    <a:pt x="2559" y="10383"/>
                    <a:pt x="2548" y="10376"/>
                  </a:cubicBezTo>
                  <a:cubicBezTo>
                    <a:pt x="2522" y="10376"/>
                    <a:pt x="2501" y="10383"/>
                    <a:pt x="2486" y="10387"/>
                  </a:cubicBezTo>
                  <a:cubicBezTo>
                    <a:pt x="2454" y="10398"/>
                    <a:pt x="2433" y="10412"/>
                    <a:pt x="2418" y="10431"/>
                  </a:cubicBezTo>
                  <a:cubicBezTo>
                    <a:pt x="2400" y="10448"/>
                    <a:pt x="2386" y="10466"/>
                    <a:pt x="2368" y="10484"/>
                  </a:cubicBezTo>
                  <a:cubicBezTo>
                    <a:pt x="2361" y="10491"/>
                    <a:pt x="2356" y="10495"/>
                    <a:pt x="2350" y="10499"/>
                  </a:cubicBezTo>
                  <a:cubicBezTo>
                    <a:pt x="2346" y="10506"/>
                    <a:pt x="2339" y="10509"/>
                    <a:pt x="2331" y="10517"/>
                  </a:cubicBezTo>
                  <a:cubicBezTo>
                    <a:pt x="2318" y="10527"/>
                    <a:pt x="2303" y="10539"/>
                    <a:pt x="2288" y="10546"/>
                  </a:cubicBezTo>
                  <a:cubicBezTo>
                    <a:pt x="2292" y="10539"/>
                    <a:pt x="2292" y="10534"/>
                    <a:pt x="2292" y="10531"/>
                  </a:cubicBezTo>
                  <a:cubicBezTo>
                    <a:pt x="2292" y="10527"/>
                    <a:pt x="2288" y="10524"/>
                    <a:pt x="2288" y="10520"/>
                  </a:cubicBezTo>
                  <a:cubicBezTo>
                    <a:pt x="2285" y="10513"/>
                    <a:pt x="2281" y="10506"/>
                    <a:pt x="2274" y="10499"/>
                  </a:cubicBezTo>
                  <a:cubicBezTo>
                    <a:pt x="2263" y="10484"/>
                    <a:pt x="2245" y="10474"/>
                    <a:pt x="2223" y="10463"/>
                  </a:cubicBezTo>
                  <a:cubicBezTo>
                    <a:pt x="2177" y="10441"/>
                    <a:pt x="2119" y="10431"/>
                    <a:pt x="2062" y="10419"/>
                  </a:cubicBezTo>
                  <a:cubicBezTo>
                    <a:pt x="2047" y="10416"/>
                    <a:pt x="2032" y="10416"/>
                    <a:pt x="2018" y="10412"/>
                  </a:cubicBezTo>
                  <a:lnTo>
                    <a:pt x="2007" y="10409"/>
                  </a:lnTo>
                  <a:lnTo>
                    <a:pt x="1982" y="10401"/>
                  </a:lnTo>
                  <a:cubicBezTo>
                    <a:pt x="1964" y="10398"/>
                    <a:pt x="1946" y="10391"/>
                    <a:pt x="1928" y="10387"/>
                  </a:cubicBezTo>
                  <a:cubicBezTo>
                    <a:pt x="1859" y="10361"/>
                    <a:pt x="1784" y="10340"/>
                    <a:pt x="1708" y="10311"/>
                  </a:cubicBezTo>
                  <a:cubicBezTo>
                    <a:pt x="1553" y="10261"/>
                    <a:pt x="1391" y="10196"/>
                    <a:pt x="1247" y="10128"/>
                  </a:cubicBezTo>
                  <a:lnTo>
                    <a:pt x="1247" y="10128"/>
                  </a:lnTo>
                  <a:cubicBezTo>
                    <a:pt x="1398" y="10200"/>
                    <a:pt x="1442" y="10239"/>
                    <a:pt x="1438" y="10258"/>
                  </a:cubicBezTo>
                  <a:cubicBezTo>
                    <a:pt x="1435" y="10266"/>
                    <a:pt x="1419" y="10270"/>
                    <a:pt x="1396" y="10270"/>
                  </a:cubicBezTo>
                  <a:cubicBezTo>
                    <a:pt x="1373" y="10270"/>
                    <a:pt x="1344" y="10266"/>
                    <a:pt x="1315" y="10261"/>
                  </a:cubicBezTo>
                  <a:lnTo>
                    <a:pt x="1315" y="10261"/>
                  </a:lnTo>
                  <a:cubicBezTo>
                    <a:pt x="1539" y="10333"/>
                    <a:pt x="1748" y="10401"/>
                    <a:pt x="1946" y="10463"/>
                  </a:cubicBezTo>
                  <a:lnTo>
                    <a:pt x="1964" y="10469"/>
                  </a:lnTo>
                  <a:lnTo>
                    <a:pt x="1975" y="10474"/>
                  </a:lnTo>
                  <a:lnTo>
                    <a:pt x="1982" y="10474"/>
                  </a:lnTo>
                  <a:lnTo>
                    <a:pt x="1993" y="10477"/>
                  </a:lnTo>
                  <a:lnTo>
                    <a:pt x="2018" y="10481"/>
                  </a:lnTo>
                  <a:lnTo>
                    <a:pt x="2072" y="10484"/>
                  </a:lnTo>
                  <a:cubicBezTo>
                    <a:pt x="2108" y="10491"/>
                    <a:pt x="2148" y="10495"/>
                    <a:pt x="2191" y="10502"/>
                  </a:cubicBezTo>
                  <a:cubicBezTo>
                    <a:pt x="2145" y="10539"/>
                    <a:pt x="2148" y="10560"/>
                    <a:pt x="2166" y="10582"/>
                  </a:cubicBezTo>
                  <a:cubicBezTo>
                    <a:pt x="2173" y="10585"/>
                    <a:pt x="2177" y="10592"/>
                    <a:pt x="2183" y="10596"/>
                  </a:cubicBezTo>
                  <a:lnTo>
                    <a:pt x="2188" y="10599"/>
                  </a:lnTo>
                  <a:cubicBezTo>
                    <a:pt x="2191" y="10603"/>
                    <a:pt x="2191" y="10603"/>
                    <a:pt x="2191" y="10607"/>
                  </a:cubicBezTo>
                  <a:cubicBezTo>
                    <a:pt x="2191" y="10614"/>
                    <a:pt x="2188" y="10617"/>
                    <a:pt x="2188" y="10625"/>
                  </a:cubicBezTo>
                  <a:cubicBezTo>
                    <a:pt x="2180" y="10650"/>
                    <a:pt x="2173" y="10679"/>
                    <a:pt x="2162" y="10707"/>
                  </a:cubicBezTo>
                  <a:cubicBezTo>
                    <a:pt x="2194" y="10680"/>
                    <a:pt x="2221" y="10667"/>
                    <a:pt x="2241" y="10667"/>
                  </a:cubicBezTo>
                  <a:cubicBezTo>
                    <a:pt x="2253" y="10667"/>
                    <a:pt x="2262" y="10671"/>
                    <a:pt x="2270" y="10679"/>
                  </a:cubicBezTo>
                  <a:cubicBezTo>
                    <a:pt x="2292" y="10697"/>
                    <a:pt x="2303" y="10747"/>
                    <a:pt x="2310" y="10812"/>
                  </a:cubicBezTo>
                  <a:cubicBezTo>
                    <a:pt x="2310" y="10827"/>
                    <a:pt x="2313" y="10845"/>
                    <a:pt x="2313" y="10863"/>
                  </a:cubicBezTo>
                  <a:cubicBezTo>
                    <a:pt x="2313" y="10880"/>
                    <a:pt x="2318" y="10898"/>
                    <a:pt x="2318" y="10920"/>
                  </a:cubicBezTo>
                  <a:cubicBezTo>
                    <a:pt x="2321" y="10974"/>
                    <a:pt x="2321" y="11028"/>
                    <a:pt x="2324" y="11082"/>
                  </a:cubicBezTo>
                  <a:cubicBezTo>
                    <a:pt x="2331" y="11187"/>
                    <a:pt x="2339" y="11287"/>
                    <a:pt x="2356" y="11363"/>
                  </a:cubicBezTo>
                  <a:cubicBezTo>
                    <a:pt x="2350" y="11366"/>
                    <a:pt x="2343" y="11367"/>
                    <a:pt x="2336" y="11367"/>
                  </a:cubicBezTo>
                  <a:cubicBezTo>
                    <a:pt x="2278" y="11367"/>
                    <a:pt x="2221" y="11274"/>
                    <a:pt x="2235" y="10942"/>
                  </a:cubicBezTo>
                  <a:lnTo>
                    <a:pt x="2235" y="10942"/>
                  </a:lnTo>
                  <a:cubicBezTo>
                    <a:pt x="2158" y="11147"/>
                    <a:pt x="2220" y="11280"/>
                    <a:pt x="2285" y="11410"/>
                  </a:cubicBezTo>
                  <a:cubicBezTo>
                    <a:pt x="2350" y="11540"/>
                    <a:pt x="2418" y="11666"/>
                    <a:pt x="2368" y="11868"/>
                  </a:cubicBezTo>
                  <a:cubicBezTo>
                    <a:pt x="2361" y="11778"/>
                    <a:pt x="2368" y="11727"/>
                    <a:pt x="2331" y="11695"/>
                  </a:cubicBezTo>
                  <a:lnTo>
                    <a:pt x="2331" y="11695"/>
                  </a:lnTo>
                  <a:cubicBezTo>
                    <a:pt x="2368" y="11799"/>
                    <a:pt x="2382" y="11979"/>
                    <a:pt x="2378" y="12120"/>
                  </a:cubicBezTo>
                  <a:cubicBezTo>
                    <a:pt x="2378" y="12233"/>
                    <a:pt x="2367" y="12320"/>
                    <a:pt x="2345" y="12320"/>
                  </a:cubicBezTo>
                  <a:cubicBezTo>
                    <a:pt x="2340" y="12320"/>
                    <a:pt x="2334" y="12315"/>
                    <a:pt x="2328" y="12303"/>
                  </a:cubicBezTo>
                  <a:lnTo>
                    <a:pt x="2318" y="12213"/>
                  </a:lnTo>
                  <a:lnTo>
                    <a:pt x="2318" y="12213"/>
                  </a:lnTo>
                  <a:cubicBezTo>
                    <a:pt x="2331" y="12513"/>
                    <a:pt x="2375" y="12970"/>
                    <a:pt x="2461" y="13356"/>
                  </a:cubicBezTo>
                  <a:cubicBezTo>
                    <a:pt x="2501" y="13550"/>
                    <a:pt x="2555" y="13723"/>
                    <a:pt x="2602" y="13853"/>
                  </a:cubicBezTo>
                  <a:cubicBezTo>
                    <a:pt x="2627" y="13918"/>
                    <a:pt x="2652" y="13971"/>
                    <a:pt x="2677" y="14011"/>
                  </a:cubicBezTo>
                  <a:cubicBezTo>
                    <a:pt x="2702" y="14051"/>
                    <a:pt x="2728" y="14076"/>
                    <a:pt x="2750" y="14084"/>
                  </a:cubicBezTo>
                  <a:cubicBezTo>
                    <a:pt x="2748" y="14084"/>
                    <a:pt x="2746" y="14084"/>
                    <a:pt x="2743" y="14084"/>
                  </a:cubicBezTo>
                  <a:cubicBezTo>
                    <a:pt x="2701" y="14084"/>
                    <a:pt x="2531" y="14045"/>
                    <a:pt x="2494" y="14014"/>
                  </a:cubicBezTo>
                  <a:lnTo>
                    <a:pt x="2494" y="14014"/>
                  </a:lnTo>
                  <a:lnTo>
                    <a:pt x="2688" y="14249"/>
                  </a:lnTo>
                  <a:lnTo>
                    <a:pt x="2785" y="14365"/>
                  </a:lnTo>
                  <a:lnTo>
                    <a:pt x="2836" y="14422"/>
                  </a:lnTo>
                  <a:lnTo>
                    <a:pt x="2886" y="14480"/>
                  </a:lnTo>
                  <a:lnTo>
                    <a:pt x="3038" y="14646"/>
                  </a:lnTo>
                  <a:cubicBezTo>
                    <a:pt x="3063" y="14754"/>
                    <a:pt x="3091" y="14862"/>
                    <a:pt x="3124" y="14966"/>
                  </a:cubicBezTo>
                  <a:cubicBezTo>
                    <a:pt x="3084" y="14991"/>
                    <a:pt x="3045" y="15017"/>
                    <a:pt x="3005" y="15035"/>
                  </a:cubicBezTo>
                  <a:cubicBezTo>
                    <a:pt x="2972" y="15048"/>
                    <a:pt x="2938" y="15059"/>
                    <a:pt x="2905" y="15059"/>
                  </a:cubicBezTo>
                  <a:cubicBezTo>
                    <a:pt x="2884" y="15059"/>
                    <a:pt x="2864" y="15055"/>
                    <a:pt x="2843" y="15045"/>
                  </a:cubicBezTo>
                  <a:cubicBezTo>
                    <a:pt x="2815" y="15035"/>
                    <a:pt x="2789" y="15013"/>
                    <a:pt x="2760" y="14980"/>
                  </a:cubicBezTo>
                  <a:cubicBezTo>
                    <a:pt x="2732" y="14948"/>
                    <a:pt x="2707" y="14905"/>
                    <a:pt x="2681" y="14847"/>
                  </a:cubicBezTo>
                  <a:lnTo>
                    <a:pt x="2681" y="14847"/>
                  </a:lnTo>
                  <a:cubicBezTo>
                    <a:pt x="2688" y="14919"/>
                    <a:pt x="2699" y="14998"/>
                    <a:pt x="2724" y="15100"/>
                  </a:cubicBezTo>
                  <a:cubicBezTo>
                    <a:pt x="2739" y="15146"/>
                    <a:pt x="2757" y="15200"/>
                    <a:pt x="2778" y="15258"/>
                  </a:cubicBezTo>
                  <a:cubicBezTo>
                    <a:pt x="2789" y="15286"/>
                    <a:pt x="2800" y="15319"/>
                    <a:pt x="2815" y="15351"/>
                  </a:cubicBezTo>
                  <a:cubicBezTo>
                    <a:pt x="2829" y="15381"/>
                    <a:pt x="2843" y="15413"/>
                    <a:pt x="2861" y="15449"/>
                  </a:cubicBezTo>
                  <a:cubicBezTo>
                    <a:pt x="2853" y="15371"/>
                    <a:pt x="2935" y="15237"/>
                    <a:pt x="2996" y="15237"/>
                  </a:cubicBezTo>
                  <a:cubicBezTo>
                    <a:pt x="3014" y="15237"/>
                    <a:pt x="3030" y="15248"/>
                    <a:pt x="3041" y="15276"/>
                  </a:cubicBezTo>
                  <a:cubicBezTo>
                    <a:pt x="3020" y="15474"/>
                    <a:pt x="3020" y="15542"/>
                    <a:pt x="3027" y="15618"/>
                  </a:cubicBezTo>
                  <a:cubicBezTo>
                    <a:pt x="3031" y="15657"/>
                    <a:pt x="3031" y="15697"/>
                    <a:pt x="3038" y="15758"/>
                  </a:cubicBezTo>
                  <a:cubicBezTo>
                    <a:pt x="3045" y="15816"/>
                    <a:pt x="3052" y="15892"/>
                    <a:pt x="3059" y="16003"/>
                  </a:cubicBezTo>
                  <a:cubicBezTo>
                    <a:pt x="3059" y="15961"/>
                    <a:pt x="3087" y="15941"/>
                    <a:pt x="3127" y="15941"/>
                  </a:cubicBezTo>
                  <a:cubicBezTo>
                    <a:pt x="3145" y="15941"/>
                    <a:pt x="3165" y="15945"/>
                    <a:pt x="3186" y="15953"/>
                  </a:cubicBezTo>
                  <a:cubicBezTo>
                    <a:pt x="3257" y="15981"/>
                    <a:pt x="3340" y="16054"/>
                    <a:pt x="3384" y="16162"/>
                  </a:cubicBezTo>
                  <a:cubicBezTo>
                    <a:pt x="3380" y="16160"/>
                    <a:pt x="3375" y="16160"/>
                    <a:pt x="3370" y="16160"/>
                  </a:cubicBezTo>
                  <a:cubicBezTo>
                    <a:pt x="3326" y="16160"/>
                    <a:pt x="3241" y="16214"/>
                    <a:pt x="3179" y="16214"/>
                  </a:cubicBezTo>
                  <a:cubicBezTo>
                    <a:pt x="3163" y="16214"/>
                    <a:pt x="3148" y="16210"/>
                    <a:pt x="3136" y="16199"/>
                  </a:cubicBezTo>
                  <a:lnTo>
                    <a:pt x="3136" y="16199"/>
                  </a:lnTo>
                  <a:lnTo>
                    <a:pt x="3340" y="16418"/>
                  </a:lnTo>
                  <a:lnTo>
                    <a:pt x="3394" y="16475"/>
                  </a:lnTo>
                  <a:lnTo>
                    <a:pt x="3448" y="16530"/>
                  </a:lnTo>
                  <a:lnTo>
                    <a:pt x="3538" y="16616"/>
                  </a:lnTo>
                  <a:cubicBezTo>
                    <a:pt x="3524" y="16605"/>
                    <a:pt x="3510" y="16599"/>
                    <a:pt x="3496" y="16599"/>
                  </a:cubicBezTo>
                  <a:cubicBezTo>
                    <a:pt x="3429" y="16599"/>
                    <a:pt x="3376" y="16726"/>
                    <a:pt x="3372" y="16839"/>
                  </a:cubicBezTo>
                  <a:cubicBezTo>
                    <a:pt x="3374" y="16833"/>
                    <a:pt x="3375" y="16831"/>
                    <a:pt x="3378" y="16831"/>
                  </a:cubicBezTo>
                  <a:cubicBezTo>
                    <a:pt x="3385" y="16831"/>
                    <a:pt x="3396" y="16851"/>
                    <a:pt x="3412" y="16882"/>
                  </a:cubicBezTo>
                  <a:cubicBezTo>
                    <a:pt x="3434" y="16922"/>
                    <a:pt x="3463" y="16987"/>
                    <a:pt x="3495" y="17055"/>
                  </a:cubicBezTo>
                  <a:cubicBezTo>
                    <a:pt x="3528" y="17124"/>
                    <a:pt x="3563" y="17203"/>
                    <a:pt x="3596" y="17268"/>
                  </a:cubicBezTo>
                  <a:cubicBezTo>
                    <a:pt x="3628" y="17333"/>
                    <a:pt x="3661" y="17391"/>
                    <a:pt x="3686" y="17423"/>
                  </a:cubicBezTo>
                  <a:cubicBezTo>
                    <a:pt x="3661" y="17340"/>
                    <a:pt x="3636" y="17261"/>
                    <a:pt x="3614" y="17178"/>
                  </a:cubicBezTo>
                  <a:lnTo>
                    <a:pt x="3614" y="17178"/>
                  </a:lnTo>
                  <a:cubicBezTo>
                    <a:pt x="3751" y="17481"/>
                    <a:pt x="3902" y="17585"/>
                    <a:pt x="4054" y="17679"/>
                  </a:cubicBezTo>
                  <a:cubicBezTo>
                    <a:pt x="4205" y="17776"/>
                    <a:pt x="4356" y="17866"/>
                    <a:pt x="4526" y="18133"/>
                  </a:cubicBezTo>
                  <a:cubicBezTo>
                    <a:pt x="4510" y="18125"/>
                    <a:pt x="4486" y="18121"/>
                    <a:pt x="4460" y="18121"/>
                  </a:cubicBezTo>
                  <a:cubicBezTo>
                    <a:pt x="4421" y="18121"/>
                    <a:pt x="4378" y="18131"/>
                    <a:pt x="4345" y="18154"/>
                  </a:cubicBezTo>
                  <a:cubicBezTo>
                    <a:pt x="4288" y="18194"/>
                    <a:pt x="4263" y="18277"/>
                    <a:pt x="4345" y="18421"/>
                  </a:cubicBezTo>
                  <a:cubicBezTo>
                    <a:pt x="4393" y="18435"/>
                    <a:pt x="4464" y="18460"/>
                    <a:pt x="4558" y="18489"/>
                  </a:cubicBezTo>
                  <a:cubicBezTo>
                    <a:pt x="4652" y="18518"/>
                    <a:pt x="4764" y="18554"/>
                    <a:pt x="4882" y="18601"/>
                  </a:cubicBezTo>
                  <a:cubicBezTo>
                    <a:pt x="4897" y="18608"/>
                    <a:pt x="4915" y="18612"/>
                    <a:pt x="4929" y="18619"/>
                  </a:cubicBezTo>
                  <a:cubicBezTo>
                    <a:pt x="5008" y="18720"/>
                    <a:pt x="5084" y="18817"/>
                    <a:pt x="5163" y="18911"/>
                  </a:cubicBezTo>
                  <a:cubicBezTo>
                    <a:pt x="5236" y="18997"/>
                    <a:pt x="5311" y="19084"/>
                    <a:pt x="5387" y="19170"/>
                  </a:cubicBezTo>
                  <a:cubicBezTo>
                    <a:pt x="5344" y="19152"/>
                    <a:pt x="5304" y="19134"/>
                    <a:pt x="5261" y="19116"/>
                  </a:cubicBezTo>
                  <a:cubicBezTo>
                    <a:pt x="5192" y="19087"/>
                    <a:pt x="5123" y="19055"/>
                    <a:pt x="5055" y="19019"/>
                  </a:cubicBezTo>
                  <a:cubicBezTo>
                    <a:pt x="4987" y="18986"/>
                    <a:pt x="4918" y="18951"/>
                    <a:pt x="4853" y="18914"/>
                  </a:cubicBezTo>
                  <a:cubicBezTo>
                    <a:pt x="4792" y="18878"/>
                    <a:pt x="4727" y="18846"/>
                    <a:pt x="4674" y="18810"/>
                  </a:cubicBezTo>
                  <a:cubicBezTo>
                    <a:pt x="4616" y="18774"/>
                    <a:pt x="4566" y="18741"/>
                    <a:pt x="4518" y="18709"/>
                  </a:cubicBezTo>
                  <a:lnTo>
                    <a:pt x="4518" y="18709"/>
                  </a:lnTo>
                  <a:cubicBezTo>
                    <a:pt x="4572" y="18824"/>
                    <a:pt x="4566" y="18849"/>
                    <a:pt x="4576" y="18882"/>
                  </a:cubicBezTo>
                  <a:cubicBezTo>
                    <a:pt x="4587" y="18918"/>
                    <a:pt x="4612" y="18957"/>
                    <a:pt x="4731" y="19102"/>
                  </a:cubicBezTo>
                  <a:cubicBezTo>
                    <a:pt x="4739" y="19132"/>
                    <a:pt x="4733" y="19145"/>
                    <a:pt x="4720" y="19145"/>
                  </a:cubicBezTo>
                  <a:cubicBezTo>
                    <a:pt x="4702" y="19145"/>
                    <a:pt x="4672" y="19125"/>
                    <a:pt x="4637" y="19094"/>
                  </a:cubicBezTo>
                  <a:cubicBezTo>
                    <a:pt x="4572" y="19041"/>
                    <a:pt x="4493" y="18957"/>
                    <a:pt x="4461" y="18914"/>
                  </a:cubicBezTo>
                  <a:lnTo>
                    <a:pt x="4461" y="18914"/>
                  </a:lnTo>
                  <a:cubicBezTo>
                    <a:pt x="4501" y="18976"/>
                    <a:pt x="4547" y="19034"/>
                    <a:pt x="4587" y="19091"/>
                  </a:cubicBezTo>
                  <a:lnTo>
                    <a:pt x="4717" y="19271"/>
                  </a:lnTo>
                  <a:cubicBezTo>
                    <a:pt x="4807" y="19386"/>
                    <a:pt x="4897" y="19501"/>
                    <a:pt x="4990" y="19617"/>
                  </a:cubicBezTo>
                  <a:cubicBezTo>
                    <a:pt x="4998" y="19603"/>
                    <a:pt x="5010" y="19597"/>
                    <a:pt x="5025" y="19597"/>
                  </a:cubicBezTo>
                  <a:cubicBezTo>
                    <a:pt x="5047" y="19597"/>
                    <a:pt x="5076" y="19609"/>
                    <a:pt x="5109" y="19628"/>
                  </a:cubicBezTo>
                  <a:cubicBezTo>
                    <a:pt x="5163" y="19656"/>
                    <a:pt x="5236" y="19707"/>
                    <a:pt x="5300" y="19757"/>
                  </a:cubicBezTo>
                  <a:cubicBezTo>
                    <a:pt x="5414" y="19839"/>
                    <a:pt x="5526" y="19919"/>
                    <a:pt x="5579" y="19919"/>
                  </a:cubicBezTo>
                  <a:cubicBezTo>
                    <a:pt x="5592" y="19919"/>
                    <a:pt x="5601" y="19915"/>
                    <a:pt x="5607" y="19905"/>
                  </a:cubicBezTo>
                  <a:cubicBezTo>
                    <a:pt x="5351" y="19718"/>
                    <a:pt x="5102" y="19520"/>
                    <a:pt x="4864" y="19307"/>
                  </a:cubicBezTo>
                  <a:cubicBezTo>
                    <a:pt x="4876" y="19290"/>
                    <a:pt x="4898" y="19282"/>
                    <a:pt x="4928" y="19282"/>
                  </a:cubicBezTo>
                  <a:cubicBezTo>
                    <a:pt x="5001" y="19282"/>
                    <a:pt x="5121" y="19327"/>
                    <a:pt x="5261" y="19401"/>
                  </a:cubicBezTo>
                  <a:cubicBezTo>
                    <a:pt x="5462" y="19513"/>
                    <a:pt x="5700" y="19682"/>
                    <a:pt x="5909" y="19894"/>
                  </a:cubicBezTo>
                  <a:cubicBezTo>
                    <a:pt x="5945" y="19967"/>
                    <a:pt x="5884" y="19992"/>
                    <a:pt x="5811" y="20002"/>
                  </a:cubicBezTo>
                  <a:cubicBezTo>
                    <a:pt x="5736" y="20013"/>
                    <a:pt x="5650" y="20010"/>
                    <a:pt x="5639" y="20028"/>
                  </a:cubicBezTo>
                  <a:cubicBezTo>
                    <a:pt x="5664" y="20035"/>
                    <a:pt x="5703" y="20056"/>
                    <a:pt x="5754" y="20093"/>
                  </a:cubicBezTo>
                  <a:cubicBezTo>
                    <a:pt x="5805" y="20125"/>
                    <a:pt x="5862" y="20168"/>
                    <a:pt x="5920" y="20211"/>
                  </a:cubicBezTo>
                  <a:cubicBezTo>
                    <a:pt x="6031" y="20298"/>
                    <a:pt x="6139" y="20384"/>
                    <a:pt x="6147" y="20417"/>
                  </a:cubicBezTo>
                  <a:lnTo>
                    <a:pt x="5906" y="20298"/>
                  </a:lnTo>
                  <a:lnTo>
                    <a:pt x="5906" y="20298"/>
                  </a:lnTo>
                  <a:cubicBezTo>
                    <a:pt x="5963" y="20366"/>
                    <a:pt x="6024" y="20413"/>
                    <a:pt x="6089" y="20452"/>
                  </a:cubicBezTo>
                  <a:cubicBezTo>
                    <a:pt x="6154" y="20492"/>
                    <a:pt x="6222" y="20521"/>
                    <a:pt x="6287" y="20557"/>
                  </a:cubicBezTo>
                  <a:cubicBezTo>
                    <a:pt x="6424" y="20622"/>
                    <a:pt x="6561" y="20698"/>
                    <a:pt x="6684" y="20871"/>
                  </a:cubicBezTo>
                  <a:cubicBezTo>
                    <a:pt x="6737" y="20918"/>
                    <a:pt x="6799" y="21014"/>
                    <a:pt x="6852" y="21094"/>
                  </a:cubicBezTo>
                  <a:cubicBezTo>
                    <a:pt x="6901" y="21161"/>
                    <a:pt x="6945" y="21215"/>
                    <a:pt x="6977" y="21215"/>
                  </a:cubicBezTo>
                  <a:cubicBezTo>
                    <a:pt x="6983" y="21215"/>
                    <a:pt x="6988" y="21213"/>
                    <a:pt x="6993" y="21209"/>
                  </a:cubicBezTo>
                  <a:cubicBezTo>
                    <a:pt x="6943" y="21079"/>
                    <a:pt x="6975" y="20914"/>
                    <a:pt x="7047" y="20777"/>
                  </a:cubicBezTo>
                  <a:cubicBezTo>
                    <a:pt x="7062" y="20752"/>
                    <a:pt x="7076" y="20727"/>
                    <a:pt x="7095" y="20701"/>
                  </a:cubicBezTo>
                  <a:cubicBezTo>
                    <a:pt x="7220" y="20791"/>
                    <a:pt x="7350" y="20881"/>
                    <a:pt x="7479" y="20964"/>
                  </a:cubicBezTo>
                  <a:lnTo>
                    <a:pt x="7433" y="20996"/>
                  </a:lnTo>
                  <a:cubicBezTo>
                    <a:pt x="7458" y="21014"/>
                    <a:pt x="7484" y="21029"/>
                    <a:pt x="7509" y="21044"/>
                  </a:cubicBezTo>
                  <a:lnTo>
                    <a:pt x="7534" y="21001"/>
                  </a:lnTo>
                  <a:cubicBezTo>
                    <a:pt x="7667" y="21087"/>
                    <a:pt x="7804" y="21169"/>
                    <a:pt x="7938" y="21249"/>
                  </a:cubicBezTo>
                  <a:cubicBezTo>
                    <a:pt x="7933" y="21299"/>
                    <a:pt x="7851" y="21314"/>
                    <a:pt x="7765" y="21325"/>
                  </a:cubicBezTo>
                  <a:cubicBezTo>
                    <a:pt x="7652" y="21339"/>
                    <a:pt x="7537" y="21346"/>
                    <a:pt x="7595" y="21440"/>
                  </a:cubicBezTo>
                  <a:cubicBezTo>
                    <a:pt x="7603" y="21432"/>
                    <a:pt x="7621" y="21429"/>
                    <a:pt x="7643" y="21429"/>
                  </a:cubicBezTo>
                  <a:cubicBezTo>
                    <a:pt x="7694" y="21429"/>
                    <a:pt x="7769" y="21444"/>
                    <a:pt x="7804" y="21455"/>
                  </a:cubicBezTo>
                  <a:cubicBezTo>
                    <a:pt x="7916" y="21551"/>
                    <a:pt x="7695" y="21523"/>
                    <a:pt x="7981" y="21663"/>
                  </a:cubicBezTo>
                  <a:cubicBezTo>
                    <a:pt x="7993" y="21654"/>
                    <a:pt x="8008" y="21650"/>
                    <a:pt x="8026" y="21650"/>
                  </a:cubicBezTo>
                  <a:cubicBezTo>
                    <a:pt x="8127" y="21650"/>
                    <a:pt x="8302" y="21776"/>
                    <a:pt x="8315" y="21776"/>
                  </a:cubicBezTo>
                  <a:cubicBezTo>
                    <a:pt x="8322" y="21776"/>
                    <a:pt x="8284" y="21741"/>
                    <a:pt x="8168" y="21634"/>
                  </a:cubicBezTo>
                  <a:lnTo>
                    <a:pt x="8168" y="21634"/>
                  </a:lnTo>
                  <a:cubicBezTo>
                    <a:pt x="8244" y="21663"/>
                    <a:pt x="8297" y="21688"/>
                    <a:pt x="8340" y="21714"/>
                  </a:cubicBezTo>
                  <a:cubicBezTo>
                    <a:pt x="8362" y="21724"/>
                    <a:pt x="8384" y="21739"/>
                    <a:pt x="8402" y="21749"/>
                  </a:cubicBezTo>
                  <a:cubicBezTo>
                    <a:pt x="8420" y="21761"/>
                    <a:pt x="8442" y="21774"/>
                    <a:pt x="8460" y="21786"/>
                  </a:cubicBezTo>
                  <a:cubicBezTo>
                    <a:pt x="8495" y="21811"/>
                    <a:pt x="8535" y="21836"/>
                    <a:pt x="8586" y="21865"/>
                  </a:cubicBezTo>
                  <a:cubicBezTo>
                    <a:pt x="8611" y="21883"/>
                    <a:pt x="8636" y="21897"/>
                    <a:pt x="8668" y="21915"/>
                  </a:cubicBezTo>
                  <a:cubicBezTo>
                    <a:pt x="8701" y="21930"/>
                    <a:pt x="8737" y="21947"/>
                    <a:pt x="8781" y="21966"/>
                  </a:cubicBezTo>
                  <a:cubicBezTo>
                    <a:pt x="8744" y="21901"/>
                    <a:pt x="8852" y="21869"/>
                    <a:pt x="9000" y="21861"/>
                  </a:cubicBezTo>
                  <a:cubicBezTo>
                    <a:pt x="9024" y="21859"/>
                    <a:pt x="9049" y="21858"/>
                    <a:pt x="9075" y="21858"/>
                  </a:cubicBezTo>
                  <a:cubicBezTo>
                    <a:pt x="9101" y="21858"/>
                    <a:pt x="9128" y="21859"/>
                    <a:pt x="9155" y="21861"/>
                  </a:cubicBezTo>
                  <a:cubicBezTo>
                    <a:pt x="9273" y="21915"/>
                    <a:pt x="9396" y="21962"/>
                    <a:pt x="9519" y="22012"/>
                  </a:cubicBezTo>
                  <a:cubicBezTo>
                    <a:pt x="9522" y="22020"/>
                    <a:pt x="9526" y="22023"/>
                    <a:pt x="9529" y="22030"/>
                  </a:cubicBezTo>
                  <a:cubicBezTo>
                    <a:pt x="9602" y="22060"/>
                    <a:pt x="9670" y="22088"/>
                    <a:pt x="9735" y="22113"/>
                  </a:cubicBezTo>
                  <a:cubicBezTo>
                    <a:pt x="9767" y="22128"/>
                    <a:pt x="9800" y="22142"/>
                    <a:pt x="9829" y="22157"/>
                  </a:cubicBezTo>
                  <a:cubicBezTo>
                    <a:pt x="9861" y="22168"/>
                    <a:pt x="9890" y="22182"/>
                    <a:pt x="9918" y="22193"/>
                  </a:cubicBezTo>
                  <a:cubicBezTo>
                    <a:pt x="9980" y="22218"/>
                    <a:pt x="10038" y="22243"/>
                    <a:pt x="10091" y="22265"/>
                  </a:cubicBezTo>
                  <a:cubicBezTo>
                    <a:pt x="10149" y="22290"/>
                    <a:pt x="10203" y="22311"/>
                    <a:pt x="10257" y="22333"/>
                  </a:cubicBezTo>
                  <a:cubicBezTo>
                    <a:pt x="10365" y="22380"/>
                    <a:pt x="10477" y="22416"/>
                    <a:pt x="10592" y="22459"/>
                  </a:cubicBezTo>
                  <a:cubicBezTo>
                    <a:pt x="10650" y="22481"/>
                    <a:pt x="10711" y="22499"/>
                    <a:pt x="10776" y="22517"/>
                  </a:cubicBezTo>
                  <a:cubicBezTo>
                    <a:pt x="10808" y="22528"/>
                    <a:pt x="10841" y="22539"/>
                    <a:pt x="10873" y="22546"/>
                  </a:cubicBezTo>
                  <a:cubicBezTo>
                    <a:pt x="10906" y="22557"/>
                    <a:pt x="10942" y="22564"/>
                    <a:pt x="10978" y="22574"/>
                  </a:cubicBezTo>
                  <a:cubicBezTo>
                    <a:pt x="10999" y="22596"/>
                    <a:pt x="11075" y="22636"/>
                    <a:pt x="11132" y="22672"/>
                  </a:cubicBezTo>
                  <a:cubicBezTo>
                    <a:pt x="11187" y="22704"/>
                    <a:pt x="11223" y="22737"/>
                    <a:pt x="11154" y="22751"/>
                  </a:cubicBezTo>
                  <a:cubicBezTo>
                    <a:pt x="11210" y="22749"/>
                    <a:pt x="11264" y="22738"/>
                    <a:pt x="11339" y="22738"/>
                  </a:cubicBezTo>
                  <a:cubicBezTo>
                    <a:pt x="11386" y="22738"/>
                    <a:pt x="11440" y="22742"/>
                    <a:pt x="11508" y="22755"/>
                  </a:cubicBezTo>
                  <a:cubicBezTo>
                    <a:pt x="11608" y="22813"/>
                    <a:pt x="11607" y="22829"/>
                    <a:pt x="11566" y="22829"/>
                  </a:cubicBezTo>
                  <a:cubicBezTo>
                    <a:pt x="11541" y="22829"/>
                    <a:pt x="11499" y="22823"/>
                    <a:pt x="11457" y="22816"/>
                  </a:cubicBezTo>
                  <a:cubicBezTo>
                    <a:pt x="11415" y="22811"/>
                    <a:pt x="11371" y="22805"/>
                    <a:pt x="11340" y="22805"/>
                  </a:cubicBezTo>
                  <a:cubicBezTo>
                    <a:pt x="11287" y="22805"/>
                    <a:pt x="11268" y="22821"/>
                    <a:pt x="11342" y="22885"/>
                  </a:cubicBezTo>
                  <a:cubicBezTo>
                    <a:pt x="11355" y="22858"/>
                    <a:pt x="11426" y="22849"/>
                    <a:pt x="11521" y="22849"/>
                  </a:cubicBezTo>
                  <a:cubicBezTo>
                    <a:pt x="11555" y="22849"/>
                    <a:pt x="11591" y="22850"/>
                    <a:pt x="11630" y="22852"/>
                  </a:cubicBezTo>
                  <a:cubicBezTo>
                    <a:pt x="11706" y="22852"/>
                    <a:pt x="11789" y="22860"/>
                    <a:pt x="11867" y="22860"/>
                  </a:cubicBezTo>
                  <a:cubicBezTo>
                    <a:pt x="11947" y="22863"/>
                    <a:pt x="12023" y="22863"/>
                    <a:pt x="12088" y="22863"/>
                  </a:cubicBezTo>
                  <a:cubicBezTo>
                    <a:pt x="12058" y="22795"/>
                    <a:pt x="11915" y="22769"/>
                    <a:pt x="11742" y="22751"/>
                  </a:cubicBezTo>
                  <a:cubicBezTo>
                    <a:pt x="11702" y="22747"/>
                    <a:pt x="11655" y="22744"/>
                    <a:pt x="11612" y="22740"/>
                  </a:cubicBezTo>
                  <a:cubicBezTo>
                    <a:pt x="11569" y="22740"/>
                    <a:pt x="11521" y="22737"/>
                    <a:pt x="11478" y="22733"/>
                  </a:cubicBezTo>
                  <a:cubicBezTo>
                    <a:pt x="11392" y="22730"/>
                    <a:pt x="11310" y="22730"/>
                    <a:pt x="11245" y="22726"/>
                  </a:cubicBezTo>
                  <a:cubicBezTo>
                    <a:pt x="11255" y="22668"/>
                    <a:pt x="11320" y="22625"/>
                    <a:pt x="11425" y="22589"/>
                  </a:cubicBezTo>
                  <a:cubicBezTo>
                    <a:pt x="11835" y="22679"/>
                    <a:pt x="12228" y="22744"/>
                    <a:pt x="12599" y="22783"/>
                  </a:cubicBezTo>
                  <a:cubicBezTo>
                    <a:pt x="12728" y="22798"/>
                    <a:pt x="12858" y="22812"/>
                    <a:pt x="12981" y="22820"/>
                  </a:cubicBezTo>
                  <a:cubicBezTo>
                    <a:pt x="13078" y="22827"/>
                    <a:pt x="13172" y="22834"/>
                    <a:pt x="13265" y="22838"/>
                  </a:cubicBezTo>
                  <a:cubicBezTo>
                    <a:pt x="13327" y="22848"/>
                    <a:pt x="13402" y="22855"/>
                    <a:pt x="13488" y="22863"/>
                  </a:cubicBezTo>
                  <a:cubicBezTo>
                    <a:pt x="13571" y="22870"/>
                    <a:pt x="13666" y="22873"/>
                    <a:pt x="13766" y="22873"/>
                  </a:cubicBezTo>
                  <a:cubicBezTo>
                    <a:pt x="13867" y="22873"/>
                    <a:pt x="13972" y="22873"/>
                    <a:pt x="14083" y="22866"/>
                  </a:cubicBezTo>
                  <a:cubicBezTo>
                    <a:pt x="14137" y="22863"/>
                    <a:pt x="14195" y="22863"/>
                    <a:pt x="14249" y="22860"/>
                  </a:cubicBezTo>
                  <a:cubicBezTo>
                    <a:pt x="14306" y="22855"/>
                    <a:pt x="14364" y="22852"/>
                    <a:pt x="14418" y="22848"/>
                  </a:cubicBezTo>
                  <a:cubicBezTo>
                    <a:pt x="14534" y="22841"/>
                    <a:pt x="14649" y="22830"/>
                    <a:pt x="14757" y="22820"/>
                  </a:cubicBezTo>
                  <a:cubicBezTo>
                    <a:pt x="14815" y="22816"/>
                    <a:pt x="14868" y="22812"/>
                    <a:pt x="14923" y="22805"/>
                  </a:cubicBezTo>
                  <a:cubicBezTo>
                    <a:pt x="14977" y="22802"/>
                    <a:pt x="15031" y="22795"/>
                    <a:pt x="15081" y="22790"/>
                  </a:cubicBezTo>
                  <a:cubicBezTo>
                    <a:pt x="15186" y="22783"/>
                    <a:pt x="15279" y="22773"/>
                    <a:pt x="15369" y="22769"/>
                  </a:cubicBezTo>
                  <a:cubicBezTo>
                    <a:pt x="15452" y="22730"/>
                    <a:pt x="15575" y="22679"/>
                    <a:pt x="15603" y="22643"/>
                  </a:cubicBezTo>
                  <a:cubicBezTo>
                    <a:pt x="16353" y="22488"/>
                    <a:pt x="17120" y="22247"/>
                    <a:pt x="17866" y="21912"/>
                  </a:cubicBezTo>
                  <a:cubicBezTo>
                    <a:pt x="17866" y="21926"/>
                    <a:pt x="17873" y="21940"/>
                    <a:pt x="17888" y="21952"/>
                  </a:cubicBezTo>
                  <a:cubicBezTo>
                    <a:pt x="17974" y="21894"/>
                    <a:pt x="18061" y="21839"/>
                    <a:pt x="18144" y="21782"/>
                  </a:cubicBezTo>
                  <a:cubicBezTo>
                    <a:pt x="18157" y="21774"/>
                    <a:pt x="18169" y="21771"/>
                    <a:pt x="18179" y="21764"/>
                  </a:cubicBezTo>
                  <a:lnTo>
                    <a:pt x="18179" y="21764"/>
                  </a:lnTo>
                  <a:cubicBezTo>
                    <a:pt x="18179" y="21786"/>
                    <a:pt x="18125" y="21843"/>
                    <a:pt x="18168" y="21843"/>
                  </a:cubicBezTo>
                  <a:cubicBezTo>
                    <a:pt x="18174" y="21843"/>
                    <a:pt x="18183" y="21842"/>
                    <a:pt x="18194" y="21839"/>
                  </a:cubicBezTo>
                  <a:cubicBezTo>
                    <a:pt x="18187" y="21811"/>
                    <a:pt x="18215" y="21768"/>
                    <a:pt x="18266" y="21721"/>
                  </a:cubicBezTo>
                  <a:cubicBezTo>
                    <a:pt x="18309" y="21703"/>
                    <a:pt x="18349" y="21681"/>
                    <a:pt x="18388" y="21659"/>
                  </a:cubicBezTo>
                  <a:cubicBezTo>
                    <a:pt x="18392" y="21659"/>
                    <a:pt x="18395" y="21656"/>
                    <a:pt x="18403" y="21653"/>
                  </a:cubicBezTo>
                  <a:lnTo>
                    <a:pt x="18413" y="21659"/>
                  </a:lnTo>
                  <a:lnTo>
                    <a:pt x="18410" y="21649"/>
                  </a:lnTo>
                  <a:cubicBezTo>
                    <a:pt x="18435" y="21634"/>
                    <a:pt x="18460" y="21623"/>
                    <a:pt x="18486" y="21609"/>
                  </a:cubicBezTo>
                  <a:lnTo>
                    <a:pt x="18572" y="21659"/>
                  </a:lnTo>
                  <a:lnTo>
                    <a:pt x="18598" y="21588"/>
                  </a:lnTo>
                  <a:lnTo>
                    <a:pt x="18565" y="21570"/>
                  </a:lnTo>
                  <a:cubicBezTo>
                    <a:pt x="18568" y="21566"/>
                    <a:pt x="18572" y="21563"/>
                    <a:pt x="18579" y="21563"/>
                  </a:cubicBezTo>
                  <a:lnTo>
                    <a:pt x="18604" y="21576"/>
                  </a:lnTo>
                  <a:lnTo>
                    <a:pt x="18616" y="21541"/>
                  </a:lnTo>
                  <a:cubicBezTo>
                    <a:pt x="18626" y="21533"/>
                    <a:pt x="18637" y="21530"/>
                    <a:pt x="18648" y="21523"/>
                  </a:cubicBezTo>
                  <a:lnTo>
                    <a:pt x="18724" y="21570"/>
                  </a:lnTo>
                  <a:lnTo>
                    <a:pt x="18731" y="21598"/>
                  </a:lnTo>
                  <a:lnTo>
                    <a:pt x="18734" y="21576"/>
                  </a:lnTo>
                  <a:lnTo>
                    <a:pt x="18875" y="21659"/>
                  </a:lnTo>
                  <a:lnTo>
                    <a:pt x="18871" y="21653"/>
                  </a:lnTo>
                  <a:lnTo>
                    <a:pt x="18734" y="21570"/>
                  </a:lnTo>
                  <a:lnTo>
                    <a:pt x="18756" y="21465"/>
                  </a:lnTo>
                  <a:lnTo>
                    <a:pt x="18756" y="21465"/>
                  </a:lnTo>
                  <a:cubicBezTo>
                    <a:pt x="18752" y="21468"/>
                    <a:pt x="18749" y="21472"/>
                    <a:pt x="18745" y="21476"/>
                  </a:cubicBezTo>
                  <a:cubicBezTo>
                    <a:pt x="18738" y="21480"/>
                    <a:pt x="18731" y="21480"/>
                    <a:pt x="18719" y="21483"/>
                  </a:cubicBezTo>
                  <a:cubicBezTo>
                    <a:pt x="18734" y="21476"/>
                    <a:pt x="18745" y="21468"/>
                    <a:pt x="18756" y="21461"/>
                  </a:cubicBezTo>
                  <a:lnTo>
                    <a:pt x="18756" y="21465"/>
                  </a:lnTo>
                  <a:cubicBezTo>
                    <a:pt x="18759" y="21461"/>
                    <a:pt x="18759" y="21461"/>
                    <a:pt x="18763" y="21458"/>
                  </a:cubicBezTo>
                  <a:cubicBezTo>
                    <a:pt x="18770" y="21455"/>
                    <a:pt x="18777" y="21450"/>
                    <a:pt x="18789" y="21447"/>
                  </a:cubicBezTo>
                  <a:lnTo>
                    <a:pt x="18864" y="21616"/>
                  </a:lnTo>
                  <a:lnTo>
                    <a:pt x="18832" y="21418"/>
                  </a:lnTo>
                  <a:cubicBezTo>
                    <a:pt x="18929" y="21364"/>
                    <a:pt x="19022" y="21307"/>
                    <a:pt x="19120" y="21249"/>
                  </a:cubicBezTo>
                  <a:cubicBezTo>
                    <a:pt x="19130" y="21245"/>
                    <a:pt x="19148" y="21238"/>
                    <a:pt x="19170" y="21227"/>
                  </a:cubicBezTo>
                  <a:cubicBezTo>
                    <a:pt x="19188" y="21206"/>
                    <a:pt x="19210" y="21191"/>
                    <a:pt x="19231" y="21177"/>
                  </a:cubicBezTo>
                  <a:cubicBezTo>
                    <a:pt x="20795" y="20190"/>
                    <a:pt x="22171" y="18745"/>
                    <a:pt x="22986" y="16803"/>
                  </a:cubicBezTo>
                  <a:lnTo>
                    <a:pt x="22986" y="16803"/>
                  </a:lnTo>
                  <a:lnTo>
                    <a:pt x="18388" y="17607"/>
                  </a:lnTo>
                  <a:lnTo>
                    <a:pt x="18388" y="16868"/>
                  </a:lnTo>
                  <a:cubicBezTo>
                    <a:pt x="18462" y="16744"/>
                    <a:pt x="18539" y="16614"/>
                    <a:pt x="18619" y="16614"/>
                  </a:cubicBezTo>
                  <a:cubicBezTo>
                    <a:pt x="18625" y="16614"/>
                    <a:pt x="18631" y="16615"/>
                    <a:pt x="18637" y="16616"/>
                  </a:cubicBezTo>
                  <a:cubicBezTo>
                    <a:pt x="18594" y="16530"/>
                    <a:pt x="18590" y="16425"/>
                    <a:pt x="18601" y="16313"/>
                  </a:cubicBezTo>
                  <a:cubicBezTo>
                    <a:pt x="18608" y="16274"/>
                    <a:pt x="18611" y="16230"/>
                    <a:pt x="18641" y="16194"/>
                  </a:cubicBezTo>
                  <a:cubicBezTo>
                    <a:pt x="18662" y="16166"/>
                    <a:pt x="18698" y="16101"/>
                    <a:pt x="18731" y="16043"/>
                  </a:cubicBezTo>
                  <a:cubicBezTo>
                    <a:pt x="18860" y="15809"/>
                    <a:pt x="18987" y="15539"/>
                    <a:pt x="18947" y="15225"/>
                  </a:cubicBezTo>
                  <a:cubicBezTo>
                    <a:pt x="18961" y="15202"/>
                    <a:pt x="18971" y="15193"/>
                    <a:pt x="18978" y="15193"/>
                  </a:cubicBezTo>
                  <a:cubicBezTo>
                    <a:pt x="19002" y="15193"/>
                    <a:pt x="18992" y="15302"/>
                    <a:pt x="19021" y="15302"/>
                  </a:cubicBezTo>
                  <a:cubicBezTo>
                    <a:pt x="19025" y="15302"/>
                    <a:pt x="19030" y="15300"/>
                    <a:pt x="19037" y="15294"/>
                  </a:cubicBezTo>
                  <a:cubicBezTo>
                    <a:pt x="18997" y="15128"/>
                    <a:pt x="19030" y="14952"/>
                    <a:pt x="19145" y="14638"/>
                  </a:cubicBezTo>
                  <a:lnTo>
                    <a:pt x="19156" y="14681"/>
                  </a:lnTo>
                  <a:cubicBezTo>
                    <a:pt x="19256" y="14227"/>
                    <a:pt x="19343" y="13903"/>
                    <a:pt x="19433" y="13568"/>
                  </a:cubicBezTo>
                  <a:cubicBezTo>
                    <a:pt x="19527" y="13229"/>
                    <a:pt x="19624" y="12880"/>
                    <a:pt x="19722" y="12358"/>
                  </a:cubicBezTo>
                  <a:lnTo>
                    <a:pt x="19722" y="12358"/>
                  </a:lnTo>
                  <a:lnTo>
                    <a:pt x="19617" y="12423"/>
                  </a:lnTo>
                  <a:cubicBezTo>
                    <a:pt x="19627" y="12368"/>
                    <a:pt x="19639" y="12325"/>
                    <a:pt x="19649" y="12285"/>
                  </a:cubicBezTo>
                  <a:cubicBezTo>
                    <a:pt x="19660" y="12250"/>
                    <a:pt x="19671" y="12220"/>
                    <a:pt x="19678" y="12195"/>
                  </a:cubicBezTo>
                  <a:cubicBezTo>
                    <a:pt x="19696" y="12142"/>
                    <a:pt x="19714" y="12105"/>
                    <a:pt x="19732" y="12055"/>
                  </a:cubicBezTo>
                  <a:cubicBezTo>
                    <a:pt x="19718" y="12018"/>
                    <a:pt x="19706" y="12003"/>
                    <a:pt x="19695" y="12003"/>
                  </a:cubicBezTo>
                  <a:cubicBezTo>
                    <a:pt x="19667" y="12003"/>
                    <a:pt x="19650" y="12119"/>
                    <a:pt x="19632" y="12235"/>
                  </a:cubicBezTo>
                  <a:cubicBezTo>
                    <a:pt x="19612" y="12354"/>
                    <a:pt x="19591" y="12475"/>
                    <a:pt x="19556" y="12475"/>
                  </a:cubicBezTo>
                  <a:cubicBezTo>
                    <a:pt x="19544" y="12475"/>
                    <a:pt x="19531" y="12461"/>
                    <a:pt x="19516" y="12430"/>
                  </a:cubicBezTo>
                  <a:cubicBezTo>
                    <a:pt x="19545" y="12393"/>
                    <a:pt x="19570" y="12343"/>
                    <a:pt x="19595" y="12282"/>
                  </a:cubicBezTo>
                  <a:cubicBezTo>
                    <a:pt x="19617" y="12220"/>
                    <a:pt x="19635" y="12149"/>
                    <a:pt x="19649" y="12066"/>
                  </a:cubicBezTo>
                  <a:cubicBezTo>
                    <a:pt x="19667" y="11983"/>
                    <a:pt x="19682" y="11893"/>
                    <a:pt x="19692" y="11799"/>
                  </a:cubicBezTo>
                  <a:cubicBezTo>
                    <a:pt x="19703" y="11706"/>
                    <a:pt x="19718" y="11612"/>
                    <a:pt x="19725" y="11515"/>
                  </a:cubicBezTo>
                  <a:cubicBezTo>
                    <a:pt x="19743" y="11320"/>
                    <a:pt x="19765" y="11133"/>
                    <a:pt x="19786" y="10978"/>
                  </a:cubicBezTo>
                  <a:cubicBezTo>
                    <a:pt x="19800" y="10902"/>
                    <a:pt x="19815" y="10833"/>
                    <a:pt x="19837" y="10780"/>
                  </a:cubicBezTo>
                  <a:cubicBezTo>
                    <a:pt x="19855" y="10722"/>
                    <a:pt x="19876" y="10682"/>
                    <a:pt x="19905" y="10657"/>
                  </a:cubicBezTo>
                  <a:cubicBezTo>
                    <a:pt x="19910" y="10544"/>
                    <a:pt x="19899" y="10514"/>
                    <a:pt x="19883" y="10514"/>
                  </a:cubicBezTo>
                  <a:cubicBezTo>
                    <a:pt x="19866" y="10514"/>
                    <a:pt x="19843" y="10548"/>
                    <a:pt x="19826" y="10548"/>
                  </a:cubicBezTo>
                  <a:cubicBezTo>
                    <a:pt x="19810" y="10548"/>
                    <a:pt x="19800" y="10519"/>
                    <a:pt x="19805" y="10405"/>
                  </a:cubicBezTo>
                  <a:lnTo>
                    <a:pt x="19865" y="10315"/>
                  </a:lnTo>
                  <a:lnTo>
                    <a:pt x="19790" y="10225"/>
                  </a:lnTo>
                  <a:cubicBezTo>
                    <a:pt x="19808" y="9998"/>
                    <a:pt x="19880" y="9879"/>
                    <a:pt x="19930" y="9872"/>
                  </a:cubicBezTo>
                  <a:lnTo>
                    <a:pt x="19930" y="9872"/>
                  </a:lnTo>
                  <a:cubicBezTo>
                    <a:pt x="19923" y="9926"/>
                    <a:pt x="19945" y="10030"/>
                    <a:pt x="19948" y="10092"/>
                  </a:cubicBezTo>
                  <a:cubicBezTo>
                    <a:pt x="19966" y="10016"/>
                    <a:pt x="19973" y="9926"/>
                    <a:pt x="19973" y="9829"/>
                  </a:cubicBezTo>
                  <a:cubicBezTo>
                    <a:pt x="19973" y="9782"/>
                    <a:pt x="19970" y="9735"/>
                    <a:pt x="19970" y="9684"/>
                  </a:cubicBezTo>
                  <a:cubicBezTo>
                    <a:pt x="19966" y="9659"/>
                    <a:pt x="19966" y="9638"/>
                    <a:pt x="19966" y="9613"/>
                  </a:cubicBezTo>
                  <a:cubicBezTo>
                    <a:pt x="19963" y="9588"/>
                    <a:pt x="19959" y="9566"/>
                    <a:pt x="19959" y="9540"/>
                  </a:cubicBezTo>
                  <a:cubicBezTo>
                    <a:pt x="19941" y="9375"/>
                    <a:pt x="19920" y="9230"/>
                    <a:pt x="19920" y="9162"/>
                  </a:cubicBezTo>
                  <a:cubicBezTo>
                    <a:pt x="19920" y="9212"/>
                    <a:pt x="19916" y="9263"/>
                    <a:pt x="19913" y="9310"/>
                  </a:cubicBezTo>
                  <a:lnTo>
                    <a:pt x="19901" y="9483"/>
                  </a:lnTo>
                  <a:cubicBezTo>
                    <a:pt x="19858" y="9000"/>
                    <a:pt x="19818" y="8467"/>
                    <a:pt x="19728" y="7940"/>
                  </a:cubicBezTo>
                  <a:cubicBezTo>
                    <a:pt x="19645" y="7415"/>
                    <a:pt x="19509" y="6896"/>
                    <a:pt x="19311" y="6467"/>
                  </a:cubicBezTo>
                  <a:cubicBezTo>
                    <a:pt x="19303" y="6492"/>
                    <a:pt x="19296" y="6522"/>
                    <a:pt x="19289" y="6547"/>
                  </a:cubicBezTo>
                  <a:cubicBezTo>
                    <a:pt x="19217" y="6384"/>
                    <a:pt x="19166" y="6269"/>
                    <a:pt x="19138" y="6176"/>
                  </a:cubicBezTo>
                  <a:cubicBezTo>
                    <a:pt x="19105" y="6081"/>
                    <a:pt x="19080" y="6013"/>
                    <a:pt x="19062" y="5938"/>
                  </a:cubicBezTo>
                  <a:cubicBezTo>
                    <a:pt x="19055" y="5902"/>
                    <a:pt x="19044" y="5865"/>
                    <a:pt x="19033" y="5822"/>
                  </a:cubicBezTo>
                  <a:cubicBezTo>
                    <a:pt x="19026" y="5800"/>
                    <a:pt x="19022" y="5779"/>
                    <a:pt x="19015" y="5757"/>
                  </a:cubicBezTo>
                  <a:cubicBezTo>
                    <a:pt x="19008" y="5736"/>
                    <a:pt x="18997" y="5711"/>
                    <a:pt x="18987" y="5685"/>
                  </a:cubicBezTo>
                  <a:cubicBezTo>
                    <a:pt x="18968" y="5635"/>
                    <a:pt x="18947" y="5577"/>
                    <a:pt x="18914" y="5513"/>
                  </a:cubicBezTo>
                  <a:cubicBezTo>
                    <a:pt x="18900" y="5481"/>
                    <a:pt x="18885" y="5444"/>
                    <a:pt x="18867" y="5404"/>
                  </a:cubicBezTo>
                  <a:cubicBezTo>
                    <a:pt x="18846" y="5368"/>
                    <a:pt x="18824" y="5329"/>
                    <a:pt x="18799" y="5286"/>
                  </a:cubicBezTo>
                  <a:lnTo>
                    <a:pt x="18799" y="5286"/>
                  </a:lnTo>
                  <a:lnTo>
                    <a:pt x="18824" y="5308"/>
                  </a:lnTo>
                  <a:cubicBezTo>
                    <a:pt x="18759" y="5235"/>
                    <a:pt x="18694" y="5149"/>
                    <a:pt x="18637" y="5052"/>
                  </a:cubicBezTo>
                  <a:lnTo>
                    <a:pt x="18547" y="4907"/>
                  </a:lnTo>
                  <a:cubicBezTo>
                    <a:pt x="18529" y="4879"/>
                    <a:pt x="18515" y="4849"/>
                    <a:pt x="18496" y="4821"/>
                  </a:cubicBezTo>
                  <a:lnTo>
                    <a:pt x="18496" y="4821"/>
                  </a:lnTo>
                  <a:cubicBezTo>
                    <a:pt x="18514" y="4839"/>
                    <a:pt x="18526" y="4846"/>
                    <a:pt x="18534" y="4846"/>
                  </a:cubicBezTo>
                  <a:cubicBezTo>
                    <a:pt x="18556" y="4846"/>
                    <a:pt x="18539" y="4778"/>
                    <a:pt x="18525" y="4713"/>
                  </a:cubicBezTo>
                  <a:cubicBezTo>
                    <a:pt x="18510" y="4655"/>
                    <a:pt x="18496" y="4598"/>
                    <a:pt x="18517" y="4598"/>
                  </a:cubicBezTo>
                  <a:cubicBezTo>
                    <a:pt x="18527" y="4598"/>
                    <a:pt x="18545" y="4611"/>
                    <a:pt x="18576" y="4644"/>
                  </a:cubicBezTo>
                  <a:cubicBezTo>
                    <a:pt x="18457" y="4486"/>
                    <a:pt x="18374" y="4392"/>
                    <a:pt x="18320" y="4331"/>
                  </a:cubicBezTo>
                  <a:cubicBezTo>
                    <a:pt x="18262" y="4270"/>
                    <a:pt x="18230" y="4244"/>
                    <a:pt x="18201" y="4227"/>
                  </a:cubicBezTo>
                  <a:cubicBezTo>
                    <a:pt x="18172" y="4209"/>
                    <a:pt x="18147" y="4197"/>
                    <a:pt x="18100" y="4172"/>
                  </a:cubicBezTo>
                  <a:lnTo>
                    <a:pt x="18093" y="4172"/>
                  </a:lnTo>
                  <a:lnTo>
                    <a:pt x="18003" y="4028"/>
                  </a:lnTo>
                  <a:lnTo>
                    <a:pt x="18003" y="4028"/>
                  </a:lnTo>
                  <a:lnTo>
                    <a:pt x="18014" y="4140"/>
                  </a:lnTo>
                  <a:cubicBezTo>
                    <a:pt x="17989" y="4126"/>
                    <a:pt x="17956" y="4111"/>
                    <a:pt x="17920" y="4086"/>
                  </a:cubicBezTo>
                  <a:cubicBezTo>
                    <a:pt x="17927" y="4057"/>
                    <a:pt x="17934" y="4028"/>
                    <a:pt x="17946" y="4003"/>
                  </a:cubicBezTo>
                  <a:cubicBezTo>
                    <a:pt x="17884" y="3971"/>
                    <a:pt x="17833" y="3949"/>
                    <a:pt x="17780" y="3913"/>
                  </a:cubicBezTo>
                  <a:cubicBezTo>
                    <a:pt x="17725" y="3877"/>
                    <a:pt x="17668" y="3827"/>
                    <a:pt x="17570" y="3737"/>
                  </a:cubicBezTo>
                  <a:cubicBezTo>
                    <a:pt x="17567" y="3733"/>
                    <a:pt x="17563" y="3730"/>
                    <a:pt x="17560" y="3725"/>
                  </a:cubicBezTo>
                  <a:cubicBezTo>
                    <a:pt x="17560" y="3725"/>
                    <a:pt x="17557" y="3725"/>
                    <a:pt x="17557" y="3722"/>
                  </a:cubicBezTo>
                  <a:lnTo>
                    <a:pt x="17552" y="3718"/>
                  </a:lnTo>
                  <a:cubicBezTo>
                    <a:pt x="17563" y="3712"/>
                    <a:pt x="17570" y="3704"/>
                    <a:pt x="17582" y="3700"/>
                  </a:cubicBezTo>
                  <a:lnTo>
                    <a:pt x="17582" y="3700"/>
                  </a:lnTo>
                  <a:cubicBezTo>
                    <a:pt x="17574" y="3708"/>
                    <a:pt x="17567" y="3715"/>
                    <a:pt x="17567" y="3722"/>
                  </a:cubicBezTo>
                  <a:lnTo>
                    <a:pt x="17570" y="3725"/>
                  </a:lnTo>
                  <a:cubicBezTo>
                    <a:pt x="17574" y="3730"/>
                    <a:pt x="17578" y="3730"/>
                    <a:pt x="17582" y="3733"/>
                  </a:cubicBezTo>
                  <a:cubicBezTo>
                    <a:pt x="17585" y="3733"/>
                    <a:pt x="17589" y="3737"/>
                    <a:pt x="17595" y="3740"/>
                  </a:cubicBezTo>
                  <a:cubicBezTo>
                    <a:pt x="17620" y="3754"/>
                    <a:pt x="17635" y="3759"/>
                    <a:pt x="17646" y="3759"/>
                  </a:cubicBezTo>
                  <a:cubicBezTo>
                    <a:pt x="17655" y="3759"/>
                    <a:pt x="17662" y="3756"/>
                    <a:pt x="17668" y="3751"/>
                  </a:cubicBezTo>
                  <a:cubicBezTo>
                    <a:pt x="17672" y="3751"/>
                    <a:pt x="17672" y="3747"/>
                    <a:pt x="17675" y="3744"/>
                  </a:cubicBezTo>
                  <a:lnTo>
                    <a:pt x="17678" y="3744"/>
                  </a:lnTo>
                  <a:lnTo>
                    <a:pt x="17686" y="3740"/>
                  </a:lnTo>
                  <a:lnTo>
                    <a:pt x="17704" y="3740"/>
                  </a:lnTo>
                  <a:cubicBezTo>
                    <a:pt x="17725" y="3737"/>
                    <a:pt x="17747" y="3737"/>
                    <a:pt x="17765" y="3737"/>
                  </a:cubicBezTo>
                  <a:cubicBezTo>
                    <a:pt x="17783" y="3737"/>
                    <a:pt x="17798" y="3740"/>
                    <a:pt x="17805" y="3747"/>
                  </a:cubicBezTo>
                  <a:cubicBezTo>
                    <a:pt x="17812" y="3751"/>
                    <a:pt x="17812" y="3755"/>
                    <a:pt x="17816" y="3762"/>
                  </a:cubicBezTo>
                  <a:lnTo>
                    <a:pt x="17816" y="3769"/>
                  </a:lnTo>
                  <a:cubicBezTo>
                    <a:pt x="17823" y="3773"/>
                    <a:pt x="17833" y="3780"/>
                    <a:pt x="17841" y="3783"/>
                  </a:cubicBezTo>
                  <a:cubicBezTo>
                    <a:pt x="17844" y="3787"/>
                    <a:pt x="17855" y="3790"/>
                    <a:pt x="17866" y="3798"/>
                  </a:cubicBezTo>
                  <a:lnTo>
                    <a:pt x="17866" y="3787"/>
                  </a:lnTo>
                  <a:cubicBezTo>
                    <a:pt x="17866" y="3783"/>
                    <a:pt x="17863" y="3780"/>
                    <a:pt x="17863" y="3776"/>
                  </a:cubicBezTo>
                  <a:lnTo>
                    <a:pt x="17884" y="3773"/>
                  </a:lnTo>
                  <a:cubicBezTo>
                    <a:pt x="17895" y="3769"/>
                    <a:pt x="17909" y="3765"/>
                    <a:pt x="17920" y="3762"/>
                  </a:cubicBezTo>
                  <a:cubicBezTo>
                    <a:pt x="17941" y="3755"/>
                    <a:pt x="17963" y="3747"/>
                    <a:pt x="17981" y="3740"/>
                  </a:cubicBezTo>
                  <a:cubicBezTo>
                    <a:pt x="18021" y="3725"/>
                    <a:pt x="18049" y="3712"/>
                    <a:pt x="18079" y="3697"/>
                  </a:cubicBezTo>
                  <a:cubicBezTo>
                    <a:pt x="18132" y="3668"/>
                    <a:pt x="18169" y="3639"/>
                    <a:pt x="18208" y="3603"/>
                  </a:cubicBezTo>
                  <a:cubicBezTo>
                    <a:pt x="18227" y="3585"/>
                    <a:pt x="18244" y="3571"/>
                    <a:pt x="18262" y="3552"/>
                  </a:cubicBezTo>
                  <a:cubicBezTo>
                    <a:pt x="18266" y="3549"/>
                    <a:pt x="18270" y="3546"/>
                    <a:pt x="18273" y="3542"/>
                  </a:cubicBezTo>
                  <a:lnTo>
                    <a:pt x="18280" y="3535"/>
                  </a:lnTo>
                  <a:cubicBezTo>
                    <a:pt x="18284" y="3531"/>
                    <a:pt x="18291" y="3527"/>
                    <a:pt x="18295" y="3524"/>
                  </a:cubicBezTo>
                  <a:cubicBezTo>
                    <a:pt x="18313" y="3514"/>
                    <a:pt x="18330" y="3499"/>
                    <a:pt x="18345" y="3488"/>
                  </a:cubicBezTo>
                  <a:cubicBezTo>
                    <a:pt x="18417" y="3437"/>
                    <a:pt x="18482" y="3394"/>
                    <a:pt x="18551" y="3366"/>
                  </a:cubicBezTo>
                  <a:lnTo>
                    <a:pt x="18551" y="3362"/>
                  </a:lnTo>
                  <a:cubicBezTo>
                    <a:pt x="18621" y="3331"/>
                    <a:pt x="18693" y="3313"/>
                    <a:pt x="18773" y="3313"/>
                  </a:cubicBezTo>
                  <a:cubicBezTo>
                    <a:pt x="18787" y="3313"/>
                    <a:pt x="18800" y="3314"/>
                    <a:pt x="18814" y="3315"/>
                  </a:cubicBezTo>
                  <a:cubicBezTo>
                    <a:pt x="18864" y="3230"/>
                    <a:pt x="18855" y="3199"/>
                    <a:pt x="18810" y="3199"/>
                  </a:cubicBezTo>
                  <a:cubicBezTo>
                    <a:pt x="18808" y="3199"/>
                    <a:pt x="18805" y="3199"/>
                    <a:pt x="18802" y="3200"/>
                  </a:cubicBezTo>
                  <a:lnTo>
                    <a:pt x="18810" y="2998"/>
                  </a:lnTo>
                  <a:cubicBezTo>
                    <a:pt x="18842" y="2987"/>
                    <a:pt x="18879" y="2980"/>
                    <a:pt x="18914" y="2977"/>
                  </a:cubicBezTo>
                  <a:lnTo>
                    <a:pt x="19181" y="2940"/>
                  </a:lnTo>
                  <a:lnTo>
                    <a:pt x="18911" y="2671"/>
                  </a:lnTo>
                  <a:cubicBezTo>
                    <a:pt x="18882" y="2641"/>
                    <a:pt x="18860" y="2616"/>
                    <a:pt x="18832" y="2588"/>
                  </a:cubicBezTo>
                  <a:cubicBezTo>
                    <a:pt x="18806" y="2558"/>
                    <a:pt x="18777" y="2530"/>
                    <a:pt x="18745" y="2498"/>
                  </a:cubicBezTo>
                  <a:cubicBezTo>
                    <a:pt x="18684" y="2436"/>
                    <a:pt x="18608" y="2375"/>
                    <a:pt x="18508" y="2313"/>
                  </a:cubicBezTo>
                  <a:lnTo>
                    <a:pt x="18154" y="2101"/>
                  </a:lnTo>
                  <a:lnTo>
                    <a:pt x="18147" y="2130"/>
                  </a:lnTo>
                  <a:cubicBezTo>
                    <a:pt x="18136" y="2126"/>
                    <a:pt x="18129" y="2122"/>
                    <a:pt x="18119" y="2119"/>
                  </a:cubicBezTo>
                  <a:lnTo>
                    <a:pt x="18093" y="2115"/>
                  </a:lnTo>
                  <a:lnTo>
                    <a:pt x="18086" y="2112"/>
                  </a:lnTo>
                  <a:lnTo>
                    <a:pt x="18082" y="2112"/>
                  </a:lnTo>
                  <a:cubicBezTo>
                    <a:pt x="18054" y="2109"/>
                    <a:pt x="18024" y="2109"/>
                    <a:pt x="17992" y="2109"/>
                  </a:cubicBezTo>
                  <a:cubicBezTo>
                    <a:pt x="17959" y="2104"/>
                    <a:pt x="17924" y="2104"/>
                    <a:pt x="17891" y="2097"/>
                  </a:cubicBezTo>
                  <a:cubicBezTo>
                    <a:pt x="17863" y="2090"/>
                    <a:pt x="17833" y="2076"/>
                    <a:pt x="17819" y="2054"/>
                  </a:cubicBezTo>
                  <a:cubicBezTo>
                    <a:pt x="17773" y="2076"/>
                    <a:pt x="17729" y="2083"/>
                    <a:pt x="17700" y="2087"/>
                  </a:cubicBezTo>
                  <a:cubicBezTo>
                    <a:pt x="17668" y="2087"/>
                    <a:pt x="17643" y="2087"/>
                    <a:pt x="17621" y="2083"/>
                  </a:cubicBezTo>
                  <a:cubicBezTo>
                    <a:pt x="17614" y="2082"/>
                    <a:pt x="17606" y="2082"/>
                    <a:pt x="17598" y="2082"/>
                  </a:cubicBezTo>
                  <a:cubicBezTo>
                    <a:pt x="17557" y="2082"/>
                    <a:pt x="17508" y="2092"/>
                    <a:pt x="17391" y="2141"/>
                  </a:cubicBezTo>
                  <a:cubicBezTo>
                    <a:pt x="17535" y="2141"/>
                    <a:pt x="17672" y="2147"/>
                    <a:pt x="17798" y="2162"/>
                  </a:cubicBezTo>
                  <a:cubicBezTo>
                    <a:pt x="17747" y="2162"/>
                    <a:pt x="17686" y="2166"/>
                    <a:pt x="17617" y="2173"/>
                  </a:cubicBezTo>
                  <a:cubicBezTo>
                    <a:pt x="17545" y="2180"/>
                    <a:pt x="17466" y="2191"/>
                    <a:pt x="17376" y="2198"/>
                  </a:cubicBezTo>
                  <a:cubicBezTo>
                    <a:pt x="17289" y="2209"/>
                    <a:pt x="17196" y="2212"/>
                    <a:pt x="17103" y="2217"/>
                  </a:cubicBezTo>
                  <a:cubicBezTo>
                    <a:pt x="17055" y="2220"/>
                    <a:pt x="17008" y="2220"/>
                    <a:pt x="16965" y="2220"/>
                  </a:cubicBezTo>
                  <a:cubicBezTo>
                    <a:pt x="16922" y="2220"/>
                    <a:pt x="16879" y="2217"/>
                    <a:pt x="16843" y="2217"/>
                  </a:cubicBezTo>
                  <a:cubicBezTo>
                    <a:pt x="16810" y="2217"/>
                    <a:pt x="16782" y="2209"/>
                    <a:pt x="16760" y="2205"/>
                  </a:cubicBezTo>
                  <a:cubicBezTo>
                    <a:pt x="16822" y="2191"/>
                    <a:pt x="16922" y="2177"/>
                    <a:pt x="17012" y="2159"/>
                  </a:cubicBezTo>
                  <a:cubicBezTo>
                    <a:pt x="17081" y="2147"/>
                    <a:pt x="17146" y="2141"/>
                    <a:pt x="17196" y="2134"/>
                  </a:cubicBezTo>
                  <a:cubicBezTo>
                    <a:pt x="17193" y="2125"/>
                    <a:pt x="17176" y="2121"/>
                    <a:pt x="17151" y="2121"/>
                  </a:cubicBezTo>
                  <a:cubicBezTo>
                    <a:pt x="17143" y="2121"/>
                    <a:pt x="17134" y="2122"/>
                    <a:pt x="17124" y="2122"/>
                  </a:cubicBezTo>
                  <a:cubicBezTo>
                    <a:pt x="17084" y="2126"/>
                    <a:pt x="17038" y="2130"/>
                    <a:pt x="16995" y="2134"/>
                  </a:cubicBezTo>
                  <a:cubicBezTo>
                    <a:pt x="16977" y="2137"/>
                    <a:pt x="16960" y="2138"/>
                    <a:pt x="16948" y="2138"/>
                  </a:cubicBezTo>
                  <a:cubicBezTo>
                    <a:pt x="16933" y="2138"/>
                    <a:pt x="16925" y="2136"/>
                    <a:pt x="16930" y="2130"/>
                  </a:cubicBezTo>
                  <a:cubicBezTo>
                    <a:pt x="17020" y="2104"/>
                    <a:pt x="17095" y="2090"/>
                    <a:pt x="17156" y="2079"/>
                  </a:cubicBezTo>
                  <a:cubicBezTo>
                    <a:pt x="17218" y="2065"/>
                    <a:pt x="17271" y="2061"/>
                    <a:pt x="17322" y="2058"/>
                  </a:cubicBezTo>
                  <a:cubicBezTo>
                    <a:pt x="17356" y="2056"/>
                    <a:pt x="17391" y="2056"/>
                    <a:pt x="17426" y="2056"/>
                  </a:cubicBezTo>
                  <a:cubicBezTo>
                    <a:pt x="17462" y="2056"/>
                    <a:pt x="17499" y="2056"/>
                    <a:pt x="17538" y="2054"/>
                  </a:cubicBezTo>
                  <a:cubicBezTo>
                    <a:pt x="17614" y="2054"/>
                    <a:pt x="17700" y="2051"/>
                    <a:pt x="17787" y="2032"/>
                  </a:cubicBezTo>
                  <a:cubicBezTo>
                    <a:pt x="17787" y="2014"/>
                    <a:pt x="17765" y="2011"/>
                    <a:pt x="17729" y="2011"/>
                  </a:cubicBezTo>
                  <a:cubicBezTo>
                    <a:pt x="17697" y="2014"/>
                    <a:pt x="17646" y="2018"/>
                    <a:pt x="17607" y="2022"/>
                  </a:cubicBezTo>
                  <a:cubicBezTo>
                    <a:pt x="17582" y="2024"/>
                    <a:pt x="17560" y="2026"/>
                    <a:pt x="17547" y="2026"/>
                  </a:cubicBezTo>
                  <a:cubicBezTo>
                    <a:pt x="17538" y="2026"/>
                    <a:pt x="17533" y="2025"/>
                    <a:pt x="17535" y="2022"/>
                  </a:cubicBezTo>
                  <a:cubicBezTo>
                    <a:pt x="17538" y="2016"/>
                    <a:pt x="17564" y="2006"/>
                    <a:pt x="17619" y="1989"/>
                  </a:cubicBezTo>
                  <a:lnTo>
                    <a:pt x="17619" y="1989"/>
                  </a:lnTo>
                  <a:cubicBezTo>
                    <a:pt x="17509" y="2022"/>
                    <a:pt x="17433" y="2033"/>
                    <a:pt x="17384" y="2036"/>
                  </a:cubicBezTo>
                  <a:cubicBezTo>
                    <a:pt x="17364" y="2038"/>
                    <a:pt x="17349" y="2039"/>
                    <a:pt x="17335" y="2039"/>
                  </a:cubicBezTo>
                  <a:cubicBezTo>
                    <a:pt x="17306" y="2039"/>
                    <a:pt x="17288" y="2035"/>
                    <a:pt x="17264" y="2035"/>
                  </a:cubicBezTo>
                  <a:cubicBezTo>
                    <a:pt x="17259" y="2035"/>
                    <a:pt x="17253" y="2035"/>
                    <a:pt x="17246" y="2036"/>
                  </a:cubicBezTo>
                  <a:cubicBezTo>
                    <a:pt x="17232" y="2036"/>
                    <a:pt x="17218" y="2036"/>
                    <a:pt x="17199" y="2039"/>
                  </a:cubicBezTo>
                  <a:lnTo>
                    <a:pt x="17196" y="2039"/>
                  </a:lnTo>
                  <a:cubicBezTo>
                    <a:pt x="17196" y="2036"/>
                    <a:pt x="17199" y="2032"/>
                    <a:pt x="17199" y="2032"/>
                  </a:cubicBezTo>
                  <a:cubicBezTo>
                    <a:pt x="17203" y="2029"/>
                    <a:pt x="17206" y="2026"/>
                    <a:pt x="17206" y="2022"/>
                  </a:cubicBezTo>
                  <a:cubicBezTo>
                    <a:pt x="17214" y="2007"/>
                    <a:pt x="17199" y="1996"/>
                    <a:pt x="17160" y="1989"/>
                  </a:cubicBezTo>
                  <a:lnTo>
                    <a:pt x="17384" y="1946"/>
                  </a:lnTo>
                  <a:cubicBezTo>
                    <a:pt x="17376" y="1943"/>
                    <a:pt x="17358" y="1936"/>
                    <a:pt x="17351" y="1924"/>
                  </a:cubicBezTo>
                  <a:cubicBezTo>
                    <a:pt x="17344" y="1917"/>
                    <a:pt x="17347" y="1899"/>
                    <a:pt x="17376" y="1881"/>
                  </a:cubicBezTo>
                  <a:cubicBezTo>
                    <a:pt x="17413" y="1888"/>
                    <a:pt x="17452" y="1892"/>
                    <a:pt x="17495" y="1892"/>
                  </a:cubicBezTo>
                  <a:cubicBezTo>
                    <a:pt x="17520" y="1892"/>
                    <a:pt x="17546" y="1891"/>
                    <a:pt x="17574" y="1888"/>
                  </a:cubicBezTo>
                  <a:cubicBezTo>
                    <a:pt x="17535" y="1885"/>
                    <a:pt x="17549" y="1866"/>
                    <a:pt x="17582" y="1849"/>
                  </a:cubicBezTo>
                  <a:cubicBezTo>
                    <a:pt x="17610" y="1831"/>
                    <a:pt x="17665" y="1809"/>
                    <a:pt x="17711" y="1791"/>
                  </a:cubicBezTo>
                  <a:cubicBezTo>
                    <a:pt x="17761" y="1773"/>
                    <a:pt x="17808" y="1758"/>
                    <a:pt x="17841" y="1748"/>
                  </a:cubicBezTo>
                  <a:cubicBezTo>
                    <a:pt x="17873" y="1733"/>
                    <a:pt x="17891" y="1723"/>
                    <a:pt x="17895" y="1705"/>
                  </a:cubicBezTo>
                  <a:lnTo>
                    <a:pt x="17895" y="1705"/>
                  </a:lnTo>
                  <a:cubicBezTo>
                    <a:pt x="17851" y="1733"/>
                    <a:pt x="17819" y="1751"/>
                    <a:pt x="17787" y="1758"/>
                  </a:cubicBezTo>
                  <a:cubicBezTo>
                    <a:pt x="17755" y="1766"/>
                    <a:pt x="17725" y="1770"/>
                    <a:pt x="17693" y="1770"/>
                  </a:cubicBezTo>
                  <a:cubicBezTo>
                    <a:pt x="17665" y="1766"/>
                    <a:pt x="17635" y="1763"/>
                    <a:pt x="17600" y="1763"/>
                  </a:cubicBezTo>
                  <a:cubicBezTo>
                    <a:pt x="17563" y="1763"/>
                    <a:pt x="17524" y="1766"/>
                    <a:pt x="17462" y="1788"/>
                  </a:cubicBezTo>
                  <a:cubicBezTo>
                    <a:pt x="17480" y="1755"/>
                    <a:pt x="17509" y="1726"/>
                    <a:pt x="17538" y="1701"/>
                  </a:cubicBezTo>
                  <a:cubicBezTo>
                    <a:pt x="17570" y="1676"/>
                    <a:pt x="17603" y="1658"/>
                    <a:pt x="17639" y="1643"/>
                  </a:cubicBezTo>
                  <a:cubicBezTo>
                    <a:pt x="17704" y="1618"/>
                    <a:pt x="17773" y="1611"/>
                    <a:pt x="17833" y="1611"/>
                  </a:cubicBezTo>
                  <a:cubicBezTo>
                    <a:pt x="17882" y="1611"/>
                    <a:pt x="17929" y="1616"/>
                    <a:pt x="17972" y="1616"/>
                  </a:cubicBezTo>
                  <a:cubicBezTo>
                    <a:pt x="17982" y="1616"/>
                    <a:pt x="17993" y="1616"/>
                    <a:pt x="18003" y="1615"/>
                  </a:cubicBezTo>
                  <a:cubicBezTo>
                    <a:pt x="18014" y="1615"/>
                    <a:pt x="18024" y="1615"/>
                    <a:pt x="18036" y="1611"/>
                  </a:cubicBezTo>
                  <a:cubicBezTo>
                    <a:pt x="18042" y="1611"/>
                    <a:pt x="18046" y="1607"/>
                    <a:pt x="18054" y="1607"/>
                  </a:cubicBezTo>
                  <a:cubicBezTo>
                    <a:pt x="18057" y="1607"/>
                    <a:pt x="18061" y="1607"/>
                    <a:pt x="18061" y="1604"/>
                  </a:cubicBezTo>
                  <a:cubicBezTo>
                    <a:pt x="18061" y="1604"/>
                    <a:pt x="18061" y="1604"/>
                    <a:pt x="18061" y="1604"/>
                  </a:cubicBezTo>
                  <a:cubicBezTo>
                    <a:pt x="18063" y="1604"/>
                    <a:pt x="18069" y="1596"/>
                    <a:pt x="18075" y="1593"/>
                  </a:cubicBezTo>
                  <a:cubicBezTo>
                    <a:pt x="18082" y="1585"/>
                    <a:pt x="18086" y="1579"/>
                    <a:pt x="18093" y="1572"/>
                  </a:cubicBezTo>
                  <a:cubicBezTo>
                    <a:pt x="18179" y="1474"/>
                    <a:pt x="18277" y="1352"/>
                    <a:pt x="18388" y="1211"/>
                  </a:cubicBezTo>
                  <a:lnTo>
                    <a:pt x="18388" y="1211"/>
                  </a:lnTo>
                  <a:cubicBezTo>
                    <a:pt x="18313" y="1301"/>
                    <a:pt x="18197" y="1427"/>
                    <a:pt x="18114" y="1503"/>
                  </a:cubicBezTo>
                  <a:cubicBezTo>
                    <a:pt x="18089" y="1525"/>
                    <a:pt x="18068" y="1542"/>
                    <a:pt x="18049" y="1557"/>
                  </a:cubicBezTo>
                  <a:cubicBezTo>
                    <a:pt x="18046" y="1560"/>
                    <a:pt x="18039" y="1560"/>
                    <a:pt x="18036" y="1564"/>
                  </a:cubicBezTo>
                  <a:lnTo>
                    <a:pt x="18032" y="1564"/>
                  </a:lnTo>
                  <a:cubicBezTo>
                    <a:pt x="18028" y="1560"/>
                    <a:pt x="18024" y="1560"/>
                    <a:pt x="18021" y="1557"/>
                  </a:cubicBezTo>
                  <a:cubicBezTo>
                    <a:pt x="18017" y="1553"/>
                    <a:pt x="18014" y="1547"/>
                    <a:pt x="18014" y="1542"/>
                  </a:cubicBezTo>
                  <a:lnTo>
                    <a:pt x="18014" y="1535"/>
                  </a:lnTo>
                  <a:cubicBezTo>
                    <a:pt x="18017" y="1528"/>
                    <a:pt x="18021" y="1525"/>
                    <a:pt x="18024" y="1517"/>
                  </a:cubicBezTo>
                  <a:cubicBezTo>
                    <a:pt x="18032" y="1503"/>
                    <a:pt x="18042" y="1489"/>
                    <a:pt x="18054" y="1470"/>
                  </a:cubicBezTo>
                  <a:cubicBezTo>
                    <a:pt x="18162" y="1362"/>
                    <a:pt x="18284" y="1236"/>
                    <a:pt x="18400" y="1121"/>
                  </a:cubicBezTo>
                  <a:cubicBezTo>
                    <a:pt x="18518" y="1002"/>
                    <a:pt x="18633" y="887"/>
                    <a:pt x="18716" y="807"/>
                  </a:cubicBezTo>
                  <a:cubicBezTo>
                    <a:pt x="18835" y="664"/>
                    <a:pt x="18907" y="569"/>
                    <a:pt x="18943" y="519"/>
                  </a:cubicBezTo>
                  <a:cubicBezTo>
                    <a:pt x="18937" y="474"/>
                    <a:pt x="18931" y="457"/>
                    <a:pt x="18923" y="457"/>
                  </a:cubicBezTo>
                  <a:cubicBezTo>
                    <a:pt x="18913" y="457"/>
                    <a:pt x="18902" y="492"/>
                    <a:pt x="18889" y="534"/>
                  </a:cubicBezTo>
                  <a:cubicBezTo>
                    <a:pt x="18835" y="584"/>
                    <a:pt x="18777" y="639"/>
                    <a:pt x="18745" y="664"/>
                  </a:cubicBezTo>
                  <a:cubicBezTo>
                    <a:pt x="18735" y="672"/>
                    <a:pt x="18727" y="676"/>
                    <a:pt x="18723" y="676"/>
                  </a:cubicBezTo>
                  <a:cubicBezTo>
                    <a:pt x="18714" y="676"/>
                    <a:pt x="18722" y="655"/>
                    <a:pt x="18759" y="606"/>
                  </a:cubicBezTo>
                  <a:cubicBezTo>
                    <a:pt x="18781" y="588"/>
                    <a:pt x="18802" y="574"/>
                    <a:pt x="18821" y="556"/>
                  </a:cubicBezTo>
                  <a:cubicBezTo>
                    <a:pt x="18828" y="523"/>
                    <a:pt x="18835" y="494"/>
                    <a:pt x="18839" y="469"/>
                  </a:cubicBezTo>
                  <a:cubicBezTo>
                    <a:pt x="18839" y="454"/>
                    <a:pt x="18842" y="444"/>
                    <a:pt x="18842" y="429"/>
                  </a:cubicBezTo>
                  <a:lnTo>
                    <a:pt x="18842" y="426"/>
                  </a:lnTo>
                  <a:lnTo>
                    <a:pt x="18839" y="423"/>
                  </a:lnTo>
                  <a:lnTo>
                    <a:pt x="18839" y="418"/>
                  </a:lnTo>
                  <a:cubicBezTo>
                    <a:pt x="18835" y="415"/>
                    <a:pt x="18832" y="415"/>
                    <a:pt x="18832" y="411"/>
                  </a:cubicBezTo>
                  <a:cubicBezTo>
                    <a:pt x="18810" y="393"/>
                    <a:pt x="18781" y="379"/>
                    <a:pt x="18745" y="365"/>
                  </a:cubicBezTo>
                  <a:cubicBezTo>
                    <a:pt x="18673" y="339"/>
                    <a:pt x="18565" y="321"/>
                    <a:pt x="18464" y="278"/>
                  </a:cubicBezTo>
                  <a:lnTo>
                    <a:pt x="18616" y="206"/>
                  </a:lnTo>
                  <a:cubicBezTo>
                    <a:pt x="18611" y="202"/>
                    <a:pt x="18611" y="199"/>
                    <a:pt x="18608" y="195"/>
                  </a:cubicBezTo>
                  <a:cubicBezTo>
                    <a:pt x="18429" y="156"/>
                    <a:pt x="18305" y="142"/>
                    <a:pt x="18212" y="142"/>
                  </a:cubicBezTo>
                  <a:cubicBezTo>
                    <a:pt x="18099" y="142"/>
                    <a:pt x="18032" y="163"/>
                    <a:pt x="17971" y="185"/>
                  </a:cubicBezTo>
                  <a:cubicBezTo>
                    <a:pt x="17916" y="202"/>
                    <a:pt x="17863" y="220"/>
                    <a:pt x="17783" y="224"/>
                  </a:cubicBezTo>
                  <a:cubicBezTo>
                    <a:pt x="17763" y="226"/>
                    <a:pt x="17742" y="227"/>
                    <a:pt x="17718" y="227"/>
                  </a:cubicBezTo>
                  <a:cubicBezTo>
                    <a:pt x="17694" y="227"/>
                    <a:pt x="17668" y="226"/>
                    <a:pt x="17639" y="224"/>
                  </a:cubicBezTo>
                  <a:cubicBezTo>
                    <a:pt x="17578" y="220"/>
                    <a:pt x="17506" y="213"/>
                    <a:pt x="17416" y="202"/>
                  </a:cubicBezTo>
                  <a:cubicBezTo>
                    <a:pt x="17495" y="185"/>
                    <a:pt x="17582" y="163"/>
                    <a:pt x="17665" y="145"/>
                  </a:cubicBezTo>
                  <a:cubicBezTo>
                    <a:pt x="17708" y="137"/>
                    <a:pt x="17755" y="127"/>
                    <a:pt x="17798" y="120"/>
                  </a:cubicBezTo>
                  <a:lnTo>
                    <a:pt x="17924" y="102"/>
                  </a:lnTo>
                  <a:cubicBezTo>
                    <a:pt x="17896" y="99"/>
                    <a:pt x="17870" y="96"/>
                    <a:pt x="17842" y="96"/>
                  </a:cubicBezTo>
                  <a:cubicBezTo>
                    <a:pt x="17830" y="96"/>
                    <a:pt x="17818" y="97"/>
                    <a:pt x="17805" y="98"/>
                  </a:cubicBezTo>
                  <a:lnTo>
                    <a:pt x="17682" y="98"/>
                  </a:lnTo>
                  <a:lnTo>
                    <a:pt x="17437" y="102"/>
                  </a:lnTo>
                  <a:cubicBezTo>
                    <a:pt x="17506" y="69"/>
                    <a:pt x="17578" y="33"/>
                    <a:pt x="17650"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1"/>
            <p:cNvSpPr/>
            <p:nvPr/>
          </p:nvSpPr>
          <p:spPr>
            <a:xfrm>
              <a:off x="8222767" y="2117362"/>
              <a:ext cx="5191" cy="3545"/>
            </a:xfrm>
            <a:custGeom>
              <a:rect b="b" l="l" r="r" t="t"/>
              <a:pathLst>
                <a:path extrusionOk="0" h="84" w="123">
                  <a:moveTo>
                    <a:pt x="7" y="0"/>
                  </a:moveTo>
                  <a:lnTo>
                    <a:pt x="1" y="12"/>
                  </a:lnTo>
                  <a:lnTo>
                    <a:pt x="119" y="83"/>
                  </a:lnTo>
                  <a:lnTo>
                    <a:pt x="122" y="69"/>
                  </a:lnTo>
                  <a:lnTo>
                    <a:pt x="7" y="0"/>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1"/>
            <p:cNvSpPr/>
            <p:nvPr/>
          </p:nvSpPr>
          <p:spPr>
            <a:xfrm>
              <a:off x="8227916" y="2118290"/>
              <a:ext cx="971" cy="2617"/>
            </a:xfrm>
            <a:custGeom>
              <a:rect b="b" l="l" r="r" t="t"/>
              <a:pathLst>
                <a:path extrusionOk="0" h="62" w="23">
                  <a:moveTo>
                    <a:pt x="12" y="0"/>
                  </a:moveTo>
                  <a:lnTo>
                    <a:pt x="0" y="47"/>
                  </a:lnTo>
                  <a:lnTo>
                    <a:pt x="22" y="61"/>
                  </a:lnTo>
                  <a:lnTo>
                    <a:pt x="12" y="0"/>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1"/>
            <p:cNvSpPr/>
            <p:nvPr/>
          </p:nvSpPr>
          <p:spPr>
            <a:xfrm>
              <a:off x="8233993" y="2119050"/>
              <a:ext cx="971" cy="1857"/>
            </a:xfrm>
            <a:custGeom>
              <a:rect b="b" l="l" r="r" t="t"/>
              <a:pathLst>
                <a:path extrusionOk="0" h="44" w="23">
                  <a:moveTo>
                    <a:pt x="1" y="0"/>
                  </a:moveTo>
                  <a:lnTo>
                    <a:pt x="8" y="37"/>
                  </a:lnTo>
                  <a:lnTo>
                    <a:pt x="22" y="43"/>
                  </a:lnTo>
                  <a:lnTo>
                    <a:pt x="22" y="43"/>
                  </a:lnTo>
                  <a:lnTo>
                    <a:pt x="1" y="0"/>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1"/>
            <p:cNvSpPr/>
            <p:nvPr/>
          </p:nvSpPr>
          <p:spPr>
            <a:xfrm>
              <a:off x="8279320" y="1632653"/>
              <a:ext cx="506" cy="2026"/>
            </a:xfrm>
            <a:custGeom>
              <a:rect b="b" l="l" r="r" t="t"/>
              <a:pathLst>
                <a:path extrusionOk="0" h="48" w="12">
                  <a:moveTo>
                    <a:pt x="11" y="1"/>
                  </a:moveTo>
                  <a:lnTo>
                    <a:pt x="11" y="1"/>
                  </a:lnTo>
                  <a:cubicBezTo>
                    <a:pt x="8" y="15"/>
                    <a:pt x="4" y="33"/>
                    <a:pt x="1" y="47"/>
                  </a:cubicBezTo>
                  <a:cubicBezTo>
                    <a:pt x="1" y="48"/>
                    <a:pt x="2" y="48"/>
                    <a:pt x="3" y="48"/>
                  </a:cubicBezTo>
                  <a:cubicBezTo>
                    <a:pt x="11" y="48"/>
                    <a:pt x="11" y="27"/>
                    <a:pt x="11"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1"/>
            <p:cNvSpPr/>
            <p:nvPr/>
          </p:nvSpPr>
          <p:spPr>
            <a:xfrm>
              <a:off x="7839597" y="2136354"/>
              <a:ext cx="1055" cy="928"/>
            </a:xfrm>
            <a:custGeom>
              <a:rect b="b" l="l" r="r" t="t"/>
              <a:pathLst>
                <a:path extrusionOk="0" h="22" w="25">
                  <a:moveTo>
                    <a:pt x="1" y="1"/>
                  </a:moveTo>
                  <a:cubicBezTo>
                    <a:pt x="17" y="15"/>
                    <a:pt x="23" y="21"/>
                    <a:pt x="24" y="21"/>
                  </a:cubicBezTo>
                  <a:cubicBezTo>
                    <a:pt x="24" y="21"/>
                    <a:pt x="19" y="15"/>
                    <a:pt x="11" y="4"/>
                  </a:cubicBezTo>
                  <a:cubicBezTo>
                    <a:pt x="8" y="1"/>
                    <a:pt x="4" y="1"/>
                    <a:pt x="1"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1"/>
            <p:cNvSpPr/>
            <p:nvPr/>
          </p:nvSpPr>
          <p:spPr>
            <a:xfrm>
              <a:off x="8278560" y="1592517"/>
              <a:ext cx="211" cy="971"/>
            </a:xfrm>
            <a:custGeom>
              <a:rect b="b" l="l" r="r" t="t"/>
              <a:pathLst>
                <a:path extrusionOk="0" h="23" w="5">
                  <a:moveTo>
                    <a:pt x="1" y="22"/>
                  </a:moveTo>
                  <a:cubicBezTo>
                    <a:pt x="1" y="15"/>
                    <a:pt x="1" y="7"/>
                    <a:pt x="4" y="1"/>
                  </a:cubicBezTo>
                  <a:cubicBezTo>
                    <a:pt x="1" y="7"/>
                    <a:pt x="1" y="15"/>
                    <a:pt x="1" y="22"/>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1"/>
            <p:cNvSpPr/>
            <p:nvPr/>
          </p:nvSpPr>
          <p:spPr>
            <a:xfrm>
              <a:off x="7757679" y="2111580"/>
              <a:ext cx="6415" cy="5824"/>
            </a:xfrm>
            <a:custGeom>
              <a:rect b="b" l="l" r="r" t="t"/>
              <a:pathLst>
                <a:path extrusionOk="0" h="138" w="152">
                  <a:moveTo>
                    <a:pt x="18" y="1"/>
                  </a:moveTo>
                  <a:lnTo>
                    <a:pt x="18" y="1"/>
                  </a:lnTo>
                  <a:cubicBezTo>
                    <a:pt x="0" y="19"/>
                    <a:pt x="25" y="59"/>
                    <a:pt x="151" y="137"/>
                  </a:cubicBezTo>
                  <a:cubicBezTo>
                    <a:pt x="75" y="76"/>
                    <a:pt x="40" y="33"/>
                    <a:pt x="18"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1"/>
            <p:cNvSpPr/>
            <p:nvPr/>
          </p:nvSpPr>
          <p:spPr>
            <a:xfrm>
              <a:off x="8138359" y="2148719"/>
              <a:ext cx="13421" cy="3039"/>
            </a:xfrm>
            <a:custGeom>
              <a:rect b="b" l="l" r="r" t="t"/>
              <a:pathLst>
                <a:path extrusionOk="0" h="72" w="318">
                  <a:moveTo>
                    <a:pt x="318" y="0"/>
                  </a:moveTo>
                  <a:lnTo>
                    <a:pt x="220" y="7"/>
                  </a:lnTo>
                  <a:lnTo>
                    <a:pt x="1" y="72"/>
                  </a:lnTo>
                  <a:lnTo>
                    <a:pt x="318" y="0"/>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1"/>
            <p:cNvSpPr/>
            <p:nvPr/>
          </p:nvSpPr>
          <p:spPr>
            <a:xfrm>
              <a:off x="7996680" y="2174970"/>
              <a:ext cx="7175" cy="5233"/>
            </a:xfrm>
            <a:custGeom>
              <a:rect b="b" l="l" r="r" t="t"/>
              <a:pathLst>
                <a:path extrusionOk="0" h="124" w="170">
                  <a:moveTo>
                    <a:pt x="18" y="1"/>
                  </a:moveTo>
                  <a:lnTo>
                    <a:pt x="0" y="123"/>
                  </a:lnTo>
                  <a:cubicBezTo>
                    <a:pt x="58" y="109"/>
                    <a:pt x="115" y="98"/>
                    <a:pt x="170" y="84"/>
                  </a:cubicBezTo>
                  <a:cubicBezTo>
                    <a:pt x="76" y="59"/>
                    <a:pt x="69" y="37"/>
                    <a:pt x="18"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1"/>
            <p:cNvSpPr/>
            <p:nvPr/>
          </p:nvSpPr>
          <p:spPr>
            <a:xfrm>
              <a:off x="7937510" y="2176067"/>
              <a:ext cx="36127" cy="3376"/>
            </a:xfrm>
            <a:custGeom>
              <a:rect b="b" l="l" r="r" t="t"/>
              <a:pathLst>
                <a:path extrusionOk="0" h="80" w="856">
                  <a:moveTo>
                    <a:pt x="531" y="1"/>
                  </a:moveTo>
                  <a:cubicBezTo>
                    <a:pt x="491" y="29"/>
                    <a:pt x="1" y="22"/>
                    <a:pt x="451" y="79"/>
                  </a:cubicBezTo>
                  <a:cubicBezTo>
                    <a:pt x="494" y="51"/>
                    <a:pt x="855" y="65"/>
                    <a:pt x="531"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 name="Google Shape;821;p31"/>
          <p:cNvGrpSpPr/>
          <p:nvPr/>
        </p:nvGrpSpPr>
        <p:grpSpPr>
          <a:xfrm>
            <a:off x="6141066" y="3375297"/>
            <a:ext cx="379105" cy="419841"/>
            <a:chOff x="3320575" y="1922800"/>
            <a:chExt cx="1661286" cy="1839796"/>
          </a:xfrm>
        </p:grpSpPr>
        <p:sp>
          <p:nvSpPr>
            <p:cNvPr id="822" name="Google Shape;822;p31"/>
            <p:cNvSpPr/>
            <p:nvPr/>
          </p:nvSpPr>
          <p:spPr>
            <a:xfrm>
              <a:off x="3583620" y="3163534"/>
              <a:ext cx="8975" cy="21710"/>
            </a:xfrm>
            <a:custGeom>
              <a:rect b="b" l="l" r="r" t="t"/>
              <a:pathLst>
                <a:path extrusionOk="0" h="283" w="117">
                  <a:moveTo>
                    <a:pt x="9" y="1"/>
                  </a:moveTo>
                  <a:cubicBezTo>
                    <a:pt x="6" y="1"/>
                    <a:pt x="3" y="2"/>
                    <a:pt x="1" y="5"/>
                  </a:cubicBezTo>
                  <a:lnTo>
                    <a:pt x="77" y="283"/>
                  </a:lnTo>
                  <a:cubicBezTo>
                    <a:pt x="84" y="214"/>
                    <a:pt x="117" y="193"/>
                    <a:pt x="80" y="48"/>
                  </a:cubicBezTo>
                  <a:lnTo>
                    <a:pt x="80" y="48"/>
                  </a:lnTo>
                  <a:cubicBezTo>
                    <a:pt x="76" y="57"/>
                    <a:pt x="71" y="61"/>
                    <a:pt x="67" y="61"/>
                  </a:cubicBezTo>
                  <a:cubicBezTo>
                    <a:pt x="48" y="61"/>
                    <a:pt x="27" y="1"/>
                    <a:pt x="9"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1"/>
            <p:cNvSpPr/>
            <p:nvPr/>
          </p:nvSpPr>
          <p:spPr>
            <a:xfrm>
              <a:off x="3408640" y="3305220"/>
              <a:ext cx="7134" cy="14575"/>
            </a:xfrm>
            <a:custGeom>
              <a:rect b="b" l="l" r="r" t="t"/>
              <a:pathLst>
                <a:path extrusionOk="0" h="190" w="93">
                  <a:moveTo>
                    <a:pt x="20" y="0"/>
                  </a:moveTo>
                  <a:cubicBezTo>
                    <a:pt x="2" y="0"/>
                    <a:pt x="1" y="28"/>
                    <a:pt x="23" y="143"/>
                  </a:cubicBezTo>
                  <a:cubicBezTo>
                    <a:pt x="42" y="176"/>
                    <a:pt x="57" y="190"/>
                    <a:pt x="67" y="190"/>
                  </a:cubicBezTo>
                  <a:cubicBezTo>
                    <a:pt x="92" y="190"/>
                    <a:pt x="93" y="109"/>
                    <a:pt x="70" y="17"/>
                  </a:cubicBezTo>
                  <a:cubicBezTo>
                    <a:pt x="48" y="10"/>
                    <a:pt x="31" y="0"/>
                    <a:pt x="20"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1"/>
            <p:cNvSpPr/>
            <p:nvPr/>
          </p:nvSpPr>
          <p:spPr>
            <a:xfrm>
              <a:off x="3615149" y="2924807"/>
              <a:ext cx="15879" cy="31836"/>
            </a:xfrm>
            <a:custGeom>
              <a:rect b="b" l="l" r="r" t="t"/>
              <a:pathLst>
                <a:path extrusionOk="0" h="415" w="207">
                  <a:moveTo>
                    <a:pt x="134" y="1"/>
                  </a:moveTo>
                  <a:lnTo>
                    <a:pt x="134" y="1"/>
                  </a:lnTo>
                  <a:cubicBezTo>
                    <a:pt x="146" y="91"/>
                    <a:pt x="134" y="115"/>
                    <a:pt x="112" y="115"/>
                  </a:cubicBezTo>
                  <a:cubicBezTo>
                    <a:pt x="88" y="115"/>
                    <a:pt x="52" y="84"/>
                    <a:pt x="28" y="84"/>
                  </a:cubicBezTo>
                  <a:cubicBezTo>
                    <a:pt x="12" y="84"/>
                    <a:pt x="0" y="98"/>
                    <a:pt x="0" y="141"/>
                  </a:cubicBezTo>
                  <a:cubicBezTo>
                    <a:pt x="7" y="138"/>
                    <a:pt x="12" y="137"/>
                    <a:pt x="17" y="137"/>
                  </a:cubicBezTo>
                  <a:cubicBezTo>
                    <a:pt x="77" y="137"/>
                    <a:pt x="41" y="338"/>
                    <a:pt x="98" y="412"/>
                  </a:cubicBezTo>
                  <a:cubicBezTo>
                    <a:pt x="106" y="414"/>
                    <a:pt x="113" y="414"/>
                    <a:pt x="120" y="414"/>
                  </a:cubicBezTo>
                  <a:cubicBezTo>
                    <a:pt x="151" y="414"/>
                    <a:pt x="174" y="396"/>
                    <a:pt x="191" y="375"/>
                  </a:cubicBezTo>
                  <a:cubicBezTo>
                    <a:pt x="195" y="314"/>
                    <a:pt x="198" y="253"/>
                    <a:pt x="198" y="189"/>
                  </a:cubicBezTo>
                  <a:cubicBezTo>
                    <a:pt x="188" y="159"/>
                    <a:pt x="181" y="131"/>
                    <a:pt x="191" y="106"/>
                  </a:cubicBezTo>
                  <a:lnTo>
                    <a:pt x="191" y="106"/>
                  </a:lnTo>
                  <a:cubicBezTo>
                    <a:pt x="195" y="113"/>
                    <a:pt x="198" y="119"/>
                    <a:pt x="203" y="127"/>
                  </a:cubicBezTo>
                  <a:cubicBezTo>
                    <a:pt x="203" y="102"/>
                    <a:pt x="203" y="76"/>
                    <a:pt x="206" y="55"/>
                  </a:cubicBezTo>
                  <a:cubicBezTo>
                    <a:pt x="181" y="26"/>
                    <a:pt x="159" y="4"/>
                    <a:pt x="134"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1"/>
            <p:cNvSpPr/>
            <p:nvPr/>
          </p:nvSpPr>
          <p:spPr>
            <a:xfrm>
              <a:off x="3587226" y="3211249"/>
              <a:ext cx="7288" cy="25545"/>
            </a:xfrm>
            <a:custGeom>
              <a:rect b="b" l="l" r="r" t="t"/>
              <a:pathLst>
                <a:path extrusionOk="0" h="333" w="95">
                  <a:moveTo>
                    <a:pt x="37" y="1"/>
                  </a:moveTo>
                  <a:cubicBezTo>
                    <a:pt x="12" y="1"/>
                    <a:pt x="4" y="28"/>
                    <a:pt x="0" y="71"/>
                  </a:cubicBezTo>
                  <a:cubicBezTo>
                    <a:pt x="20" y="169"/>
                    <a:pt x="79" y="333"/>
                    <a:pt x="91" y="333"/>
                  </a:cubicBezTo>
                  <a:cubicBezTo>
                    <a:pt x="94" y="333"/>
                    <a:pt x="94" y="319"/>
                    <a:pt x="87" y="284"/>
                  </a:cubicBezTo>
                  <a:cubicBezTo>
                    <a:pt x="40" y="230"/>
                    <a:pt x="55" y="64"/>
                    <a:pt x="51" y="3"/>
                  </a:cubicBezTo>
                  <a:cubicBezTo>
                    <a:pt x="46" y="1"/>
                    <a:pt x="42" y="1"/>
                    <a:pt x="37"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1"/>
            <p:cNvSpPr/>
            <p:nvPr/>
          </p:nvSpPr>
          <p:spPr>
            <a:xfrm>
              <a:off x="3592826" y="3207796"/>
              <a:ext cx="16877" cy="16110"/>
            </a:xfrm>
            <a:custGeom>
              <a:rect b="b" l="l" r="r" t="t"/>
              <a:pathLst>
                <a:path extrusionOk="0" h="210" w="220">
                  <a:moveTo>
                    <a:pt x="144" y="0"/>
                  </a:moveTo>
                  <a:cubicBezTo>
                    <a:pt x="113" y="0"/>
                    <a:pt x="83" y="44"/>
                    <a:pt x="52" y="44"/>
                  </a:cubicBezTo>
                  <a:cubicBezTo>
                    <a:pt x="46" y="44"/>
                    <a:pt x="39" y="42"/>
                    <a:pt x="32" y="37"/>
                  </a:cubicBezTo>
                  <a:lnTo>
                    <a:pt x="32" y="37"/>
                  </a:lnTo>
                  <a:cubicBezTo>
                    <a:pt x="57" y="141"/>
                    <a:pt x="0" y="83"/>
                    <a:pt x="35" y="210"/>
                  </a:cubicBezTo>
                  <a:cubicBezTo>
                    <a:pt x="103" y="182"/>
                    <a:pt x="107" y="93"/>
                    <a:pt x="161" y="93"/>
                  </a:cubicBezTo>
                  <a:cubicBezTo>
                    <a:pt x="176" y="93"/>
                    <a:pt x="195" y="100"/>
                    <a:pt x="220" y="116"/>
                  </a:cubicBezTo>
                  <a:cubicBezTo>
                    <a:pt x="193" y="26"/>
                    <a:pt x="169" y="0"/>
                    <a:pt x="144"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1"/>
            <p:cNvSpPr/>
            <p:nvPr/>
          </p:nvSpPr>
          <p:spPr>
            <a:xfrm>
              <a:off x="3605483" y="2891284"/>
              <a:ext cx="8055" cy="9973"/>
            </a:xfrm>
            <a:custGeom>
              <a:rect b="b" l="l" r="r" t="t"/>
              <a:pathLst>
                <a:path extrusionOk="0" h="130" w="105">
                  <a:moveTo>
                    <a:pt x="42" y="1"/>
                  </a:moveTo>
                  <a:cubicBezTo>
                    <a:pt x="19" y="1"/>
                    <a:pt x="0" y="37"/>
                    <a:pt x="11" y="81"/>
                  </a:cubicBezTo>
                  <a:cubicBezTo>
                    <a:pt x="32" y="118"/>
                    <a:pt x="53" y="130"/>
                    <a:pt x="72" y="130"/>
                  </a:cubicBezTo>
                  <a:cubicBezTo>
                    <a:pt x="84" y="130"/>
                    <a:pt x="94" y="126"/>
                    <a:pt x="105" y="121"/>
                  </a:cubicBezTo>
                  <a:cubicBezTo>
                    <a:pt x="93" y="33"/>
                    <a:pt x="65" y="1"/>
                    <a:pt x="42"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1"/>
            <p:cNvSpPr/>
            <p:nvPr/>
          </p:nvSpPr>
          <p:spPr>
            <a:xfrm>
              <a:off x="3596355" y="2933936"/>
              <a:ext cx="11200" cy="31069"/>
            </a:xfrm>
            <a:custGeom>
              <a:rect b="b" l="l" r="r" t="t"/>
              <a:pathLst>
                <a:path extrusionOk="0" h="405" w="146">
                  <a:moveTo>
                    <a:pt x="51" y="0"/>
                  </a:moveTo>
                  <a:cubicBezTo>
                    <a:pt x="1" y="48"/>
                    <a:pt x="4" y="188"/>
                    <a:pt x="19" y="354"/>
                  </a:cubicBezTo>
                  <a:cubicBezTo>
                    <a:pt x="21" y="352"/>
                    <a:pt x="24" y="351"/>
                    <a:pt x="27" y="351"/>
                  </a:cubicBezTo>
                  <a:cubicBezTo>
                    <a:pt x="51" y="351"/>
                    <a:pt x="96" y="404"/>
                    <a:pt x="122" y="404"/>
                  </a:cubicBezTo>
                  <a:cubicBezTo>
                    <a:pt x="137" y="404"/>
                    <a:pt x="146" y="387"/>
                    <a:pt x="141" y="332"/>
                  </a:cubicBezTo>
                  <a:cubicBezTo>
                    <a:pt x="102" y="314"/>
                    <a:pt x="51" y="40"/>
                    <a:pt x="51"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1"/>
            <p:cNvSpPr/>
            <p:nvPr/>
          </p:nvSpPr>
          <p:spPr>
            <a:xfrm>
              <a:off x="3608322" y="2936851"/>
              <a:ext cx="11507" cy="23781"/>
            </a:xfrm>
            <a:custGeom>
              <a:rect b="b" l="l" r="r" t="t"/>
              <a:pathLst>
                <a:path extrusionOk="0" h="310" w="150">
                  <a:moveTo>
                    <a:pt x="12" y="1"/>
                  </a:moveTo>
                  <a:cubicBezTo>
                    <a:pt x="10" y="1"/>
                    <a:pt x="8" y="1"/>
                    <a:pt x="6" y="2"/>
                  </a:cubicBezTo>
                  <a:cubicBezTo>
                    <a:pt x="1" y="70"/>
                    <a:pt x="104" y="310"/>
                    <a:pt x="137" y="310"/>
                  </a:cubicBezTo>
                  <a:cubicBezTo>
                    <a:pt x="145" y="310"/>
                    <a:pt x="149" y="296"/>
                    <a:pt x="147" y="265"/>
                  </a:cubicBezTo>
                  <a:cubicBezTo>
                    <a:pt x="126" y="255"/>
                    <a:pt x="122" y="205"/>
                    <a:pt x="119" y="154"/>
                  </a:cubicBezTo>
                  <a:cubicBezTo>
                    <a:pt x="118" y="154"/>
                    <a:pt x="117" y="154"/>
                    <a:pt x="116" y="154"/>
                  </a:cubicBezTo>
                  <a:cubicBezTo>
                    <a:pt x="83" y="154"/>
                    <a:pt x="46" y="1"/>
                    <a:pt x="12"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1"/>
            <p:cNvSpPr/>
            <p:nvPr/>
          </p:nvSpPr>
          <p:spPr>
            <a:xfrm>
              <a:off x="3588377" y="2802913"/>
              <a:ext cx="7364" cy="12811"/>
            </a:xfrm>
            <a:custGeom>
              <a:rect b="b" l="l" r="r" t="t"/>
              <a:pathLst>
                <a:path extrusionOk="0" h="167" w="96">
                  <a:moveTo>
                    <a:pt x="0" y="1"/>
                  </a:moveTo>
                  <a:lnTo>
                    <a:pt x="43" y="167"/>
                  </a:lnTo>
                  <a:cubicBezTo>
                    <a:pt x="49" y="140"/>
                    <a:pt x="57" y="134"/>
                    <a:pt x="65" y="134"/>
                  </a:cubicBezTo>
                  <a:cubicBezTo>
                    <a:pt x="72" y="134"/>
                    <a:pt x="79" y="139"/>
                    <a:pt x="84" y="139"/>
                  </a:cubicBezTo>
                  <a:cubicBezTo>
                    <a:pt x="93" y="139"/>
                    <a:pt x="96" y="124"/>
                    <a:pt x="83" y="44"/>
                  </a:cubicBezTo>
                  <a:cubicBezTo>
                    <a:pt x="66" y="22"/>
                    <a:pt x="58" y="16"/>
                    <a:pt x="52" y="16"/>
                  </a:cubicBezTo>
                  <a:cubicBezTo>
                    <a:pt x="47" y="16"/>
                    <a:pt x="44" y="22"/>
                    <a:pt x="36" y="22"/>
                  </a:cubicBezTo>
                  <a:cubicBezTo>
                    <a:pt x="29" y="22"/>
                    <a:pt x="19" y="17"/>
                    <a:pt x="0"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1"/>
            <p:cNvSpPr/>
            <p:nvPr/>
          </p:nvSpPr>
          <p:spPr>
            <a:xfrm>
              <a:off x="3614612" y="3197824"/>
              <a:ext cx="844" cy="3989"/>
            </a:xfrm>
            <a:custGeom>
              <a:rect b="b" l="l" r="r" t="t"/>
              <a:pathLst>
                <a:path extrusionOk="0" h="52" w="11">
                  <a:moveTo>
                    <a:pt x="5" y="0"/>
                  </a:moveTo>
                  <a:cubicBezTo>
                    <a:pt x="1" y="0"/>
                    <a:pt x="1" y="26"/>
                    <a:pt x="4" y="52"/>
                  </a:cubicBezTo>
                  <a:cubicBezTo>
                    <a:pt x="4" y="37"/>
                    <a:pt x="7" y="19"/>
                    <a:pt x="11" y="5"/>
                  </a:cubicBezTo>
                  <a:lnTo>
                    <a:pt x="7" y="2"/>
                  </a:lnTo>
                  <a:cubicBezTo>
                    <a:pt x="7" y="1"/>
                    <a:pt x="6" y="0"/>
                    <a:pt x="5"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1"/>
            <p:cNvSpPr/>
            <p:nvPr/>
          </p:nvSpPr>
          <p:spPr>
            <a:xfrm>
              <a:off x="3598579" y="3241013"/>
              <a:ext cx="1458" cy="3069"/>
            </a:xfrm>
            <a:custGeom>
              <a:rect b="b" l="l" r="r" t="t"/>
              <a:pathLst>
                <a:path extrusionOk="0" h="40" w="19">
                  <a:moveTo>
                    <a:pt x="8" y="1"/>
                  </a:moveTo>
                  <a:lnTo>
                    <a:pt x="8" y="1"/>
                  </a:lnTo>
                  <a:cubicBezTo>
                    <a:pt x="11" y="18"/>
                    <a:pt x="8" y="29"/>
                    <a:pt x="0" y="40"/>
                  </a:cubicBezTo>
                  <a:cubicBezTo>
                    <a:pt x="8" y="33"/>
                    <a:pt x="15" y="22"/>
                    <a:pt x="18" y="14"/>
                  </a:cubicBezTo>
                  <a:cubicBezTo>
                    <a:pt x="15" y="11"/>
                    <a:pt x="11" y="4"/>
                    <a:pt x="8"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1"/>
            <p:cNvSpPr/>
            <p:nvPr/>
          </p:nvSpPr>
          <p:spPr>
            <a:xfrm>
              <a:off x="3602492" y="3221068"/>
              <a:ext cx="7978" cy="9742"/>
            </a:xfrm>
            <a:custGeom>
              <a:rect b="b" l="l" r="r" t="t"/>
              <a:pathLst>
                <a:path extrusionOk="0" h="127" w="104">
                  <a:moveTo>
                    <a:pt x="36" y="1"/>
                  </a:moveTo>
                  <a:cubicBezTo>
                    <a:pt x="12" y="1"/>
                    <a:pt x="0" y="22"/>
                    <a:pt x="32" y="127"/>
                  </a:cubicBezTo>
                  <a:cubicBezTo>
                    <a:pt x="39" y="116"/>
                    <a:pt x="50" y="116"/>
                    <a:pt x="65" y="116"/>
                  </a:cubicBezTo>
                  <a:cubicBezTo>
                    <a:pt x="79" y="83"/>
                    <a:pt x="90" y="48"/>
                    <a:pt x="104" y="5"/>
                  </a:cubicBezTo>
                  <a:lnTo>
                    <a:pt x="104" y="5"/>
                  </a:lnTo>
                  <a:cubicBezTo>
                    <a:pt x="100" y="9"/>
                    <a:pt x="94" y="10"/>
                    <a:pt x="88" y="10"/>
                  </a:cubicBezTo>
                  <a:cubicBezTo>
                    <a:pt x="72" y="10"/>
                    <a:pt x="51" y="1"/>
                    <a:pt x="36"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1"/>
            <p:cNvSpPr/>
            <p:nvPr/>
          </p:nvSpPr>
          <p:spPr>
            <a:xfrm>
              <a:off x="3575949" y="3130701"/>
              <a:ext cx="12734" cy="9052"/>
            </a:xfrm>
            <a:custGeom>
              <a:rect b="b" l="l" r="r" t="t"/>
              <a:pathLst>
                <a:path extrusionOk="0" h="118" w="166">
                  <a:moveTo>
                    <a:pt x="155" y="19"/>
                  </a:moveTo>
                  <a:cubicBezTo>
                    <a:pt x="130" y="37"/>
                    <a:pt x="0" y="1"/>
                    <a:pt x="65" y="94"/>
                  </a:cubicBezTo>
                  <a:cubicBezTo>
                    <a:pt x="70" y="91"/>
                    <a:pt x="75" y="89"/>
                    <a:pt x="81" y="89"/>
                  </a:cubicBezTo>
                  <a:cubicBezTo>
                    <a:pt x="105" y="89"/>
                    <a:pt x="131" y="117"/>
                    <a:pt x="147" y="117"/>
                  </a:cubicBezTo>
                  <a:cubicBezTo>
                    <a:pt x="160" y="117"/>
                    <a:pt x="166" y="97"/>
                    <a:pt x="155" y="19"/>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1"/>
            <p:cNvSpPr/>
            <p:nvPr/>
          </p:nvSpPr>
          <p:spPr>
            <a:xfrm>
              <a:off x="3591829" y="3125255"/>
              <a:ext cx="30915" cy="8362"/>
            </a:xfrm>
            <a:custGeom>
              <a:rect b="b" l="l" r="r" t="t"/>
              <a:pathLst>
                <a:path extrusionOk="0" h="109" w="403">
                  <a:moveTo>
                    <a:pt x="402" y="0"/>
                  </a:moveTo>
                  <a:lnTo>
                    <a:pt x="402" y="0"/>
                  </a:lnTo>
                  <a:cubicBezTo>
                    <a:pt x="308" y="40"/>
                    <a:pt x="135" y="25"/>
                    <a:pt x="56" y="68"/>
                  </a:cubicBezTo>
                  <a:cubicBezTo>
                    <a:pt x="0" y="96"/>
                    <a:pt x="32" y="105"/>
                    <a:pt x="84" y="105"/>
                  </a:cubicBezTo>
                  <a:cubicBezTo>
                    <a:pt x="133" y="105"/>
                    <a:pt x="199" y="97"/>
                    <a:pt x="229" y="90"/>
                  </a:cubicBezTo>
                  <a:cubicBezTo>
                    <a:pt x="301" y="75"/>
                    <a:pt x="380" y="108"/>
                    <a:pt x="402"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1"/>
            <p:cNvSpPr/>
            <p:nvPr/>
          </p:nvSpPr>
          <p:spPr>
            <a:xfrm>
              <a:off x="3629034" y="2932862"/>
              <a:ext cx="1688" cy="6444"/>
            </a:xfrm>
            <a:custGeom>
              <a:rect b="b" l="l" r="r" t="t"/>
              <a:pathLst>
                <a:path extrusionOk="0" h="84" w="22">
                  <a:moveTo>
                    <a:pt x="10" y="1"/>
                  </a:moveTo>
                  <a:lnTo>
                    <a:pt x="10" y="1"/>
                  </a:lnTo>
                  <a:cubicBezTo>
                    <a:pt x="0" y="26"/>
                    <a:pt x="7" y="54"/>
                    <a:pt x="17" y="84"/>
                  </a:cubicBezTo>
                  <a:cubicBezTo>
                    <a:pt x="17" y="62"/>
                    <a:pt x="22" y="44"/>
                    <a:pt x="22" y="22"/>
                  </a:cubicBezTo>
                  <a:cubicBezTo>
                    <a:pt x="17" y="14"/>
                    <a:pt x="14" y="8"/>
                    <a:pt x="10"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1"/>
            <p:cNvSpPr/>
            <p:nvPr/>
          </p:nvSpPr>
          <p:spPr>
            <a:xfrm>
              <a:off x="3320575" y="1922800"/>
              <a:ext cx="1661286" cy="1839796"/>
            </a:xfrm>
            <a:custGeom>
              <a:rect b="b" l="l" r="r" t="t"/>
              <a:pathLst>
                <a:path extrusionOk="0" h="23983" w="21656">
                  <a:moveTo>
                    <a:pt x="3358" y="16280"/>
                  </a:moveTo>
                  <a:cubicBezTo>
                    <a:pt x="3412" y="16363"/>
                    <a:pt x="3419" y="16432"/>
                    <a:pt x="3405" y="16503"/>
                  </a:cubicBezTo>
                  <a:cubicBezTo>
                    <a:pt x="3398" y="16543"/>
                    <a:pt x="3386" y="16579"/>
                    <a:pt x="3368" y="16618"/>
                  </a:cubicBezTo>
                  <a:cubicBezTo>
                    <a:pt x="3354" y="16658"/>
                    <a:pt x="3336" y="16698"/>
                    <a:pt x="3315" y="16741"/>
                  </a:cubicBezTo>
                  <a:cubicBezTo>
                    <a:pt x="3318" y="16687"/>
                    <a:pt x="3311" y="16593"/>
                    <a:pt x="3311" y="16503"/>
                  </a:cubicBezTo>
                  <a:cubicBezTo>
                    <a:pt x="3311" y="16413"/>
                    <a:pt x="3322" y="16327"/>
                    <a:pt x="3358" y="16280"/>
                  </a:cubicBezTo>
                  <a:close/>
                  <a:moveTo>
                    <a:pt x="11500" y="17364"/>
                  </a:moveTo>
                  <a:cubicBezTo>
                    <a:pt x="11504" y="17656"/>
                    <a:pt x="11500" y="17948"/>
                    <a:pt x="11496" y="18236"/>
                  </a:cubicBezTo>
                  <a:cubicBezTo>
                    <a:pt x="11489" y="18326"/>
                    <a:pt x="11482" y="18442"/>
                    <a:pt x="11474" y="18572"/>
                  </a:cubicBezTo>
                  <a:cubicBezTo>
                    <a:pt x="11464" y="18795"/>
                    <a:pt x="11457" y="19061"/>
                    <a:pt x="11453" y="19350"/>
                  </a:cubicBezTo>
                  <a:cubicBezTo>
                    <a:pt x="11417" y="19313"/>
                    <a:pt x="11384" y="19260"/>
                    <a:pt x="11356" y="19187"/>
                  </a:cubicBezTo>
                  <a:cubicBezTo>
                    <a:pt x="11363" y="18936"/>
                    <a:pt x="11374" y="18683"/>
                    <a:pt x="11392" y="18431"/>
                  </a:cubicBezTo>
                  <a:cubicBezTo>
                    <a:pt x="11417" y="18074"/>
                    <a:pt x="11449" y="17721"/>
                    <a:pt x="11500" y="17364"/>
                  </a:cubicBezTo>
                  <a:close/>
                  <a:moveTo>
                    <a:pt x="10055" y="19415"/>
                  </a:moveTo>
                  <a:cubicBezTo>
                    <a:pt x="10084" y="19465"/>
                    <a:pt x="10117" y="19523"/>
                    <a:pt x="10145" y="19576"/>
                  </a:cubicBezTo>
                  <a:cubicBezTo>
                    <a:pt x="10174" y="19631"/>
                    <a:pt x="10207" y="19688"/>
                    <a:pt x="10235" y="19746"/>
                  </a:cubicBezTo>
                  <a:cubicBezTo>
                    <a:pt x="10246" y="19850"/>
                    <a:pt x="10260" y="19955"/>
                    <a:pt x="10268" y="20063"/>
                  </a:cubicBezTo>
                  <a:cubicBezTo>
                    <a:pt x="10261" y="20068"/>
                    <a:pt x="10253" y="20070"/>
                    <a:pt x="10245" y="20070"/>
                  </a:cubicBezTo>
                  <a:cubicBezTo>
                    <a:pt x="10212" y="20070"/>
                    <a:pt x="10171" y="20033"/>
                    <a:pt x="10131" y="19987"/>
                  </a:cubicBezTo>
                  <a:cubicBezTo>
                    <a:pt x="10112" y="19825"/>
                    <a:pt x="10091" y="19663"/>
                    <a:pt x="10066" y="19501"/>
                  </a:cubicBezTo>
                  <a:cubicBezTo>
                    <a:pt x="10062" y="19472"/>
                    <a:pt x="10059" y="19443"/>
                    <a:pt x="10055" y="19415"/>
                  </a:cubicBezTo>
                  <a:close/>
                  <a:moveTo>
                    <a:pt x="10664" y="21756"/>
                  </a:moveTo>
                  <a:lnTo>
                    <a:pt x="10663" y="21759"/>
                  </a:lnTo>
                  <a:lnTo>
                    <a:pt x="10663" y="21759"/>
                  </a:lnTo>
                  <a:cubicBezTo>
                    <a:pt x="10663" y="21758"/>
                    <a:pt x="10664" y="21757"/>
                    <a:pt x="10664" y="21756"/>
                  </a:cubicBezTo>
                  <a:close/>
                  <a:moveTo>
                    <a:pt x="16648" y="17930"/>
                  </a:moveTo>
                  <a:lnTo>
                    <a:pt x="16648" y="17930"/>
                  </a:lnTo>
                  <a:cubicBezTo>
                    <a:pt x="16623" y="18103"/>
                    <a:pt x="16587" y="18276"/>
                    <a:pt x="16554" y="18449"/>
                  </a:cubicBezTo>
                  <a:cubicBezTo>
                    <a:pt x="16522" y="18622"/>
                    <a:pt x="16479" y="18795"/>
                    <a:pt x="16442" y="18968"/>
                  </a:cubicBezTo>
                  <a:cubicBezTo>
                    <a:pt x="16364" y="19310"/>
                    <a:pt x="16273" y="19652"/>
                    <a:pt x="16173" y="19990"/>
                  </a:cubicBezTo>
                  <a:cubicBezTo>
                    <a:pt x="16068" y="20326"/>
                    <a:pt x="15960" y="20665"/>
                    <a:pt x="15823" y="20989"/>
                  </a:cubicBezTo>
                  <a:cubicBezTo>
                    <a:pt x="15754" y="21154"/>
                    <a:pt x="15686" y="21317"/>
                    <a:pt x="15603" y="21475"/>
                  </a:cubicBezTo>
                  <a:cubicBezTo>
                    <a:pt x="15560" y="21551"/>
                    <a:pt x="15516" y="21630"/>
                    <a:pt x="15470" y="21702"/>
                  </a:cubicBezTo>
                  <a:cubicBezTo>
                    <a:pt x="15426" y="21763"/>
                    <a:pt x="15387" y="21828"/>
                    <a:pt x="15330" y="21875"/>
                  </a:cubicBezTo>
                  <a:cubicBezTo>
                    <a:pt x="15333" y="21867"/>
                    <a:pt x="15336" y="21861"/>
                    <a:pt x="15340" y="21849"/>
                  </a:cubicBezTo>
                  <a:cubicBezTo>
                    <a:pt x="15380" y="21799"/>
                    <a:pt x="15408" y="21741"/>
                    <a:pt x="15438" y="21684"/>
                  </a:cubicBezTo>
                  <a:cubicBezTo>
                    <a:pt x="15477" y="21608"/>
                    <a:pt x="15513" y="21525"/>
                    <a:pt x="15546" y="21446"/>
                  </a:cubicBezTo>
                  <a:cubicBezTo>
                    <a:pt x="15581" y="21356"/>
                    <a:pt x="15614" y="21270"/>
                    <a:pt x="15646" y="21179"/>
                  </a:cubicBezTo>
                  <a:cubicBezTo>
                    <a:pt x="15654" y="21169"/>
                    <a:pt x="15661" y="21158"/>
                    <a:pt x="15668" y="21147"/>
                  </a:cubicBezTo>
                  <a:cubicBezTo>
                    <a:pt x="15668" y="21133"/>
                    <a:pt x="15672" y="21122"/>
                    <a:pt x="15672" y="21111"/>
                  </a:cubicBezTo>
                  <a:cubicBezTo>
                    <a:pt x="15689" y="21057"/>
                    <a:pt x="15707" y="21006"/>
                    <a:pt x="15726" y="20953"/>
                  </a:cubicBezTo>
                  <a:cubicBezTo>
                    <a:pt x="15776" y="20805"/>
                    <a:pt x="15823" y="20657"/>
                    <a:pt x="15870" y="20509"/>
                  </a:cubicBezTo>
                  <a:cubicBezTo>
                    <a:pt x="15877" y="20495"/>
                    <a:pt x="15884" y="20481"/>
                    <a:pt x="15892" y="20462"/>
                  </a:cubicBezTo>
                  <a:cubicBezTo>
                    <a:pt x="15892" y="20452"/>
                    <a:pt x="15895" y="20441"/>
                    <a:pt x="15895" y="20430"/>
                  </a:cubicBezTo>
                  <a:cubicBezTo>
                    <a:pt x="15945" y="20268"/>
                    <a:pt x="15996" y="20110"/>
                    <a:pt x="16043" y="19951"/>
                  </a:cubicBezTo>
                  <a:cubicBezTo>
                    <a:pt x="16093" y="19782"/>
                    <a:pt x="16143" y="19616"/>
                    <a:pt x="16191" y="19447"/>
                  </a:cubicBezTo>
                  <a:lnTo>
                    <a:pt x="16342" y="18939"/>
                  </a:lnTo>
                  <a:cubicBezTo>
                    <a:pt x="16442" y="18604"/>
                    <a:pt x="16537" y="18265"/>
                    <a:pt x="16648" y="17930"/>
                  </a:cubicBezTo>
                  <a:close/>
                  <a:moveTo>
                    <a:pt x="15509" y="22109"/>
                  </a:moveTo>
                  <a:cubicBezTo>
                    <a:pt x="15524" y="22123"/>
                    <a:pt x="15538" y="22135"/>
                    <a:pt x="15553" y="22148"/>
                  </a:cubicBezTo>
                  <a:cubicBezTo>
                    <a:pt x="15538" y="22156"/>
                    <a:pt x="15528" y="22167"/>
                    <a:pt x="15516" y="22178"/>
                  </a:cubicBezTo>
                  <a:cubicBezTo>
                    <a:pt x="15509" y="22181"/>
                    <a:pt x="15506" y="22185"/>
                    <a:pt x="15499" y="22188"/>
                  </a:cubicBezTo>
                  <a:lnTo>
                    <a:pt x="15509" y="22109"/>
                  </a:lnTo>
                  <a:close/>
                  <a:moveTo>
                    <a:pt x="4778" y="23460"/>
                  </a:moveTo>
                  <a:lnTo>
                    <a:pt x="4778" y="23460"/>
                  </a:lnTo>
                  <a:cubicBezTo>
                    <a:pt x="4691" y="23532"/>
                    <a:pt x="4525" y="23572"/>
                    <a:pt x="4334" y="23590"/>
                  </a:cubicBezTo>
                  <a:cubicBezTo>
                    <a:pt x="4460" y="23540"/>
                    <a:pt x="4608" y="23492"/>
                    <a:pt x="4778" y="23460"/>
                  </a:cubicBezTo>
                  <a:close/>
                  <a:moveTo>
                    <a:pt x="15790" y="0"/>
                  </a:moveTo>
                  <a:cubicBezTo>
                    <a:pt x="15704" y="0"/>
                    <a:pt x="15657" y="11"/>
                    <a:pt x="15639" y="29"/>
                  </a:cubicBezTo>
                  <a:cubicBezTo>
                    <a:pt x="15624" y="43"/>
                    <a:pt x="15636" y="65"/>
                    <a:pt x="15672" y="87"/>
                  </a:cubicBezTo>
                  <a:cubicBezTo>
                    <a:pt x="15732" y="130"/>
                    <a:pt x="15877" y="187"/>
                    <a:pt x="16013" y="263"/>
                  </a:cubicBezTo>
                  <a:cubicBezTo>
                    <a:pt x="16158" y="338"/>
                    <a:pt x="16299" y="428"/>
                    <a:pt x="16385" y="490"/>
                  </a:cubicBezTo>
                  <a:cubicBezTo>
                    <a:pt x="16441" y="536"/>
                    <a:pt x="16476" y="564"/>
                    <a:pt x="16469" y="564"/>
                  </a:cubicBezTo>
                  <a:cubicBezTo>
                    <a:pt x="16465" y="564"/>
                    <a:pt x="16453" y="558"/>
                    <a:pt x="16428" y="544"/>
                  </a:cubicBezTo>
                  <a:lnTo>
                    <a:pt x="16428" y="544"/>
                  </a:lnTo>
                  <a:cubicBezTo>
                    <a:pt x="16466" y="594"/>
                    <a:pt x="16465" y="614"/>
                    <a:pt x="16436" y="614"/>
                  </a:cubicBezTo>
                  <a:cubicBezTo>
                    <a:pt x="16432" y="614"/>
                    <a:pt x="16426" y="613"/>
                    <a:pt x="16421" y="612"/>
                  </a:cubicBezTo>
                  <a:cubicBezTo>
                    <a:pt x="16399" y="609"/>
                    <a:pt x="16367" y="598"/>
                    <a:pt x="16334" y="584"/>
                  </a:cubicBezTo>
                  <a:cubicBezTo>
                    <a:pt x="16299" y="566"/>
                    <a:pt x="16256" y="548"/>
                    <a:pt x="16208" y="526"/>
                  </a:cubicBezTo>
                  <a:cubicBezTo>
                    <a:pt x="16025" y="443"/>
                    <a:pt x="15765" y="342"/>
                    <a:pt x="15581" y="277"/>
                  </a:cubicBezTo>
                  <a:cubicBezTo>
                    <a:pt x="15534" y="267"/>
                    <a:pt x="15491" y="245"/>
                    <a:pt x="15445" y="230"/>
                  </a:cubicBezTo>
                  <a:cubicBezTo>
                    <a:pt x="15423" y="220"/>
                    <a:pt x="15401" y="209"/>
                    <a:pt x="15376" y="198"/>
                  </a:cubicBezTo>
                  <a:cubicBezTo>
                    <a:pt x="15355" y="190"/>
                    <a:pt x="15333" y="180"/>
                    <a:pt x="15308" y="169"/>
                  </a:cubicBezTo>
                  <a:cubicBezTo>
                    <a:pt x="15261" y="144"/>
                    <a:pt x="15210" y="126"/>
                    <a:pt x="15157" y="100"/>
                  </a:cubicBezTo>
                  <a:cubicBezTo>
                    <a:pt x="15132" y="94"/>
                    <a:pt x="15102" y="82"/>
                    <a:pt x="15070" y="72"/>
                  </a:cubicBezTo>
                  <a:cubicBezTo>
                    <a:pt x="15055" y="69"/>
                    <a:pt x="15041" y="61"/>
                    <a:pt x="15023" y="57"/>
                  </a:cubicBezTo>
                  <a:cubicBezTo>
                    <a:pt x="15009" y="54"/>
                    <a:pt x="14991" y="47"/>
                    <a:pt x="14976" y="43"/>
                  </a:cubicBezTo>
                  <a:cubicBezTo>
                    <a:pt x="14890" y="23"/>
                    <a:pt x="14791" y="6"/>
                    <a:pt x="14678" y="6"/>
                  </a:cubicBezTo>
                  <a:cubicBezTo>
                    <a:pt x="14611" y="6"/>
                    <a:pt x="14539" y="12"/>
                    <a:pt x="14461" y="25"/>
                  </a:cubicBezTo>
                  <a:cubicBezTo>
                    <a:pt x="14436" y="32"/>
                    <a:pt x="14410" y="36"/>
                    <a:pt x="14382" y="43"/>
                  </a:cubicBezTo>
                  <a:cubicBezTo>
                    <a:pt x="14353" y="50"/>
                    <a:pt x="14327" y="61"/>
                    <a:pt x="14299" y="69"/>
                  </a:cubicBezTo>
                  <a:cubicBezTo>
                    <a:pt x="14241" y="87"/>
                    <a:pt x="14184" y="115"/>
                    <a:pt x="14123" y="144"/>
                  </a:cubicBezTo>
                  <a:cubicBezTo>
                    <a:pt x="14094" y="158"/>
                    <a:pt x="14061" y="180"/>
                    <a:pt x="14033" y="198"/>
                  </a:cubicBezTo>
                  <a:cubicBezTo>
                    <a:pt x="14018" y="205"/>
                    <a:pt x="14000" y="216"/>
                    <a:pt x="13986" y="227"/>
                  </a:cubicBezTo>
                  <a:cubicBezTo>
                    <a:pt x="13975" y="238"/>
                    <a:pt x="13960" y="248"/>
                    <a:pt x="13946" y="255"/>
                  </a:cubicBezTo>
                  <a:cubicBezTo>
                    <a:pt x="13921" y="277"/>
                    <a:pt x="13892" y="298"/>
                    <a:pt x="13863" y="324"/>
                  </a:cubicBezTo>
                  <a:lnTo>
                    <a:pt x="13842" y="342"/>
                  </a:lnTo>
                  <a:lnTo>
                    <a:pt x="13823" y="360"/>
                  </a:lnTo>
                  <a:cubicBezTo>
                    <a:pt x="13809" y="375"/>
                    <a:pt x="13798" y="385"/>
                    <a:pt x="13784" y="400"/>
                  </a:cubicBezTo>
                  <a:cubicBezTo>
                    <a:pt x="13827" y="356"/>
                    <a:pt x="13845" y="331"/>
                    <a:pt x="13870" y="310"/>
                  </a:cubicBezTo>
                  <a:cubicBezTo>
                    <a:pt x="13892" y="285"/>
                    <a:pt x="13913" y="260"/>
                    <a:pt x="13960" y="223"/>
                  </a:cubicBezTo>
                  <a:lnTo>
                    <a:pt x="13960" y="223"/>
                  </a:lnTo>
                  <a:cubicBezTo>
                    <a:pt x="13910" y="252"/>
                    <a:pt x="13863" y="288"/>
                    <a:pt x="13820" y="324"/>
                  </a:cubicBezTo>
                  <a:cubicBezTo>
                    <a:pt x="13780" y="360"/>
                    <a:pt x="13737" y="400"/>
                    <a:pt x="13701" y="443"/>
                  </a:cubicBezTo>
                  <a:cubicBezTo>
                    <a:pt x="13665" y="486"/>
                    <a:pt x="13632" y="533"/>
                    <a:pt x="13597" y="580"/>
                  </a:cubicBezTo>
                  <a:cubicBezTo>
                    <a:pt x="13567" y="627"/>
                    <a:pt x="13539" y="674"/>
                    <a:pt x="13510" y="724"/>
                  </a:cubicBezTo>
                  <a:cubicBezTo>
                    <a:pt x="13398" y="922"/>
                    <a:pt x="13316" y="1131"/>
                    <a:pt x="13196" y="1358"/>
                  </a:cubicBezTo>
                  <a:cubicBezTo>
                    <a:pt x="13196" y="1369"/>
                    <a:pt x="13200" y="1376"/>
                    <a:pt x="13200" y="1387"/>
                  </a:cubicBezTo>
                  <a:lnTo>
                    <a:pt x="13203" y="1401"/>
                  </a:lnTo>
                  <a:lnTo>
                    <a:pt x="13203" y="1409"/>
                  </a:lnTo>
                  <a:lnTo>
                    <a:pt x="13203" y="1412"/>
                  </a:lnTo>
                  <a:cubicBezTo>
                    <a:pt x="13211" y="1419"/>
                    <a:pt x="13211" y="1430"/>
                    <a:pt x="13215" y="1437"/>
                  </a:cubicBezTo>
                  <a:cubicBezTo>
                    <a:pt x="13222" y="1455"/>
                    <a:pt x="13222" y="1477"/>
                    <a:pt x="13222" y="1495"/>
                  </a:cubicBezTo>
                  <a:cubicBezTo>
                    <a:pt x="13222" y="1531"/>
                    <a:pt x="13215" y="1567"/>
                    <a:pt x="13211" y="1600"/>
                  </a:cubicBezTo>
                  <a:cubicBezTo>
                    <a:pt x="13203" y="1660"/>
                    <a:pt x="13208" y="1718"/>
                    <a:pt x="13280" y="1823"/>
                  </a:cubicBezTo>
                  <a:cubicBezTo>
                    <a:pt x="13283" y="1725"/>
                    <a:pt x="13290" y="1628"/>
                    <a:pt x="13305" y="1538"/>
                  </a:cubicBezTo>
                  <a:lnTo>
                    <a:pt x="13316" y="1474"/>
                  </a:lnTo>
                  <a:lnTo>
                    <a:pt x="13323" y="1441"/>
                  </a:lnTo>
                  <a:lnTo>
                    <a:pt x="13337" y="1379"/>
                  </a:lnTo>
                  <a:cubicBezTo>
                    <a:pt x="13344" y="1344"/>
                    <a:pt x="13359" y="1304"/>
                    <a:pt x="13369" y="1264"/>
                  </a:cubicBezTo>
                  <a:cubicBezTo>
                    <a:pt x="13381" y="1225"/>
                    <a:pt x="13394" y="1189"/>
                    <a:pt x="13409" y="1149"/>
                  </a:cubicBezTo>
                  <a:lnTo>
                    <a:pt x="13409" y="1149"/>
                  </a:lnTo>
                  <a:cubicBezTo>
                    <a:pt x="13402" y="1171"/>
                    <a:pt x="13394" y="1196"/>
                    <a:pt x="13388" y="1218"/>
                  </a:cubicBezTo>
                  <a:cubicBezTo>
                    <a:pt x="13384" y="1239"/>
                    <a:pt x="13376" y="1261"/>
                    <a:pt x="13373" y="1286"/>
                  </a:cubicBezTo>
                  <a:cubicBezTo>
                    <a:pt x="13363" y="1329"/>
                    <a:pt x="13355" y="1376"/>
                    <a:pt x="13351" y="1423"/>
                  </a:cubicBezTo>
                  <a:lnTo>
                    <a:pt x="13348" y="1441"/>
                  </a:lnTo>
                  <a:lnTo>
                    <a:pt x="13348" y="1455"/>
                  </a:lnTo>
                  <a:lnTo>
                    <a:pt x="13348" y="1474"/>
                  </a:lnTo>
                  <a:lnTo>
                    <a:pt x="13348" y="1520"/>
                  </a:lnTo>
                  <a:cubicBezTo>
                    <a:pt x="13351" y="1549"/>
                    <a:pt x="13351" y="1582"/>
                    <a:pt x="13351" y="1614"/>
                  </a:cubicBezTo>
                  <a:cubicBezTo>
                    <a:pt x="13363" y="1751"/>
                    <a:pt x="13369" y="1920"/>
                    <a:pt x="13381" y="2107"/>
                  </a:cubicBezTo>
                  <a:lnTo>
                    <a:pt x="13381" y="2125"/>
                  </a:lnTo>
                  <a:cubicBezTo>
                    <a:pt x="13381" y="2128"/>
                    <a:pt x="13383" y="2137"/>
                    <a:pt x="13379" y="2137"/>
                  </a:cubicBezTo>
                  <a:cubicBezTo>
                    <a:pt x="13379" y="2137"/>
                    <a:pt x="13378" y="2137"/>
                    <a:pt x="13376" y="2136"/>
                  </a:cubicBezTo>
                  <a:cubicBezTo>
                    <a:pt x="13366" y="2132"/>
                    <a:pt x="13359" y="2132"/>
                    <a:pt x="13348" y="2129"/>
                  </a:cubicBezTo>
                  <a:cubicBezTo>
                    <a:pt x="13330" y="2125"/>
                    <a:pt x="13311" y="2122"/>
                    <a:pt x="13290" y="2119"/>
                  </a:cubicBezTo>
                  <a:cubicBezTo>
                    <a:pt x="13251" y="2107"/>
                    <a:pt x="13208" y="2097"/>
                    <a:pt x="13165" y="2086"/>
                  </a:cubicBezTo>
                  <a:cubicBezTo>
                    <a:pt x="13117" y="2075"/>
                    <a:pt x="13070" y="2061"/>
                    <a:pt x="13024" y="2046"/>
                  </a:cubicBezTo>
                  <a:cubicBezTo>
                    <a:pt x="12973" y="2032"/>
                    <a:pt x="12922" y="2014"/>
                    <a:pt x="12872" y="1996"/>
                  </a:cubicBezTo>
                  <a:cubicBezTo>
                    <a:pt x="12894" y="1981"/>
                    <a:pt x="12948" y="1971"/>
                    <a:pt x="13002" y="1963"/>
                  </a:cubicBezTo>
                  <a:cubicBezTo>
                    <a:pt x="13056" y="1956"/>
                    <a:pt x="13113" y="1949"/>
                    <a:pt x="13157" y="1949"/>
                  </a:cubicBezTo>
                  <a:cubicBezTo>
                    <a:pt x="13113" y="1924"/>
                    <a:pt x="13074" y="1909"/>
                    <a:pt x="13038" y="1902"/>
                  </a:cubicBezTo>
                  <a:cubicBezTo>
                    <a:pt x="13024" y="1898"/>
                    <a:pt x="13005" y="1895"/>
                    <a:pt x="12987" y="1891"/>
                  </a:cubicBezTo>
                  <a:cubicBezTo>
                    <a:pt x="12970" y="1891"/>
                    <a:pt x="12955" y="1888"/>
                    <a:pt x="12937" y="1888"/>
                  </a:cubicBezTo>
                  <a:cubicBezTo>
                    <a:pt x="12901" y="1888"/>
                    <a:pt x="12865" y="1881"/>
                    <a:pt x="12826" y="1876"/>
                  </a:cubicBezTo>
                  <a:cubicBezTo>
                    <a:pt x="12789" y="1870"/>
                    <a:pt x="12746" y="1859"/>
                    <a:pt x="12711" y="1841"/>
                  </a:cubicBezTo>
                  <a:cubicBezTo>
                    <a:pt x="12721" y="1812"/>
                    <a:pt x="12746" y="1794"/>
                    <a:pt x="12775" y="1783"/>
                  </a:cubicBezTo>
                  <a:cubicBezTo>
                    <a:pt x="12807" y="1773"/>
                    <a:pt x="12847" y="1773"/>
                    <a:pt x="12890" y="1773"/>
                  </a:cubicBezTo>
                  <a:cubicBezTo>
                    <a:pt x="12909" y="1776"/>
                    <a:pt x="12934" y="1776"/>
                    <a:pt x="12955" y="1780"/>
                  </a:cubicBezTo>
                  <a:cubicBezTo>
                    <a:pt x="12980" y="1783"/>
                    <a:pt x="13002" y="1790"/>
                    <a:pt x="13027" y="1794"/>
                  </a:cubicBezTo>
                  <a:cubicBezTo>
                    <a:pt x="13052" y="1798"/>
                    <a:pt x="13082" y="1805"/>
                    <a:pt x="13107" y="1812"/>
                  </a:cubicBezTo>
                  <a:cubicBezTo>
                    <a:pt x="13117" y="1816"/>
                    <a:pt x="13132" y="1819"/>
                    <a:pt x="13143" y="1823"/>
                  </a:cubicBezTo>
                  <a:lnTo>
                    <a:pt x="13165" y="1826"/>
                  </a:lnTo>
                  <a:lnTo>
                    <a:pt x="13168" y="1826"/>
                  </a:lnTo>
                  <a:lnTo>
                    <a:pt x="13168" y="1823"/>
                  </a:lnTo>
                  <a:lnTo>
                    <a:pt x="13168" y="1812"/>
                  </a:lnTo>
                  <a:cubicBezTo>
                    <a:pt x="13168" y="1686"/>
                    <a:pt x="13175" y="1549"/>
                    <a:pt x="13150" y="1452"/>
                  </a:cubicBezTo>
                  <a:cubicBezTo>
                    <a:pt x="13121" y="1474"/>
                    <a:pt x="13113" y="1520"/>
                    <a:pt x="13117" y="1578"/>
                  </a:cubicBezTo>
                  <a:cubicBezTo>
                    <a:pt x="13117" y="1635"/>
                    <a:pt x="13128" y="1711"/>
                    <a:pt x="13128" y="1758"/>
                  </a:cubicBezTo>
                  <a:cubicBezTo>
                    <a:pt x="13128" y="1761"/>
                    <a:pt x="13132" y="1765"/>
                    <a:pt x="13132" y="1768"/>
                  </a:cubicBezTo>
                  <a:cubicBezTo>
                    <a:pt x="13132" y="1768"/>
                    <a:pt x="13132" y="1773"/>
                    <a:pt x="13128" y="1773"/>
                  </a:cubicBezTo>
                  <a:lnTo>
                    <a:pt x="13125" y="1773"/>
                  </a:lnTo>
                  <a:cubicBezTo>
                    <a:pt x="13121" y="1768"/>
                    <a:pt x="13113" y="1768"/>
                    <a:pt x="13110" y="1765"/>
                  </a:cubicBezTo>
                  <a:cubicBezTo>
                    <a:pt x="13100" y="1761"/>
                    <a:pt x="13092" y="1755"/>
                    <a:pt x="13082" y="1747"/>
                  </a:cubicBezTo>
                  <a:cubicBezTo>
                    <a:pt x="13067" y="1729"/>
                    <a:pt x="13056" y="1708"/>
                    <a:pt x="13045" y="1665"/>
                  </a:cubicBezTo>
                  <a:lnTo>
                    <a:pt x="13045" y="1665"/>
                  </a:lnTo>
                  <a:cubicBezTo>
                    <a:pt x="13060" y="1729"/>
                    <a:pt x="13030" y="1747"/>
                    <a:pt x="12980" y="1751"/>
                  </a:cubicBezTo>
                  <a:cubicBezTo>
                    <a:pt x="12959" y="1747"/>
                    <a:pt x="12930" y="1743"/>
                    <a:pt x="12901" y="1736"/>
                  </a:cubicBezTo>
                  <a:cubicBezTo>
                    <a:pt x="12872" y="1733"/>
                    <a:pt x="12844" y="1722"/>
                    <a:pt x="12807" y="1715"/>
                  </a:cubicBezTo>
                  <a:cubicBezTo>
                    <a:pt x="12793" y="1708"/>
                    <a:pt x="12775" y="1704"/>
                    <a:pt x="12757" y="1700"/>
                  </a:cubicBezTo>
                  <a:cubicBezTo>
                    <a:pt x="12739" y="1693"/>
                    <a:pt x="12732" y="1690"/>
                    <a:pt x="12689" y="1686"/>
                  </a:cubicBezTo>
                  <a:cubicBezTo>
                    <a:pt x="12616" y="1675"/>
                    <a:pt x="12541" y="1660"/>
                    <a:pt x="12462" y="1657"/>
                  </a:cubicBezTo>
                  <a:cubicBezTo>
                    <a:pt x="12418" y="1655"/>
                    <a:pt x="12373" y="1653"/>
                    <a:pt x="12328" y="1653"/>
                  </a:cubicBezTo>
                  <a:cubicBezTo>
                    <a:pt x="12294" y="1653"/>
                    <a:pt x="12261" y="1654"/>
                    <a:pt x="12227" y="1657"/>
                  </a:cubicBezTo>
                  <a:cubicBezTo>
                    <a:pt x="12144" y="1660"/>
                    <a:pt x="12062" y="1675"/>
                    <a:pt x="11979" y="1693"/>
                  </a:cubicBezTo>
                  <a:lnTo>
                    <a:pt x="12029" y="1589"/>
                  </a:lnTo>
                  <a:lnTo>
                    <a:pt x="12029" y="1589"/>
                  </a:lnTo>
                  <a:cubicBezTo>
                    <a:pt x="11976" y="1592"/>
                    <a:pt x="11893" y="1610"/>
                    <a:pt x="11803" y="1621"/>
                  </a:cubicBezTo>
                  <a:cubicBezTo>
                    <a:pt x="11708" y="1632"/>
                    <a:pt x="11608" y="1646"/>
                    <a:pt x="11514" y="1646"/>
                  </a:cubicBezTo>
                  <a:cubicBezTo>
                    <a:pt x="11625" y="1600"/>
                    <a:pt x="11745" y="1549"/>
                    <a:pt x="11863" y="1509"/>
                  </a:cubicBezTo>
                  <a:lnTo>
                    <a:pt x="11863" y="1509"/>
                  </a:lnTo>
                  <a:cubicBezTo>
                    <a:pt x="11730" y="1534"/>
                    <a:pt x="11601" y="1542"/>
                    <a:pt x="11473" y="1542"/>
                  </a:cubicBezTo>
                  <a:cubicBezTo>
                    <a:pt x="11340" y="1542"/>
                    <a:pt x="11208" y="1533"/>
                    <a:pt x="11075" y="1524"/>
                  </a:cubicBezTo>
                  <a:cubicBezTo>
                    <a:pt x="10962" y="1516"/>
                    <a:pt x="10849" y="1509"/>
                    <a:pt x="10736" y="1509"/>
                  </a:cubicBezTo>
                  <a:cubicBezTo>
                    <a:pt x="10592" y="1509"/>
                    <a:pt x="10448" y="1520"/>
                    <a:pt x="10307" y="1557"/>
                  </a:cubicBezTo>
                  <a:cubicBezTo>
                    <a:pt x="10376" y="1549"/>
                    <a:pt x="10433" y="1542"/>
                    <a:pt x="10488" y="1535"/>
                  </a:cubicBezTo>
                  <a:cubicBezTo>
                    <a:pt x="10541" y="1531"/>
                    <a:pt x="10584" y="1527"/>
                    <a:pt x="10628" y="1524"/>
                  </a:cubicBezTo>
                  <a:cubicBezTo>
                    <a:pt x="10667" y="1522"/>
                    <a:pt x="10702" y="1521"/>
                    <a:pt x="10732" y="1521"/>
                  </a:cubicBezTo>
                  <a:cubicBezTo>
                    <a:pt x="10761" y="1521"/>
                    <a:pt x="10787" y="1522"/>
                    <a:pt x="10808" y="1524"/>
                  </a:cubicBezTo>
                  <a:cubicBezTo>
                    <a:pt x="10887" y="1531"/>
                    <a:pt x="10902" y="1549"/>
                    <a:pt x="10895" y="1570"/>
                  </a:cubicBezTo>
                  <a:cubicBezTo>
                    <a:pt x="10880" y="1614"/>
                    <a:pt x="10790" y="1675"/>
                    <a:pt x="11017" y="1697"/>
                  </a:cubicBezTo>
                  <a:cubicBezTo>
                    <a:pt x="10855" y="1725"/>
                    <a:pt x="10722" y="1747"/>
                    <a:pt x="10610" y="1761"/>
                  </a:cubicBezTo>
                  <a:cubicBezTo>
                    <a:pt x="10498" y="1773"/>
                    <a:pt x="10408" y="1783"/>
                    <a:pt x="10333" y="1783"/>
                  </a:cubicBezTo>
                  <a:cubicBezTo>
                    <a:pt x="10253" y="1783"/>
                    <a:pt x="10188" y="1776"/>
                    <a:pt x="10131" y="1768"/>
                  </a:cubicBezTo>
                  <a:cubicBezTo>
                    <a:pt x="10073" y="1761"/>
                    <a:pt x="10019" y="1751"/>
                    <a:pt x="9965" y="1736"/>
                  </a:cubicBezTo>
                  <a:cubicBezTo>
                    <a:pt x="9860" y="1716"/>
                    <a:pt x="9752" y="1693"/>
                    <a:pt x="9594" y="1693"/>
                  </a:cubicBezTo>
                  <a:cubicBezTo>
                    <a:pt x="9584" y="1693"/>
                    <a:pt x="9573" y="1693"/>
                    <a:pt x="9562" y="1693"/>
                  </a:cubicBezTo>
                  <a:cubicBezTo>
                    <a:pt x="9392" y="1697"/>
                    <a:pt x="9166" y="1725"/>
                    <a:pt x="8841" y="1819"/>
                  </a:cubicBezTo>
                  <a:cubicBezTo>
                    <a:pt x="8880" y="1808"/>
                    <a:pt x="8928" y="1801"/>
                    <a:pt x="8975" y="1790"/>
                  </a:cubicBezTo>
                  <a:cubicBezTo>
                    <a:pt x="9050" y="1780"/>
                    <a:pt x="9129" y="1773"/>
                    <a:pt x="9191" y="1768"/>
                  </a:cubicBezTo>
                  <a:cubicBezTo>
                    <a:pt x="9199" y="1768"/>
                    <a:pt x="9208" y="1768"/>
                    <a:pt x="9216" y="1768"/>
                  </a:cubicBezTo>
                  <a:cubicBezTo>
                    <a:pt x="9325" y="1768"/>
                    <a:pt x="9372" y="1790"/>
                    <a:pt x="9234" y="1844"/>
                  </a:cubicBezTo>
                  <a:cubicBezTo>
                    <a:pt x="9166" y="1855"/>
                    <a:pt x="9090" y="1866"/>
                    <a:pt x="9014" y="1876"/>
                  </a:cubicBezTo>
                  <a:cubicBezTo>
                    <a:pt x="8938" y="1884"/>
                    <a:pt x="8859" y="1898"/>
                    <a:pt x="8783" y="1906"/>
                  </a:cubicBezTo>
                  <a:cubicBezTo>
                    <a:pt x="8712" y="1913"/>
                    <a:pt x="8639" y="1924"/>
                    <a:pt x="8574" y="1931"/>
                  </a:cubicBezTo>
                  <a:cubicBezTo>
                    <a:pt x="8509" y="1934"/>
                    <a:pt x="8452" y="1938"/>
                    <a:pt x="8405" y="1938"/>
                  </a:cubicBezTo>
                  <a:cubicBezTo>
                    <a:pt x="8290" y="1974"/>
                    <a:pt x="8203" y="2006"/>
                    <a:pt x="8145" y="2032"/>
                  </a:cubicBezTo>
                  <a:cubicBezTo>
                    <a:pt x="8085" y="2054"/>
                    <a:pt x="8052" y="2071"/>
                    <a:pt x="8034" y="2082"/>
                  </a:cubicBezTo>
                  <a:cubicBezTo>
                    <a:pt x="8002" y="2107"/>
                    <a:pt x="8042" y="2111"/>
                    <a:pt x="8099" y="2111"/>
                  </a:cubicBezTo>
                  <a:cubicBezTo>
                    <a:pt x="8133" y="2110"/>
                    <a:pt x="8175" y="2107"/>
                    <a:pt x="8209" y="2107"/>
                  </a:cubicBezTo>
                  <a:cubicBezTo>
                    <a:pt x="8287" y="2107"/>
                    <a:pt x="8333" y="2119"/>
                    <a:pt x="8203" y="2187"/>
                  </a:cubicBezTo>
                  <a:cubicBezTo>
                    <a:pt x="8184" y="2185"/>
                    <a:pt x="8165" y="2184"/>
                    <a:pt x="8147" y="2184"/>
                  </a:cubicBezTo>
                  <a:cubicBezTo>
                    <a:pt x="8002" y="2184"/>
                    <a:pt x="7903" y="2235"/>
                    <a:pt x="7804" y="2305"/>
                  </a:cubicBezTo>
                  <a:cubicBezTo>
                    <a:pt x="7749" y="2345"/>
                    <a:pt x="7691" y="2388"/>
                    <a:pt x="7627" y="2435"/>
                  </a:cubicBezTo>
                  <a:cubicBezTo>
                    <a:pt x="7562" y="2486"/>
                    <a:pt x="7487" y="2536"/>
                    <a:pt x="7393" y="2586"/>
                  </a:cubicBezTo>
                  <a:lnTo>
                    <a:pt x="7346" y="2486"/>
                  </a:lnTo>
                  <a:cubicBezTo>
                    <a:pt x="7281" y="2511"/>
                    <a:pt x="7224" y="2529"/>
                    <a:pt x="7173" y="2551"/>
                  </a:cubicBezTo>
                  <a:cubicBezTo>
                    <a:pt x="7123" y="2572"/>
                    <a:pt x="7076" y="2590"/>
                    <a:pt x="7039" y="2611"/>
                  </a:cubicBezTo>
                  <a:cubicBezTo>
                    <a:pt x="7018" y="2619"/>
                    <a:pt x="7000" y="2630"/>
                    <a:pt x="6982" y="2637"/>
                  </a:cubicBezTo>
                  <a:lnTo>
                    <a:pt x="6978" y="2641"/>
                  </a:lnTo>
                  <a:lnTo>
                    <a:pt x="6975" y="2641"/>
                  </a:lnTo>
                  <a:lnTo>
                    <a:pt x="6968" y="2644"/>
                  </a:lnTo>
                  <a:cubicBezTo>
                    <a:pt x="6964" y="2648"/>
                    <a:pt x="6961" y="2651"/>
                    <a:pt x="6956" y="2651"/>
                  </a:cubicBezTo>
                  <a:cubicBezTo>
                    <a:pt x="6946" y="2662"/>
                    <a:pt x="6935" y="2669"/>
                    <a:pt x="6925" y="2681"/>
                  </a:cubicBezTo>
                  <a:cubicBezTo>
                    <a:pt x="6885" y="2716"/>
                    <a:pt x="6878" y="2752"/>
                    <a:pt x="6870" y="2784"/>
                  </a:cubicBezTo>
                  <a:cubicBezTo>
                    <a:pt x="6860" y="2821"/>
                    <a:pt x="6853" y="2857"/>
                    <a:pt x="6813" y="2892"/>
                  </a:cubicBezTo>
                  <a:cubicBezTo>
                    <a:pt x="6795" y="2914"/>
                    <a:pt x="6766" y="2932"/>
                    <a:pt x="6730" y="2954"/>
                  </a:cubicBezTo>
                  <a:cubicBezTo>
                    <a:pt x="6712" y="2965"/>
                    <a:pt x="6690" y="2975"/>
                    <a:pt x="6669" y="2990"/>
                  </a:cubicBezTo>
                  <a:cubicBezTo>
                    <a:pt x="6654" y="2994"/>
                    <a:pt x="6643" y="3000"/>
                    <a:pt x="6629" y="3005"/>
                  </a:cubicBezTo>
                  <a:cubicBezTo>
                    <a:pt x="6625" y="3008"/>
                    <a:pt x="6618" y="3012"/>
                    <a:pt x="6611" y="3015"/>
                  </a:cubicBezTo>
                  <a:cubicBezTo>
                    <a:pt x="6607" y="3015"/>
                    <a:pt x="6607" y="3012"/>
                    <a:pt x="6607" y="3012"/>
                  </a:cubicBezTo>
                  <a:lnTo>
                    <a:pt x="6604" y="3005"/>
                  </a:lnTo>
                  <a:cubicBezTo>
                    <a:pt x="6604" y="3000"/>
                    <a:pt x="6600" y="2997"/>
                    <a:pt x="6600" y="2990"/>
                  </a:cubicBezTo>
                  <a:cubicBezTo>
                    <a:pt x="6597" y="2983"/>
                    <a:pt x="6593" y="2975"/>
                    <a:pt x="6593" y="2965"/>
                  </a:cubicBezTo>
                  <a:lnTo>
                    <a:pt x="6593" y="2965"/>
                  </a:lnTo>
                  <a:cubicBezTo>
                    <a:pt x="6597" y="2968"/>
                    <a:pt x="6600" y="2968"/>
                    <a:pt x="6607" y="2968"/>
                  </a:cubicBezTo>
                  <a:lnTo>
                    <a:pt x="6618" y="2968"/>
                  </a:lnTo>
                  <a:lnTo>
                    <a:pt x="6622" y="2972"/>
                  </a:lnTo>
                  <a:lnTo>
                    <a:pt x="6622" y="2968"/>
                  </a:lnTo>
                  <a:lnTo>
                    <a:pt x="6625" y="2965"/>
                  </a:lnTo>
                  <a:lnTo>
                    <a:pt x="6654" y="2929"/>
                  </a:lnTo>
                  <a:cubicBezTo>
                    <a:pt x="6672" y="2904"/>
                    <a:pt x="6687" y="2882"/>
                    <a:pt x="6705" y="2860"/>
                  </a:cubicBezTo>
                  <a:cubicBezTo>
                    <a:pt x="6733" y="2817"/>
                    <a:pt x="6762" y="2774"/>
                    <a:pt x="6788" y="2734"/>
                  </a:cubicBezTo>
                  <a:lnTo>
                    <a:pt x="6788" y="2734"/>
                  </a:lnTo>
                  <a:cubicBezTo>
                    <a:pt x="6762" y="2756"/>
                    <a:pt x="6737" y="2774"/>
                    <a:pt x="6715" y="2792"/>
                  </a:cubicBezTo>
                  <a:lnTo>
                    <a:pt x="6675" y="2824"/>
                  </a:lnTo>
                  <a:lnTo>
                    <a:pt x="6658" y="2839"/>
                  </a:lnTo>
                  <a:lnTo>
                    <a:pt x="6654" y="2842"/>
                  </a:lnTo>
                  <a:lnTo>
                    <a:pt x="6650" y="2839"/>
                  </a:lnTo>
                  <a:lnTo>
                    <a:pt x="6643" y="2828"/>
                  </a:lnTo>
                  <a:cubicBezTo>
                    <a:pt x="6637" y="2817"/>
                    <a:pt x="6625" y="2802"/>
                    <a:pt x="6611" y="2789"/>
                  </a:cubicBezTo>
                  <a:cubicBezTo>
                    <a:pt x="6637" y="2752"/>
                    <a:pt x="6662" y="2716"/>
                    <a:pt x="6680" y="2676"/>
                  </a:cubicBezTo>
                  <a:cubicBezTo>
                    <a:pt x="6650" y="2662"/>
                    <a:pt x="6622" y="2641"/>
                    <a:pt x="6593" y="2619"/>
                  </a:cubicBezTo>
                  <a:cubicBezTo>
                    <a:pt x="6582" y="2604"/>
                    <a:pt x="6567" y="2594"/>
                    <a:pt x="6554" y="2579"/>
                  </a:cubicBezTo>
                  <a:cubicBezTo>
                    <a:pt x="6546" y="2576"/>
                    <a:pt x="6542" y="2568"/>
                    <a:pt x="6535" y="2561"/>
                  </a:cubicBezTo>
                  <a:cubicBezTo>
                    <a:pt x="6524" y="2551"/>
                    <a:pt x="6517" y="2540"/>
                    <a:pt x="6507" y="2529"/>
                  </a:cubicBezTo>
                  <a:lnTo>
                    <a:pt x="6499" y="2521"/>
                  </a:lnTo>
                  <a:lnTo>
                    <a:pt x="6496" y="2515"/>
                  </a:lnTo>
                  <a:lnTo>
                    <a:pt x="6489" y="2508"/>
                  </a:lnTo>
                  <a:lnTo>
                    <a:pt x="6459" y="2475"/>
                  </a:lnTo>
                  <a:cubicBezTo>
                    <a:pt x="6442" y="2457"/>
                    <a:pt x="6424" y="2435"/>
                    <a:pt x="6402" y="2413"/>
                  </a:cubicBezTo>
                  <a:cubicBezTo>
                    <a:pt x="6381" y="2392"/>
                    <a:pt x="6362" y="2370"/>
                    <a:pt x="6341" y="2349"/>
                  </a:cubicBezTo>
                  <a:cubicBezTo>
                    <a:pt x="6319" y="2327"/>
                    <a:pt x="6294" y="2305"/>
                    <a:pt x="6273" y="2284"/>
                  </a:cubicBezTo>
                  <a:cubicBezTo>
                    <a:pt x="6178" y="2197"/>
                    <a:pt x="6063" y="2100"/>
                    <a:pt x="5909" y="2006"/>
                  </a:cubicBezTo>
                  <a:lnTo>
                    <a:pt x="5909" y="2006"/>
                  </a:lnTo>
                  <a:cubicBezTo>
                    <a:pt x="5937" y="2042"/>
                    <a:pt x="5937" y="2071"/>
                    <a:pt x="5915" y="2086"/>
                  </a:cubicBezTo>
                  <a:cubicBezTo>
                    <a:pt x="5904" y="2093"/>
                    <a:pt x="5882" y="2097"/>
                    <a:pt x="5853" y="2097"/>
                  </a:cubicBezTo>
                  <a:cubicBezTo>
                    <a:pt x="5836" y="2097"/>
                    <a:pt x="5816" y="2095"/>
                    <a:pt x="5794" y="2093"/>
                  </a:cubicBezTo>
                  <a:cubicBezTo>
                    <a:pt x="5761" y="2086"/>
                    <a:pt x="5724" y="2082"/>
                    <a:pt x="5685" y="2075"/>
                  </a:cubicBezTo>
                  <a:cubicBezTo>
                    <a:pt x="5664" y="2068"/>
                    <a:pt x="5642" y="2064"/>
                    <a:pt x="5621" y="2061"/>
                  </a:cubicBezTo>
                  <a:cubicBezTo>
                    <a:pt x="5595" y="2057"/>
                    <a:pt x="5570" y="2049"/>
                    <a:pt x="5541" y="2046"/>
                  </a:cubicBezTo>
                  <a:cubicBezTo>
                    <a:pt x="5526" y="2042"/>
                    <a:pt x="5513" y="2039"/>
                    <a:pt x="5498" y="2036"/>
                  </a:cubicBezTo>
                  <a:cubicBezTo>
                    <a:pt x="5483" y="2032"/>
                    <a:pt x="5469" y="2032"/>
                    <a:pt x="5455" y="2028"/>
                  </a:cubicBezTo>
                  <a:cubicBezTo>
                    <a:pt x="5426" y="2024"/>
                    <a:pt x="5393" y="2021"/>
                    <a:pt x="5361" y="2014"/>
                  </a:cubicBezTo>
                  <a:cubicBezTo>
                    <a:pt x="5328" y="2010"/>
                    <a:pt x="5296" y="2006"/>
                    <a:pt x="5260" y="2003"/>
                  </a:cubicBezTo>
                  <a:lnTo>
                    <a:pt x="5232" y="2003"/>
                  </a:lnTo>
                  <a:cubicBezTo>
                    <a:pt x="5224" y="2003"/>
                    <a:pt x="5213" y="1999"/>
                    <a:pt x="5206" y="1999"/>
                  </a:cubicBezTo>
                  <a:lnTo>
                    <a:pt x="5149" y="1999"/>
                  </a:lnTo>
                  <a:cubicBezTo>
                    <a:pt x="5098" y="1985"/>
                    <a:pt x="5062" y="1981"/>
                    <a:pt x="5040" y="1974"/>
                  </a:cubicBezTo>
                  <a:cubicBezTo>
                    <a:pt x="5015" y="1967"/>
                    <a:pt x="5004" y="1959"/>
                    <a:pt x="4997" y="1956"/>
                  </a:cubicBezTo>
                  <a:cubicBezTo>
                    <a:pt x="4986" y="1941"/>
                    <a:pt x="5001" y="1931"/>
                    <a:pt x="5001" y="1924"/>
                  </a:cubicBezTo>
                  <a:cubicBezTo>
                    <a:pt x="5001" y="1918"/>
                    <a:pt x="4991" y="1912"/>
                    <a:pt x="4952" y="1912"/>
                  </a:cubicBezTo>
                  <a:cubicBezTo>
                    <a:pt x="4943" y="1912"/>
                    <a:pt x="4933" y="1912"/>
                    <a:pt x="4921" y="1913"/>
                  </a:cubicBezTo>
                  <a:cubicBezTo>
                    <a:pt x="4886" y="1916"/>
                    <a:pt x="4838" y="1920"/>
                    <a:pt x="4773" y="1931"/>
                  </a:cubicBezTo>
                  <a:cubicBezTo>
                    <a:pt x="4708" y="1941"/>
                    <a:pt x="4626" y="1963"/>
                    <a:pt x="4529" y="1996"/>
                  </a:cubicBezTo>
                  <a:cubicBezTo>
                    <a:pt x="4608" y="1934"/>
                    <a:pt x="4698" y="1873"/>
                    <a:pt x="4828" y="1833"/>
                  </a:cubicBezTo>
                  <a:cubicBezTo>
                    <a:pt x="4881" y="1822"/>
                    <a:pt x="4939" y="1810"/>
                    <a:pt x="5005" y="1810"/>
                  </a:cubicBezTo>
                  <a:cubicBezTo>
                    <a:pt x="5019" y="1810"/>
                    <a:pt x="5033" y="1810"/>
                    <a:pt x="5047" y="1812"/>
                  </a:cubicBezTo>
                  <a:cubicBezTo>
                    <a:pt x="5069" y="1812"/>
                    <a:pt x="5091" y="1812"/>
                    <a:pt x="5112" y="1816"/>
                  </a:cubicBezTo>
                  <a:cubicBezTo>
                    <a:pt x="5134" y="1819"/>
                    <a:pt x="5155" y="1823"/>
                    <a:pt x="5177" y="1826"/>
                  </a:cubicBezTo>
                  <a:cubicBezTo>
                    <a:pt x="5202" y="1833"/>
                    <a:pt x="5224" y="1838"/>
                    <a:pt x="5249" y="1844"/>
                  </a:cubicBezTo>
                  <a:cubicBezTo>
                    <a:pt x="5275" y="1851"/>
                    <a:pt x="5296" y="1863"/>
                    <a:pt x="5321" y="1873"/>
                  </a:cubicBezTo>
                  <a:cubicBezTo>
                    <a:pt x="5335" y="1866"/>
                    <a:pt x="5353" y="1859"/>
                    <a:pt x="5379" y="1851"/>
                  </a:cubicBezTo>
                  <a:cubicBezTo>
                    <a:pt x="5400" y="1848"/>
                    <a:pt x="5430" y="1848"/>
                    <a:pt x="5458" y="1844"/>
                  </a:cubicBezTo>
                  <a:cubicBezTo>
                    <a:pt x="5491" y="1841"/>
                    <a:pt x="5519" y="1841"/>
                    <a:pt x="5545" y="1838"/>
                  </a:cubicBezTo>
                  <a:cubicBezTo>
                    <a:pt x="5570" y="1838"/>
                    <a:pt x="5591" y="1833"/>
                    <a:pt x="5606" y="1830"/>
                  </a:cubicBezTo>
                  <a:cubicBezTo>
                    <a:pt x="5448" y="1751"/>
                    <a:pt x="5246" y="1714"/>
                    <a:pt x="5047" y="1714"/>
                  </a:cubicBezTo>
                  <a:cubicBezTo>
                    <a:pt x="4938" y="1714"/>
                    <a:pt x="4830" y="1725"/>
                    <a:pt x="4730" y="1747"/>
                  </a:cubicBezTo>
                  <a:cubicBezTo>
                    <a:pt x="4442" y="1801"/>
                    <a:pt x="4216" y="1920"/>
                    <a:pt x="4075" y="1992"/>
                  </a:cubicBezTo>
                  <a:cubicBezTo>
                    <a:pt x="4103" y="1978"/>
                    <a:pt x="4133" y="1967"/>
                    <a:pt x="4161" y="1953"/>
                  </a:cubicBezTo>
                  <a:cubicBezTo>
                    <a:pt x="4190" y="1941"/>
                    <a:pt x="4223" y="1931"/>
                    <a:pt x="4251" y="1920"/>
                  </a:cubicBezTo>
                  <a:cubicBezTo>
                    <a:pt x="4309" y="1898"/>
                    <a:pt x="4363" y="1884"/>
                    <a:pt x="4402" y="1881"/>
                  </a:cubicBezTo>
                  <a:lnTo>
                    <a:pt x="4402" y="1881"/>
                  </a:lnTo>
                  <a:cubicBezTo>
                    <a:pt x="4208" y="1974"/>
                    <a:pt x="4035" y="2093"/>
                    <a:pt x="3884" y="2222"/>
                  </a:cubicBezTo>
                  <a:cubicBezTo>
                    <a:pt x="3729" y="2356"/>
                    <a:pt x="3596" y="2500"/>
                    <a:pt x="3484" y="2659"/>
                  </a:cubicBezTo>
                  <a:cubicBezTo>
                    <a:pt x="3443" y="2685"/>
                    <a:pt x="3417" y="2697"/>
                    <a:pt x="3404" y="2697"/>
                  </a:cubicBezTo>
                  <a:cubicBezTo>
                    <a:pt x="3391" y="2697"/>
                    <a:pt x="3389" y="2687"/>
                    <a:pt x="3394" y="2669"/>
                  </a:cubicBezTo>
                  <a:cubicBezTo>
                    <a:pt x="3401" y="2637"/>
                    <a:pt x="3441" y="2568"/>
                    <a:pt x="3484" y="2508"/>
                  </a:cubicBezTo>
                  <a:lnTo>
                    <a:pt x="3484" y="2508"/>
                  </a:lnTo>
                  <a:cubicBezTo>
                    <a:pt x="3398" y="2598"/>
                    <a:pt x="3343" y="2684"/>
                    <a:pt x="3278" y="2784"/>
                  </a:cubicBezTo>
                  <a:cubicBezTo>
                    <a:pt x="3221" y="2885"/>
                    <a:pt x="3156" y="2997"/>
                    <a:pt x="3073" y="3152"/>
                  </a:cubicBezTo>
                  <a:cubicBezTo>
                    <a:pt x="3059" y="3091"/>
                    <a:pt x="3027" y="3055"/>
                    <a:pt x="3030" y="2972"/>
                  </a:cubicBezTo>
                  <a:cubicBezTo>
                    <a:pt x="3034" y="2932"/>
                    <a:pt x="3044" y="2879"/>
                    <a:pt x="3077" y="2810"/>
                  </a:cubicBezTo>
                  <a:cubicBezTo>
                    <a:pt x="3092" y="2774"/>
                    <a:pt x="3109" y="2734"/>
                    <a:pt x="3135" y="2691"/>
                  </a:cubicBezTo>
                  <a:cubicBezTo>
                    <a:pt x="3163" y="2648"/>
                    <a:pt x="3195" y="2598"/>
                    <a:pt x="3235" y="2543"/>
                  </a:cubicBezTo>
                  <a:lnTo>
                    <a:pt x="3235" y="2543"/>
                  </a:lnTo>
                  <a:cubicBezTo>
                    <a:pt x="2990" y="2867"/>
                    <a:pt x="2814" y="3243"/>
                    <a:pt x="2738" y="3645"/>
                  </a:cubicBezTo>
                  <a:cubicBezTo>
                    <a:pt x="2728" y="3653"/>
                    <a:pt x="2720" y="3667"/>
                    <a:pt x="2709" y="3689"/>
                  </a:cubicBezTo>
                  <a:cubicBezTo>
                    <a:pt x="2695" y="3710"/>
                    <a:pt x="2684" y="3735"/>
                    <a:pt x="2673" y="3765"/>
                  </a:cubicBezTo>
                  <a:cubicBezTo>
                    <a:pt x="2659" y="3793"/>
                    <a:pt x="2648" y="3826"/>
                    <a:pt x="2633" y="3858"/>
                  </a:cubicBezTo>
                  <a:lnTo>
                    <a:pt x="2601" y="3956"/>
                  </a:lnTo>
                  <a:cubicBezTo>
                    <a:pt x="2576" y="4021"/>
                    <a:pt x="2562" y="4078"/>
                    <a:pt x="2547" y="4111"/>
                  </a:cubicBezTo>
                  <a:cubicBezTo>
                    <a:pt x="2542" y="4126"/>
                    <a:pt x="2537" y="4135"/>
                    <a:pt x="2532" y="4135"/>
                  </a:cubicBezTo>
                  <a:cubicBezTo>
                    <a:pt x="2527" y="4135"/>
                    <a:pt x="2522" y="4125"/>
                    <a:pt x="2518" y="4103"/>
                  </a:cubicBezTo>
                  <a:lnTo>
                    <a:pt x="2518" y="4103"/>
                  </a:lnTo>
                  <a:cubicBezTo>
                    <a:pt x="2493" y="4284"/>
                    <a:pt x="2504" y="4496"/>
                    <a:pt x="2558" y="4705"/>
                  </a:cubicBezTo>
                  <a:cubicBezTo>
                    <a:pt x="2587" y="4816"/>
                    <a:pt x="2626" y="4932"/>
                    <a:pt x="2681" y="5047"/>
                  </a:cubicBezTo>
                  <a:cubicBezTo>
                    <a:pt x="2735" y="5159"/>
                    <a:pt x="2803" y="5274"/>
                    <a:pt x="2882" y="5378"/>
                  </a:cubicBezTo>
                  <a:cubicBezTo>
                    <a:pt x="2965" y="5483"/>
                    <a:pt x="3055" y="5577"/>
                    <a:pt x="3152" y="5664"/>
                  </a:cubicBezTo>
                  <a:cubicBezTo>
                    <a:pt x="3246" y="5746"/>
                    <a:pt x="3351" y="5822"/>
                    <a:pt x="3451" y="5883"/>
                  </a:cubicBezTo>
                  <a:cubicBezTo>
                    <a:pt x="3556" y="5948"/>
                    <a:pt x="3657" y="6005"/>
                    <a:pt x="3762" y="6056"/>
                  </a:cubicBezTo>
                  <a:lnTo>
                    <a:pt x="3837" y="6091"/>
                  </a:lnTo>
                  <a:cubicBezTo>
                    <a:pt x="3862" y="6103"/>
                    <a:pt x="3887" y="6113"/>
                    <a:pt x="3913" y="6124"/>
                  </a:cubicBezTo>
                  <a:cubicBezTo>
                    <a:pt x="3935" y="6139"/>
                    <a:pt x="3942" y="6143"/>
                    <a:pt x="3948" y="6149"/>
                  </a:cubicBezTo>
                  <a:cubicBezTo>
                    <a:pt x="3967" y="6141"/>
                    <a:pt x="3990" y="6134"/>
                    <a:pt x="4031" y="6134"/>
                  </a:cubicBezTo>
                  <a:cubicBezTo>
                    <a:pt x="4039" y="6134"/>
                    <a:pt x="4047" y="6134"/>
                    <a:pt x="4057" y="6135"/>
                  </a:cubicBezTo>
                  <a:cubicBezTo>
                    <a:pt x="4093" y="6146"/>
                    <a:pt x="4121" y="6161"/>
                    <a:pt x="4151" y="6168"/>
                  </a:cubicBezTo>
                  <a:lnTo>
                    <a:pt x="4161" y="6175"/>
                  </a:lnTo>
                  <a:cubicBezTo>
                    <a:pt x="4161" y="6178"/>
                    <a:pt x="4158" y="6186"/>
                    <a:pt x="4154" y="6189"/>
                  </a:cubicBezTo>
                  <a:lnTo>
                    <a:pt x="4136" y="6221"/>
                  </a:lnTo>
                  <a:cubicBezTo>
                    <a:pt x="4129" y="6243"/>
                    <a:pt x="4118" y="6261"/>
                    <a:pt x="4108" y="6283"/>
                  </a:cubicBezTo>
                  <a:cubicBezTo>
                    <a:pt x="4089" y="6322"/>
                    <a:pt x="4071" y="6355"/>
                    <a:pt x="4060" y="6387"/>
                  </a:cubicBezTo>
                  <a:cubicBezTo>
                    <a:pt x="4060" y="6398"/>
                    <a:pt x="4057" y="6405"/>
                    <a:pt x="4053" y="6416"/>
                  </a:cubicBezTo>
                  <a:cubicBezTo>
                    <a:pt x="4050" y="6442"/>
                    <a:pt x="4043" y="6467"/>
                    <a:pt x="4038" y="6492"/>
                  </a:cubicBezTo>
                  <a:cubicBezTo>
                    <a:pt x="4021" y="6560"/>
                    <a:pt x="4013" y="6628"/>
                    <a:pt x="4003" y="6701"/>
                  </a:cubicBezTo>
                  <a:cubicBezTo>
                    <a:pt x="3992" y="6773"/>
                    <a:pt x="3981" y="6848"/>
                    <a:pt x="3974" y="6924"/>
                  </a:cubicBezTo>
                  <a:cubicBezTo>
                    <a:pt x="3970" y="6999"/>
                    <a:pt x="3967" y="7079"/>
                    <a:pt x="3963" y="7158"/>
                  </a:cubicBezTo>
                  <a:cubicBezTo>
                    <a:pt x="3923" y="7227"/>
                    <a:pt x="3884" y="7295"/>
                    <a:pt x="3848" y="7363"/>
                  </a:cubicBezTo>
                  <a:lnTo>
                    <a:pt x="3732" y="7569"/>
                  </a:lnTo>
                  <a:cubicBezTo>
                    <a:pt x="3721" y="7709"/>
                    <a:pt x="3730" y="7755"/>
                    <a:pt x="3749" y="7755"/>
                  </a:cubicBezTo>
                  <a:cubicBezTo>
                    <a:pt x="3772" y="7755"/>
                    <a:pt x="3809" y="7691"/>
                    <a:pt x="3844" y="7644"/>
                  </a:cubicBezTo>
                  <a:cubicBezTo>
                    <a:pt x="3867" y="7614"/>
                    <a:pt x="3889" y="7589"/>
                    <a:pt x="3907" y="7589"/>
                  </a:cubicBezTo>
                  <a:cubicBezTo>
                    <a:pt x="3942" y="7589"/>
                    <a:pt x="3959" y="7685"/>
                    <a:pt x="3930" y="8020"/>
                  </a:cubicBezTo>
                  <a:cubicBezTo>
                    <a:pt x="3920" y="8196"/>
                    <a:pt x="3905" y="8301"/>
                    <a:pt x="3887" y="8358"/>
                  </a:cubicBezTo>
                  <a:cubicBezTo>
                    <a:pt x="3870" y="8419"/>
                    <a:pt x="3844" y="8437"/>
                    <a:pt x="3822" y="8437"/>
                  </a:cubicBezTo>
                  <a:cubicBezTo>
                    <a:pt x="3821" y="8437"/>
                    <a:pt x="3819" y="8437"/>
                    <a:pt x="3818" y="8437"/>
                  </a:cubicBezTo>
                  <a:cubicBezTo>
                    <a:pt x="3797" y="8437"/>
                    <a:pt x="3775" y="8427"/>
                    <a:pt x="3755" y="8427"/>
                  </a:cubicBezTo>
                  <a:cubicBezTo>
                    <a:pt x="3730" y="8427"/>
                    <a:pt x="3706" y="8441"/>
                    <a:pt x="3686" y="8506"/>
                  </a:cubicBezTo>
                  <a:cubicBezTo>
                    <a:pt x="3707" y="8685"/>
                    <a:pt x="3740" y="8934"/>
                    <a:pt x="3747" y="9212"/>
                  </a:cubicBezTo>
                  <a:cubicBezTo>
                    <a:pt x="3754" y="9352"/>
                    <a:pt x="3750" y="9500"/>
                    <a:pt x="3736" y="9655"/>
                  </a:cubicBezTo>
                  <a:cubicBezTo>
                    <a:pt x="3729" y="9731"/>
                    <a:pt x="3718" y="9809"/>
                    <a:pt x="3704" y="9885"/>
                  </a:cubicBezTo>
                  <a:cubicBezTo>
                    <a:pt x="3689" y="9965"/>
                    <a:pt x="3671" y="10044"/>
                    <a:pt x="3649" y="10123"/>
                  </a:cubicBezTo>
                  <a:cubicBezTo>
                    <a:pt x="3635" y="9907"/>
                    <a:pt x="3671" y="9741"/>
                    <a:pt x="3679" y="9540"/>
                  </a:cubicBezTo>
                  <a:lnTo>
                    <a:pt x="3679" y="9540"/>
                  </a:lnTo>
                  <a:lnTo>
                    <a:pt x="3549" y="10026"/>
                  </a:lnTo>
                  <a:cubicBezTo>
                    <a:pt x="3480" y="9596"/>
                    <a:pt x="3507" y="9253"/>
                    <a:pt x="3468" y="9253"/>
                  </a:cubicBezTo>
                  <a:cubicBezTo>
                    <a:pt x="3452" y="9253"/>
                    <a:pt x="3425" y="9310"/>
                    <a:pt x="3376" y="9442"/>
                  </a:cubicBezTo>
                  <a:cubicBezTo>
                    <a:pt x="3527" y="9493"/>
                    <a:pt x="3491" y="9975"/>
                    <a:pt x="3469" y="10454"/>
                  </a:cubicBezTo>
                  <a:cubicBezTo>
                    <a:pt x="3444" y="10933"/>
                    <a:pt x="3426" y="11409"/>
                    <a:pt x="3578" y="11452"/>
                  </a:cubicBezTo>
                  <a:lnTo>
                    <a:pt x="3502" y="11773"/>
                  </a:lnTo>
                  <a:cubicBezTo>
                    <a:pt x="3509" y="11680"/>
                    <a:pt x="3491" y="11665"/>
                    <a:pt x="3498" y="11572"/>
                  </a:cubicBezTo>
                  <a:lnTo>
                    <a:pt x="3498" y="11572"/>
                  </a:lnTo>
                  <a:cubicBezTo>
                    <a:pt x="3322" y="12195"/>
                    <a:pt x="3700" y="12051"/>
                    <a:pt x="3621" y="12854"/>
                  </a:cubicBezTo>
                  <a:cubicBezTo>
                    <a:pt x="3595" y="13057"/>
                    <a:pt x="3561" y="13215"/>
                    <a:pt x="3534" y="13215"/>
                  </a:cubicBezTo>
                  <a:cubicBezTo>
                    <a:pt x="3523" y="13215"/>
                    <a:pt x="3514" y="13191"/>
                    <a:pt x="3506" y="13138"/>
                  </a:cubicBezTo>
                  <a:lnTo>
                    <a:pt x="3506" y="13138"/>
                  </a:lnTo>
                  <a:lnTo>
                    <a:pt x="3556" y="13765"/>
                  </a:lnTo>
                  <a:cubicBezTo>
                    <a:pt x="3550" y="13844"/>
                    <a:pt x="3537" y="13880"/>
                    <a:pt x="3526" y="13880"/>
                  </a:cubicBezTo>
                  <a:cubicBezTo>
                    <a:pt x="3516" y="13880"/>
                    <a:pt x="3507" y="13853"/>
                    <a:pt x="3506" y="13805"/>
                  </a:cubicBezTo>
                  <a:lnTo>
                    <a:pt x="3495" y="14669"/>
                  </a:lnTo>
                  <a:lnTo>
                    <a:pt x="3484" y="14663"/>
                  </a:lnTo>
                  <a:lnTo>
                    <a:pt x="3484" y="14663"/>
                  </a:lnTo>
                  <a:cubicBezTo>
                    <a:pt x="3506" y="14731"/>
                    <a:pt x="3534" y="14842"/>
                    <a:pt x="3556" y="14958"/>
                  </a:cubicBezTo>
                  <a:cubicBezTo>
                    <a:pt x="3581" y="15070"/>
                    <a:pt x="3599" y="15185"/>
                    <a:pt x="3614" y="15261"/>
                  </a:cubicBezTo>
                  <a:cubicBezTo>
                    <a:pt x="3598" y="15320"/>
                    <a:pt x="3589" y="15341"/>
                    <a:pt x="3583" y="15341"/>
                  </a:cubicBezTo>
                  <a:cubicBezTo>
                    <a:pt x="3566" y="15341"/>
                    <a:pt x="3573" y="15192"/>
                    <a:pt x="3554" y="15192"/>
                  </a:cubicBezTo>
                  <a:cubicBezTo>
                    <a:pt x="3551" y="15192"/>
                    <a:pt x="3549" y="15194"/>
                    <a:pt x="3546" y="15199"/>
                  </a:cubicBezTo>
                  <a:lnTo>
                    <a:pt x="3589" y="15722"/>
                  </a:lnTo>
                  <a:cubicBezTo>
                    <a:pt x="3572" y="15758"/>
                    <a:pt x="3557" y="15774"/>
                    <a:pt x="3543" y="15774"/>
                  </a:cubicBezTo>
                  <a:cubicBezTo>
                    <a:pt x="3479" y="15774"/>
                    <a:pt x="3450" y="15428"/>
                    <a:pt x="3476" y="15135"/>
                  </a:cubicBezTo>
                  <a:lnTo>
                    <a:pt x="3476" y="15135"/>
                  </a:lnTo>
                  <a:cubicBezTo>
                    <a:pt x="3308" y="15369"/>
                    <a:pt x="3322" y="15477"/>
                    <a:pt x="3347" y="15657"/>
                  </a:cubicBezTo>
                  <a:cubicBezTo>
                    <a:pt x="3354" y="15700"/>
                    <a:pt x="3358" y="15750"/>
                    <a:pt x="3365" y="15805"/>
                  </a:cubicBezTo>
                  <a:cubicBezTo>
                    <a:pt x="3368" y="15862"/>
                    <a:pt x="3373" y="15927"/>
                    <a:pt x="3368" y="16003"/>
                  </a:cubicBezTo>
                  <a:cubicBezTo>
                    <a:pt x="3368" y="16074"/>
                    <a:pt x="3358" y="16157"/>
                    <a:pt x="3340" y="16251"/>
                  </a:cubicBezTo>
                  <a:cubicBezTo>
                    <a:pt x="3322" y="16345"/>
                    <a:pt x="3297" y="16450"/>
                    <a:pt x="3257" y="16558"/>
                  </a:cubicBezTo>
                  <a:cubicBezTo>
                    <a:pt x="3268" y="16417"/>
                    <a:pt x="3271" y="16262"/>
                    <a:pt x="3271" y="16104"/>
                  </a:cubicBezTo>
                  <a:lnTo>
                    <a:pt x="3271" y="16104"/>
                  </a:lnTo>
                  <a:cubicBezTo>
                    <a:pt x="3221" y="16176"/>
                    <a:pt x="3185" y="16251"/>
                    <a:pt x="3156" y="16327"/>
                  </a:cubicBezTo>
                  <a:cubicBezTo>
                    <a:pt x="3124" y="16406"/>
                    <a:pt x="3102" y="16489"/>
                    <a:pt x="3077" y="16568"/>
                  </a:cubicBezTo>
                  <a:cubicBezTo>
                    <a:pt x="3066" y="16604"/>
                    <a:pt x="3052" y="16644"/>
                    <a:pt x="3041" y="16676"/>
                  </a:cubicBezTo>
                  <a:cubicBezTo>
                    <a:pt x="3037" y="16683"/>
                    <a:pt x="3034" y="16691"/>
                    <a:pt x="3030" y="16698"/>
                  </a:cubicBezTo>
                  <a:lnTo>
                    <a:pt x="3027" y="16705"/>
                  </a:lnTo>
                  <a:cubicBezTo>
                    <a:pt x="3022" y="16705"/>
                    <a:pt x="3019" y="16709"/>
                    <a:pt x="3016" y="16709"/>
                  </a:cubicBezTo>
                  <a:cubicBezTo>
                    <a:pt x="3012" y="16713"/>
                    <a:pt x="3005" y="16713"/>
                    <a:pt x="3001" y="16713"/>
                  </a:cubicBezTo>
                  <a:lnTo>
                    <a:pt x="2994" y="16709"/>
                  </a:lnTo>
                  <a:lnTo>
                    <a:pt x="2990" y="16713"/>
                  </a:lnTo>
                  <a:lnTo>
                    <a:pt x="2984" y="16719"/>
                  </a:lnTo>
                  <a:cubicBezTo>
                    <a:pt x="2972" y="16726"/>
                    <a:pt x="2954" y="16741"/>
                    <a:pt x="2936" y="16752"/>
                  </a:cubicBezTo>
                  <a:cubicBezTo>
                    <a:pt x="2929" y="16756"/>
                    <a:pt x="2922" y="16763"/>
                    <a:pt x="2911" y="16770"/>
                  </a:cubicBezTo>
                  <a:cubicBezTo>
                    <a:pt x="2904" y="16774"/>
                    <a:pt x="2897" y="16781"/>
                    <a:pt x="2886" y="16784"/>
                  </a:cubicBezTo>
                  <a:cubicBezTo>
                    <a:pt x="2901" y="16781"/>
                    <a:pt x="2914" y="16777"/>
                    <a:pt x="2940" y="16766"/>
                  </a:cubicBezTo>
                  <a:cubicBezTo>
                    <a:pt x="2962" y="16756"/>
                    <a:pt x="2987" y="16745"/>
                    <a:pt x="3016" y="16731"/>
                  </a:cubicBezTo>
                  <a:lnTo>
                    <a:pt x="3030" y="16731"/>
                  </a:lnTo>
                  <a:cubicBezTo>
                    <a:pt x="3034" y="16731"/>
                    <a:pt x="3037" y="16734"/>
                    <a:pt x="3041" y="16734"/>
                  </a:cubicBezTo>
                  <a:lnTo>
                    <a:pt x="3070" y="16734"/>
                  </a:lnTo>
                  <a:cubicBezTo>
                    <a:pt x="3080" y="16734"/>
                    <a:pt x="3087" y="16734"/>
                    <a:pt x="3099" y="16731"/>
                  </a:cubicBezTo>
                  <a:cubicBezTo>
                    <a:pt x="3101" y="16731"/>
                    <a:pt x="3105" y="16729"/>
                    <a:pt x="3108" y="16729"/>
                  </a:cubicBezTo>
                  <a:cubicBezTo>
                    <a:pt x="3110" y="16729"/>
                    <a:pt x="3112" y="16729"/>
                    <a:pt x="3113" y="16731"/>
                  </a:cubicBezTo>
                  <a:cubicBezTo>
                    <a:pt x="3120" y="16723"/>
                    <a:pt x="3124" y="16719"/>
                    <a:pt x="3131" y="16713"/>
                  </a:cubicBezTo>
                  <a:cubicBezTo>
                    <a:pt x="3182" y="16662"/>
                    <a:pt x="3228" y="16604"/>
                    <a:pt x="3260" y="16601"/>
                  </a:cubicBezTo>
                  <a:cubicBezTo>
                    <a:pt x="3263" y="16600"/>
                    <a:pt x="3266" y="16600"/>
                    <a:pt x="3269" y="16600"/>
                  </a:cubicBezTo>
                  <a:cubicBezTo>
                    <a:pt x="3283" y="16600"/>
                    <a:pt x="3294" y="16609"/>
                    <a:pt x="3300" y="16630"/>
                  </a:cubicBezTo>
                  <a:cubicBezTo>
                    <a:pt x="3311" y="16655"/>
                    <a:pt x="3315" y="16698"/>
                    <a:pt x="3311" y="16748"/>
                  </a:cubicBezTo>
                  <a:cubicBezTo>
                    <a:pt x="3308" y="16756"/>
                    <a:pt x="3303" y="16763"/>
                    <a:pt x="3300" y="16770"/>
                  </a:cubicBezTo>
                  <a:lnTo>
                    <a:pt x="3297" y="16781"/>
                  </a:lnTo>
                  <a:cubicBezTo>
                    <a:pt x="3295" y="16783"/>
                    <a:pt x="3294" y="16783"/>
                    <a:pt x="3294" y="16783"/>
                  </a:cubicBezTo>
                  <a:cubicBezTo>
                    <a:pt x="3293" y="16783"/>
                    <a:pt x="3293" y="16783"/>
                    <a:pt x="3293" y="16784"/>
                  </a:cubicBezTo>
                  <a:cubicBezTo>
                    <a:pt x="3290" y="16791"/>
                    <a:pt x="3282" y="16802"/>
                    <a:pt x="3278" y="16809"/>
                  </a:cubicBezTo>
                  <a:cubicBezTo>
                    <a:pt x="3271" y="16821"/>
                    <a:pt x="3268" y="16828"/>
                    <a:pt x="3265" y="16839"/>
                  </a:cubicBezTo>
                  <a:cubicBezTo>
                    <a:pt x="3257" y="16846"/>
                    <a:pt x="3250" y="16856"/>
                    <a:pt x="3246" y="16864"/>
                  </a:cubicBezTo>
                  <a:cubicBezTo>
                    <a:pt x="3243" y="16871"/>
                    <a:pt x="3232" y="16889"/>
                    <a:pt x="3221" y="16907"/>
                  </a:cubicBezTo>
                  <a:cubicBezTo>
                    <a:pt x="3210" y="16925"/>
                    <a:pt x="3195" y="16943"/>
                    <a:pt x="3185" y="16964"/>
                  </a:cubicBezTo>
                  <a:cubicBezTo>
                    <a:pt x="3174" y="16986"/>
                    <a:pt x="3163" y="17007"/>
                    <a:pt x="3145" y="17033"/>
                  </a:cubicBezTo>
                  <a:cubicBezTo>
                    <a:pt x="3131" y="17058"/>
                    <a:pt x="3117" y="17083"/>
                    <a:pt x="3099" y="17112"/>
                  </a:cubicBezTo>
                  <a:cubicBezTo>
                    <a:pt x="3087" y="17102"/>
                    <a:pt x="3074" y="17097"/>
                    <a:pt x="3059" y="17097"/>
                  </a:cubicBezTo>
                  <a:cubicBezTo>
                    <a:pt x="3023" y="17097"/>
                    <a:pt x="2977" y="17125"/>
                    <a:pt x="2919" y="17173"/>
                  </a:cubicBezTo>
                  <a:cubicBezTo>
                    <a:pt x="2836" y="17238"/>
                    <a:pt x="2724" y="17346"/>
                    <a:pt x="2583" y="17458"/>
                  </a:cubicBezTo>
                  <a:lnTo>
                    <a:pt x="2515" y="17328"/>
                  </a:lnTo>
                  <a:cubicBezTo>
                    <a:pt x="2374" y="17461"/>
                    <a:pt x="2317" y="17537"/>
                    <a:pt x="2281" y="17606"/>
                  </a:cubicBezTo>
                  <a:cubicBezTo>
                    <a:pt x="2241" y="17674"/>
                    <a:pt x="2223" y="17732"/>
                    <a:pt x="2144" y="17833"/>
                  </a:cubicBezTo>
                  <a:cubicBezTo>
                    <a:pt x="1850" y="18031"/>
                    <a:pt x="1696" y="18060"/>
                    <a:pt x="1572" y="18060"/>
                  </a:cubicBezTo>
                  <a:cubicBezTo>
                    <a:pt x="1537" y="18060"/>
                    <a:pt x="1503" y="18058"/>
                    <a:pt x="1470" y="18056"/>
                  </a:cubicBezTo>
                  <a:cubicBezTo>
                    <a:pt x="1394" y="18114"/>
                    <a:pt x="1344" y="18153"/>
                    <a:pt x="1315" y="18182"/>
                  </a:cubicBezTo>
                  <a:cubicBezTo>
                    <a:pt x="1283" y="18211"/>
                    <a:pt x="1276" y="18226"/>
                    <a:pt x="1279" y="18233"/>
                  </a:cubicBezTo>
                  <a:cubicBezTo>
                    <a:pt x="1282" y="18235"/>
                    <a:pt x="1286" y="18236"/>
                    <a:pt x="1293" y="18236"/>
                  </a:cubicBezTo>
                  <a:cubicBezTo>
                    <a:pt x="1317" y="18236"/>
                    <a:pt x="1368" y="18222"/>
                    <a:pt x="1416" y="18208"/>
                  </a:cubicBezTo>
                  <a:cubicBezTo>
                    <a:pt x="1449" y="18200"/>
                    <a:pt x="1481" y="18193"/>
                    <a:pt x="1504" y="18193"/>
                  </a:cubicBezTo>
                  <a:cubicBezTo>
                    <a:pt x="1523" y="18193"/>
                    <a:pt x="1535" y="18198"/>
                    <a:pt x="1535" y="18211"/>
                  </a:cubicBezTo>
                  <a:cubicBezTo>
                    <a:pt x="1535" y="18240"/>
                    <a:pt x="1477" y="18304"/>
                    <a:pt x="1304" y="18456"/>
                  </a:cubicBezTo>
                  <a:cubicBezTo>
                    <a:pt x="1171" y="18550"/>
                    <a:pt x="1052" y="18647"/>
                    <a:pt x="940" y="18751"/>
                  </a:cubicBezTo>
                  <a:cubicBezTo>
                    <a:pt x="832" y="18856"/>
                    <a:pt x="731" y="18968"/>
                    <a:pt x="634" y="19094"/>
                  </a:cubicBezTo>
                  <a:cubicBezTo>
                    <a:pt x="541" y="19220"/>
                    <a:pt x="450" y="19360"/>
                    <a:pt x="368" y="19526"/>
                  </a:cubicBezTo>
                  <a:cubicBezTo>
                    <a:pt x="285" y="19688"/>
                    <a:pt x="209" y="19879"/>
                    <a:pt x="166" y="20106"/>
                  </a:cubicBezTo>
                  <a:cubicBezTo>
                    <a:pt x="112" y="20232"/>
                    <a:pt x="94" y="20290"/>
                    <a:pt x="79" y="20308"/>
                  </a:cubicBezTo>
                  <a:cubicBezTo>
                    <a:pt x="75" y="20312"/>
                    <a:pt x="72" y="20314"/>
                    <a:pt x="69" y="20314"/>
                  </a:cubicBezTo>
                  <a:cubicBezTo>
                    <a:pt x="60" y="20314"/>
                    <a:pt x="57" y="20292"/>
                    <a:pt x="54" y="20264"/>
                  </a:cubicBezTo>
                  <a:cubicBezTo>
                    <a:pt x="51" y="20246"/>
                    <a:pt x="51" y="20225"/>
                    <a:pt x="51" y="20207"/>
                  </a:cubicBezTo>
                  <a:cubicBezTo>
                    <a:pt x="47" y="20185"/>
                    <a:pt x="47" y="20168"/>
                    <a:pt x="47" y="20156"/>
                  </a:cubicBezTo>
                  <a:cubicBezTo>
                    <a:pt x="46" y="20142"/>
                    <a:pt x="43" y="20133"/>
                    <a:pt x="38" y="20133"/>
                  </a:cubicBezTo>
                  <a:cubicBezTo>
                    <a:pt x="32" y="20133"/>
                    <a:pt x="24" y="20143"/>
                    <a:pt x="11" y="20168"/>
                  </a:cubicBezTo>
                  <a:lnTo>
                    <a:pt x="11" y="20301"/>
                  </a:lnTo>
                  <a:lnTo>
                    <a:pt x="14" y="20362"/>
                  </a:lnTo>
                  <a:lnTo>
                    <a:pt x="22" y="20423"/>
                  </a:lnTo>
                  <a:lnTo>
                    <a:pt x="36" y="20545"/>
                  </a:lnTo>
                  <a:lnTo>
                    <a:pt x="58" y="20660"/>
                  </a:lnTo>
                  <a:cubicBezTo>
                    <a:pt x="54" y="20718"/>
                    <a:pt x="47" y="20737"/>
                    <a:pt x="36" y="20740"/>
                  </a:cubicBezTo>
                  <a:cubicBezTo>
                    <a:pt x="35" y="20740"/>
                    <a:pt x="33" y="20741"/>
                    <a:pt x="32" y="20741"/>
                  </a:cubicBezTo>
                  <a:cubicBezTo>
                    <a:pt x="20" y="20741"/>
                    <a:pt x="10" y="20728"/>
                    <a:pt x="1" y="20718"/>
                  </a:cubicBezTo>
                  <a:lnTo>
                    <a:pt x="1" y="20718"/>
                  </a:lnTo>
                  <a:cubicBezTo>
                    <a:pt x="14" y="20820"/>
                    <a:pt x="29" y="20870"/>
                    <a:pt x="47" y="20898"/>
                  </a:cubicBezTo>
                  <a:cubicBezTo>
                    <a:pt x="65" y="20928"/>
                    <a:pt x="83" y="20938"/>
                    <a:pt x="104" y="20953"/>
                  </a:cubicBezTo>
                  <a:cubicBezTo>
                    <a:pt x="144" y="20985"/>
                    <a:pt x="174" y="21046"/>
                    <a:pt x="252" y="21320"/>
                  </a:cubicBezTo>
                  <a:cubicBezTo>
                    <a:pt x="277" y="21335"/>
                    <a:pt x="295" y="21363"/>
                    <a:pt x="314" y="21403"/>
                  </a:cubicBezTo>
                  <a:cubicBezTo>
                    <a:pt x="328" y="21443"/>
                    <a:pt x="342" y="21497"/>
                    <a:pt x="357" y="21554"/>
                  </a:cubicBezTo>
                  <a:cubicBezTo>
                    <a:pt x="385" y="21676"/>
                    <a:pt x="418" y="21835"/>
                    <a:pt x="476" y="22005"/>
                  </a:cubicBezTo>
                  <a:cubicBezTo>
                    <a:pt x="533" y="22178"/>
                    <a:pt x="613" y="22358"/>
                    <a:pt x="717" y="22516"/>
                  </a:cubicBezTo>
                  <a:cubicBezTo>
                    <a:pt x="825" y="22678"/>
                    <a:pt x="959" y="22819"/>
                    <a:pt x="1106" y="22908"/>
                  </a:cubicBezTo>
                  <a:cubicBezTo>
                    <a:pt x="1138" y="22962"/>
                    <a:pt x="1131" y="22978"/>
                    <a:pt x="1109" y="22978"/>
                  </a:cubicBezTo>
                  <a:cubicBezTo>
                    <a:pt x="1101" y="22978"/>
                    <a:pt x="1091" y="22976"/>
                    <a:pt x="1081" y="22973"/>
                  </a:cubicBezTo>
                  <a:cubicBezTo>
                    <a:pt x="1059" y="22970"/>
                    <a:pt x="1034" y="22963"/>
                    <a:pt x="1014" y="22963"/>
                  </a:cubicBezTo>
                  <a:cubicBezTo>
                    <a:pt x="996" y="22963"/>
                    <a:pt x="984" y="22969"/>
                    <a:pt x="984" y="22988"/>
                  </a:cubicBezTo>
                  <a:cubicBezTo>
                    <a:pt x="1168" y="23139"/>
                    <a:pt x="1308" y="23233"/>
                    <a:pt x="1419" y="23305"/>
                  </a:cubicBezTo>
                  <a:cubicBezTo>
                    <a:pt x="1477" y="23341"/>
                    <a:pt x="1528" y="23370"/>
                    <a:pt x="1571" y="23399"/>
                  </a:cubicBezTo>
                  <a:cubicBezTo>
                    <a:pt x="1617" y="23424"/>
                    <a:pt x="1657" y="23445"/>
                    <a:pt x="1697" y="23467"/>
                  </a:cubicBezTo>
                  <a:cubicBezTo>
                    <a:pt x="1740" y="23489"/>
                    <a:pt x="1780" y="23507"/>
                    <a:pt x="1823" y="23525"/>
                  </a:cubicBezTo>
                  <a:cubicBezTo>
                    <a:pt x="1863" y="23543"/>
                    <a:pt x="1910" y="23561"/>
                    <a:pt x="1963" y="23583"/>
                  </a:cubicBezTo>
                  <a:cubicBezTo>
                    <a:pt x="2068" y="23618"/>
                    <a:pt x="2198" y="23665"/>
                    <a:pt x="2389" y="23708"/>
                  </a:cubicBezTo>
                  <a:cubicBezTo>
                    <a:pt x="2435" y="23734"/>
                    <a:pt x="2482" y="23766"/>
                    <a:pt x="2533" y="23791"/>
                  </a:cubicBezTo>
                  <a:cubicBezTo>
                    <a:pt x="2558" y="23806"/>
                    <a:pt x="2583" y="23821"/>
                    <a:pt x="2608" y="23831"/>
                  </a:cubicBezTo>
                  <a:lnTo>
                    <a:pt x="2684" y="23867"/>
                  </a:lnTo>
                  <a:cubicBezTo>
                    <a:pt x="2713" y="23881"/>
                    <a:pt x="2738" y="23892"/>
                    <a:pt x="2767" y="23903"/>
                  </a:cubicBezTo>
                  <a:lnTo>
                    <a:pt x="2806" y="23921"/>
                  </a:lnTo>
                  <a:cubicBezTo>
                    <a:pt x="2814" y="23921"/>
                    <a:pt x="2821" y="23924"/>
                    <a:pt x="2828" y="23929"/>
                  </a:cubicBezTo>
                  <a:lnTo>
                    <a:pt x="2854" y="23936"/>
                  </a:lnTo>
                  <a:cubicBezTo>
                    <a:pt x="2886" y="23946"/>
                    <a:pt x="2919" y="23954"/>
                    <a:pt x="2951" y="23964"/>
                  </a:cubicBezTo>
                  <a:cubicBezTo>
                    <a:pt x="2981" y="23971"/>
                    <a:pt x="3010" y="23975"/>
                    <a:pt x="3040" y="23981"/>
                  </a:cubicBezTo>
                  <a:lnTo>
                    <a:pt x="3040" y="23981"/>
                  </a:lnTo>
                  <a:cubicBezTo>
                    <a:pt x="3008" y="23974"/>
                    <a:pt x="2982" y="23964"/>
                    <a:pt x="2958" y="23957"/>
                  </a:cubicBezTo>
                  <a:cubicBezTo>
                    <a:pt x="2933" y="23946"/>
                    <a:pt x="2911" y="23936"/>
                    <a:pt x="2897" y="23924"/>
                  </a:cubicBezTo>
                  <a:cubicBezTo>
                    <a:pt x="2864" y="23903"/>
                    <a:pt x="2850" y="23889"/>
                    <a:pt x="2854" y="23874"/>
                  </a:cubicBezTo>
                  <a:cubicBezTo>
                    <a:pt x="2857" y="23860"/>
                    <a:pt x="2871" y="23846"/>
                    <a:pt x="2901" y="23838"/>
                  </a:cubicBezTo>
                  <a:cubicBezTo>
                    <a:pt x="2914" y="23831"/>
                    <a:pt x="2929" y="23828"/>
                    <a:pt x="2947" y="23824"/>
                  </a:cubicBezTo>
                  <a:cubicBezTo>
                    <a:pt x="2965" y="23816"/>
                    <a:pt x="2987" y="23813"/>
                    <a:pt x="3009" y="23806"/>
                  </a:cubicBezTo>
                  <a:cubicBezTo>
                    <a:pt x="3030" y="23803"/>
                    <a:pt x="3052" y="23795"/>
                    <a:pt x="3077" y="23788"/>
                  </a:cubicBezTo>
                  <a:cubicBezTo>
                    <a:pt x="3092" y="23784"/>
                    <a:pt x="3102" y="23784"/>
                    <a:pt x="3117" y="23781"/>
                  </a:cubicBezTo>
                  <a:cubicBezTo>
                    <a:pt x="3127" y="23777"/>
                    <a:pt x="3142" y="23773"/>
                    <a:pt x="3156" y="23770"/>
                  </a:cubicBezTo>
                  <a:cubicBezTo>
                    <a:pt x="3182" y="23759"/>
                    <a:pt x="3210" y="23751"/>
                    <a:pt x="3239" y="23745"/>
                  </a:cubicBezTo>
                  <a:cubicBezTo>
                    <a:pt x="3265" y="23738"/>
                    <a:pt x="3293" y="23726"/>
                    <a:pt x="3322" y="23716"/>
                  </a:cubicBezTo>
                  <a:cubicBezTo>
                    <a:pt x="3441" y="23680"/>
                    <a:pt x="3559" y="23630"/>
                    <a:pt x="3675" y="23579"/>
                  </a:cubicBezTo>
                  <a:cubicBezTo>
                    <a:pt x="3654" y="23575"/>
                    <a:pt x="3628" y="23572"/>
                    <a:pt x="3606" y="23568"/>
                  </a:cubicBezTo>
                  <a:cubicBezTo>
                    <a:pt x="3661" y="23557"/>
                    <a:pt x="3714" y="23547"/>
                    <a:pt x="3769" y="23532"/>
                  </a:cubicBezTo>
                  <a:lnTo>
                    <a:pt x="3769" y="23532"/>
                  </a:lnTo>
                  <a:cubicBezTo>
                    <a:pt x="3740" y="23547"/>
                    <a:pt x="3707" y="23561"/>
                    <a:pt x="3675" y="23579"/>
                  </a:cubicBezTo>
                  <a:cubicBezTo>
                    <a:pt x="3704" y="23579"/>
                    <a:pt x="3736" y="23583"/>
                    <a:pt x="3769" y="23586"/>
                  </a:cubicBezTo>
                  <a:cubicBezTo>
                    <a:pt x="3801" y="23561"/>
                    <a:pt x="3833" y="23535"/>
                    <a:pt x="3865" y="23510"/>
                  </a:cubicBezTo>
                  <a:cubicBezTo>
                    <a:pt x="3985" y="23478"/>
                    <a:pt x="4111" y="23442"/>
                    <a:pt x="4237" y="23402"/>
                  </a:cubicBezTo>
                  <a:lnTo>
                    <a:pt x="4237" y="23424"/>
                  </a:lnTo>
                  <a:cubicBezTo>
                    <a:pt x="4223" y="23467"/>
                    <a:pt x="4154" y="23535"/>
                    <a:pt x="4064" y="23600"/>
                  </a:cubicBezTo>
                  <a:lnTo>
                    <a:pt x="3992" y="23600"/>
                  </a:lnTo>
                  <a:cubicBezTo>
                    <a:pt x="3967" y="23600"/>
                    <a:pt x="3942" y="23597"/>
                    <a:pt x="3916" y="23597"/>
                  </a:cubicBezTo>
                  <a:cubicBezTo>
                    <a:pt x="3865" y="23593"/>
                    <a:pt x="3815" y="23593"/>
                    <a:pt x="3769" y="23586"/>
                  </a:cubicBezTo>
                  <a:cubicBezTo>
                    <a:pt x="3682" y="23655"/>
                    <a:pt x="3599" y="23716"/>
                    <a:pt x="3538" y="23773"/>
                  </a:cubicBezTo>
                  <a:cubicBezTo>
                    <a:pt x="3481" y="23828"/>
                    <a:pt x="3448" y="23878"/>
                    <a:pt x="3473" y="23918"/>
                  </a:cubicBezTo>
                  <a:cubicBezTo>
                    <a:pt x="3502" y="23907"/>
                    <a:pt x="3541" y="23892"/>
                    <a:pt x="3584" y="23878"/>
                  </a:cubicBezTo>
                  <a:cubicBezTo>
                    <a:pt x="3632" y="23864"/>
                    <a:pt x="3686" y="23849"/>
                    <a:pt x="3740" y="23831"/>
                  </a:cubicBezTo>
                  <a:lnTo>
                    <a:pt x="3740" y="23831"/>
                  </a:lnTo>
                  <a:cubicBezTo>
                    <a:pt x="3693" y="23867"/>
                    <a:pt x="3661" y="23892"/>
                    <a:pt x="3689" y="23903"/>
                  </a:cubicBezTo>
                  <a:cubicBezTo>
                    <a:pt x="3692" y="23903"/>
                    <a:pt x="3694" y="23904"/>
                    <a:pt x="3697" y="23904"/>
                  </a:cubicBezTo>
                  <a:cubicBezTo>
                    <a:pt x="3715" y="23904"/>
                    <a:pt x="3738" y="23893"/>
                    <a:pt x="3772" y="23878"/>
                  </a:cubicBezTo>
                  <a:cubicBezTo>
                    <a:pt x="3812" y="23856"/>
                    <a:pt x="3862" y="23831"/>
                    <a:pt x="3923" y="23795"/>
                  </a:cubicBezTo>
                  <a:cubicBezTo>
                    <a:pt x="3995" y="23831"/>
                    <a:pt x="4071" y="23867"/>
                    <a:pt x="4146" y="23899"/>
                  </a:cubicBezTo>
                  <a:lnTo>
                    <a:pt x="4172" y="23828"/>
                  </a:lnTo>
                  <a:cubicBezTo>
                    <a:pt x="4349" y="23791"/>
                    <a:pt x="4522" y="23751"/>
                    <a:pt x="4695" y="23708"/>
                  </a:cubicBezTo>
                  <a:cubicBezTo>
                    <a:pt x="4868" y="23662"/>
                    <a:pt x="5037" y="23615"/>
                    <a:pt x="5206" y="23565"/>
                  </a:cubicBezTo>
                  <a:cubicBezTo>
                    <a:pt x="5343" y="23470"/>
                    <a:pt x="5476" y="23370"/>
                    <a:pt x="5606" y="23266"/>
                  </a:cubicBezTo>
                  <a:cubicBezTo>
                    <a:pt x="5671" y="23215"/>
                    <a:pt x="5736" y="23164"/>
                    <a:pt x="5804" y="23111"/>
                  </a:cubicBezTo>
                  <a:cubicBezTo>
                    <a:pt x="5837" y="23086"/>
                    <a:pt x="5869" y="23056"/>
                    <a:pt x="5902" y="23031"/>
                  </a:cubicBezTo>
                  <a:cubicBezTo>
                    <a:pt x="5919" y="23017"/>
                    <a:pt x="5937" y="23003"/>
                    <a:pt x="5952" y="22991"/>
                  </a:cubicBezTo>
                  <a:cubicBezTo>
                    <a:pt x="5962" y="22985"/>
                    <a:pt x="5970" y="22978"/>
                    <a:pt x="5980" y="22970"/>
                  </a:cubicBezTo>
                  <a:lnTo>
                    <a:pt x="6013" y="22945"/>
                  </a:lnTo>
                  <a:cubicBezTo>
                    <a:pt x="6190" y="22819"/>
                    <a:pt x="6356" y="22692"/>
                    <a:pt x="6517" y="22570"/>
                  </a:cubicBezTo>
                  <a:cubicBezTo>
                    <a:pt x="6550" y="22545"/>
                    <a:pt x="6582" y="22524"/>
                    <a:pt x="6615" y="22498"/>
                  </a:cubicBezTo>
                  <a:cubicBezTo>
                    <a:pt x="6632" y="22524"/>
                    <a:pt x="6654" y="22549"/>
                    <a:pt x="6683" y="22574"/>
                  </a:cubicBezTo>
                  <a:cubicBezTo>
                    <a:pt x="6705" y="22595"/>
                    <a:pt x="6727" y="22617"/>
                    <a:pt x="6755" y="22642"/>
                  </a:cubicBezTo>
                  <a:cubicBezTo>
                    <a:pt x="6766" y="22653"/>
                    <a:pt x="6777" y="22664"/>
                    <a:pt x="6791" y="22675"/>
                  </a:cubicBezTo>
                  <a:cubicBezTo>
                    <a:pt x="6694" y="22740"/>
                    <a:pt x="6586" y="22805"/>
                    <a:pt x="6471" y="22870"/>
                  </a:cubicBezTo>
                  <a:cubicBezTo>
                    <a:pt x="6341" y="22941"/>
                    <a:pt x="6200" y="23013"/>
                    <a:pt x="6056" y="23074"/>
                  </a:cubicBezTo>
                  <a:cubicBezTo>
                    <a:pt x="6240" y="22997"/>
                    <a:pt x="6335" y="22969"/>
                    <a:pt x="6376" y="22969"/>
                  </a:cubicBezTo>
                  <a:cubicBezTo>
                    <a:pt x="6380" y="22969"/>
                    <a:pt x="6384" y="22969"/>
                    <a:pt x="6388" y="22970"/>
                  </a:cubicBezTo>
                  <a:cubicBezTo>
                    <a:pt x="6416" y="22981"/>
                    <a:pt x="6384" y="23024"/>
                    <a:pt x="6334" y="23060"/>
                  </a:cubicBezTo>
                  <a:cubicBezTo>
                    <a:pt x="6521" y="22948"/>
                    <a:pt x="6694" y="22840"/>
                    <a:pt x="6860" y="22732"/>
                  </a:cubicBezTo>
                  <a:cubicBezTo>
                    <a:pt x="6881" y="22750"/>
                    <a:pt x="6906" y="22768"/>
                    <a:pt x="6931" y="22790"/>
                  </a:cubicBezTo>
                  <a:cubicBezTo>
                    <a:pt x="6961" y="22812"/>
                    <a:pt x="6989" y="22833"/>
                    <a:pt x="7021" y="22858"/>
                  </a:cubicBezTo>
                  <a:cubicBezTo>
                    <a:pt x="6943" y="22793"/>
                    <a:pt x="6986" y="22740"/>
                    <a:pt x="7083" y="22714"/>
                  </a:cubicBezTo>
                  <a:cubicBezTo>
                    <a:pt x="7125" y="22705"/>
                    <a:pt x="7178" y="22699"/>
                    <a:pt x="7238" y="22699"/>
                  </a:cubicBezTo>
                  <a:cubicBezTo>
                    <a:pt x="7251" y="22699"/>
                    <a:pt x="7264" y="22699"/>
                    <a:pt x="7277" y="22700"/>
                  </a:cubicBezTo>
                  <a:cubicBezTo>
                    <a:pt x="7314" y="22700"/>
                    <a:pt x="7353" y="22704"/>
                    <a:pt x="7393" y="22710"/>
                  </a:cubicBezTo>
                  <a:cubicBezTo>
                    <a:pt x="7415" y="22710"/>
                    <a:pt x="7436" y="22718"/>
                    <a:pt x="7458" y="22722"/>
                  </a:cubicBezTo>
                  <a:cubicBezTo>
                    <a:pt x="7475" y="22725"/>
                    <a:pt x="7497" y="22729"/>
                    <a:pt x="7518" y="22736"/>
                  </a:cubicBezTo>
                  <a:cubicBezTo>
                    <a:pt x="7487" y="22747"/>
                    <a:pt x="7480" y="22812"/>
                    <a:pt x="7461" y="22873"/>
                  </a:cubicBezTo>
                  <a:cubicBezTo>
                    <a:pt x="7444" y="22926"/>
                    <a:pt x="7418" y="22981"/>
                    <a:pt x="7353" y="22982"/>
                  </a:cubicBezTo>
                  <a:lnTo>
                    <a:pt x="7353" y="22982"/>
                  </a:lnTo>
                  <a:cubicBezTo>
                    <a:pt x="7348" y="22981"/>
                    <a:pt x="7343" y="22981"/>
                    <a:pt x="7339" y="22981"/>
                  </a:cubicBezTo>
                  <a:lnTo>
                    <a:pt x="7339" y="22981"/>
                  </a:lnTo>
                  <a:cubicBezTo>
                    <a:pt x="7343" y="22981"/>
                    <a:pt x="7347" y="22982"/>
                    <a:pt x="7351" y="22982"/>
                  </a:cubicBezTo>
                  <a:cubicBezTo>
                    <a:pt x="7351" y="22982"/>
                    <a:pt x="7352" y="22982"/>
                    <a:pt x="7353" y="22982"/>
                  </a:cubicBezTo>
                  <a:lnTo>
                    <a:pt x="7353" y="22982"/>
                  </a:lnTo>
                  <a:cubicBezTo>
                    <a:pt x="7384" y="22983"/>
                    <a:pt x="7415" y="22983"/>
                    <a:pt x="7446" y="22983"/>
                  </a:cubicBezTo>
                  <a:cubicBezTo>
                    <a:pt x="7734" y="22983"/>
                    <a:pt x="8003" y="22935"/>
                    <a:pt x="8250" y="22855"/>
                  </a:cubicBezTo>
                  <a:lnTo>
                    <a:pt x="8250" y="22855"/>
                  </a:lnTo>
                  <a:cubicBezTo>
                    <a:pt x="8178" y="22883"/>
                    <a:pt x="8178" y="22930"/>
                    <a:pt x="8215" y="22978"/>
                  </a:cubicBezTo>
                  <a:cubicBezTo>
                    <a:pt x="8240" y="23006"/>
                    <a:pt x="8275" y="23035"/>
                    <a:pt x="8323" y="23060"/>
                  </a:cubicBezTo>
                  <a:cubicBezTo>
                    <a:pt x="8344" y="23071"/>
                    <a:pt x="8369" y="23081"/>
                    <a:pt x="8394" y="23093"/>
                  </a:cubicBezTo>
                  <a:cubicBezTo>
                    <a:pt x="8419" y="23103"/>
                    <a:pt x="8448" y="23111"/>
                    <a:pt x="8477" y="23118"/>
                  </a:cubicBezTo>
                  <a:cubicBezTo>
                    <a:pt x="8448" y="23107"/>
                    <a:pt x="8488" y="23096"/>
                    <a:pt x="8564" y="23086"/>
                  </a:cubicBezTo>
                  <a:cubicBezTo>
                    <a:pt x="8639" y="23078"/>
                    <a:pt x="8751" y="23056"/>
                    <a:pt x="8873" y="23035"/>
                  </a:cubicBezTo>
                  <a:cubicBezTo>
                    <a:pt x="8888" y="23031"/>
                    <a:pt x="8902" y="23028"/>
                    <a:pt x="8917" y="23024"/>
                  </a:cubicBezTo>
                  <a:cubicBezTo>
                    <a:pt x="8935" y="23021"/>
                    <a:pt x="8949" y="23017"/>
                    <a:pt x="8963" y="23013"/>
                  </a:cubicBezTo>
                  <a:cubicBezTo>
                    <a:pt x="8993" y="23006"/>
                    <a:pt x="9025" y="22999"/>
                    <a:pt x="9053" y="22991"/>
                  </a:cubicBezTo>
                  <a:cubicBezTo>
                    <a:pt x="9115" y="22978"/>
                    <a:pt x="9176" y="22963"/>
                    <a:pt x="9234" y="22945"/>
                  </a:cubicBezTo>
                  <a:cubicBezTo>
                    <a:pt x="9288" y="22927"/>
                    <a:pt x="9342" y="22908"/>
                    <a:pt x="9389" y="22891"/>
                  </a:cubicBezTo>
                  <a:cubicBezTo>
                    <a:pt x="9435" y="22873"/>
                    <a:pt x="9472" y="22855"/>
                    <a:pt x="9500" y="22840"/>
                  </a:cubicBezTo>
                  <a:lnTo>
                    <a:pt x="9500" y="22840"/>
                  </a:lnTo>
                  <a:lnTo>
                    <a:pt x="9403" y="22862"/>
                  </a:lnTo>
                  <a:cubicBezTo>
                    <a:pt x="9367" y="22873"/>
                    <a:pt x="9334" y="22876"/>
                    <a:pt x="9302" y="22883"/>
                  </a:cubicBezTo>
                  <a:lnTo>
                    <a:pt x="9205" y="22898"/>
                  </a:lnTo>
                  <a:lnTo>
                    <a:pt x="9154" y="22908"/>
                  </a:lnTo>
                  <a:lnTo>
                    <a:pt x="9108" y="22913"/>
                  </a:lnTo>
                  <a:cubicBezTo>
                    <a:pt x="9122" y="22908"/>
                    <a:pt x="9136" y="22905"/>
                    <a:pt x="9147" y="22902"/>
                  </a:cubicBezTo>
                  <a:cubicBezTo>
                    <a:pt x="9161" y="22898"/>
                    <a:pt x="9176" y="22895"/>
                    <a:pt x="9187" y="22891"/>
                  </a:cubicBezTo>
                  <a:cubicBezTo>
                    <a:pt x="9216" y="22883"/>
                    <a:pt x="9241" y="22876"/>
                    <a:pt x="9262" y="22865"/>
                  </a:cubicBezTo>
                  <a:cubicBezTo>
                    <a:pt x="9288" y="22858"/>
                    <a:pt x="9313" y="22851"/>
                    <a:pt x="9334" y="22840"/>
                  </a:cubicBezTo>
                  <a:cubicBezTo>
                    <a:pt x="9356" y="22833"/>
                    <a:pt x="9382" y="22826"/>
                    <a:pt x="9403" y="22815"/>
                  </a:cubicBezTo>
                  <a:cubicBezTo>
                    <a:pt x="9442" y="22793"/>
                    <a:pt x="9482" y="22772"/>
                    <a:pt x="9522" y="22754"/>
                  </a:cubicBezTo>
                  <a:cubicBezTo>
                    <a:pt x="9540" y="22743"/>
                    <a:pt x="9558" y="22732"/>
                    <a:pt x="9576" y="22722"/>
                  </a:cubicBezTo>
                  <a:cubicBezTo>
                    <a:pt x="9590" y="22710"/>
                    <a:pt x="9608" y="22700"/>
                    <a:pt x="9626" y="22689"/>
                  </a:cubicBezTo>
                  <a:cubicBezTo>
                    <a:pt x="9655" y="22664"/>
                    <a:pt x="9688" y="22642"/>
                    <a:pt x="9713" y="22621"/>
                  </a:cubicBezTo>
                  <a:cubicBezTo>
                    <a:pt x="9741" y="22595"/>
                    <a:pt x="9767" y="22570"/>
                    <a:pt x="9792" y="22549"/>
                  </a:cubicBezTo>
                  <a:cubicBezTo>
                    <a:pt x="9814" y="22524"/>
                    <a:pt x="9839" y="22498"/>
                    <a:pt x="9857" y="22473"/>
                  </a:cubicBezTo>
                  <a:cubicBezTo>
                    <a:pt x="9879" y="22448"/>
                    <a:pt x="9896" y="22423"/>
                    <a:pt x="9914" y="22397"/>
                  </a:cubicBezTo>
                  <a:cubicBezTo>
                    <a:pt x="9990" y="22296"/>
                    <a:pt x="10044" y="22188"/>
                    <a:pt x="10102" y="22073"/>
                  </a:cubicBezTo>
                  <a:cubicBezTo>
                    <a:pt x="10131" y="22012"/>
                    <a:pt x="10156" y="21950"/>
                    <a:pt x="10185" y="21882"/>
                  </a:cubicBezTo>
                  <a:cubicBezTo>
                    <a:pt x="10188" y="21864"/>
                    <a:pt x="10195" y="21846"/>
                    <a:pt x="10203" y="21828"/>
                  </a:cubicBezTo>
                  <a:cubicBezTo>
                    <a:pt x="10210" y="21814"/>
                    <a:pt x="10214" y="21796"/>
                    <a:pt x="10220" y="21781"/>
                  </a:cubicBezTo>
                  <a:cubicBezTo>
                    <a:pt x="10253" y="21767"/>
                    <a:pt x="10293" y="21752"/>
                    <a:pt x="10336" y="21738"/>
                  </a:cubicBezTo>
                  <a:cubicBezTo>
                    <a:pt x="10372" y="21727"/>
                    <a:pt x="10408" y="21713"/>
                    <a:pt x="10444" y="21702"/>
                  </a:cubicBezTo>
                  <a:cubicBezTo>
                    <a:pt x="10484" y="21691"/>
                    <a:pt x="10523" y="21681"/>
                    <a:pt x="10563" y="21666"/>
                  </a:cubicBezTo>
                  <a:cubicBezTo>
                    <a:pt x="10574" y="21666"/>
                    <a:pt x="10581" y="21663"/>
                    <a:pt x="10588" y="21659"/>
                  </a:cubicBezTo>
                  <a:cubicBezTo>
                    <a:pt x="10617" y="21663"/>
                    <a:pt x="10642" y="21663"/>
                    <a:pt x="10671" y="21663"/>
                  </a:cubicBezTo>
                  <a:lnTo>
                    <a:pt x="10689" y="21695"/>
                  </a:lnTo>
                  <a:cubicBezTo>
                    <a:pt x="10679" y="21720"/>
                    <a:pt x="10667" y="21749"/>
                    <a:pt x="10657" y="21778"/>
                  </a:cubicBezTo>
                  <a:lnTo>
                    <a:pt x="10663" y="21759"/>
                  </a:lnTo>
                  <a:lnTo>
                    <a:pt x="10663" y="21759"/>
                  </a:lnTo>
                  <a:cubicBezTo>
                    <a:pt x="10660" y="21769"/>
                    <a:pt x="10657" y="21775"/>
                    <a:pt x="10653" y="21784"/>
                  </a:cubicBezTo>
                  <a:cubicBezTo>
                    <a:pt x="10649" y="21803"/>
                    <a:pt x="10642" y="21814"/>
                    <a:pt x="10639" y="21828"/>
                  </a:cubicBezTo>
                  <a:cubicBezTo>
                    <a:pt x="10631" y="21839"/>
                    <a:pt x="10628" y="21854"/>
                    <a:pt x="10621" y="21864"/>
                  </a:cubicBezTo>
                  <a:cubicBezTo>
                    <a:pt x="10617" y="21875"/>
                    <a:pt x="10610" y="21886"/>
                    <a:pt x="10606" y="21897"/>
                  </a:cubicBezTo>
                  <a:cubicBezTo>
                    <a:pt x="10584" y="21944"/>
                    <a:pt x="10563" y="21976"/>
                    <a:pt x="10545" y="22001"/>
                  </a:cubicBezTo>
                  <a:cubicBezTo>
                    <a:pt x="10526" y="22026"/>
                    <a:pt x="10512" y="22041"/>
                    <a:pt x="10506" y="22041"/>
                  </a:cubicBezTo>
                  <a:cubicBezTo>
                    <a:pt x="10500" y="22041"/>
                    <a:pt x="10501" y="22030"/>
                    <a:pt x="10509" y="22005"/>
                  </a:cubicBezTo>
                  <a:lnTo>
                    <a:pt x="10509" y="22005"/>
                  </a:lnTo>
                  <a:cubicBezTo>
                    <a:pt x="10455" y="22130"/>
                    <a:pt x="10390" y="22225"/>
                    <a:pt x="10333" y="22300"/>
                  </a:cubicBezTo>
                  <a:cubicBezTo>
                    <a:pt x="10303" y="22336"/>
                    <a:pt x="10278" y="22365"/>
                    <a:pt x="10253" y="22394"/>
                  </a:cubicBezTo>
                  <a:cubicBezTo>
                    <a:pt x="10242" y="22408"/>
                    <a:pt x="10232" y="22419"/>
                    <a:pt x="10225" y="22433"/>
                  </a:cubicBezTo>
                  <a:cubicBezTo>
                    <a:pt x="10214" y="22444"/>
                    <a:pt x="10203" y="22451"/>
                    <a:pt x="10195" y="22462"/>
                  </a:cubicBezTo>
                  <a:cubicBezTo>
                    <a:pt x="10145" y="22524"/>
                    <a:pt x="10144" y="22557"/>
                    <a:pt x="10220" y="22557"/>
                  </a:cubicBezTo>
                  <a:cubicBezTo>
                    <a:pt x="10237" y="22557"/>
                    <a:pt x="10257" y="22556"/>
                    <a:pt x="10282" y="22552"/>
                  </a:cubicBezTo>
                  <a:cubicBezTo>
                    <a:pt x="10322" y="22524"/>
                    <a:pt x="10358" y="22491"/>
                    <a:pt x="10386" y="22462"/>
                  </a:cubicBezTo>
                  <a:cubicBezTo>
                    <a:pt x="10401" y="22451"/>
                    <a:pt x="10415" y="22437"/>
                    <a:pt x="10430" y="22423"/>
                  </a:cubicBezTo>
                  <a:cubicBezTo>
                    <a:pt x="10441" y="22411"/>
                    <a:pt x="10455" y="22397"/>
                    <a:pt x="10466" y="22383"/>
                  </a:cubicBezTo>
                  <a:cubicBezTo>
                    <a:pt x="10488" y="22358"/>
                    <a:pt x="10506" y="22336"/>
                    <a:pt x="10523" y="22314"/>
                  </a:cubicBezTo>
                  <a:cubicBezTo>
                    <a:pt x="10538" y="22293"/>
                    <a:pt x="10552" y="22271"/>
                    <a:pt x="10563" y="22257"/>
                  </a:cubicBezTo>
                  <a:cubicBezTo>
                    <a:pt x="10606" y="22185"/>
                    <a:pt x="10610" y="22145"/>
                    <a:pt x="10610" y="22116"/>
                  </a:cubicBezTo>
                  <a:cubicBezTo>
                    <a:pt x="10610" y="22087"/>
                    <a:pt x="10603" y="22070"/>
                    <a:pt x="10614" y="22027"/>
                  </a:cubicBezTo>
                  <a:cubicBezTo>
                    <a:pt x="10617" y="22015"/>
                    <a:pt x="10621" y="22001"/>
                    <a:pt x="10624" y="21987"/>
                  </a:cubicBezTo>
                  <a:cubicBezTo>
                    <a:pt x="10628" y="21972"/>
                    <a:pt x="10635" y="21957"/>
                    <a:pt x="10642" y="21936"/>
                  </a:cubicBezTo>
                  <a:cubicBezTo>
                    <a:pt x="10646" y="21925"/>
                    <a:pt x="10649" y="21914"/>
                    <a:pt x="10657" y="21904"/>
                  </a:cubicBezTo>
                  <a:cubicBezTo>
                    <a:pt x="10661" y="21889"/>
                    <a:pt x="10664" y="21879"/>
                    <a:pt x="10671" y="21864"/>
                  </a:cubicBezTo>
                  <a:cubicBezTo>
                    <a:pt x="10674" y="21846"/>
                    <a:pt x="10682" y="21832"/>
                    <a:pt x="10689" y="21814"/>
                  </a:cubicBezTo>
                  <a:cubicBezTo>
                    <a:pt x="10689" y="21803"/>
                    <a:pt x="10693" y="21792"/>
                    <a:pt x="10696" y="21784"/>
                  </a:cubicBezTo>
                  <a:lnTo>
                    <a:pt x="10696" y="21789"/>
                  </a:lnTo>
                  <a:cubicBezTo>
                    <a:pt x="10700" y="21774"/>
                    <a:pt x="10704" y="21759"/>
                    <a:pt x="10711" y="21741"/>
                  </a:cubicBezTo>
                  <a:lnTo>
                    <a:pt x="10837" y="22008"/>
                  </a:lnTo>
                  <a:cubicBezTo>
                    <a:pt x="10895" y="21911"/>
                    <a:pt x="10934" y="21814"/>
                    <a:pt x="10960" y="21731"/>
                  </a:cubicBezTo>
                  <a:cubicBezTo>
                    <a:pt x="10967" y="21706"/>
                    <a:pt x="10974" y="21681"/>
                    <a:pt x="10977" y="21659"/>
                  </a:cubicBezTo>
                  <a:cubicBezTo>
                    <a:pt x="11042" y="21659"/>
                    <a:pt x="11100" y="21655"/>
                    <a:pt x="11158" y="21655"/>
                  </a:cubicBezTo>
                  <a:cubicBezTo>
                    <a:pt x="11172" y="21659"/>
                    <a:pt x="11186" y="21663"/>
                    <a:pt x="11197" y="21666"/>
                  </a:cubicBezTo>
                  <a:cubicBezTo>
                    <a:pt x="11301" y="21663"/>
                    <a:pt x="11402" y="21663"/>
                    <a:pt x="11496" y="21659"/>
                  </a:cubicBezTo>
                  <a:cubicBezTo>
                    <a:pt x="11522" y="21659"/>
                    <a:pt x="11543" y="21659"/>
                    <a:pt x="11568" y="21655"/>
                  </a:cubicBezTo>
                  <a:lnTo>
                    <a:pt x="11597" y="21655"/>
                  </a:lnTo>
                  <a:cubicBezTo>
                    <a:pt x="11600" y="21659"/>
                    <a:pt x="11600" y="21659"/>
                    <a:pt x="11604" y="21663"/>
                  </a:cubicBezTo>
                  <a:cubicBezTo>
                    <a:pt x="11712" y="21889"/>
                    <a:pt x="12066" y="22268"/>
                    <a:pt x="13092" y="22376"/>
                  </a:cubicBezTo>
                  <a:cubicBezTo>
                    <a:pt x="13309" y="22399"/>
                    <a:pt x="13506" y="22409"/>
                    <a:pt x="13684" y="22409"/>
                  </a:cubicBezTo>
                  <a:cubicBezTo>
                    <a:pt x="14206" y="22409"/>
                    <a:pt x="14571" y="22323"/>
                    <a:pt x="14818" y="22221"/>
                  </a:cubicBezTo>
                  <a:cubicBezTo>
                    <a:pt x="14818" y="22238"/>
                    <a:pt x="14821" y="22257"/>
                    <a:pt x="14843" y="22268"/>
                  </a:cubicBezTo>
                  <a:cubicBezTo>
                    <a:pt x="14976" y="22195"/>
                    <a:pt x="15102" y="22105"/>
                    <a:pt x="15203" y="21997"/>
                  </a:cubicBezTo>
                  <a:cubicBezTo>
                    <a:pt x="15218" y="21983"/>
                    <a:pt x="15232" y="21969"/>
                    <a:pt x="15247" y="21957"/>
                  </a:cubicBezTo>
                  <a:lnTo>
                    <a:pt x="15247" y="21957"/>
                  </a:lnTo>
                  <a:cubicBezTo>
                    <a:pt x="15250" y="21972"/>
                    <a:pt x="15232" y="22005"/>
                    <a:pt x="15225" y="22030"/>
                  </a:cubicBezTo>
                  <a:cubicBezTo>
                    <a:pt x="15218" y="22048"/>
                    <a:pt x="15214" y="22059"/>
                    <a:pt x="15221" y="22062"/>
                  </a:cubicBezTo>
                  <a:cubicBezTo>
                    <a:pt x="15223" y="22063"/>
                    <a:pt x="15225" y="22063"/>
                    <a:pt x="15227" y="22063"/>
                  </a:cubicBezTo>
                  <a:cubicBezTo>
                    <a:pt x="15237" y="22063"/>
                    <a:pt x="15253" y="22057"/>
                    <a:pt x="15279" y="22040"/>
                  </a:cubicBezTo>
                  <a:cubicBezTo>
                    <a:pt x="15272" y="22019"/>
                    <a:pt x="15286" y="21979"/>
                    <a:pt x="15308" y="21918"/>
                  </a:cubicBezTo>
                  <a:cubicBezTo>
                    <a:pt x="15336" y="21944"/>
                    <a:pt x="15398" y="22008"/>
                    <a:pt x="15499" y="22102"/>
                  </a:cubicBezTo>
                  <a:lnTo>
                    <a:pt x="15488" y="22199"/>
                  </a:lnTo>
                  <a:cubicBezTo>
                    <a:pt x="15491" y="22195"/>
                    <a:pt x="15495" y="22192"/>
                    <a:pt x="15499" y="22188"/>
                  </a:cubicBezTo>
                  <a:lnTo>
                    <a:pt x="15499" y="22188"/>
                  </a:lnTo>
                  <a:lnTo>
                    <a:pt x="15495" y="22217"/>
                  </a:lnTo>
                  <a:cubicBezTo>
                    <a:pt x="15521" y="22195"/>
                    <a:pt x="15542" y="22178"/>
                    <a:pt x="15564" y="22160"/>
                  </a:cubicBezTo>
                  <a:cubicBezTo>
                    <a:pt x="15942" y="22494"/>
                    <a:pt x="16713" y="23093"/>
                    <a:pt x="17757" y="23507"/>
                  </a:cubicBezTo>
                  <a:cubicBezTo>
                    <a:pt x="17912" y="23568"/>
                    <a:pt x="18075" y="23626"/>
                    <a:pt x="18240" y="23676"/>
                  </a:cubicBezTo>
                  <a:cubicBezTo>
                    <a:pt x="18261" y="23683"/>
                    <a:pt x="18283" y="23691"/>
                    <a:pt x="18309" y="23698"/>
                  </a:cubicBezTo>
                  <a:cubicBezTo>
                    <a:pt x="18503" y="23755"/>
                    <a:pt x="18698" y="23782"/>
                    <a:pt x="18890" y="23782"/>
                  </a:cubicBezTo>
                  <a:cubicBezTo>
                    <a:pt x="19001" y="23782"/>
                    <a:pt x="19111" y="23773"/>
                    <a:pt x="19220" y="23756"/>
                  </a:cubicBezTo>
                  <a:cubicBezTo>
                    <a:pt x="19660" y="23683"/>
                    <a:pt x="20077" y="23482"/>
                    <a:pt x="20441" y="23204"/>
                  </a:cubicBezTo>
                  <a:cubicBezTo>
                    <a:pt x="21058" y="22729"/>
                    <a:pt x="21512" y="22033"/>
                    <a:pt x="21627" y="21395"/>
                  </a:cubicBezTo>
                  <a:cubicBezTo>
                    <a:pt x="21655" y="21244"/>
                    <a:pt x="21630" y="21071"/>
                    <a:pt x="21569" y="20881"/>
                  </a:cubicBezTo>
                  <a:cubicBezTo>
                    <a:pt x="21497" y="20660"/>
                    <a:pt x="21374" y="20419"/>
                    <a:pt x="21212" y="20163"/>
                  </a:cubicBezTo>
                  <a:cubicBezTo>
                    <a:pt x="21166" y="20088"/>
                    <a:pt x="21119" y="20016"/>
                    <a:pt x="21065" y="19940"/>
                  </a:cubicBezTo>
                  <a:cubicBezTo>
                    <a:pt x="21050" y="19847"/>
                    <a:pt x="21033" y="19749"/>
                    <a:pt x="21025" y="19666"/>
                  </a:cubicBezTo>
                  <a:cubicBezTo>
                    <a:pt x="21021" y="19616"/>
                    <a:pt x="21021" y="19573"/>
                    <a:pt x="21028" y="19536"/>
                  </a:cubicBezTo>
                  <a:cubicBezTo>
                    <a:pt x="21036" y="19504"/>
                    <a:pt x="21054" y="19479"/>
                    <a:pt x="21079" y="19468"/>
                  </a:cubicBezTo>
                  <a:cubicBezTo>
                    <a:pt x="20845" y="19317"/>
                    <a:pt x="20694" y="19007"/>
                    <a:pt x="20492" y="18672"/>
                  </a:cubicBezTo>
                  <a:cubicBezTo>
                    <a:pt x="20293" y="18341"/>
                    <a:pt x="20056" y="17988"/>
                    <a:pt x="19678" y="17760"/>
                  </a:cubicBezTo>
                  <a:cubicBezTo>
                    <a:pt x="19654" y="17714"/>
                    <a:pt x="19655" y="17698"/>
                    <a:pt x="19669" y="17698"/>
                  </a:cubicBezTo>
                  <a:cubicBezTo>
                    <a:pt x="19695" y="17698"/>
                    <a:pt x="19766" y="17754"/>
                    <a:pt x="19796" y="17754"/>
                  </a:cubicBezTo>
                  <a:cubicBezTo>
                    <a:pt x="19807" y="17754"/>
                    <a:pt x="19812" y="17746"/>
                    <a:pt x="19807" y="17725"/>
                  </a:cubicBezTo>
                  <a:cubicBezTo>
                    <a:pt x="19703" y="17677"/>
                    <a:pt x="19606" y="17606"/>
                    <a:pt x="19498" y="17501"/>
                  </a:cubicBezTo>
                  <a:cubicBezTo>
                    <a:pt x="19393" y="17393"/>
                    <a:pt x="19277" y="17253"/>
                    <a:pt x="19144" y="17058"/>
                  </a:cubicBezTo>
                  <a:lnTo>
                    <a:pt x="19144" y="17058"/>
                  </a:lnTo>
                  <a:lnTo>
                    <a:pt x="19199" y="17083"/>
                  </a:lnTo>
                  <a:cubicBezTo>
                    <a:pt x="18983" y="16834"/>
                    <a:pt x="18813" y="16611"/>
                    <a:pt x="18676" y="16406"/>
                  </a:cubicBezTo>
                  <a:cubicBezTo>
                    <a:pt x="18640" y="16352"/>
                    <a:pt x="18612" y="16302"/>
                    <a:pt x="18579" y="16251"/>
                  </a:cubicBezTo>
                  <a:cubicBezTo>
                    <a:pt x="18550" y="16201"/>
                    <a:pt x="18525" y="16154"/>
                    <a:pt x="18499" y="16104"/>
                  </a:cubicBezTo>
                  <a:lnTo>
                    <a:pt x="18478" y="16068"/>
                  </a:lnTo>
                  <a:cubicBezTo>
                    <a:pt x="18474" y="16056"/>
                    <a:pt x="18471" y="16049"/>
                    <a:pt x="18467" y="16042"/>
                  </a:cubicBezTo>
                  <a:cubicBezTo>
                    <a:pt x="18460" y="16024"/>
                    <a:pt x="18453" y="15999"/>
                    <a:pt x="18446" y="15981"/>
                  </a:cubicBezTo>
                  <a:cubicBezTo>
                    <a:pt x="18439" y="15959"/>
                    <a:pt x="18431" y="15931"/>
                    <a:pt x="18424" y="15909"/>
                  </a:cubicBezTo>
                  <a:cubicBezTo>
                    <a:pt x="18417" y="15883"/>
                    <a:pt x="18413" y="15855"/>
                    <a:pt x="18406" y="15830"/>
                  </a:cubicBezTo>
                  <a:cubicBezTo>
                    <a:pt x="18356" y="15614"/>
                    <a:pt x="18319" y="15369"/>
                    <a:pt x="18283" y="15095"/>
                  </a:cubicBezTo>
                  <a:cubicBezTo>
                    <a:pt x="18248" y="14817"/>
                    <a:pt x="18211" y="14508"/>
                    <a:pt x="18172" y="14137"/>
                  </a:cubicBezTo>
                  <a:lnTo>
                    <a:pt x="18082" y="14262"/>
                  </a:lnTo>
                  <a:cubicBezTo>
                    <a:pt x="18050" y="13942"/>
                    <a:pt x="18071" y="13870"/>
                    <a:pt x="18078" y="13718"/>
                  </a:cubicBezTo>
                  <a:cubicBezTo>
                    <a:pt x="18052" y="13677"/>
                    <a:pt x="18033" y="13659"/>
                    <a:pt x="18021" y="13659"/>
                  </a:cubicBezTo>
                  <a:cubicBezTo>
                    <a:pt x="17984" y="13659"/>
                    <a:pt x="18006" y="13828"/>
                    <a:pt x="18028" y="13999"/>
                  </a:cubicBezTo>
                  <a:cubicBezTo>
                    <a:pt x="18053" y="14176"/>
                    <a:pt x="18076" y="14354"/>
                    <a:pt x="18031" y="14354"/>
                  </a:cubicBezTo>
                  <a:cubicBezTo>
                    <a:pt x="18018" y="14354"/>
                    <a:pt x="17999" y="14339"/>
                    <a:pt x="17974" y="14305"/>
                  </a:cubicBezTo>
                  <a:cubicBezTo>
                    <a:pt x="18050" y="14079"/>
                    <a:pt x="17967" y="13520"/>
                    <a:pt x="17898" y="12973"/>
                  </a:cubicBezTo>
                  <a:cubicBezTo>
                    <a:pt x="17826" y="12425"/>
                    <a:pt x="17761" y="11896"/>
                    <a:pt x="17865" y="11733"/>
                  </a:cubicBezTo>
                  <a:cubicBezTo>
                    <a:pt x="17844" y="11579"/>
                    <a:pt x="17826" y="11537"/>
                    <a:pt x="17809" y="11537"/>
                  </a:cubicBezTo>
                  <a:cubicBezTo>
                    <a:pt x="17788" y="11537"/>
                    <a:pt x="17770" y="11598"/>
                    <a:pt x="17749" y="11598"/>
                  </a:cubicBezTo>
                  <a:cubicBezTo>
                    <a:pt x="17732" y="11598"/>
                    <a:pt x="17714" y="11556"/>
                    <a:pt x="17693" y="11402"/>
                  </a:cubicBezTo>
                  <a:lnTo>
                    <a:pt x="17743" y="11262"/>
                  </a:lnTo>
                  <a:lnTo>
                    <a:pt x="17639" y="11150"/>
                  </a:lnTo>
                  <a:cubicBezTo>
                    <a:pt x="17606" y="10822"/>
                    <a:pt x="17664" y="10649"/>
                    <a:pt x="17721" y="10627"/>
                  </a:cubicBezTo>
                  <a:cubicBezTo>
                    <a:pt x="17725" y="10707"/>
                    <a:pt x="17769" y="10847"/>
                    <a:pt x="17786" y="10933"/>
                  </a:cubicBezTo>
                  <a:cubicBezTo>
                    <a:pt x="17804" y="10530"/>
                    <a:pt x="17610" y="9849"/>
                    <a:pt x="17588" y="9641"/>
                  </a:cubicBezTo>
                  <a:lnTo>
                    <a:pt x="17588" y="9641"/>
                  </a:lnTo>
                  <a:lnTo>
                    <a:pt x="17617" y="10083"/>
                  </a:lnTo>
                  <a:cubicBezTo>
                    <a:pt x="17483" y="9413"/>
                    <a:pt x="17368" y="8664"/>
                    <a:pt x="17220" y="7922"/>
                  </a:cubicBezTo>
                  <a:cubicBezTo>
                    <a:pt x="17077" y="7180"/>
                    <a:pt x="16900" y="6445"/>
                    <a:pt x="16655" y="5815"/>
                  </a:cubicBezTo>
                  <a:lnTo>
                    <a:pt x="16633" y="5926"/>
                  </a:lnTo>
                  <a:cubicBezTo>
                    <a:pt x="16454" y="5447"/>
                    <a:pt x="16403" y="5248"/>
                    <a:pt x="16352" y="5037"/>
                  </a:cubicBezTo>
                  <a:cubicBezTo>
                    <a:pt x="16327" y="4929"/>
                    <a:pt x="16302" y="4816"/>
                    <a:pt x="16251" y="4669"/>
                  </a:cubicBezTo>
                  <a:cubicBezTo>
                    <a:pt x="16241" y="4629"/>
                    <a:pt x="16226" y="4590"/>
                    <a:pt x="16212" y="4546"/>
                  </a:cubicBezTo>
                  <a:cubicBezTo>
                    <a:pt x="16198" y="4507"/>
                    <a:pt x="16176" y="4460"/>
                    <a:pt x="16158" y="4410"/>
                  </a:cubicBezTo>
                  <a:cubicBezTo>
                    <a:pt x="16154" y="4399"/>
                    <a:pt x="16147" y="4384"/>
                    <a:pt x="16143" y="4373"/>
                  </a:cubicBezTo>
                  <a:cubicBezTo>
                    <a:pt x="16140" y="4367"/>
                    <a:pt x="16136" y="4362"/>
                    <a:pt x="16136" y="4355"/>
                  </a:cubicBezTo>
                  <a:lnTo>
                    <a:pt x="16129" y="4345"/>
                  </a:lnTo>
                  <a:cubicBezTo>
                    <a:pt x="16122" y="4330"/>
                    <a:pt x="16118" y="4316"/>
                    <a:pt x="16111" y="4297"/>
                  </a:cubicBezTo>
                  <a:cubicBezTo>
                    <a:pt x="16093" y="4265"/>
                    <a:pt x="16078" y="4233"/>
                    <a:pt x="16057" y="4197"/>
                  </a:cubicBezTo>
                  <a:lnTo>
                    <a:pt x="16057" y="4197"/>
                  </a:lnTo>
                  <a:lnTo>
                    <a:pt x="16078" y="4219"/>
                  </a:lnTo>
                  <a:cubicBezTo>
                    <a:pt x="16039" y="4175"/>
                    <a:pt x="15996" y="4124"/>
                    <a:pt x="15953" y="4064"/>
                  </a:cubicBezTo>
                  <a:cubicBezTo>
                    <a:pt x="15931" y="4035"/>
                    <a:pt x="15910" y="4003"/>
                    <a:pt x="15888" y="3970"/>
                  </a:cubicBezTo>
                  <a:cubicBezTo>
                    <a:pt x="15877" y="3956"/>
                    <a:pt x="15866" y="3941"/>
                    <a:pt x="15855" y="3923"/>
                  </a:cubicBezTo>
                  <a:lnTo>
                    <a:pt x="15841" y="3898"/>
                  </a:lnTo>
                  <a:lnTo>
                    <a:pt x="15834" y="3887"/>
                  </a:lnTo>
                  <a:lnTo>
                    <a:pt x="15845" y="3883"/>
                  </a:lnTo>
                  <a:cubicBezTo>
                    <a:pt x="15884" y="3869"/>
                    <a:pt x="15924" y="3855"/>
                    <a:pt x="15963" y="3840"/>
                  </a:cubicBezTo>
                  <a:lnTo>
                    <a:pt x="15963" y="3840"/>
                  </a:lnTo>
                  <a:cubicBezTo>
                    <a:pt x="15938" y="3862"/>
                    <a:pt x="15956" y="3869"/>
                    <a:pt x="15992" y="3873"/>
                  </a:cubicBezTo>
                  <a:cubicBezTo>
                    <a:pt x="15998" y="3874"/>
                    <a:pt x="16005" y="3874"/>
                    <a:pt x="16012" y="3874"/>
                  </a:cubicBezTo>
                  <a:cubicBezTo>
                    <a:pt x="16043" y="3874"/>
                    <a:pt x="16083" y="3869"/>
                    <a:pt x="16118" y="3865"/>
                  </a:cubicBezTo>
                  <a:cubicBezTo>
                    <a:pt x="16137" y="3864"/>
                    <a:pt x="16154" y="3863"/>
                    <a:pt x="16170" y="3863"/>
                  </a:cubicBezTo>
                  <a:cubicBezTo>
                    <a:pt x="16194" y="3863"/>
                    <a:pt x="16213" y="3865"/>
                    <a:pt x="16226" y="3869"/>
                  </a:cubicBezTo>
                  <a:cubicBezTo>
                    <a:pt x="16248" y="3873"/>
                    <a:pt x="16251" y="3891"/>
                    <a:pt x="16230" y="3916"/>
                  </a:cubicBezTo>
                  <a:cubicBezTo>
                    <a:pt x="16273" y="3883"/>
                    <a:pt x="16313" y="3855"/>
                    <a:pt x="16342" y="3826"/>
                  </a:cubicBezTo>
                  <a:cubicBezTo>
                    <a:pt x="16352" y="3818"/>
                    <a:pt x="16359" y="3811"/>
                    <a:pt x="16367" y="3805"/>
                  </a:cubicBezTo>
                  <a:lnTo>
                    <a:pt x="16371" y="3800"/>
                  </a:lnTo>
                  <a:lnTo>
                    <a:pt x="16374" y="3797"/>
                  </a:lnTo>
                  <a:lnTo>
                    <a:pt x="16377" y="3793"/>
                  </a:lnTo>
                  <a:cubicBezTo>
                    <a:pt x="16389" y="3786"/>
                    <a:pt x="16396" y="3779"/>
                    <a:pt x="16403" y="3775"/>
                  </a:cubicBezTo>
                  <a:cubicBezTo>
                    <a:pt x="16439" y="3750"/>
                    <a:pt x="16467" y="3725"/>
                    <a:pt x="16493" y="3703"/>
                  </a:cubicBezTo>
                  <a:cubicBezTo>
                    <a:pt x="16594" y="3617"/>
                    <a:pt x="16637" y="3567"/>
                    <a:pt x="16670" y="3524"/>
                  </a:cubicBezTo>
                  <a:cubicBezTo>
                    <a:pt x="16684" y="3498"/>
                    <a:pt x="16695" y="3476"/>
                    <a:pt x="16709" y="3454"/>
                  </a:cubicBezTo>
                  <a:cubicBezTo>
                    <a:pt x="16723" y="3429"/>
                    <a:pt x="16738" y="3401"/>
                    <a:pt x="16756" y="3364"/>
                  </a:cubicBezTo>
                  <a:cubicBezTo>
                    <a:pt x="16778" y="3329"/>
                    <a:pt x="16803" y="3286"/>
                    <a:pt x="16831" y="3224"/>
                  </a:cubicBezTo>
                  <a:cubicBezTo>
                    <a:pt x="16864" y="3163"/>
                    <a:pt x="16904" y="3091"/>
                    <a:pt x="16943" y="2990"/>
                  </a:cubicBezTo>
                  <a:cubicBezTo>
                    <a:pt x="16972" y="2972"/>
                    <a:pt x="17001" y="2950"/>
                    <a:pt x="17029" y="2932"/>
                  </a:cubicBezTo>
                  <a:cubicBezTo>
                    <a:pt x="17059" y="2911"/>
                    <a:pt x="17087" y="2885"/>
                    <a:pt x="17116" y="2864"/>
                  </a:cubicBezTo>
                  <a:cubicBezTo>
                    <a:pt x="17124" y="2824"/>
                    <a:pt x="17131" y="2792"/>
                    <a:pt x="17137" y="2759"/>
                  </a:cubicBezTo>
                  <a:cubicBezTo>
                    <a:pt x="17137" y="2727"/>
                    <a:pt x="17142" y="2698"/>
                    <a:pt x="17145" y="2669"/>
                  </a:cubicBezTo>
                  <a:cubicBezTo>
                    <a:pt x="17149" y="2611"/>
                    <a:pt x="17152" y="2561"/>
                    <a:pt x="17156" y="2500"/>
                  </a:cubicBezTo>
                  <a:cubicBezTo>
                    <a:pt x="17159" y="2468"/>
                    <a:pt x="17159" y="2432"/>
                    <a:pt x="17163" y="2395"/>
                  </a:cubicBezTo>
                  <a:lnTo>
                    <a:pt x="17163" y="2266"/>
                  </a:lnTo>
                  <a:cubicBezTo>
                    <a:pt x="17163" y="2244"/>
                    <a:pt x="17163" y="2219"/>
                    <a:pt x="17159" y="2190"/>
                  </a:cubicBezTo>
                  <a:cubicBezTo>
                    <a:pt x="17159" y="2165"/>
                    <a:pt x="17156" y="2136"/>
                    <a:pt x="17156" y="2104"/>
                  </a:cubicBezTo>
                  <a:cubicBezTo>
                    <a:pt x="17152" y="2075"/>
                    <a:pt x="17149" y="2042"/>
                    <a:pt x="17142" y="2010"/>
                  </a:cubicBezTo>
                  <a:cubicBezTo>
                    <a:pt x="17137" y="1978"/>
                    <a:pt x="17131" y="1941"/>
                    <a:pt x="17127" y="1902"/>
                  </a:cubicBezTo>
                  <a:lnTo>
                    <a:pt x="17127" y="1902"/>
                  </a:lnTo>
                  <a:cubicBezTo>
                    <a:pt x="17158" y="2019"/>
                    <a:pt x="17179" y="2057"/>
                    <a:pt x="17193" y="2057"/>
                  </a:cubicBezTo>
                  <a:cubicBezTo>
                    <a:pt x="17194" y="2057"/>
                    <a:pt x="17195" y="2057"/>
                    <a:pt x="17195" y="2057"/>
                  </a:cubicBezTo>
                  <a:cubicBezTo>
                    <a:pt x="17214" y="2049"/>
                    <a:pt x="17224" y="2003"/>
                    <a:pt x="17235" y="1953"/>
                  </a:cubicBezTo>
                  <a:cubicBezTo>
                    <a:pt x="17242" y="1927"/>
                    <a:pt x="17250" y="1906"/>
                    <a:pt x="17253" y="1888"/>
                  </a:cubicBezTo>
                  <a:cubicBezTo>
                    <a:pt x="17260" y="1870"/>
                    <a:pt x="17267" y="1855"/>
                    <a:pt x="17278" y="1855"/>
                  </a:cubicBezTo>
                  <a:cubicBezTo>
                    <a:pt x="17300" y="1855"/>
                    <a:pt x="17329" y="1902"/>
                    <a:pt x="17368" y="2061"/>
                  </a:cubicBezTo>
                  <a:cubicBezTo>
                    <a:pt x="17380" y="1876"/>
                    <a:pt x="17358" y="1708"/>
                    <a:pt x="17318" y="1552"/>
                  </a:cubicBezTo>
                  <a:cubicBezTo>
                    <a:pt x="17278" y="1397"/>
                    <a:pt x="17217" y="1261"/>
                    <a:pt x="17145" y="1138"/>
                  </a:cubicBezTo>
                  <a:cubicBezTo>
                    <a:pt x="17001" y="900"/>
                    <a:pt x="16828" y="731"/>
                    <a:pt x="16662" y="601"/>
                  </a:cubicBezTo>
                  <a:cubicBezTo>
                    <a:pt x="16497" y="476"/>
                    <a:pt x="16338" y="382"/>
                    <a:pt x="16194" y="292"/>
                  </a:cubicBezTo>
                  <a:cubicBezTo>
                    <a:pt x="16050" y="205"/>
                    <a:pt x="15920" y="115"/>
                    <a:pt x="15790" y="0"/>
                  </a:cubicBezTo>
                  <a:close/>
                  <a:moveTo>
                    <a:pt x="3040" y="23981"/>
                  </a:moveTo>
                  <a:cubicBezTo>
                    <a:pt x="3043" y="23981"/>
                    <a:pt x="3046" y="23982"/>
                    <a:pt x="3048" y="23982"/>
                  </a:cubicBezTo>
                  <a:cubicBezTo>
                    <a:pt x="3046" y="23982"/>
                    <a:pt x="3043" y="23981"/>
                    <a:pt x="3040" y="2398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838" name="Google Shape;838;p31"/>
            <p:cNvSpPr/>
            <p:nvPr/>
          </p:nvSpPr>
          <p:spPr>
            <a:xfrm>
              <a:off x="3588070" y="2914605"/>
              <a:ext cx="1458" cy="16110"/>
            </a:xfrm>
            <a:custGeom>
              <a:rect b="b" l="l" r="r" t="t"/>
              <a:pathLst>
                <a:path extrusionOk="0" h="210" w="19">
                  <a:moveTo>
                    <a:pt x="1" y="1"/>
                  </a:moveTo>
                  <a:lnTo>
                    <a:pt x="1" y="1"/>
                  </a:lnTo>
                  <a:cubicBezTo>
                    <a:pt x="4" y="98"/>
                    <a:pt x="8" y="163"/>
                    <a:pt x="19" y="209"/>
                  </a:cubicBezTo>
                  <a:lnTo>
                    <a:pt x="1"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1"/>
            <p:cNvSpPr/>
            <p:nvPr/>
          </p:nvSpPr>
          <p:spPr>
            <a:xfrm>
              <a:off x="3584464" y="3042099"/>
              <a:ext cx="3452" cy="5523"/>
            </a:xfrm>
            <a:custGeom>
              <a:rect b="b" l="l" r="r" t="t"/>
              <a:pathLst>
                <a:path extrusionOk="0" h="72" w="45">
                  <a:moveTo>
                    <a:pt x="12" y="1"/>
                  </a:moveTo>
                  <a:cubicBezTo>
                    <a:pt x="7" y="1"/>
                    <a:pt x="3" y="10"/>
                    <a:pt x="1" y="32"/>
                  </a:cubicBezTo>
                  <a:lnTo>
                    <a:pt x="44" y="72"/>
                  </a:lnTo>
                  <a:cubicBezTo>
                    <a:pt x="31" y="28"/>
                    <a:pt x="20" y="1"/>
                    <a:pt x="12"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1"/>
            <p:cNvSpPr/>
            <p:nvPr/>
          </p:nvSpPr>
          <p:spPr>
            <a:xfrm>
              <a:off x="4684668" y="2761488"/>
              <a:ext cx="1151" cy="5370"/>
            </a:xfrm>
            <a:custGeom>
              <a:rect b="b" l="l" r="r" t="t"/>
              <a:pathLst>
                <a:path extrusionOk="0" h="70" w="15">
                  <a:moveTo>
                    <a:pt x="4" y="0"/>
                  </a:moveTo>
                  <a:cubicBezTo>
                    <a:pt x="0" y="22"/>
                    <a:pt x="4" y="48"/>
                    <a:pt x="0" y="70"/>
                  </a:cubicBezTo>
                  <a:cubicBezTo>
                    <a:pt x="1" y="70"/>
                    <a:pt x="2" y="70"/>
                    <a:pt x="3" y="70"/>
                  </a:cubicBezTo>
                  <a:cubicBezTo>
                    <a:pt x="15" y="70"/>
                    <a:pt x="11" y="41"/>
                    <a:pt x="4"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1"/>
            <p:cNvSpPr/>
            <p:nvPr/>
          </p:nvSpPr>
          <p:spPr>
            <a:xfrm>
              <a:off x="4178369" y="3584834"/>
              <a:ext cx="4066" cy="997"/>
            </a:xfrm>
            <a:custGeom>
              <a:rect b="b" l="l" r="r" t="t"/>
              <a:pathLst>
                <a:path extrusionOk="0" h="13" w="53">
                  <a:moveTo>
                    <a:pt x="1" y="0"/>
                  </a:moveTo>
                  <a:cubicBezTo>
                    <a:pt x="35" y="9"/>
                    <a:pt x="50" y="12"/>
                    <a:pt x="51" y="12"/>
                  </a:cubicBezTo>
                  <a:cubicBezTo>
                    <a:pt x="53" y="12"/>
                    <a:pt x="38" y="8"/>
                    <a:pt x="15"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1"/>
            <p:cNvSpPr/>
            <p:nvPr/>
          </p:nvSpPr>
          <p:spPr>
            <a:xfrm>
              <a:off x="3589220" y="2975130"/>
              <a:ext cx="307" cy="6674"/>
            </a:xfrm>
            <a:custGeom>
              <a:rect b="b" l="l" r="r" t="t"/>
              <a:pathLst>
                <a:path extrusionOk="0" h="87" w="4">
                  <a:moveTo>
                    <a:pt x="4" y="0"/>
                  </a:moveTo>
                  <a:cubicBezTo>
                    <a:pt x="0" y="33"/>
                    <a:pt x="0" y="62"/>
                    <a:pt x="4" y="87"/>
                  </a:cubicBezTo>
                  <a:lnTo>
                    <a:pt x="4"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1"/>
            <p:cNvSpPr/>
            <p:nvPr/>
          </p:nvSpPr>
          <p:spPr>
            <a:xfrm>
              <a:off x="3859170" y="3676274"/>
              <a:ext cx="1688" cy="1227"/>
            </a:xfrm>
            <a:custGeom>
              <a:rect b="b" l="l" r="r" t="t"/>
              <a:pathLst>
                <a:path extrusionOk="0" h="16" w="22">
                  <a:moveTo>
                    <a:pt x="0" y="0"/>
                  </a:moveTo>
                  <a:cubicBezTo>
                    <a:pt x="8" y="4"/>
                    <a:pt x="15" y="12"/>
                    <a:pt x="22" y="15"/>
                  </a:cubicBezTo>
                  <a:cubicBezTo>
                    <a:pt x="15" y="12"/>
                    <a:pt x="8" y="4"/>
                    <a:pt x="0"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1"/>
            <p:cNvSpPr/>
            <p:nvPr/>
          </p:nvSpPr>
          <p:spPr>
            <a:xfrm>
              <a:off x="4669479" y="2659538"/>
              <a:ext cx="307" cy="2838"/>
            </a:xfrm>
            <a:custGeom>
              <a:rect b="b" l="l" r="r" t="t"/>
              <a:pathLst>
                <a:path extrusionOk="0" h="37" w="4">
                  <a:moveTo>
                    <a:pt x="0" y="0"/>
                  </a:moveTo>
                  <a:cubicBezTo>
                    <a:pt x="0" y="7"/>
                    <a:pt x="0" y="22"/>
                    <a:pt x="4" y="37"/>
                  </a:cubicBezTo>
                  <a:lnTo>
                    <a:pt x="0"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1"/>
            <p:cNvSpPr/>
            <p:nvPr/>
          </p:nvSpPr>
          <p:spPr>
            <a:xfrm>
              <a:off x="4307705" y="3636998"/>
              <a:ext cx="35748" cy="6444"/>
            </a:xfrm>
            <a:custGeom>
              <a:rect b="b" l="l" r="r" t="t"/>
              <a:pathLst>
                <a:path extrusionOk="0" h="84" w="466">
                  <a:moveTo>
                    <a:pt x="1" y="0"/>
                  </a:moveTo>
                  <a:cubicBezTo>
                    <a:pt x="41" y="12"/>
                    <a:pt x="76" y="19"/>
                    <a:pt x="116" y="26"/>
                  </a:cubicBezTo>
                  <a:cubicBezTo>
                    <a:pt x="156" y="33"/>
                    <a:pt x="192" y="40"/>
                    <a:pt x="232" y="48"/>
                  </a:cubicBezTo>
                  <a:lnTo>
                    <a:pt x="465" y="83"/>
                  </a:lnTo>
                  <a:lnTo>
                    <a:pt x="465" y="83"/>
                  </a:lnTo>
                  <a:lnTo>
                    <a:pt x="328" y="48"/>
                  </a:lnTo>
                  <a:cubicBezTo>
                    <a:pt x="275" y="44"/>
                    <a:pt x="220" y="37"/>
                    <a:pt x="162" y="30"/>
                  </a:cubicBezTo>
                  <a:cubicBezTo>
                    <a:pt x="109" y="19"/>
                    <a:pt x="54" y="15"/>
                    <a:pt x="1"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1"/>
            <p:cNvSpPr/>
            <p:nvPr/>
          </p:nvSpPr>
          <p:spPr>
            <a:xfrm>
              <a:off x="4138632" y="3588670"/>
              <a:ext cx="844" cy="3068"/>
            </a:xfrm>
            <a:custGeom>
              <a:rect b="b" l="l" r="r" t="t"/>
              <a:pathLst>
                <a:path extrusionOk="0" h="40" w="11">
                  <a:moveTo>
                    <a:pt x="10" y="0"/>
                  </a:moveTo>
                  <a:cubicBezTo>
                    <a:pt x="5" y="14"/>
                    <a:pt x="4" y="23"/>
                    <a:pt x="2" y="32"/>
                  </a:cubicBezTo>
                  <a:lnTo>
                    <a:pt x="2" y="32"/>
                  </a:lnTo>
                  <a:lnTo>
                    <a:pt x="10" y="0"/>
                  </a:lnTo>
                  <a:close/>
                  <a:moveTo>
                    <a:pt x="2" y="32"/>
                  </a:moveTo>
                  <a:lnTo>
                    <a:pt x="0" y="40"/>
                  </a:lnTo>
                  <a:cubicBezTo>
                    <a:pt x="1" y="37"/>
                    <a:pt x="2" y="35"/>
                    <a:pt x="2" y="32"/>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1"/>
            <p:cNvSpPr/>
            <p:nvPr/>
          </p:nvSpPr>
          <p:spPr>
            <a:xfrm>
              <a:off x="4126741" y="3587596"/>
              <a:ext cx="6444" cy="23244"/>
            </a:xfrm>
            <a:custGeom>
              <a:rect b="b" l="l" r="r" t="t"/>
              <a:pathLst>
                <a:path extrusionOk="0" h="303" w="84">
                  <a:moveTo>
                    <a:pt x="79" y="0"/>
                  </a:moveTo>
                  <a:lnTo>
                    <a:pt x="79" y="18"/>
                  </a:lnTo>
                  <a:lnTo>
                    <a:pt x="75" y="32"/>
                  </a:lnTo>
                  <a:cubicBezTo>
                    <a:pt x="75" y="39"/>
                    <a:pt x="72" y="47"/>
                    <a:pt x="72" y="50"/>
                  </a:cubicBezTo>
                  <a:cubicBezTo>
                    <a:pt x="69" y="65"/>
                    <a:pt x="65" y="76"/>
                    <a:pt x="65" y="87"/>
                  </a:cubicBezTo>
                  <a:cubicBezTo>
                    <a:pt x="62" y="104"/>
                    <a:pt x="54" y="122"/>
                    <a:pt x="50" y="137"/>
                  </a:cubicBezTo>
                  <a:cubicBezTo>
                    <a:pt x="43" y="165"/>
                    <a:pt x="36" y="191"/>
                    <a:pt x="29" y="212"/>
                  </a:cubicBezTo>
                  <a:cubicBezTo>
                    <a:pt x="14" y="252"/>
                    <a:pt x="7" y="281"/>
                    <a:pt x="0" y="303"/>
                  </a:cubicBezTo>
                  <a:cubicBezTo>
                    <a:pt x="7" y="281"/>
                    <a:pt x="14" y="263"/>
                    <a:pt x="22" y="242"/>
                  </a:cubicBezTo>
                  <a:cubicBezTo>
                    <a:pt x="32" y="223"/>
                    <a:pt x="40" y="202"/>
                    <a:pt x="43" y="177"/>
                  </a:cubicBezTo>
                  <a:cubicBezTo>
                    <a:pt x="47" y="165"/>
                    <a:pt x="50" y="155"/>
                    <a:pt x="54" y="144"/>
                  </a:cubicBezTo>
                  <a:cubicBezTo>
                    <a:pt x="57" y="130"/>
                    <a:pt x="62" y="119"/>
                    <a:pt x="62" y="104"/>
                  </a:cubicBezTo>
                  <a:cubicBezTo>
                    <a:pt x="65" y="90"/>
                    <a:pt x="69" y="79"/>
                    <a:pt x="72" y="61"/>
                  </a:cubicBezTo>
                  <a:cubicBezTo>
                    <a:pt x="75" y="44"/>
                    <a:pt x="75" y="36"/>
                    <a:pt x="83"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1"/>
            <p:cNvSpPr/>
            <p:nvPr/>
          </p:nvSpPr>
          <p:spPr>
            <a:xfrm>
              <a:off x="4131958" y="3589744"/>
              <a:ext cx="307" cy="1841"/>
            </a:xfrm>
            <a:custGeom>
              <a:rect b="b" l="l" r="r" t="t"/>
              <a:pathLst>
                <a:path extrusionOk="0" h="24" w="4">
                  <a:moveTo>
                    <a:pt x="4" y="1"/>
                  </a:moveTo>
                  <a:cubicBezTo>
                    <a:pt x="3" y="7"/>
                    <a:pt x="2" y="13"/>
                    <a:pt x="1" y="17"/>
                  </a:cubicBezTo>
                  <a:lnTo>
                    <a:pt x="1" y="17"/>
                  </a:lnTo>
                  <a:cubicBezTo>
                    <a:pt x="2" y="11"/>
                    <a:pt x="4" y="6"/>
                    <a:pt x="4" y="1"/>
                  </a:cubicBezTo>
                  <a:close/>
                  <a:moveTo>
                    <a:pt x="1" y="17"/>
                  </a:moveTo>
                  <a:lnTo>
                    <a:pt x="1" y="17"/>
                  </a:lnTo>
                  <a:cubicBezTo>
                    <a:pt x="1" y="19"/>
                    <a:pt x="1" y="21"/>
                    <a:pt x="1" y="22"/>
                  </a:cubicBezTo>
                  <a:cubicBezTo>
                    <a:pt x="1" y="23"/>
                    <a:pt x="1" y="23"/>
                    <a:pt x="1" y="23"/>
                  </a:cubicBezTo>
                  <a:cubicBezTo>
                    <a:pt x="1" y="23"/>
                    <a:pt x="1" y="21"/>
                    <a:pt x="1" y="17"/>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1"/>
            <p:cNvSpPr/>
            <p:nvPr/>
          </p:nvSpPr>
          <p:spPr>
            <a:xfrm>
              <a:off x="4131958" y="3587596"/>
              <a:ext cx="1227" cy="3912"/>
            </a:xfrm>
            <a:custGeom>
              <a:rect b="b" l="l" r="r" t="t"/>
              <a:pathLst>
                <a:path extrusionOk="0" h="51" w="16">
                  <a:moveTo>
                    <a:pt x="11" y="0"/>
                  </a:moveTo>
                  <a:lnTo>
                    <a:pt x="1" y="50"/>
                  </a:lnTo>
                  <a:lnTo>
                    <a:pt x="15"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1"/>
            <p:cNvSpPr/>
            <p:nvPr/>
          </p:nvSpPr>
          <p:spPr>
            <a:xfrm>
              <a:off x="3523171" y="3226131"/>
              <a:ext cx="18564" cy="11660"/>
            </a:xfrm>
            <a:custGeom>
              <a:rect b="b" l="l" r="r" t="t"/>
              <a:pathLst>
                <a:path extrusionOk="0" h="152" w="242">
                  <a:moveTo>
                    <a:pt x="241" y="0"/>
                  </a:moveTo>
                  <a:lnTo>
                    <a:pt x="241" y="0"/>
                  </a:lnTo>
                  <a:cubicBezTo>
                    <a:pt x="165" y="36"/>
                    <a:pt x="83" y="72"/>
                    <a:pt x="0" y="104"/>
                  </a:cubicBezTo>
                  <a:lnTo>
                    <a:pt x="0" y="151"/>
                  </a:lnTo>
                  <a:cubicBezTo>
                    <a:pt x="32" y="147"/>
                    <a:pt x="68" y="133"/>
                    <a:pt x="105" y="108"/>
                  </a:cubicBezTo>
                  <a:cubicBezTo>
                    <a:pt x="122" y="97"/>
                    <a:pt x="144" y="82"/>
                    <a:pt x="170" y="61"/>
                  </a:cubicBezTo>
                  <a:cubicBezTo>
                    <a:pt x="191" y="43"/>
                    <a:pt x="213" y="25"/>
                    <a:pt x="241"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1"/>
            <p:cNvSpPr/>
            <p:nvPr/>
          </p:nvSpPr>
          <p:spPr>
            <a:xfrm>
              <a:off x="3579248" y="2886682"/>
              <a:ext cx="10816" cy="12811"/>
            </a:xfrm>
            <a:custGeom>
              <a:rect b="b" l="l" r="r" t="t"/>
              <a:pathLst>
                <a:path extrusionOk="0" h="167" w="141">
                  <a:moveTo>
                    <a:pt x="141" y="1"/>
                  </a:moveTo>
                  <a:lnTo>
                    <a:pt x="8" y="73"/>
                  </a:lnTo>
                  <a:lnTo>
                    <a:pt x="1" y="167"/>
                  </a:lnTo>
                  <a:lnTo>
                    <a:pt x="141"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1"/>
            <p:cNvSpPr/>
            <p:nvPr/>
          </p:nvSpPr>
          <p:spPr>
            <a:xfrm>
              <a:off x="3704135" y="3351784"/>
              <a:ext cx="142148" cy="277316"/>
            </a:xfrm>
            <a:custGeom>
              <a:rect b="b" l="l" r="r" t="t"/>
              <a:pathLst>
                <a:path extrusionOk="0" h="3615" w="1853">
                  <a:moveTo>
                    <a:pt x="1" y="1"/>
                  </a:moveTo>
                  <a:cubicBezTo>
                    <a:pt x="80" y="333"/>
                    <a:pt x="188" y="657"/>
                    <a:pt x="307" y="978"/>
                  </a:cubicBezTo>
                  <a:cubicBezTo>
                    <a:pt x="426" y="1298"/>
                    <a:pt x="559" y="1611"/>
                    <a:pt x="707" y="1921"/>
                  </a:cubicBezTo>
                  <a:cubicBezTo>
                    <a:pt x="858" y="2227"/>
                    <a:pt x="1020" y="2530"/>
                    <a:pt x="1208" y="2815"/>
                  </a:cubicBezTo>
                  <a:cubicBezTo>
                    <a:pt x="1399" y="3099"/>
                    <a:pt x="1604" y="3377"/>
                    <a:pt x="1853" y="3615"/>
                  </a:cubicBezTo>
                  <a:cubicBezTo>
                    <a:pt x="1802" y="3542"/>
                    <a:pt x="1752" y="3474"/>
                    <a:pt x="1701" y="3405"/>
                  </a:cubicBezTo>
                  <a:cubicBezTo>
                    <a:pt x="1650" y="3341"/>
                    <a:pt x="1607" y="3265"/>
                    <a:pt x="1560" y="3193"/>
                  </a:cubicBezTo>
                  <a:cubicBezTo>
                    <a:pt x="1514" y="3124"/>
                    <a:pt x="1467" y="3053"/>
                    <a:pt x="1427" y="2980"/>
                  </a:cubicBezTo>
                  <a:cubicBezTo>
                    <a:pt x="1384" y="2908"/>
                    <a:pt x="1337" y="2837"/>
                    <a:pt x="1298" y="2760"/>
                  </a:cubicBezTo>
                  <a:cubicBezTo>
                    <a:pt x="1132" y="2465"/>
                    <a:pt x="977" y="2166"/>
                    <a:pt x="829" y="1860"/>
                  </a:cubicBezTo>
                  <a:cubicBezTo>
                    <a:pt x="678" y="1557"/>
                    <a:pt x="545" y="1247"/>
                    <a:pt x="404" y="938"/>
                  </a:cubicBezTo>
                  <a:cubicBezTo>
                    <a:pt x="332" y="783"/>
                    <a:pt x="267" y="627"/>
                    <a:pt x="202" y="469"/>
                  </a:cubicBezTo>
                  <a:lnTo>
                    <a:pt x="1"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1"/>
            <p:cNvSpPr/>
            <p:nvPr/>
          </p:nvSpPr>
          <p:spPr>
            <a:xfrm>
              <a:off x="4069514" y="3254821"/>
              <a:ext cx="41732" cy="327562"/>
            </a:xfrm>
            <a:custGeom>
              <a:rect b="b" l="l" r="r" t="t"/>
              <a:pathLst>
                <a:path extrusionOk="0" h="4270" w="544">
                  <a:moveTo>
                    <a:pt x="0" y="0"/>
                  </a:moveTo>
                  <a:lnTo>
                    <a:pt x="0" y="0"/>
                  </a:lnTo>
                  <a:cubicBezTo>
                    <a:pt x="40" y="361"/>
                    <a:pt x="98" y="714"/>
                    <a:pt x="148" y="1070"/>
                  </a:cubicBezTo>
                  <a:cubicBezTo>
                    <a:pt x="202" y="1427"/>
                    <a:pt x="256" y="1780"/>
                    <a:pt x="303" y="2137"/>
                  </a:cubicBezTo>
                  <a:cubicBezTo>
                    <a:pt x="354" y="2490"/>
                    <a:pt x="400" y="2847"/>
                    <a:pt x="432" y="3203"/>
                  </a:cubicBezTo>
                  <a:cubicBezTo>
                    <a:pt x="454" y="3379"/>
                    <a:pt x="465" y="3556"/>
                    <a:pt x="469" y="3737"/>
                  </a:cubicBezTo>
                  <a:cubicBezTo>
                    <a:pt x="472" y="3913"/>
                    <a:pt x="483" y="4096"/>
                    <a:pt x="429" y="4269"/>
                  </a:cubicBezTo>
                  <a:cubicBezTo>
                    <a:pt x="476" y="4190"/>
                    <a:pt x="490" y="4096"/>
                    <a:pt x="505" y="4006"/>
                  </a:cubicBezTo>
                  <a:cubicBezTo>
                    <a:pt x="519" y="3920"/>
                    <a:pt x="527" y="3826"/>
                    <a:pt x="537" y="3737"/>
                  </a:cubicBezTo>
                  <a:cubicBezTo>
                    <a:pt x="544" y="3556"/>
                    <a:pt x="544" y="3376"/>
                    <a:pt x="537" y="3196"/>
                  </a:cubicBezTo>
                  <a:cubicBezTo>
                    <a:pt x="527" y="2832"/>
                    <a:pt x="487" y="2475"/>
                    <a:pt x="436" y="2115"/>
                  </a:cubicBezTo>
                  <a:cubicBezTo>
                    <a:pt x="386" y="1758"/>
                    <a:pt x="328" y="1406"/>
                    <a:pt x="253" y="1053"/>
                  </a:cubicBezTo>
                  <a:cubicBezTo>
                    <a:pt x="213" y="876"/>
                    <a:pt x="176" y="699"/>
                    <a:pt x="138" y="523"/>
                  </a:cubicBezTo>
                  <a:cubicBezTo>
                    <a:pt x="90" y="350"/>
                    <a:pt x="51" y="173"/>
                    <a:pt x="0"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1"/>
            <p:cNvSpPr/>
            <p:nvPr/>
          </p:nvSpPr>
          <p:spPr>
            <a:xfrm>
              <a:off x="4191103" y="3254821"/>
              <a:ext cx="18871" cy="327562"/>
            </a:xfrm>
            <a:custGeom>
              <a:rect b="b" l="l" r="r" t="t"/>
              <a:pathLst>
                <a:path extrusionOk="0" h="4270" w="246">
                  <a:moveTo>
                    <a:pt x="152" y="0"/>
                  </a:moveTo>
                  <a:lnTo>
                    <a:pt x="152" y="0"/>
                  </a:lnTo>
                  <a:cubicBezTo>
                    <a:pt x="101" y="357"/>
                    <a:pt x="69" y="710"/>
                    <a:pt x="44" y="1067"/>
                  </a:cubicBezTo>
                  <a:cubicBezTo>
                    <a:pt x="15" y="1424"/>
                    <a:pt x="4" y="1783"/>
                    <a:pt x="1" y="2140"/>
                  </a:cubicBezTo>
                  <a:cubicBezTo>
                    <a:pt x="1" y="2497"/>
                    <a:pt x="4" y="2857"/>
                    <a:pt x="33" y="3214"/>
                  </a:cubicBezTo>
                  <a:cubicBezTo>
                    <a:pt x="69" y="3571"/>
                    <a:pt x="105" y="3935"/>
                    <a:pt x="245" y="4269"/>
                  </a:cubicBezTo>
                  <a:cubicBezTo>
                    <a:pt x="202" y="4093"/>
                    <a:pt x="174" y="3920"/>
                    <a:pt x="166" y="3740"/>
                  </a:cubicBezTo>
                  <a:cubicBezTo>
                    <a:pt x="148" y="3564"/>
                    <a:pt x="144" y="3387"/>
                    <a:pt x="137" y="3210"/>
                  </a:cubicBezTo>
                  <a:cubicBezTo>
                    <a:pt x="130" y="2854"/>
                    <a:pt x="130" y="2497"/>
                    <a:pt x="134" y="2140"/>
                  </a:cubicBezTo>
                  <a:lnTo>
                    <a:pt x="148" y="1074"/>
                  </a:lnTo>
                  <a:cubicBezTo>
                    <a:pt x="152" y="717"/>
                    <a:pt x="156" y="361"/>
                    <a:pt x="152"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1"/>
            <p:cNvSpPr/>
            <p:nvPr/>
          </p:nvSpPr>
          <p:spPr>
            <a:xfrm>
              <a:off x="4493732" y="3298163"/>
              <a:ext cx="104022" cy="304932"/>
            </a:xfrm>
            <a:custGeom>
              <a:rect b="b" l="l" r="r" t="t"/>
              <a:pathLst>
                <a:path extrusionOk="0" h="3975" w="1356">
                  <a:moveTo>
                    <a:pt x="1355" y="1"/>
                  </a:moveTo>
                  <a:cubicBezTo>
                    <a:pt x="1244" y="336"/>
                    <a:pt x="1149" y="675"/>
                    <a:pt x="1049" y="1010"/>
                  </a:cubicBezTo>
                  <a:lnTo>
                    <a:pt x="898" y="1518"/>
                  </a:lnTo>
                  <a:cubicBezTo>
                    <a:pt x="850" y="1687"/>
                    <a:pt x="800" y="1853"/>
                    <a:pt x="750" y="2022"/>
                  </a:cubicBezTo>
                  <a:cubicBezTo>
                    <a:pt x="652" y="2357"/>
                    <a:pt x="544" y="2693"/>
                    <a:pt x="433" y="3024"/>
                  </a:cubicBezTo>
                  <a:cubicBezTo>
                    <a:pt x="379" y="3190"/>
                    <a:pt x="318" y="3355"/>
                    <a:pt x="253" y="3517"/>
                  </a:cubicBezTo>
                  <a:cubicBezTo>
                    <a:pt x="220" y="3596"/>
                    <a:pt x="184" y="3679"/>
                    <a:pt x="145" y="3755"/>
                  </a:cubicBezTo>
                  <a:cubicBezTo>
                    <a:pt x="105" y="3834"/>
                    <a:pt x="65" y="3913"/>
                    <a:pt x="0" y="3975"/>
                  </a:cubicBezTo>
                  <a:cubicBezTo>
                    <a:pt x="76" y="3925"/>
                    <a:pt x="126" y="3849"/>
                    <a:pt x="177" y="3773"/>
                  </a:cubicBezTo>
                  <a:cubicBezTo>
                    <a:pt x="223" y="3701"/>
                    <a:pt x="267" y="3622"/>
                    <a:pt x="310" y="3546"/>
                  </a:cubicBezTo>
                  <a:cubicBezTo>
                    <a:pt x="393" y="3388"/>
                    <a:pt x="461" y="3225"/>
                    <a:pt x="530" y="3060"/>
                  </a:cubicBezTo>
                  <a:cubicBezTo>
                    <a:pt x="667" y="2736"/>
                    <a:pt x="775" y="2397"/>
                    <a:pt x="880" y="2061"/>
                  </a:cubicBezTo>
                  <a:cubicBezTo>
                    <a:pt x="980" y="1723"/>
                    <a:pt x="1071" y="1381"/>
                    <a:pt x="1149" y="1039"/>
                  </a:cubicBezTo>
                  <a:cubicBezTo>
                    <a:pt x="1186" y="866"/>
                    <a:pt x="1229" y="693"/>
                    <a:pt x="1261" y="520"/>
                  </a:cubicBezTo>
                  <a:cubicBezTo>
                    <a:pt x="1294" y="347"/>
                    <a:pt x="1330" y="174"/>
                    <a:pt x="1355"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 name="Google Shape;856;p31"/>
          <p:cNvSpPr txBox="1"/>
          <p:nvPr>
            <p:ph idx="4294967295" type="subTitle"/>
          </p:nvPr>
        </p:nvSpPr>
        <p:spPr>
          <a:xfrm>
            <a:off x="6644550" y="1963050"/>
            <a:ext cx="1625100" cy="299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000"/>
              <a:t>SATURN</a:t>
            </a:r>
            <a:endParaRPr sz="1000"/>
          </a:p>
        </p:txBody>
      </p:sp>
      <p:sp>
        <p:nvSpPr>
          <p:cNvPr id="857" name="Google Shape;857;p31"/>
          <p:cNvSpPr txBox="1"/>
          <p:nvPr>
            <p:ph idx="4294967295" type="subTitle"/>
          </p:nvPr>
        </p:nvSpPr>
        <p:spPr>
          <a:xfrm>
            <a:off x="6644550" y="2669163"/>
            <a:ext cx="1625100" cy="299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000"/>
              <a:t>JUPITER</a:t>
            </a:r>
            <a:endParaRPr sz="1000"/>
          </a:p>
        </p:txBody>
      </p:sp>
      <p:sp>
        <p:nvSpPr>
          <p:cNvPr id="858" name="Google Shape;858;p31"/>
          <p:cNvSpPr txBox="1"/>
          <p:nvPr>
            <p:ph idx="4294967295" type="subTitle"/>
          </p:nvPr>
        </p:nvSpPr>
        <p:spPr>
          <a:xfrm>
            <a:off x="6644550" y="3435363"/>
            <a:ext cx="1625100" cy="299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000"/>
              <a:t>NEPTUNE</a:t>
            </a:r>
            <a:endParaRPr sz="1000"/>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862" name="Shape 862"/>
        <p:cNvGrpSpPr/>
        <p:nvPr/>
      </p:nvGrpSpPr>
      <p:grpSpPr>
        <a:xfrm>
          <a:off x="0" y="0"/>
          <a:ext cx="0" cy="0"/>
          <a:chOff x="0" y="0"/>
          <a:chExt cx="0" cy="0"/>
        </a:xfrm>
      </p:grpSpPr>
      <p:sp>
        <p:nvSpPr>
          <p:cNvPr id="863" name="Google Shape;863;p32"/>
          <p:cNvSpPr txBox="1"/>
          <p:nvPr>
            <p:ph type="ctrTitle"/>
          </p:nvPr>
        </p:nvSpPr>
        <p:spPr>
          <a:xfrm>
            <a:off x="3414950" y="1594800"/>
            <a:ext cx="4985700" cy="1953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65C7BE"/>
                </a:solidFill>
              </a:rPr>
              <a:t>AWESOME WORDS</a:t>
            </a:r>
            <a:endParaRPr>
              <a:solidFill>
                <a:srgbClr val="65C7BE"/>
              </a:solidFill>
            </a:endParaRPr>
          </a:p>
        </p:txBody>
      </p:sp>
      <p:grpSp>
        <p:nvGrpSpPr>
          <p:cNvPr id="864" name="Google Shape;864;p32"/>
          <p:cNvGrpSpPr/>
          <p:nvPr/>
        </p:nvGrpSpPr>
        <p:grpSpPr>
          <a:xfrm rot="10800000">
            <a:off x="7724792" y="340127"/>
            <a:ext cx="1257328" cy="836821"/>
            <a:chOff x="1564050" y="1365950"/>
            <a:chExt cx="756925" cy="503775"/>
          </a:xfrm>
        </p:grpSpPr>
        <p:sp>
          <p:nvSpPr>
            <p:cNvPr id="865" name="Google Shape;865;p32"/>
            <p:cNvSpPr/>
            <p:nvPr/>
          </p:nvSpPr>
          <p:spPr>
            <a:xfrm>
              <a:off x="1566550" y="1464925"/>
              <a:ext cx="8175" cy="10700"/>
            </a:xfrm>
            <a:custGeom>
              <a:rect b="b" l="l" r="r" t="t"/>
              <a:pathLst>
                <a:path extrusionOk="0" h="428" w="327">
                  <a:moveTo>
                    <a:pt x="101" y="1"/>
                  </a:moveTo>
                  <a:cubicBezTo>
                    <a:pt x="101" y="227"/>
                    <a:pt x="1" y="327"/>
                    <a:pt x="1" y="427"/>
                  </a:cubicBezTo>
                  <a:cubicBezTo>
                    <a:pt x="101" y="327"/>
                    <a:pt x="201" y="227"/>
                    <a:pt x="326" y="227"/>
                  </a:cubicBezTo>
                  <a:lnTo>
                    <a:pt x="10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866" name="Google Shape;866;p32"/>
            <p:cNvSpPr/>
            <p:nvPr/>
          </p:nvSpPr>
          <p:spPr>
            <a:xfrm>
              <a:off x="1728200" y="1365950"/>
              <a:ext cx="3175" cy="25"/>
            </a:xfrm>
            <a:custGeom>
              <a:rect b="b" l="l" r="r" t="t"/>
              <a:pathLst>
                <a:path extrusionOk="0" h="1" w="127">
                  <a:moveTo>
                    <a:pt x="126" y="0"/>
                  </a:moveTo>
                  <a:lnTo>
                    <a:pt x="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867" name="Google Shape;867;p32"/>
            <p:cNvSpPr/>
            <p:nvPr/>
          </p:nvSpPr>
          <p:spPr>
            <a:xfrm>
              <a:off x="1658025" y="1399775"/>
              <a:ext cx="2550" cy="25"/>
            </a:xfrm>
            <a:custGeom>
              <a:rect b="b" l="l" r="r" t="t"/>
              <a:pathLst>
                <a:path extrusionOk="0" h="1" w="102">
                  <a:moveTo>
                    <a:pt x="101" y="0"/>
                  </a:moveTo>
                  <a:lnTo>
                    <a:pt x="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868" name="Google Shape;868;p32"/>
            <p:cNvSpPr/>
            <p:nvPr/>
          </p:nvSpPr>
          <p:spPr>
            <a:xfrm>
              <a:off x="1731350" y="1365950"/>
              <a:ext cx="25" cy="25"/>
            </a:xfrm>
            <a:custGeom>
              <a:rect b="b" l="l" r="r" t="t"/>
              <a:pathLst>
                <a:path extrusionOk="0" h="1" w="1">
                  <a:moveTo>
                    <a:pt x="0" y="0"/>
                  </a:move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869" name="Google Shape;869;p32"/>
            <p:cNvSpPr/>
            <p:nvPr/>
          </p:nvSpPr>
          <p:spPr>
            <a:xfrm>
              <a:off x="1696875" y="1376600"/>
              <a:ext cx="25" cy="2525"/>
            </a:xfrm>
            <a:custGeom>
              <a:rect b="b" l="l" r="r" t="t"/>
              <a:pathLst>
                <a:path extrusionOk="0" h="101" w="1">
                  <a:moveTo>
                    <a:pt x="1" y="100"/>
                  </a:moveTo>
                  <a:lnTo>
                    <a:pt x="1" y="0"/>
                  </a:lnTo>
                  <a:lnTo>
                    <a:pt x="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870" name="Google Shape;870;p32"/>
            <p:cNvSpPr/>
            <p:nvPr/>
          </p:nvSpPr>
          <p:spPr>
            <a:xfrm>
              <a:off x="1637350" y="1407925"/>
              <a:ext cx="2550" cy="2525"/>
            </a:xfrm>
            <a:custGeom>
              <a:rect b="b" l="l" r="r" t="t"/>
              <a:pathLst>
                <a:path extrusionOk="0" h="101" w="102">
                  <a:moveTo>
                    <a:pt x="1" y="0"/>
                  </a:moveTo>
                  <a:lnTo>
                    <a:pt x="101" y="100"/>
                  </a:lnTo>
                  <a:lnTo>
                    <a:pt x="10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871" name="Google Shape;871;p32"/>
            <p:cNvSpPr/>
            <p:nvPr/>
          </p:nvSpPr>
          <p:spPr>
            <a:xfrm>
              <a:off x="1629200" y="1407925"/>
              <a:ext cx="10700" cy="7525"/>
            </a:xfrm>
            <a:custGeom>
              <a:rect b="b" l="l" r="r" t="t"/>
              <a:pathLst>
                <a:path extrusionOk="0" h="301" w="428">
                  <a:moveTo>
                    <a:pt x="327" y="0"/>
                  </a:moveTo>
                  <a:cubicBezTo>
                    <a:pt x="201" y="100"/>
                    <a:pt x="101" y="201"/>
                    <a:pt x="1" y="201"/>
                  </a:cubicBezTo>
                  <a:lnTo>
                    <a:pt x="1" y="301"/>
                  </a:lnTo>
                  <a:cubicBezTo>
                    <a:pt x="101" y="201"/>
                    <a:pt x="201" y="100"/>
                    <a:pt x="427" y="100"/>
                  </a:cubicBezTo>
                  <a:lnTo>
                    <a:pt x="327"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872" name="Google Shape;872;p32"/>
            <p:cNvSpPr/>
            <p:nvPr/>
          </p:nvSpPr>
          <p:spPr>
            <a:xfrm>
              <a:off x="1629200" y="1412925"/>
              <a:ext cx="2550" cy="2525"/>
            </a:xfrm>
            <a:custGeom>
              <a:rect b="b" l="l" r="r" t="t"/>
              <a:pathLst>
                <a:path extrusionOk="0" h="101" w="102">
                  <a:moveTo>
                    <a:pt x="1" y="1"/>
                  </a:moveTo>
                  <a:lnTo>
                    <a:pt x="1" y="101"/>
                  </a:lnTo>
                  <a:lnTo>
                    <a:pt x="101" y="101"/>
                  </a:ln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873" name="Google Shape;873;p32"/>
            <p:cNvSpPr/>
            <p:nvPr/>
          </p:nvSpPr>
          <p:spPr>
            <a:xfrm>
              <a:off x="1564050" y="1475600"/>
              <a:ext cx="2525" cy="2525"/>
            </a:xfrm>
            <a:custGeom>
              <a:rect b="b" l="l" r="r" t="t"/>
              <a:pathLst>
                <a:path extrusionOk="0" h="101" w="101">
                  <a:moveTo>
                    <a:pt x="101" y="0"/>
                  </a:moveTo>
                  <a:cubicBezTo>
                    <a:pt x="0" y="0"/>
                    <a:pt x="0" y="0"/>
                    <a:pt x="0" y="100"/>
                  </a:cubicBezTo>
                  <a:lnTo>
                    <a:pt x="10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874" name="Google Shape;874;p32"/>
            <p:cNvSpPr/>
            <p:nvPr/>
          </p:nvSpPr>
          <p:spPr>
            <a:xfrm>
              <a:off x="2237600" y="1438850"/>
              <a:ext cx="62700" cy="65575"/>
            </a:xfrm>
            <a:custGeom>
              <a:rect b="b" l="l" r="r" t="t"/>
              <a:pathLst>
                <a:path extrusionOk="0" h="2623" w="2508">
                  <a:moveTo>
                    <a:pt x="1246" y="0"/>
                  </a:moveTo>
                  <a:cubicBezTo>
                    <a:pt x="705" y="0"/>
                    <a:pt x="426" y="619"/>
                    <a:pt x="1" y="944"/>
                  </a:cubicBezTo>
                  <a:cubicBezTo>
                    <a:pt x="101" y="2523"/>
                    <a:pt x="201" y="2623"/>
                    <a:pt x="1254" y="2623"/>
                  </a:cubicBezTo>
                  <a:cubicBezTo>
                    <a:pt x="1354" y="2422"/>
                    <a:pt x="1555" y="2197"/>
                    <a:pt x="1881" y="1896"/>
                  </a:cubicBezTo>
                  <a:cubicBezTo>
                    <a:pt x="1981" y="1270"/>
                    <a:pt x="2507" y="543"/>
                    <a:pt x="1680" y="117"/>
                  </a:cubicBezTo>
                  <a:cubicBezTo>
                    <a:pt x="1517" y="35"/>
                    <a:pt x="1374" y="0"/>
                    <a:pt x="124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875" name="Google Shape;875;p32"/>
            <p:cNvSpPr/>
            <p:nvPr/>
          </p:nvSpPr>
          <p:spPr>
            <a:xfrm>
              <a:off x="1895500" y="1475600"/>
              <a:ext cx="55175" cy="73325"/>
            </a:xfrm>
            <a:custGeom>
              <a:rect b="b" l="l" r="r" t="t"/>
              <a:pathLst>
                <a:path extrusionOk="0" h="2933" w="2207">
                  <a:moveTo>
                    <a:pt x="1580" y="0"/>
                  </a:moveTo>
                  <a:cubicBezTo>
                    <a:pt x="1053" y="326"/>
                    <a:pt x="527" y="526"/>
                    <a:pt x="1" y="727"/>
                  </a:cubicBezTo>
                  <a:cubicBezTo>
                    <a:pt x="101" y="1779"/>
                    <a:pt x="201" y="2607"/>
                    <a:pt x="1254" y="2932"/>
                  </a:cubicBezTo>
                  <a:cubicBezTo>
                    <a:pt x="1454" y="2607"/>
                    <a:pt x="1780" y="2306"/>
                    <a:pt x="2081" y="1980"/>
                  </a:cubicBezTo>
                  <a:cubicBezTo>
                    <a:pt x="2206" y="1253"/>
                    <a:pt x="2206" y="627"/>
                    <a:pt x="158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876" name="Google Shape;876;p32"/>
            <p:cNvSpPr/>
            <p:nvPr/>
          </p:nvSpPr>
          <p:spPr>
            <a:xfrm>
              <a:off x="2005150" y="1472100"/>
              <a:ext cx="57675" cy="63675"/>
            </a:xfrm>
            <a:custGeom>
              <a:rect b="b" l="l" r="r" t="t"/>
              <a:pathLst>
                <a:path extrusionOk="0" h="2547" w="2307">
                  <a:moveTo>
                    <a:pt x="1409" y="0"/>
                  </a:moveTo>
                  <a:cubicBezTo>
                    <a:pt x="1157" y="0"/>
                    <a:pt x="862" y="75"/>
                    <a:pt x="627" y="240"/>
                  </a:cubicBezTo>
                  <a:cubicBezTo>
                    <a:pt x="1" y="666"/>
                    <a:pt x="427" y="2020"/>
                    <a:pt x="1454" y="2546"/>
                  </a:cubicBezTo>
                  <a:cubicBezTo>
                    <a:pt x="1680" y="2346"/>
                    <a:pt x="1880" y="2020"/>
                    <a:pt x="1981" y="1719"/>
                  </a:cubicBezTo>
                  <a:cubicBezTo>
                    <a:pt x="2306" y="1293"/>
                    <a:pt x="2306" y="466"/>
                    <a:pt x="1880" y="140"/>
                  </a:cubicBezTo>
                  <a:cubicBezTo>
                    <a:pt x="1790" y="50"/>
                    <a:pt x="1614" y="0"/>
                    <a:pt x="140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877" name="Google Shape;877;p32"/>
            <p:cNvSpPr/>
            <p:nvPr/>
          </p:nvSpPr>
          <p:spPr>
            <a:xfrm>
              <a:off x="2020825" y="1703025"/>
              <a:ext cx="57650" cy="59550"/>
            </a:xfrm>
            <a:custGeom>
              <a:rect b="b" l="l" r="r" t="t"/>
              <a:pathLst>
                <a:path extrusionOk="0" h="2382" w="2306">
                  <a:moveTo>
                    <a:pt x="1679" y="1"/>
                  </a:moveTo>
                  <a:cubicBezTo>
                    <a:pt x="1153" y="101"/>
                    <a:pt x="727" y="201"/>
                    <a:pt x="201" y="402"/>
                  </a:cubicBezTo>
                  <a:cubicBezTo>
                    <a:pt x="426" y="1254"/>
                    <a:pt x="0" y="2081"/>
                    <a:pt x="1153" y="2382"/>
                  </a:cubicBezTo>
                  <a:cubicBezTo>
                    <a:pt x="1780" y="2081"/>
                    <a:pt x="2306" y="1555"/>
                    <a:pt x="2206" y="728"/>
                  </a:cubicBezTo>
                  <a:cubicBezTo>
                    <a:pt x="2080" y="502"/>
                    <a:pt x="1880" y="302"/>
                    <a:pt x="167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878" name="Google Shape;878;p32"/>
            <p:cNvSpPr/>
            <p:nvPr/>
          </p:nvSpPr>
          <p:spPr>
            <a:xfrm>
              <a:off x="2143625" y="1668575"/>
              <a:ext cx="54525" cy="62675"/>
            </a:xfrm>
            <a:custGeom>
              <a:rect b="b" l="l" r="r" t="t"/>
              <a:pathLst>
                <a:path extrusionOk="0" h="2507" w="2181">
                  <a:moveTo>
                    <a:pt x="1354" y="0"/>
                  </a:moveTo>
                  <a:cubicBezTo>
                    <a:pt x="1053" y="226"/>
                    <a:pt x="627" y="326"/>
                    <a:pt x="201" y="527"/>
                  </a:cubicBezTo>
                  <a:cubicBezTo>
                    <a:pt x="301" y="1253"/>
                    <a:pt x="1" y="2005"/>
                    <a:pt x="727" y="2507"/>
                  </a:cubicBezTo>
                  <a:cubicBezTo>
                    <a:pt x="1454" y="2406"/>
                    <a:pt x="1780" y="2005"/>
                    <a:pt x="1980" y="1379"/>
                  </a:cubicBezTo>
                  <a:cubicBezTo>
                    <a:pt x="2181" y="852"/>
                    <a:pt x="1980" y="426"/>
                    <a:pt x="135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879" name="Google Shape;879;p32"/>
            <p:cNvSpPr/>
            <p:nvPr/>
          </p:nvSpPr>
          <p:spPr>
            <a:xfrm>
              <a:off x="2188100" y="1552775"/>
              <a:ext cx="49525" cy="58800"/>
            </a:xfrm>
            <a:custGeom>
              <a:rect b="b" l="l" r="r" t="t"/>
              <a:pathLst>
                <a:path extrusionOk="0" h="2352" w="1981">
                  <a:moveTo>
                    <a:pt x="1192" y="1"/>
                  </a:moveTo>
                  <a:cubicBezTo>
                    <a:pt x="670" y="1"/>
                    <a:pt x="300" y="380"/>
                    <a:pt x="1" y="773"/>
                  </a:cubicBezTo>
                  <a:cubicBezTo>
                    <a:pt x="1" y="1926"/>
                    <a:pt x="101" y="2026"/>
                    <a:pt x="628" y="2352"/>
                  </a:cubicBezTo>
                  <a:cubicBezTo>
                    <a:pt x="1655" y="1926"/>
                    <a:pt x="1981" y="1299"/>
                    <a:pt x="1780" y="146"/>
                  </a:cubicBezTo>
                  <a:cubicBezTo>
                    <a:pt x="1564" y="44"/>
                    <a:pt x="1369" y="1"/>
                    <a:pt x="119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880" name="Google Shape;880;p32"/>
            <p:cNvSpPr/>
            <p:nvPr/>
          </p:nvSpPr>
          <p:spPr>
            <a:xfrm>
              <a:off x="1926825" y="1727125"/>
              <a:ext cx="49525" cy="55650"/>
            </a:xfrm>
            <a:custGeom>
              <a:rect b="b" l="l" r="r" t="t"/>
              <a:pathLst>
                <a:path extrusionOk="0" h="2226" w="1981">
                  <a:moveTo>
                    <a:pt x="996" y="1"/>
                  </a:moveTo>
                  <a:cubicBezTo>
                    <a:pt x="695" y="1"/>
                    <a:pt x="412" y="179"/>
                    <a:pt x="1" y="591"/>
                  </a:cubicBezTo>
                  <a:cubicBezTo>
                    <a:pt x="101" y="1017"/>
                    <a:pt x="101" y="1318"/>
                    <a:pt x="201" y="1543"/>
                  </a:cubicBezTo>
                  <a:lnTo>
                    <a:pt x="201" y="1643"/>
                  </a:lnTo>
                  <a:cubicBezTo>
                    <a:pt x="344" y="2040"/>
                    <a:pt x="557" y="2226"/>
                    <a:pt x="803" y="2226"/>
                  </a:cubicBezTo>
                  <a:cubicBezTo>
                    <a:pt x="945" y="2226"/>
                    <a:pt x="1098" y="2164"/>
                    <a:pt x="1254" y="2044"/>
                  </a:cubicBezTo>
                  <a:cubicBezTo>
                    <a:pt x="1880" y="1643"/>
                    <a:pt x="1981" y="1117"/>
                    <a:pt x="1780" y="290"/>
                  </a:cubicBezTo>
                  <a:cubicBezTo>
                    <a:pt x="1465" y="105"/>
                    <a:pt x="1225" y="1"/>
                    <a:pt x="99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881" name="Google Shape;881;p32"/>
            <p:cNvSpPr/>
            <p:nvPr/>
          </p:nvSpPr>
          <p:spPr>
            <a:xfrm>
              <a:off x="1973825" y="1597775"/>
              <a:ext cx="47025" cy="58300"/>
            </a:xfrm>
            <a:custGeom>
              <a:rect b="b" l="l" r="r" t="t"/>
              <a:pathLst>
                <a:path extrusionOk="0" h="2332" w="1881">
                  <a:moveTo>
                    <a:pt x="1192" y="0"/>
                  </a:moveTo>
                  <a:cubicBezTo>
                    <a:pt x="597" y="0"/>
                    <a:pt x="272" y="213"/>
                    <a:pt x="0" y="652"/>
                  </a:cubicBezTo>
                  <a:cubicBezTo>
                    <a:pt x="201" y="1178"/>
                    <a:pt x="101" y="2005"/>
                    <a:pt x="953" y="2331"/>
                  </a:cubicBezTo>
                  <a:cubicBezTo>
                    <a:pt x="1680" y="2005"/>
                    <a:pt x="1780" y="1278"/>
                    <a:pt x="1880" y="652"/>
                  </a:cubicBezTo>
                  <a:cubicBezTo>
                    <a:pt x="1880" y="552"/>
                    <a:pt x="1780" y="451"/>
                    <a:pt x="1780" y="326"/>
                  </a:cubicBezTo>
                  <a:cubicBezTo>
                    <a:pt x="1680" y="226"/>
                    <a:pt x="1579" y="126"/>
                    <a:pt x="1579" y="25"/>
                  </a:cubicBezTo>
                  <a:cubicBezTo>
                    <a:pt x="1438" y="9"/>
                    <a:pt x="1310" y="0"/>
                    <a:pt x="119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882" name="Google Shape;882;p32"/>
            <p:cNvSpPr/>
            <p:nvPr/>
          </p:nvSpPr>
          <p:spPr>
            <a:xfrm>
              <a:off x="2213800" y="1765700"/>
              <a:ext cx="57675" cy="48700"/>
            </a:xfrm>
            <a:custGeom>
              <a:rect b="b" l="l" r="r" t="t"/>
              <a:pathLst>
                <a:path extrusionOk="0" h="1948" w="2307">
                  <a:moveTo>
                    <a:pt x="752" y="0"/>
                  </a:moveTo>
                  <a:cubicBezTo>
                    <a:pt x="527" y="201"/>
                    <a:pt x="326" y="301"/>
                    <a:pt x="1" y="501"/>
                  </a:cubicBezTo>
                  <a:cubicBezTo>
                    <a:pt x="126" y="927"/>
                    <a:pt x="226" y="1353"/>
                    <a:pt x="326" y="1754"/>
                  </a:cubicBezTo>
                  <a:cubicBezTo>
                    <a:pt x="578" y="1885"/>
                    <a:pt x="813" y="1947"/>
                    <a:pt x="1024" y="1947"/>
                  </a:cubicBezTo>
                  <a:cubicBezTo>
                    <a:pt x="1339" y="1947"/>
                    <a:pt x="1600" y="1809"/>
                    <a:pt x="1780" y="1554"/>
                  </a:cubicBezTo>
                  <a:cubicBezTo>
                    <a:pt x="2206" y="1253"/>
                    <a:pt x="2306" y="727"/>
                    <a:pt x="2006" y="100"/>
                  </a:cubicBezTo>
                  <a:cubicBezTo>
                    <a:pt x="1579" y="100"/>
                    <a:pt x="1153" y="0"/>
                    <a:pt x="75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883" name="Google Shape;883;p32"/>
            <p:cNvSpPr/>
            <p:nvPr/>
          </p:nvSpPr>
          <p:spPr>
            <a:xfrm>
              <a:off x="2268950" y="1634725"/>
              <a:ext cx="52025" cy="57675"/>
            </a:xfrm>
            <a:custGeom>
              <a:rect b="b" l="l" r="r" t="t"/>
              <a:pathLst>
                <a:path extrusionOk="0" h="2307" w="2081">
                  <a:moveTo>
                    <a:pt x="727" y="1"/>
                  </a:moveTo>
                  <a:cubicBezTo>
                    <a:pt x="526" y="327"/>
                    <a:pt x="301" y="628"/>
                    <a:pt x="0" y="953"/>
                  </a:cubicBezTo>
                  <a:cubicBezTo>
                    <a:pt x="201" y="1580"/>
                    <a:pt x="301" y="2106"/>
                    <a:pt x="1153" y="2307"/>
                  </a:cubicBezTo>
                  <a:cubicBezTo>
                    <a:pt x="1454" y="1881"/>
                    <a:pt x="1780" y="1480"/>
                    <a:pt x="2080" y="1154"/>
                  </a:cubicBezTo>
                  <a:cubicBezTo>
                    <a:pt x="1880" y="101"/>
                    <a:pt x="1780" y="1"/>
                    <a:pt x="72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884" name="Google Shape;884;p32"/>
            <p:cNvSpPr/>
            <p:nvPr/>
          </p:nvSpPr>
          <p:spPr>
            <a:xfrm>
              <a:off x="2085975" y="1368450"/>
              <a:ext cx="44525" cy="57675"/>
            </a:xfrm>
            <a:custGeom>
              <a:rect b="b" l="l" r="r" t="t"/>
              <a:pathLst>
                <a:path extrusionOk="0" h="2307" w="1781">
                  <a:moveTo>
                    <a:pt x="853" y="0"/>
                  </a:moveTo>
                  <a:cubicBezTo>
                    <a:pt x="327" y="101"/>
                    <a:pt x="1" y="527"/>
                    <a:pt x="1" y="1153"/>
                  </a:cubicBezTo>
                  <a:cubicBezTo>
                    <a:pt x="101" y="1579"/>
                    <a:pt x="226" y="2106"/>
                    <a:pt x="853" y="2306"/>
                  </a:cubicBezTo>
                  <a:cubicBezTo>
                    <a:pt x="1154" y="2206"/>
                    <a:pt x="1354" y="1980"/>
                    <a:pt x="1580" y="1780"/>
                  </a:cubicBezTo>
                  <a:cubicBezTo>
                    <a:pt x="1680" y="1579"/>
                    <a:pt x="1780" y="1354"/>
                    <a:pt x="1780" y="1153"/>
                  </a:cubicBezTo>
                  <a:cubicBezTo>
                    <a:pt x="1780" y="527"/>
                    <a:pt x="1354" y="0"/>
                    <a:pt x="85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885" name="Google Shape;885;p32"/>
            <p:cNvSpPr/>
            <p:nvPr/>
          </p:nvSpPr>
          <p:spPr>
            <a:xfrm>
              <a:off x="2078450" y="1572875"/>
              <a:ext cx="49525" cy="54375"/>
            </a:xfrm>
            <a:custGeom>
              <a:rect b="b" l="l" r="r" t="t"/>
              <a:pathLst>
                <a:path extrusionOk="0" h="2175" w="1981">
                  <a:moveTo>
                    <a:pt x="906" y="0"/>
                  </a:moveTo>
                  <a:cubicBezTo>
                    <a:pt x="671" y="0"/>
                    <a:pt x="465" y="132"/>
                    <a:pt x="101" y="395"/>
                  </a:cubicBezTo>
                  <a:cubicBezTo>
                    <a:pt x="1" y="1122"/>
                    <a:pt x="302" y="1648"/>
                    <a:pt x="828" y="2174"/>
                  </a:cubicBezTo>
                  <a:cubicBezTo>
                    <a:pt x="1780" y="1848"/>
                    <a:pt x="1981" y="1447"/>
                    <a:pt x="1881" y="395"/>
                  </a:cubicBezTo>
                  <a:cubicBezTo>
                    <a:pt x="1404" y="132"/>
                    <a:pt x="1141" y="0"/>
                    <a:pt x="90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886" name="Google Shape;886;p32"/>
            <p:cNvSpPr/>
            <p:nvPr/>
          </p:nvSpPr>
          <p:spPr>
            <a:xfrm>
              <a:off x="2127950" y="1462425"/>
              <a:ext cx="54550" cy="57675"/>
            </a:xfrm>
            <a:custGeom>
              <a:rect b="b" l="l" r="r" t="t"/>
              <a:pathLst>
                <a:path extrusionOk="0" h="2307" w="2182">
                  <a:moveTo>
                    <a:pt x="1254" y="1"/>
                  </a:moveTo>
                  <a:lnTo>
                    <a:pt x="1254" y="1"/>
                  </a:lnTo>
                  <a:cubicBezTo>
                    <a:pt x="928" y="101"/>
                    <a:pt x="527" y="226"/>
                    <a:pt x="201" y="427"/>
                  </a:cubicBezTo>
                  <a:cubicBezTo>
                    <a:pt x="1" y="1680"/>
                    <a:pt x="101" y="1880"/>
                    <a:pt x="728" y="2306"/>
                  </a:cubicBezTo>
                  <a:cubicBezTo>
                    <a:pt x="2081" y="1479"/>
                    <a:pt x="2181" y="728"/>
                    <a:pt x="125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887" name="Google Shape;887;p32"/>
            <p:cNvSpPr/>
            <p:nvPr/>
          </p:nvSpPr>
          <p:spPr>
            <a:xfrm>
              <a:off x="2104150" y="1804525"/>
              <a:ext cx="52650" cy="47025"/>
            </a:xfrm>
            <a:custGeom>
              <a:rect b="b" l="l" r="r" t="t"/>
              <a:pathLst>
                <a:path extrusionOk="0" h="1881" w="2106">
                  <a:moveTo>
                    <a:pt x="1479" y="1"/>
                  </a:moveTo>
                  <a:cubicBezTo>
                    <a:pt x="1053" y="1"/>
                    <a:pt x="752" y="101"/>
                    <a:pt x="427" y="101"/>
                  </a:cubicBezTo>
                  <a:cubicBezTo>
                    <a:pt x="326" y="327"/>
                    <a:pt x="126" y="527"/>
                    <a:pt x="1" y="728"/>
                  </a:cubicBezTo>
                  <a:cubicBezTo>
                    <a:pt x="326" y="1154"/>
                    <a:pt x="226" y="1780"/>
                    <a:pt x="1153" y="1881"/>
                  </a:cubicBezTo>
                  <a:cubicBezTo>
                    <a:pt x="1379" y="1580"/>
                    <a:pt x="1680" y="1254"/>
                    <a:pt x="2106" y="828"/>
                  </a:cubicBezTo>
                  <a:cubicBezTo>
                    <a:pt x="1780" y="527"/>
                    <a:pt x="1680" y="201"/>
                    <a:pt x="147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888" name="Google Shape;888;p32"/>
            <p:cNvSpPr/>
            <p:nvPr/>
          </p:nvSpPr>
          <p:spPr>
            <a:xfrm>
              <a:off x="1953150" y="1403775"/>
              <a:ext cx="47025" cy="43025"/>
            </a:xfrm>
            <a:custGeom>
              <a:rect b="b" l="l" r="r" t="t"/>
              <a:pathLst>
                <a:path extrusionOk="0" h="1721" w="1881">
                  <a:moveTo>
                    <a:pt x="803" y="1"/>
                  </a:moveTo>
                  <a:cubicBezTo>
                    <a:pt x="363" y="1"/>
                    <a:pt x="278" y="134"/>
                    <a:pt x="0" y="567"/>
                  </a:cubicBezTo>
                  <a:cubicBezTo>
                    <a:pt x="301" y="1620"/>
                    <a:pt x="301" y="1620"/>
                    <a:pt x="1153" y="1720"/>
                  </a:cubicBezTo>
                  <a:cubicBezTo>
                    <a:pt x="1354" y="1620"/>
                    <a:pt x="1554" y="1419"/>
                    <a:pt x="1880" y="1194"/>
                  </a:cubicBezTo>
                  <a:cubicBezTo>
                    <a:pt x="1780" y="793"/>
                    <a:pt x="1780" y="367"/>
                    <a:pt x="1655" y="66"/>
                  </a:cubicBezTo>
                  <a:cubicBezTo>
                    <a:pt x="1267" y="27"/>
                    <a:pt x="1000" y="1"/>
                    <a:pt x="80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889" name="Google Shape;889;p32"/>
            <p:cNvSpPr/>
            <p:nvPr/>
          </p:nvSpPr>
          <p:spPr>
            <a:xfrm>
              <a:off x="2185600" y="1368450"/>
              <a:ext cx="43900" cy="49525"/>
            </a:xfrm>
            <a:custGeom>
              <a:rect b="b" l="l" r="r" t="t"/>
              <a:pathLst>
                <a:path extrusionOk="0" h="1981" w="1756">
                  <a:moveTo>
                    <a:pt x="1555" y="0"/>
                  </a:moveTo>
                  <a:cubicBezTo>
                    <a:pt x="1028" y="101"/>
                    <a:pt x="627" y="101"/>
                    <a:pt x="201" y="226"/>
                  </a:cubicBezTo>
                  <a:cubicBezTo>
                    <a:pt x="1" y="1354"/>
                    <a:pt x="201" y="1679"/>
                    <a:pt x="1028" y="1980"/>
                  </a:cubicBezTo>
                  <a:cubicBezTo>
                    <a:pt x="1254" y="1780"/>
                    <a:pt x="1454" y="1579"/>
                    <a:pt x="1755" y="1354"/>
                  </a:cubicBezTo>
                  <a:cubicBezTo>
                    <a:pt x="1655" y="953"/>
                    <a:pt x="1655" y="527"/>
                    <a:pt x="155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890" name="Google Shape;890;p32"/>
            <p:cNvSpPr/>
            <p:nvPr/>
          </p:nvSpPr>
          <p:spPr>
            <a:xfrm>
              <a:off x="2018300" y="1826700"/>
              <a:ext cx="42025" cy="43025"/>
            </a:xfrm>
            <a:custGeom>
              <a:rect b="b" l="l" r="r" t="t"/>
              <a:pathLst>
                <a:path extrusionOk="0" h="1721" w="1681">
                  <a:moveTo>
                    <a:pt x="951" y="1"/>
                  </a:moveTo>
                  <a:cubicBezTo>
                    <a:pt x="572" y="1"/>
                    <a:pt x="209" y="135"/>
                    <a:pt x="1" y="568"/>
                  </a:cubicBezTo>
                  <a:cubicBezTo>
                    <a:pt x="1" y="994"/>
                    <a:pt x="1" y="1520"/>
                    <a:pt x="628" y="1721"/>
                  </a:cubicBezTo>
                  <a:cubicBezTo>
                    <a:pt x="1555" y="1194"/>
                    <a:pt x="1680" y="893"/>
                    <a:pt x="1455" y="66"/>
                  </a:cubicBezTo>
                  <a:cubicBezTo>
                    <a:pt x="1292" y="28"/>
                    <a:pt x="1120" y="1"/>
                    <a:pt x="95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894" name="Shape 894"/>
        <p:cNvGrpSpPr/>
        <p:nvPr/>
      </p:nvGrpSpPr>
      <p:grpSpPr>
        <a:xfrm>
          <a:off x="0" y="0"/>
          <a:ext cx="0" cy="0"/>
          <a:chOff x="0" y="0"/>
          <a:chExt cx="0" cy="0"/>
        </a:xfrm>
      </p:grpSpPr>
      <p:sp>
        <p:nvSpPr>
          <p:cNvPr id="895" name="Google Shape;895;p33"/>
          <p:cNvSpPr txBox="1"/>
          <p:nvPr>
            <p:ph type="ctrTitle"/>
          </p:nvPr>
        </p:nvSpPr>
        <p:spPr>
          <a:xfrm>
            <a:off x="2124375" y="366575"/>
            <a:ext cx="4895400" cy="94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OUR TEAM</a:t>
            </a:r>
            <a:endParaRPr>
              <a:solidFill>
                <a:srgbClr val="434343"/>
              </a:solidFill>
            </a:endParaRPr>
          </a:p>
        </p:txBody>
      </p:sp>
      <p:pic>
        <p:nvPicPr>
          <p:cNvPr id="896" name="Google Shape;896;p33"/>
          <p:cNvPicPr preferRelativeResize="0"/>
          <p:nvPr/>
        </p:nvPicPr>
        <p:blipFill rotWithShape="1">
          <a:blip r:embed="rId3">
            <a:alphaModFix/>
          </a:blip>
          <a:srcRect b="0" l="4602" r="40403" t="0"/>
          <a:stretch/>
        </p:blipFill>
        <p:spPr>
          <a:xfrm>
            <a:off x="1545376" y="1233450"/>
            <a:ext cx="2281500" cy="2333700"/>
          </a:xfrm>
          <a:prstGeom prst="ellipse">
            <a:avLst/>
          </a:prstGeom>
          <a:noFill/>
          <a:ln>
            <a:noFill/>
          </a:ln>
        </p:spPr>
      </p:pic>
      <p:pic>
        <p:nvPicPr>
          <p:cNvPr id="897" name="Google Shape;897;p33"/>
          <p:cNvPicPr preferRelativeResize="0"/>
          <p:nvPr/>
        </p:nvPicPr>
        <p:blipFill rotWithShape="1">
          <a:blip r:embed="rId4">
            <a:alphaModFix/>
          </a:blip>
          <a:srcRect b="25073" l="39541" r="27496" t="14985"/>
          <a:stretch/>
        </p:blipFill>
        <p:spPr>
          <a:xfrm>
            <a:off x="5317276" y="1233450"/>
            <a:ext cx="2281500" cy="2333700"/>
          </a:xfrm>
          <a:prstGeom prst="ellipse">
            <a:avLst/>
          </a:prstGeom>
          <a:noFill/>
          <a:ln>
            <a:noFill/>
          </a:ln>
        </p:spPr>
      </p:pic>
      <p:sp>
        <p:nvSpPr>
          <p:cNvPr id="898" name="Google Shape;898;p33"/>
          <p:cNvSpPr/>
          <p:nvPr/>
        </p:nvSpPr>
        <p:spPr>
          <a:xfrm rot="889334">
            <a:off x="1749652" y="2807675"/>
            <a:ext cx="2782763" cy="1958965"/>
          </a:xfrm>
          <a:custGeom>
            <a:rect b="b" l="l" r="r" t="t"/>
            <a:pathLst>
              <a:path extrusionOk="0" h="46456" w="65992">
                <a:moveTo>
                  <a:pt x="61730" y="8235"/>
                </a:moveTo>
                <a:cubicBezTo>
                  <a:pt x="61701" y="8235"/>
                  <a:pt x="61672" y="8241"/>
                  <a:pt x="61645" y="8249"/>
                </a:cubicBezTo>
                <a:lnTo>
                  <a:pt x="61645" y="8249"/>
                </a:lnTo>
                <a:cubicBezTo>
                  <a:pt x="61763" y="8397"/>
                  <a:pt x="61871" y="8538"/>
                  <a:pt x="61967" y="8671"/>
                </a:cubicBezTo>
                <a:lnTo>
                  <a:pt x="61967" y="8671"/>
                </a:lnTo>
                <a:cubicBezTo>
                  <a:pt x="61888" y="8550"/>
                  <a:pt x="61809" y="8393"/>
                  <a:pt x="61730" y="8235"/>
                </a:cubicBezTo>
                <a:close/>
                <a:moveTo>
                  <a:pt x="61967" y="8671"/>
                </a:moveTo>
                <a:cubicBezTo>
                  <a:pt x="61988" y="8704"/>
                  <a:pt x="62010" y="8735"/>
                  <a:pt x="62031" y="8761"/>
                </a:cubicBezTo>
                <a:cubicBezTo>
                  <a:pt x="62010" y="8732"/>
                  <a:pt x="61989" y="8702"/>
                  <a:pt x="61967" y="8671"/>
                </a:cubicBezTo>
                <a:close/>
                <a:moveTo>
                  <a:pt x="29449" y="22546"/>
                </a:moveTo>
                <a:cubicBezTo>
                  <a:pt x="29550" y="22646"/>
                  <a:pt x="29650" y="22646"/>
                  <a:pt x="29650" y="22746"/>
                </a:cubicBezTo>
                <a:cubicBezTo>
                  <a:pt x="29550" y="22947"/>
                  <a:pt x="29449" y="23173"/>
                  <a:pt x="29249" y="23273"/>
                </a:cubicBezTo>
                <a:cubicBezTo>
                  <a:pt x="29249" y="23273"/>
                  <a:pt x="29149" y="23273"/>
                  <a:pt x="29149" y="23173"/>
                </a:cubicBezTo>
                <a:cubicBezTo>
                  <a:pt x="29249" y="22947"/>
                  <a:pt x="29349" y="22746"/>
                  <a:pt x="29449" y="22546"/>
                </a:cubicBezTo>
                <a:close/>
                <a:moveTo>
                  <a:pt x="46367" y="24726"/>
                </a:moveTo>
                <a:cubicBezTo>
                  <a:pt x="46467" y="24827"/>
                  <a:pt x="46467" y="24827"/>
                  <a:pt x="46467" y="24927"/>
                </a:cubicBezTo>
                <a:cubicBezTo>
                  <a:pt x="46367" y="25052"/>
                  <a:pt x="46166" y="25052"/>
                  <a:pt x="46066" y="25152"/>
                </a:cubicBezTo>
                <a:cubicBezTo>
                  <a:pt x="46066" y="25052"/>
                  <a:pt x="45941" y="25052"/>
                  <a:pt x="45941" y="24927"/>
                </a:cubicBezTo>
                <a:cubicBezTo>
                  <a:pt x="46166" y="24927"/>
                  <a:pt x="46267" y="24827"/>
                  <a:pt x="46367" y="24726"/>
                </a:cubicBezTo>
                <a:close/>
                <a:moveTo>
                  <a:pt x="64111" y="26606"/>
                </a:moveTo>
                <a:cubicBezTo>
                  <a:pt x="64111" y="26633"/>
                  <a:pt x="64111" y="26659"/>
                  <a:pt x="64110" y="26684"/>
                </a:cubicBezTo>
                <a:lnTo>
                  <a:pt x="64110" y="26684"/>
                </a:lnTo>
                <a:cubicBezTo>
                  <a:pt x="64151" y="26659"/>
                  <a:pt x="64192" y="26633"/>
                  <a:pt x="64237" y="26606"/>
                </a:cubicBezTo>
                <a:close/>
                <a:moveTo>
                  <a:pt x="45866" y="26430"/>
                </a:moveTo>
                <a:cubicBezTo>
                  <a:pt x="45615" y="26590"/>
                  <a:pt x="45372" y="26753"/>
                  <a:pt x="45114" y="26932"/>
                </a:cubicBezTo>
                <a:cubicBezTo>
                  <a:pt x="45013" y="26932"/>
                  <a:pt x="45013" y="26807"/>
                  <a:pt x="44913" y="26706"/>
                </a:cubicBezTo>
                <a:cubicBezTo>
                  <a:pt x="45281" y="26614"/>
                  <a:pt x="45586" y="26522"/>
                  <a:pt x="45866" y="26430"/>
                </a:cubicBezTo>
                <a:close/>
                <a:moveTo>
                  <a:pt x="42507" y="26506"/>
                </a:moveTo>
                <a:lnTo>
                  <a:pt x="42507" y="26506"/>
                </a:lnTo>
                <a:cubicBezTo>
                  <a:pt x="42307" y="26932"/>
                  <a:pt x="42307" y="27132"/>
                  <a:pt x="42181" y="27132"/>
                </a:cubicBezTo>
                <a:cubicBezTo>
                  <a:pt x="42081" y="27233"/>
                  <a:pt x="41881" y="27333"/>
                  <a:pt x="41680" y="27333"/>
                </a:cubicBezTo>
                <a:cubicBezTo>
                  <a:pt x="41680" y="27333"/>
                  <a:pt x="41680" y="27233"/>
                  <a:pt x="41555" y="27233"/>
                </a:cubicBezTo>
                <a:cubicBezTo>
                  <a:pt x="41780" y="27032"/>
                  <a:pt x="41981" y="26807"/>
                  <a:pt x="42507" y="26506"/>
                </a:cubicBezTo>
                <a:close/>
                <a:moveTo>
                  <a:pt x="59725" y="28912"/>
                </a:moveTo>
                <a:cubicBezTo>
                  <a:pt x="59851" y="28912"/>
                  <a:pt x="59851" y="29012"/>
                  <a:pt x="59851" y="29112"/>
                </a:cubicBezTo>
                <a:cubicBezTo>
                  <a:pt x="59725" y="29112"/>
                  <a:pt x="59525" y="29213"/>
                  <a:pt x="59324" y="29313"/>
                </a:cubicBezTo>
                <a:cubicBezTo>
                  <a:pt x="59324" y="29313"/>
                  <a:pt x="59324" y="29213"/>
                  <a:pt x="59224" y="29112"/>
                </a:cubicBezTo>
                <a:cubicBezTo>
                  <a:pt x="59425" y="29012"/>
                  <a:pt x="59625" y="28912"/>
                  <a:pt x="59725" y="28912"/>
                </a:cubicBezTo>
                <a:close/>
                <a:moveTo>
                  <a:pt x="59725" y="30165"/>
                </a:moveTo>
                <a:cubicBezTo>
                  <a:pt x="59725" y="30265"/>
                  <a:pt x="59625" y="30366"/>
                  <a:pt x="59625" y="30366"/>
                </a:cubicBezTo>
                <a:lnTo>
                  <a:pt x="59525" y="30366"/>
                </a:lnTo>
                <a:cubicBezTo>
                  <a:pt x="59525" y="30265"/>
                  <a:pt x="59625" y="30265"/>
                  <a:pt x="59625" y="30165"/>
                </a:cubicBezTo>
                <a:close/>
                <a:moveTo>
                  <a:pt x="18497" y="34025"/>
                </a:moveTo>
                <a:cubicBezTo>
                  <a:pt x="18497" y="34952"/>
                  <a:pt x="17244" y="36105"/>
                  <a:pt x="15765" y="36431"/>
                </a:cubicBezTo>
                <a:cubicBezTo>
                  <a:pt x="16292" y="36005"/>
                  <a:pt x="16617" y="35704"/>
                  <a:pt x="17018" y="35378"/>
                </a:cubicBezTo>
                <a:cubicBezTo>
                  <a:pt x="17119" y="34551"/>
                  <a:pt x="17545" y="34125"/>
                  <a:pt x="18497" y="34025"/>
                </a:cubicBezTo>
                <a:close/>
                <a:moveTo>
                  <a:pt x="48447" y="38611"/>
                </a:moveTo>
                <a:lnTo>
                  <a:pt x="48447" y="38711"/>
                </a:lnTo>
                <a:lnTo>
                  <a:pt x="48347" y="38711"/>
                </a:lnTo>
                <a:lnTo>
                  <a:pt x="48447" y="38611"/>
                </a:lnTo>
                <a:close/>
                <a:moveTo>
                  <a:pt x="50338" y="1"/>
                </a:moveTo>
                <a:cubicBezTo>
                  <a:pt x="49786" y="1"/>
                  <a:pt x="49241" y="169"/>
                  <a:pt x="48673" y="390"/>
                </a:cubicBezTo>
                <a:cubicBezTo>
                  <a:pt x="48046" y="716"/>
                  <a:pt x="47420" y="716"/>
                  <a:pt x="46693" y="817"/>
                </a:cubicBezTo>
                <a:lnTo>
                  <a:pt x="46693" y="616"/>
                </a:lnTo>
                <a:cubicBezTo>
                  <a:pt x="43660" y="1869"/>
                  <a:pt x="40728" y="3122"/>
                  <a:pt x="37695" y="4476"/>
                </a:cubicBezTo>
                <a:cubicBezTo>
                  <a:pt x="37069" y="4676"/>
                  <a:pt x="36442" y="5102"/>
                  <a:pt x="35715" y="5303"/>
                </a:cubicBezTo>
                <a:cubicBezTo>
                  <a:pt x="34788" y="5629"/>
                  <a:pt x="33835" y="5829"/>
                  <a:pt x="32908" y="6255"/>
                </a:cubicBezTo>
                <a:cubicBezTo>
                  <a:pt x="30803" y="7182"/>
                  <a:pt x="28723" y="8235"/>
                  <a:pt x="26642" y="9263"/>
                </a:cubicBezTo>
                <a:cubicBezTo>
                  <a:pt x="26457" y="9334"/>
                  <a:pt x="26279" y="9462"/>
                  <a:pt x="26101" y="9462"/>
                </a:cubicBezTo>
                <a:cubicBezTo>
                  <a:pt x="25966" y="9462"/>
                  <a:pt x="25830" y="9389"/>
                  <a:pt x="25690" y="9162"/>
                </a:cubicBezTo>
                <a:cubicBezTo>
                  <a:pt x="25264" y="9488"/>
                  <a:pt x="24863" y="9889"/>
                  <a:pt x="24337" y="10215"/>
                </a:cubicBezTo>
                <a:cubicBezTo>
                  <a:pt x="22557" y="10516"/>
                  <a:pt x="21630" y="11042"/>
                  <a:pt x="20051" y="12396"/>
                </a:cubicBezTo>
                <a:cubicBezTo>
                  <a:pt x="19719" y="12664"/>
                  <a:pt x="19387" y="12893"/>
                  <a:pt x="19029" y="12893"/>
                </a:cubicBezTo>
                <a:cubicBezTo>
                  <a:pt x="18820" y="12893"/>
                  <a:pt x="18603" y="12815"/>
                  <a:pt x="18372" y="12621"/>
                </a:cubicBezTo>
                <a:lnTo>
                  <a:pt x="18372" y="12721"/>
                </a:lnTo>
                <a:cubicBezTo>
                  <a:pt x="18071" y="12922"/>
                  <a:pt x="17745" y="13147"/>
                  <a:pt x="17444" y="13448"/>
                </a:cubicBezTo>
                <a:cubicBezTo>
                  <a:pt x="17244" y="13774"/>
                  <a:pt x="17119" y="14175"/>
                  <a:pt x="16818" y="14401"/>
                </a:cubicBezTo>
                <a:cubicBezTo>
                  <a:pt x="15665" y="15228"/>
                  <a:pt x="14412" y="16055"/>
                  <a:pt x="13259" y="17007"/>
                </a:cubicBezTo>
                <a:cubicBezTo>
                  <a:pt x="12733" y="17308"/>
                  <a:pt x="12231" y="17634"/>
                  <a:pt x="11705" y="18035"/>
                </a:cubicBezTo>
                <a:cubicBezTo>
                  <a:pt x="11705" y="18035"/>
                  <a:pt x="11705" y="18160"/>
                  <a:pt x="11805" y="18160"/>
                </a:cubicBezTo>
                <a:cubicBezTo>
                  <a:pt x="11379" y="18160"/>
                  <a:pt x="10978" y="18260"/>
                  <a:pt x="10853" y="18260"/>
                </a:cubicBezTo>
                <a:cubicBezTo>
                  <a:pt x="8973" y="19914"/>
                  <a:pt x="7319" y="21393"/>
                  <a:pt x="5740" y="22847"/>
                </a:cubicBezTo>
                <a:cubicBezTo>
                  <a:pt x="4286" y="24100"/>
                  <a:pt x="2707" y="25152"/>
                  <a:pt x="1454" y="26706"/>
                </a:cubicBezTo>
                <a:cubicBezTo>
                  <a:pt x="201" y="28185"/>
                  <a:pt x="201" y="30065"/>
                  <a:pt x="101" y="31719"/>
                </a:cubicBezTo>
                <a:cubicBezTo>
                  <a:pt x="1" y="32671"/>
                  <a:pt x="527" y="33599"/>
                  <a:pt x="1053" y="34325"/>
                </a:cubicBezTo>
                <a:cubicBezTo>
                  <a:pt x="1354" y="34952"/>
                  <a:pt x="2206" y="35178"/>
                  <a:pt x="2833" y="35579"/>
                </a:cubicBezTo>
                <a:cubicBezTo>
                  <a:pt x="3334" y="35904"/>
                  <a:pt x="3860" y="36330"/>
                  <a:pt x="4387" y="36732"/>
                </a:cubicBezTo>
                <a:cubicBezTo>
                  <a:pt x="4286" y="37158"/>
                  <a:pt x="4186" y="37458"/>
                  <a:pt x="4086" y="37884"/>
                </a:cubicBezTo>
                <a:cubicBezTo>
                  <a:pt x="4286" y="38511"/>
                  <a:pt x="4587" y="39238"/>
                  <a:pt x="4813" y="39965"/>
                </a:cubicBezTo>
                <a:cubicBezTo>
                  <a:pt x="5339" y="40090"/>
                  <a:pt x="5740" y="40090"/>
                  <a:pt x="6166" y="40190"/>
                </a:cubicBezTo>
                <a:cubicBezTo>
                  <a:pt x="6266" y="40591"/>
                  <a:pt x="6266" y="40917"/>
                  <a:pt x="6367" y="41443"/>
                </a:cubicBezTo>
                <a:cubicBezTo>
                  <a:pt x="7319" y="41343"/>
                  <a:pt x="8246" y="41343"/>
                  <a:pt x="9099" y="41218"/>
                </a:cubicBezTo>
                <a:lnTo>
                  <a:pt x="9099" y="41218"/>
                </a:lnTo>
                <a:cubicBezTo>
                  <a:pt x="8572" y="41744"/>
                  <a:pt x="8146" y="42371"/>
                  <a:pt x="7720" y="42897"/>
                </a:cubicBezTo>
                <a:cubicBezTo>
                  <a:pt x="7720" y="42997"/>
                  <a:pt x="7845" y="43097"/>
                  <a:pt x="7946" y="43223"/>
                </a:cubicBezTo>
                <a:cubicBezTo>
                  <a:pt x="8472" y="43097"/>
                  <a:pt x="9099" y="42997"/>
                  <a:pt x="9725" y="42897"/>
                </a:cubicBezTo>
                <a:cubicBezTo>
                  <a:pt x="10026" y="42897"/>
                  <a:pt x="10352" y="42997"/>
                  <a:pt x="10652" y="43097"/>
                </a:cubicBezTo>
                <a:cubicBezTo>
                  <a:pt x="10753" y="42997"/>
                  <a:pt x="10853" y="42797"/>
                  <a:pt x="10978" y="42596"/>
                </a:cubicBezTo>
                <a:cubicBezTo>
                  <a:pt x="11179" y="42797"/>
                  <a:pt x="11379" y="42897"/>
                  <a:pt x="11705" y="42997"/>
                </a:cubicBezTo>
                <a:cubicBezTo>
                  <a:pt x="11479" y="43423"/>
                  <a:pt x="11279" y="43624"/>
                  <a:pt x="11179" y="43849"/>
                </a:cubicBezTo>
                <a:cubicBezTo>
                  <a:pt x="12231" y="44250"/>
                  <a:pt x="13259" y="44676"/>
                  <a:pt x="14512" y="45102"/>
                </a:cubicBezTo>
                <a:cubicBezTo>
                  <a:pt x="14633" y="45113"/>
                  <a:pt x="14758" y="45117"/>
                  <a:pt x="14888" y="45117"/>
                </a:cubicBezTo>
                <a:cubicBezTo>
                  <a:pt x="15175" y="45117"/>
                  <a:pt x="15481" y="45099"/>
                  <a:pt x="15797" y="45099"/>
                </a:cubicBezTo>
                <a:cubicBezTo>
                  <a:pt x="16694" y="45099"/>
                  <a:pt x="17667" y="45243"/>
                  <a:pt x="18497" y="46356"/>
                </a:cubicBezTo>
                <a:lnTo>
                  <a:pt x="24763" y="46356"/>
                </a:lnTo>
                <a:cubicBezTo>
                  <a:pt x="25264" y="46356"/>
                  <a:pt x="25790" y="46456"/>
                  <a:pt x="26517" y="46456"/>
                </a:cubicBezTo>
                <a:cubicBezTo>
                  <a:pt x="26843" y="46230"/>
                  <a:pt x="27369" y="45930"/>
                  <a:pt x="27896" y="45829"/>
                </a:cubicBezTo>
                <a:cubicBezTo>
                  <a:pt x="32156" y="44777"/>
                  <a:pt x="36141" y="42696"/>
                  <a:pt x="40627" y="42070"/>
                </a:cubicBezTo>
                <a:cubicBezTo>
                  <a:pt x="43560" y="41744"/>
                  <a:pt x="46467" y="40591"/>
                  <a:pt x="49074" y="39037"/>
                </a:cubicBezTo>
                <a:cubicBezTo>
                  <a:pt x="49299" y="38937"/>
                  <a:pt x="49500" y="38711"/>
                  <a:pt x="49826" y="38511"/>
                </a:cubicBezTo>
                <a:cubicBezTo>
                  <a:pt x="49500" y="38411"/>
                  <a:pt x="49299" y="38310"/>
                  <a:pt x="48873" y="38210"/>
                </a:cubicBezTo>
                <a:cubicBezTo>
                  <a:pt x="51179" y="36957"/>
                  <a:pt x="53259" y="35804"/>
                  <a:pt x="55465" y="34651"/>
                </a:cubicBezTo>
                <a:lnTo>
                  <a:pt x="55465" y="35478"/>
                </a:lnTo>
                <a:cubicBezTo>
                  <a:pt x="56292" y="35077"/>
                  <a:pt x="57019" y="34752"/>
                  <a:pt x="57745" y="34325"/>
                </a:cubicBezTo>
                <a:cubicBezTo>
                  <a:pt x="59425" y="33298"/>
                  <a:pt x="60978" y="32245"/>
                  <a:pt x="62557" y="31193"/>
                </a:cubicBezTo>
                <a:cubicBezTo>
                  <a:pt x="62758" y="31092"/>
                  <a:pt x="62758" y="30691"/>
                  <a:pt x="62984" y="30265"/>
                </a:cubicBezTo>
                <a:lnTo>
                  <a:pt x="62984" y="30265"/>
                </a:lnTo>
                <a:cubicBezTo>
                  <a:pt x="61831" y="30691"/>
                  <a:pt x="60878" y="30992"/>
                  <a:pt x="60051" y="31318"/>
                </a:cubicBezTo>
                <a:cubicBezTo>
                  <a:pt x="59951" y="31193"/>
                  <a:pt x="59951" y="31092"/>
                  <a:pt x="59951" y="31092"/>
                </a:cubicBezTo>
                <a:cubicBezTo>
                  <a:pt x="60352" y="30566"/>
                  <a:pt x="60778" y="30165"/>
                  <a:pt x="61204" y="29739"/>
                </a:cubicBezTo>
                <a:cubicBezTo>
                  <a:pt x="61605" y="29639"/>
                  <a:pt x="61931" y="29538"/>
                  <a:pt x="62232" y="29438"/>
                </a:cubicBezTo>
                <a:cubicBezTo>
                  <a:pt x="62357" y="29012"/>
                  <a:pt x="62457" y="28686"/>
                  <a:pt x="62557" y="28285"/>
                </a:cubicBezTo>
                <a:cubicBezTo>
                  <a:pt x="63364" y="27968"/>
                  <a:pt x="64075" y="27674"/>
                  <a:pt x="64110" y="26684"/>
                </a:cubicBezTo>
                <a:lnTo>
                  <a:pt x="64110" y="26684"/>
                </a:lnTo>
                <a:cubicBezTo>
                  <a:pt x="63851" y="26844"/>
                  <a:pt x="63639" y="26973"/>
                  <a:pt x="63184" y="27233"/>
                </a:cubicBezTo>
                <a:cubicBezTo>
                  <a:pt x="64437" y="24000"/>
                  <a:pt x="65991" y="21067"/>
                  <a:pt x="65490" y="17634"/>
                </a:cubicBezTo>
                <a:cubicBezTo>
                  <a:pt x="65264" y="17634"/>
                  <a:pt x="65064" y="17734"/>
                  <a:pt x="64863" y="17834"/>
                </a:cubicBezTo>
                <a:cubicBezTo>
                  <a:pt x="64638" y="17308"/>
                  <a:pt x="64537" y="16782"/>
                  <a:pt x="64337" y="16280"/>
                </a:cubicBezTo>
                <a:lnTo>
                  <a:pt x="64337" y="16381"/>
                </a:lnTo>
                <a:cubicBezTo>
                  <a:pt x="64337" y="15754"/>
                  <a:pt x="64337" y="15228"/>
                  <a:pt x="64237" y="14701"/>
                </a:cubicBezTo>
                <a:cubicBezTo>
                  <a:pt x="63911" y="14601"/>
                  <a:pt x="63610" y="14401"/>
                  <a:pt x="63485" y="14401"/>
                </a:cubicBezTo>
                <a:cubicBezTo>
                  <a:pt x="62858" y="13548"/>
                  <a:pt x="62457" y="12922"/>
                  <a:pt x="62031" y="12195"/>
                </a:cubicBezTo>
                <a:cubicBezTo>
                  <a:pt x="62131" y="11769"/>
                  <a:pt x="62232" y="11268"/>
                  <a:pt x="62232" y="10842"/>
                </a:cubicBezTo>
                <a:cubicBezTo>
                  <a:pt x="62131" y="10741"/>
                  <a:pt x="61931" y="10641"/>
                  <a:pt x="61931" y="10641"/>
                </a:cubicBezTo>
                <a:cubicBezTo>
                  <a:pt x="61931" y="9889"/>
                  <a:pt x="62031" y="9263"/>
                  <a:pt x="62031" y="8761"/>
                </a:cubicBezTo>
                <a:lnTo>
                  <a:pt x="62031" y="8761"/>
                </a:lnTo>
                <a:cubicBezTo>
                  <a:pt x="61831" y="9263"/>
                  <a:pt x="61505" y="9789"/>
                  <a:pt x="61304" y="10315"/>
                </a:cubicBezTo>
                <a:cubicBezTo>
                  <a:pt x="61204" y="10215"/>
                  <a:pt x="61104" y="10215"/>
                  <a:pt x="61104" y="10215"/>
                </a:cubicBezTo>
                <a:cubicBezTo>
                  <a:pt x="61204" y="9588"/>
                  <a:pt x="61304" y="8962"/>
                  <a:pt x="61405" y="8335"/>
                </a:cubicBezTo>
                <a:cubicBezTo>
                  <a:pt x="61481" y="8335"/>
                  <a:pt x="61557" y="8277"/>
                  <a:pt x="61645" y="8249"/>
                </a:cubicBezTo>
                <a:lnTo>
                  <a:pt x="61645" y="8249"/>
                </a:lnTo>
                <a:cubicBezTo>
                  <a:pt x="61399" y="7944"/>
                  <a:pt x="61109" y="7613"/>
                  <a:pt x="60778" y="7283"/>
                </a:cubicBezTo>
                <a:cubicBezTo>
                  <a:pt x="60978" y="7082"/>
                  <a:pt x="61104" y="6882"/>
                  <a:pt x="61405" y="6456"/>
                </a:cubicBezTo>
                <a:cubicBezTo>
                  <a:pt x="60051" y="5303"/>
                  <a:pt x="59324" y="3624"/>
                  <a:pt x="57344" y="2997"/>
                </a:cubicBezTo>
                <a:cubicBezTo>
                  <a:pt x="56091" y="2696"/>
                  <a:pt x="54613" y="2270"/>
                  <a:pt x="53886" y="917"/>
                </a:cubicBezTo>
                <a:cubicBezTo>
                  <a:pt x="53159" y="716"/>
                  <a:pt x="52332" y="716"/>
                  <a:pt x="51705" y="390"/>
                </a:cubicBezTo>
                <a:cubicBezTo>
                  <a:pt x="51235" y="110"/>
                  <a:pt x="50784" y="1"/>
                  <a:pt x="50338" y="1"/>
                </a:cubicBezTo>
                <a:close/>
              </a:path>
            </a:pathLst>
          </a:custGeom>
          <a:solidFill>
            <a:srgbClr val="FBDF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3"/>
          <p:cNvSpPr/>
          <p:nvPr/>
        </p:nvSpPr>
        <p:spPr>
          <a:xfrm rot="889287">
            <a:off x="2815318" y="3194207"/>
            <a:ext cx="4529" cy="36"/>
          </a:xfrm>
          <a:custGeom>
            <a:rect b="b" l="l" r="r" t="t"/>
            <a:pathLst>
              <a:path extrusionOk="0" h="1" w="127">
                <a:moveTo>
                  <a:pt x="126" y="0"/>
                </a:moveTo>
                <a:lnTo>
                  <a:pt x="1" y="0"/>
                </a:lnTo>
                <a:close/>
              </a:path>
            </a:pathLst>
          </a:custGeom>
          <a:solidFill>
            <a:srgbClr val="FBDF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3"/>
          <p:cNvSpPr/>
          <p:nvPr/>
        </p:nvSpPr>
        <p:spPr>
          <a:xfrm rot="889287">
            <a:off x="2819737" y="3194782"/>
            <a:ext cx="36" cy="36"/>
          </a:xfrm>
          <a:custGeom>
            <a:rect b="b" l="l" r="r" t="t"/>
            <a:pathLst>
              <a:path extrusionOk="0" h="1" w="1">
                <a:moveTo>
                  <a:pt x="0" y="0"/>
                </a:moveTo>
                <a:close/>
              </a:path>
            </a:pathLst>
          </a:custGeom>
          <a:solidFill>
            <a:srgbClr val="FBDF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3"/>
          <p:cNvSpPr/>
          <p:nvPr/>
        </p:nvSpPr>
        <p:spPr>
          <a:xfrm rot="889287">
            <a:off x="2767853" y="3196829"/>
            <a:ext cx="36" cy="3602"/>
          </a:xfrm>
          <a:custGeom>
            <a:rect b="b" l="l" r="r" t="t"/>
            <a:pathLst>
              <a:path extrusionOk="0" h="101" w="1">
                <a:moveTo>
                  <a:pt x="1" y="100"/>
                </a:moveTo>
                <a:lnTo>
                  <a:pt x="1" y="0"/>
                </a:lnTo>
                <a:lnTo>
                  <a:pt x="1" y="0"/>
                </a:lnTo>
                <a:close/>
              </a:path>
            </a:pathLst>
          </a:custGeom>
          <a:solidFill>
            <a:srgbClr val="FBDF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 name="Google Shape;902;p33"/>
          <p:cNvGrpSpPr/>
          <p:nvPr/>
        </p:nvGrpSpPr>
        <p:grpSpPr>
          <a:xfrm>
            <a:off x="3867240" y="2549333"/>
            <a:ext cx="596328" cy="644297"/>
            <a:chOff x="2937207" y="3327626"/>
            <a:chExt cx="640524" cy="692048"/>
          </a:xfrm>
        </p:grpSpPr>
        <p:sp>
          <p:nvSpPr>
            <p:cNvPr id="903" name="Google Shape;903;p33"/>
            <p:cNvSpPr/>
            <p:nvPr/>
          </p:nvSpPr>
          <p:spPr>
            <a:xfrm rot="889287">
              <a:off x="3477816" y="3489920"/>
              <a:ext cx="89439" cy="93540"/>
            </a:xfrm>
            <a:custGeom>
              <a:rect b="b" l="l" r="r" t="t"/>
              <a:pathLst>
                <a:path extrusionOk="0" h="2623" w="2508">
                  <a:moveTo>
                    <a:pt x="1246" y="0"/>
                  </a:moveTo>
                  <a:cubicBezTo>
                    <a:pt x="705" y="0"/>
                    <a:pt x="426" y="619"/>
                    <a:pt x="1" y="944"/>
                  </a:cubicBezTo>
                  <a:cubicBezTo>
                    <a:pt x="101" y="2523"/>
                    <a:pt x="201" y="2623"/>
                    <a:pt x="1254" y="2623"/>
                  </a:cubicBezTo>
                  <a:cubicBezTo>
                    <a:pt x="1354" y="2422"/>
                    <a:pt x="1555" y="2197"/>
                    <a:pt x="1881" y="1896"/>
                  </a:cubicBezTo>
                  <a:cubicBezTo>
                    <a:pt x="1981" y="1270"/>
                    <a:pt x="2507" y="543"/>
                    <a:pt x="1680" y="117"/>
                  </a:cubicBezTo>
                  <a:cubicBezTo>
                    <a:pt x="1517" y="35"/>
                    <a:pt x="1374" y="0"/>
                    <a:pt x="124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3"/>
            <p:cNvSpPr/>
            <p:nvPr/>
          </p:nvSpPr>
          <p:spPr>
            <a:xfrm rot="889287">
              <a:off x="2991409" y="3414211"/>
              <a:ext cx="78705" cy="104595"/>
            </a:xfrm>
            <a:custGeom>
              <a:rect b="b" l="l" r="r" t="t"/>
              <a:pathLst>
                <a:path extrusionOk="0" h="2933" w="2207">
                  <a:moveTo>
                    <a:pt x="1580" y="0"/>
                  </a:moveTo>
                  <a:cubicBezTo>
                    <a:pt x="1053" y="326"/>
                    <a:pt x="527" y="526"/>
                    <a:pt x="1" y="727"/>
                  </a:cubicBezTo>
                  <a:cubicBezTo>
                    <a:pt x="101" y="1779"/>
                    <a:pt x="201" y="2607"/>
                    <a:pt x="1254" y="2932"/>
                  </a:cubicBezTo>
                  <a:cubicBezTo>
                    <a:pt x="1454" y="2607"/>
                    <a:pt x="1780" y="2306"/>
                    <a:pt x="2081" y="1980"/>
                  </a:cubicBezTo>
                  <a:cubicBezTo>
                    <a:pt x="2206" y="1253"/>
                    <a:pt x="2206" y="627"/>
                    <a:pt x="158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3"/>
            <p:cNvSpPr/>
            <p:nvPr/>
          </p:nvSpPr>
          <p:spPr>
            <a:xfrm rot="889287">
              <a:off x="3145597" y="3450081"/>
              <a:ext cx="82271" cy="90830"/>
            </a:xfrm>
            <a:custGeom>
              <a:rect b="b" l="l" r="r" t="t"/>
              <a:pathLst>
                <a:path extrusionOk="0" h="2547" w="2307">
                  <a:moveTo>
                    <a:pt x="1409" y="0"/>
                  </a:moveTo>
                  <a:cubicBezTo>
                    <a:pt x="1157" y="0"/>
                    <a:pt x="862" y="75"/>
                    <a:pt x="627" y="240"/>
                  </a:cubicBezTo>
                  <a:cubicBezTo>
                    <a:pt x="1" y="666"/>
                    <a:pt x="427" y="2020"/>
                    <a:pt x="1454" y="2546"/>
                  </a:cubicBezTo>
                  <a:cubicBezTo>
                    <a:pt x="1680" y="2346"/>
                    <a:pt x="1880" y="2020"/>
                    <a:pt x="1981" y="1719"/>
                  </a:cubicBezTo>
                  <a:cubicBezTo>
                    <a:pt x="2306" y="1293"/>
                    <a:pt x="2306" y="466"/>
                    <a:pt x="1880" y="140"/>
                  </a:cubicBezTo>
                  <a:cubicBezTo>
                    <a:pt x="1790" y="50"/>
                    <a:pt x="1614" y="0"/>
                    <a:pt x="140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3"/>
            <p:cNvSpPr/>
            <p:nvPr/>
          </p:nvSpPr>
          <p:spPr>
            <a:xfrm rot="889287">
              <a:off x="3083703" y="3774344"/>
              <a:ext cx="82236" cy="84946"/>
            </a:xfrm>
            <a:custGeom>
              <a:rect b="b" l="l" r="r" t="t"/>
              <a:pathLst>
                <a:path extrusionOk="0" h="2382" w="2306">
                  <a:moveTo>
                    <a:pt x="1679" y="1"/>
                  </a:moveTo>
                  <a:cubicBezTo>
                    <a:pt x="1153" y="101"/>
                    <a:pt x="727" y="201"/>
                    <a:pt x="201" y="402"/>
                  </a:cubicBezTo>
                  <a:cubicBezTo>
                    <a:pt x="426" y="1254"/>
                    <a:pt x="0" y="2081"/>
                    <a:pt x="1153" y="2382"/>
                  </a:cubicBezTo>
                  <a:cubicBezTo>
                    <a:pt x="1780" y="2081"/>
                    <a:pt x="2306" y="1555"/>
                    <a:pt x="2206" y="728"/>
                  </a:cubicBezTo>
                  <a:cubicBezTo>
                    <a:pt x="2080" y="502"/>
                    <a:pt x="1880" y="302"/>
                    <a:pt x="167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3"/>
            <p:cNvSpPr/>
            <p:nvPr/>
          </p:nvSpPr>
          <p:spPr>
            <a:xfrm rot="889287">
              <a:off x="3265120" y="3771002"/>
              <a:ext cx="77778" cy="89403"/>
            </a:xfrm>
            <a:custGeom>
              <a:rect b="b" l="l" r="r" t="t"/>
              <a:pathLst>
                <a:path extrusionOk="0" h="2507" w="2181">
                  <a:moveTo>
                    <a:pt x="1354" y="0"/>
                  </a:moveTo>
                  <a:cubicBezTo>
                    <a:pt x="1053" y="226"/>
                    <a:pt x="627" y="326"/>
                    <a:pt x="201" y="527"/>
                  </a:cubicBezTo>
                  <a:cubicBezTo>
                    <a:pt x="301" y="1253"/>
                    <a:pt x="1" y="2005"/>
                    <a:pt x="727" y="2507"/>
                  </a:cubicBezTo>
                  <a:cubicBezTo>
                    <a:pt x="1454" y="2406"/>
                    <a:pt x="1780" y="2005"/>
                    <a:pt x="1980" y="1379"/>
                  </a:cubicBezTo>
                  <a:cubicBezTo>
                    <a:pt x="2181" y="852"/>
                    <a:pt x="1980" y="426"/>
                    <a:pt x="135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3"/>
            <p:cNvSpPr/>
            <p:nvPr/>
          </p:nvSpPr>
          <p:spPr>
            <a:xfrm rot="889287">
              <a:off x="3369533" y="3626719"/>
              <a:ext cx="70646" cy="83876"/>
            </a:xfrm>
            <a:custGeom>
              <a:rect b="b" l="l" r="r" t="t"/>
              <a:pathLst>
                <a:path extrusionOk="0" h="2352" w="1981">
                  <a:moveTo>
                    <a:pt x="1192" y="1"/>
                  </a:moveTo>
                  <a:cubicBezTo>
                    <a:pt x="670" y="1"/>
                    <a:pt x="300" y="380"/>
                    <a:pt x="1" y="773"/>
                  </a:cubicBezTo>
                  <a:cubicBezTo>
                    <a:pt x="1" y="1926"/>
                    <a:pt x="101" y="2026"/>
                    <a:pt x="628" y="2352"/>
                  </a:cubicBezTo>
                  <a:cubicBezTo>
                    <a:pt x="1655" y="1926"/>
                    <a:pt x="1981" y="1299"/>
                    <a:pt x="1780" y="146"/>
                  </a:cubicBezTo>
                  <a:cubicBezTo>
                    <a:pt x="1564" y="44"/>
                    <a:pt x="1369" y="1"/>
                    <a:pt x="119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3"/>
            <p:cNvSpPr/>
            <p:nvPr/>
          </p:nvSpPr>
          <p:spPr>
            <a:xfrm rot="889287">
              <a:off x="2946185" y="3771888"/>
              <a:ext cx="70646" cy="79383"/>
            </a:xfrm>
            <a:custGeom>
              <a:rect b="b" l="l" r="r" t="t"/>
              <a:pathLst>
                <a:path extrusionOk="0" h="2226" w="1981">
                  <a:moveTo>
                    <a:pt x="996" y="1"/>
                  </a:moveTo>
                  <a:cubicBezTo>
                    <a:pt x="695" y="1"/>
                    <a:pt x="412" y="179"/>
                    <a:pt x="1" y="591"/>
                  </a:cubicBezTo>
                  <a:cubicBezTo>
                    <a:pt x="101" y="1017"/>
                    <a:pt x="101" y="1318"/>
                    <a:pt x="201" y="1543"/>
                  </a:cubicBezTo>
                  <a:lnTo>
                    <a:pt x="201" y="1643"/>
                  </a:lnTo>
                  <a:cubicBezTo>
                    <a:pt x="344" y="2040"/>
                    <a:pt x="557" y="2226"/>
                    <a:pt x="803" y="2226"/>
                  </a:cubicBezTo>
                  <a:cubicBezTo>
                    <a:pt x="945" y="2226"/>
                    <a:pt x="1098" y="2164"/>
                    <a:pt x="1254" y="2044"/>
                  </a:cubicBezTo>
                  <a:cubicBezTo>
                    <a:pt x="1880" y="1643"/>
                    <a:pt x="1981" y="1117"/>
                    <a:pt x="1780" y="290"/>
                  </a:cubicBezTo>
                  <a:cubicBezTo>
                    <a:pt x="1465" y="105"/>
                    <a:pt x="1225" y="1"/>
                    <a:pt x="99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3"/>
            <p:cNvSpPr/>
            <p:nvPr/>
          </p:nvSpPr>
          <p:spPr>
            <a:xfrm rot="889287">
              <a:off x="3057774" y="3610143"/>
              <a:ext cx="67079" cy="83163"/>
            </a:xfrm>
            <a:custGeom>
              <a:rect b="b" l="l" r="r" t="t"/>
              <a:pathLst>
                <a:path extrusionOk="0" h="2332" w="1881">
                  <a:moveTo>
                    <a:pt x="1192" y="0"/>
                  </a:moveTo>
                  <a:cubicBezTo>
                    <a:pt x="597" y="0"/>
                    <a:pt x="272" y="213"/>
                    <a:pt x="0" y="652"/>
                  </a:cubicBezTo>
                  <a:cubicBezTo>
                    <a:pt x="201" y="1178"/>
                    <a:pt x="101" y="2005"/>
                    <a:pt x="953" y="2331"/>
                  </a:cubicBezTo>
                  <a:cubicBezTo>
                    <a:pt x="1680" y="2005"/>
                    <a:pt x="1780" y="1278"/>
                    <a:pt x="1880" y="652"/>
                  </a:cubicBezTo>
                  <a:cubicBezTo>
                    <a:pt x="1880" y="552"/>
                    <a:pt x="1780" y="451"/>
                    <a:pt x="1780" y="326"/>
                  </a:cubicBezTo>
                  <a:cubicBezTo>
                    <a:pt x="1680" y="226"/>
                    <a:pt x="1579" y="126"/>
                    <a:pt x="1579" y="25"/>
                  </a:cubicBezTo>
                  <a:cubicBezTo>
                    <a:pt x="1438" y="9"/>
                    <a:pt x="1310" y="0"/>
                    <a:pt x="119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3"/>
            <p:cNvSpPr/>
            <p:nvPr/>
          </p:nvSpPr>
          <p:spPr>
            <a:xfrm rot="889287">
              <a:off x="3328927" y="3931452"/>
              <a:ext cx="82271" cy="69469"/>
            </a:xfrm>
            <a:custGeom>
              <a:rect b="b" l="l" r="r" t="t"/>
              <a:pathLst>
                <a:path extrusionOk="0" h="1948" w="2307">
                  <a:moveTo>
                    <a:pt x="752" y="0"/>
                  </a:moveTo>
                  <a:cubicBezTo>
                    <a:pt x="527" y="201"/>
                    <a:pt x="326" y="301"/>
                    <a:pt x="1" y="501"/>
                  </a:cubicBezTo>
                  <a:cubicBezTo>
                    <a:pt x="126" y="927"/>
                    <a:pt x="226" y="1353"/>
                    <a:pt x="326" y="1754"/>
                  </a:cubicBezTo>
                  <a:cubicBezTo>
                    <a:pt x="578" y="1885"/>
                    <a:pt x="813" y="1947"/>
                    <a:pt x="1024" y="1947"/>
                  </a:cubicBezTo>
                  <a:cubicBezTo>
                    <a:pt x="1339" y="1947"/>
                    <a:pt x="1600" y="1809"/>
                    <a:pt x="1780" y="1554"/>
                  </a:cubicBezTo>
                  <a:cubicBezTo>
                    <a:pt x="2206" y="1253"/>
                    <a:pt x="2306" y="727"/>
                    <a:pt x="2006" y="100"/>
                  </a:cubicBezTo>
                  <a:cubicBezTo>
                    <a:pt x="1579" y="100"/>
                    <a:pt x="1153" y="0"/>
                    <a:pt x="75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3"/>
            <p:cNvSpPr/>
            <p:nvPr/>
          </p:nvSpPr>
          <p:spPr>
            <a:xfrm rot="889287">
              <a:off x="3451269" y="3769715"/>
              <a:ext cx="74212" cy="82271"/>
            </a:xfrm>
            <a:custGeom>
              <a:rect b="b" l="l" r="r" t="t"/>
              <a:pathLst>
                <a:path extrusionOk="0" h="2307" w="2081">
                  <a:moveTo>
                    <a:pt x="727" y="1"/>
                  </a:moveTo>
                  <a:cubicBezTo>
                    <a:pt x="526" y="327"/>
                    <a:pt x="301" y="628"/>
                    <a:pt x="0" y="953"/>
                  </a:cubicBezTo>
                  <a:cubicBezTo>
                    <a:pt x="201" y="1580"/>
                    <a:pt x="301" y="2106"/>
                    <a:pt x="1153" y="2307"/>
                  </a:cubicBezTo>
                  <a:cubicBezTo>
                    <a:pt x="1454" y="1881"/>
                    <a:pt x="1780" y="1480"/>
                    <a:pt x="2080" y="1154"/>
                  </a:cubicBezTo>
                  <a:cubicBezTo>
                    <a:pt x="1880" y="101"/>
                    <a:pt x="1780" y="1"/>
                    <a:pt x="72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3"/>
            <p:cNvSpPr/>
            <p:nvPr/>
          </p:nvSpPr>
          <p:spPr>
            <a:xfrm rot="889287">
              <a:off x="3296284" y="3334381"/>
              <a:ext cx="63513" cy="82271"/>
            </a:xfrm>
            <a:custGeom>
              <a:rect b="b" l="l" r="r" t="t"/>
              <a:pathLst>
                <a:path extrusionOk="0" h="2307" w="1781">
                  <a:moveTo>
                    <a:pt x="853" y="0"/>
                  </a:moveTo>
                  <a:cubicBezTo>
                    <a:pt x="327" y="101"/>
                    <a:pt x="1" y="527"/>
                    <a:pt x="1" y="1153"/>
                  </a:cubicBezTo>
                  <a:cubicBezTo>
                    <a:pt x="101" y="1579"/>
                    <a:pt x="226" y="2106"/>
                    <a:pt x="853" y="2306"/>
                  </a:cubicBezTo>
                  <a:cubicBezTo>
                    <a:pt x="1154" y="2206"/>
                    <a:pt x="1354" y="1980"/>
                    <a:pt x="1580" y="1780"/>
                  </a:cubicBezTo>
                  <a:cubicBezTo>
                    <a:pt x="1680" y="1579"/>
                    <a:pt x="1780" y="1354"/>
                    <a:pt x="1780" y="1153"/>
                  </a:cubicBezTo>
                  <a:cubicBezTo>
                    <a:pt x="1780" y="527"/>
                    <a:pt x="1354" y="0"/>
                    <a:pt x="85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3"/>
            <p:cNvSpPr/>
            <p:nvPr/>
          </p:nvSpPr>
          <p:spPr>
            <a:xfrm rot="889287">
              <a:off x="3211797" y="3614532"/>
              <a:ext cx="70646" cy="77564"/>
            </a:xfrm>
            <a:custGeom>
              <a:rect b="b" l="l" r="r" t="t"/>
              <a:pathLst>
                <a:path extrusionOk="0" h="2175" w="1981">
                  <a:moveTo>
                    <a:pt x="906" y="0"/>
                  </a:moveTo>
                  <a:cubicBezTo>
                    <a:pt x="671" y="0"/>
                    <a:pt x="465" y="132"/>
                    <a:pt x="101" y="395"/>
                  </a:cubicBezTo>
                  <a:cubicBezTo>
                    <a:pt x="1" y="1122"/>
                    <a:pt x="302" y="1648"/>
                    <a:pt x="828" y="2174"/>
                  </a:cubicBezTo>
                  <a:cubicBezTo>
                    <a:pt x="1780" y="1848"/>
                    <a:pt x="1981" y="1447"/>
                    <a:pt x="1881" y="395"/>
                  </a:cubicBezTo>
                  <a:cubicBezTo>
                    <a:pt x="1404" y="132"/>
                    <a:pt x="1141" y="0"/>
                    <a:pt x="90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3"/>
            <p:cNvSpPr/>
            <p:nvPr/>
          </p:nvSpPr>
          <p:spPr>
            <a:xfrm rot="889287">
              <a:off x="3319639" y="3481120"/>
              <a:ext cx="77813" cy="82271"/>
            </a:xfrm>
            <a:custGeom>
              <a:rect b="b" l="l" r="r" t="t"/>
              <a:pathLst>
                <a:path extrusionOk="0" h="2307" w="2182">
                  <a:moveTo>
                    <a:pt x="1254" y="1"/>
                  </a:moveTo>
                  <a:lnTo>
                    <a:pt x="1254" y="1"/>
                  </a:lnTo>
                  <a:cubicBezTo>
                    <a:pt x="928" y="101"/>
                    <a:pt x="527" y="226"/>
                    <a:pt x="201" y="427"/>
                  </a:cubicBezTo>
                  <a:cubicBezTo>
                    <a:pt x="1" y="1680"/>
                    <a:pt x="101" y="1880"/>
                    <a:pt x="728" y="2306"/>
                  </a:cubicBezTo>
                  <a:cubicBezTo>
                    <a:pt x="2081" y="1479"/>
                    <a:pt x="2181" y="728"/>
                    <a:pt x="125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3"/>
            <p:cNvSpPr/>
            <p:nvPr/>
          </p:nvSpPr>
          <p:spPr>
            <a:xfrm rot="889287">
              <a:off x="3163976" y="3944105"/>
              <a:ext cx="75103" cy="67079"/>
            </a:xfrm>
            <a:custGeom>
              <a:rect b="b" l="l" r="r" t="t"/>
              <a:pathLst>
                <a:path extrusionOk="0" h="1881" w="2106">
                  <a:moveTo>
                    <a:pt x="1479" y="1"/>
                  </a:moveTo>
                  <a:cubicBezTo>
                    <a:pt x="1053" y="1"/>
                    <a:pt x="752" y="101"/>
                    <a:pt x="427" y="101"/>
                  </a:cubicBezTo>
                  <a:cubicBezTo>
                    <a:pt x="326" y="327"/>
                    <a:pt x="126" y="527"/>
                    <a:pt x="1" y="728"/>
                  </a:cubicBezTo>
                  <a:cubicBezTo>
                    <a:pt x="326" y="1154"/>
                    <a:pt x="226" y="1780"/>
                    <a:pt x="1153" y="1881"/>
                  </a:cubicBezTo>
                  <a:cubicBezTo>
                    <a:pt x="1379" y="1580"/>
                    <a:pt x="1680" y="1254"/>
                    <a:pt x="2106" y="828"/>
                  </a:cubicBezTo>
                  <a:cubicBezTo>
                    <a:pt x="1780" y="527"/>
                    <a:pt x="1680" y="201"/>
                    <a:pt x="147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3"/>
            <p:cNvSpPr/>
            <p:nvPr/>
          </p:nvSpPr>
          <p:spPr>
            <a:xfrm rot="889287">
              <a:off x="3102840" y="3335432"/>
              <a:ext cx="67079" cy="61374"/>
            </a:xfrm>
            <a:custGeom>
              <a:rect b="b" l="l" r="r" t="t"/>
              <a:pathLst>
                <a:path extrusionOk="0" h="1721" w="1881">
                  <a:moveTo>
                    <a:pt x="803" y="1"/>
                  </a:moveTo>
                  <a:cubicBezTo>
                    <a:pt x="363" y="1"/>
                    <a:pt x="278" y="134"/>
                    <a:pt x="0" y="567"/>
                  </a:cubicBezTo>
                  <a:cubicBezTo>
                    <a:pt x="301" y="1620"/>
                    <a:pt x="301" y="1620"/>
                    <a:pt x="1153" y="1720"/>
                  </a:cubicBezTo>
                  <a:cubicBezTo>
                    <a:pt x="1354" y="1620"/>
                    <a:pt x="1554" y="1419"/>
                    <a:pt x="1880" y="1194"/>
                  </a:cubicBezTo>
                  <a:cubicBezTo>
                    <a:pt x="1780" y="793"/>
                    <a:pt x="1780" y="367"/>
                    <a:pt x="1655" y="66"/>
                  </a:cubicBezTo>
                  <a:cubicBezTo>
                    <a:pt x="1267" y="27"/>
                    <a:pt x="1000" y="1"/>
                    <a:pt x="80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3"/>
            <p:cNvSpPr/>
            <p:nvPr/>
          </p:nvSpPr>
          <p:spPr>
            <a:xfrm rot="889287">
              <a:off x="3435171" y="3370813"/>
              <a:ext cx="62622" cy="70646"/>
            </a:xfrm>
            <a:custGeom>
              <a:rect b="b" l="l" r="r" t="t"/>
              <a:pathLst>
                <a:path extrusionOk="0" h="1981" w="1756">
                  <a:moveTo>
                    <a:pt x="1555" y="0"/>
                  </a:moveTo>
                  <a:cubicBezTo>
                    <a:pt x="1028" y="101"/>
                    <a:pt x="627" y="101"/>
                    <a:pt x="201" y="226"/>
                  </a:cubicBezTo>
                  <a:cubicBezTo>
                    <a:pt x="1" y="1354"/>
                    <a:pt x="201" y="1679"/>
                    <a:pt x="1028" y="1980"/>
                  </a:cubicBezTo>
                  <a:cubicBezTo>
                    <a:pt x="1254" y="1780"/>
                    <a:pt x="1454" y="1579"/>
                    <a:pt x="1755" y="1354"/>
                  </a:cubicBezTo>
                  <a:cubicBezTo>
                    <a:pt x="1655" y="953"/>
                    <a:pt x="1655" y="527"/>
                    <a:pt x="155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3"/>
            <p:cNvSpPr/>
            <p:nvPr/>
          </p:nvSpPr>
          <p:spPr>
            <a:xfrm rot="889287">
              <a:off x="3038478" y="3941514"/>
              <a:ext cx="59947" cy="61374"/>
            </a:xfrm>
            <a:custGeom>
              <a:rect b="b" l="l" r="r" t="t"/>
              <a:pathLst>
                <a:path extrusionOk="0" h="1721" w="1681">
                  <a:moveTo>
                    <a:pt x="951" y="1"/>
                  </a:moveTo>
                  <a:cubicBezTo>
                    <a:pt x="572" y="1"/>
                    <a:pt x="209" y="135"/>
                    <a:pt x="1" y="568"/>
                  </a:cubicBezTo>
                  <a:cubicBezTo>
                    <a:pt x="1" y="994"/>
                    <a:pt x="1" y="1520"/>
                    <a:pt x="628" y="1721"/>
                  </a:cubicBezTo>
                  <a:cubicBezTo>
                    <a:pt x="1555" y="1194"/>
                    <a:pt x="1680" y="893"/>
                    <a:pt x="1455" y="66"/>
                  </a:cubicBezTo>
                  <a:cubicBezTo>
                    <a:pt x="1292" y="28"/>
                    <a:pt x="1120" y="1"/>
                    <a:pt x="95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 name="Google Shape;920;p33"/>
          <p:cNvSpPr/>
          <p:nvPr/>
        </p:nvSpPr>
        <p:spPr>
          <a:xfrm rot="889287">
            <a:off x="2811067" y="2998306"/>
            <a:ext cx="36" cy="3602"/>
          </a:xfrm>
          <a:custGeom>
            <a:rect b="b" l="l" r="r" t="t"/>
            <a:pathLst>
              <a:path extrusionOk="0" h="101" w="1">
                <a:moveTo>
                  <a:pt x="0" y="100"/>
                </a:moveTo>
                <a:lnTo>
                  <a:pt x="0" y="100"/>
                </a:lnTo>
                <a:cubicBezTo>
                  <a:pt x="0" y="0"/>
                  <a:pt x="0" y="100"/>
                  <a:pt x="0" y="100"/>
                </a:cubicBezTo>
                <a:close/>
              </a:path>
            </a:pathLst>
          </a:custGeom>
          <a:solidFill>
            <a:srgbClr val="FCA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3"/>
          <p:cNvSpPr/>
          <p:nvPr/>
        </p:nvSpPr>
        <p:spPr>
          <a:xfrm rot="889287">
            <a:off x="2810611" y="3001813"/>
            <a:ext cx="36" cy="36"/>
          </a:xfrm>
          <a:custGeom>
            <a:rect b="b" l="l" r="r" t="t"/>
            <a:pathLst>
              <a:path extrusionOk="0" h="1" w="1">
                <a:moveTo>
                  <a:pt x="0" y="0"/>
                </a:moveTo>
                <a:close/>
              </a:path>
            </a:pathLst>
          </a:custGeom>
          <a:solidFill>
            <a:srgbClr val="FCA0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3"/>
          <p:cNvSpPr/>
          <p:nvPr/>
        </p:nvSpPr>
        <p:spPr>
          <a:xfrm flipH="1" rot="-889296">
            <a:off x="4714377" y="2795943"/>
            <a:ext cx="2866718" cy="2018067"/>
          </a:xfrm>
          <a:custGeom>
            <a:rect b="b" l="l" r="r" t="t"/>
            <a:pathLst>
              <a:path extrusionOk="0" h="46456" w="65992">
                <a:moveTo>
                  <a:pt x="61730" y="8235"/>
                </a:moveTo>
                <a:cubicBezTo>
                  <a:pt x="61701" y="8235"/>
                  <a:pt x="61672" y="8241"/>
                  <a:pt x="61645" y="8249"/>
                </a:cubicBezTo>
                <a:lnTo>
                  <a:pt x="61645" y="8249"/>
                </a:lnTo>
                <a:cubicBezTo>
                  <a:pt x="61763" y="8397"/>
                  <a:pt x="61871" y="8538"/>
                  <a:pt x="61967" y="8671"/>
                </a:cubicBezTo>
                <a:lnTo>
                  <a:pt x="61967" y="8671"/>
                </a:lnTo>
                <a:cubicBezTo>
                  <a:pt x="61888" y="8550"/>
                  <a:pt x="61809" y="8393"/>
                  <a:pt x="61730" y="8235"/>
                </a:cubicBezTo>
                <a:close/>
                <a:moveTo>
                  <a:pt x="61967" y="8671"/>
                </a:moveTo>
                <a:cubicBezTo>
                  <a:pt x="61988" y="8704"/>
                  <a:pt x="62010" y="8735"/>
                  <a:pt x="62031" y="8761"/>
                </a:cubicBezTo>
                <a:cubicBezTo>
                  <a:pt x="62010" y="8732"/>
                  <a:pt x="61989" y="8702"/>
                  <a:pt x="61967" y="8671"/>
                </a:cubicBezTo>
                <a:close/>
                <a:moveTo>
                  <a:pt x="29449" y="22546"/>
                </a:moveTo>
                <a:cubicBezTo>
                  <a:pt x="29550" y="22646"/>
                  <a:pt x="29650" y="22646"/>
                  <a:pt x="29650" y="22746"/>
                </a:cubicBezTo>
                <a:cubicBezTo>
                  <a:pt x="29550" y="22947"/>
                  <a:pt x="29449" y="23173"/>
                  <a:pt x="29249" y="23273"/>
                </a:cubicBezTo>
                <a:cubicBezTo>
                  <a:pt x="29249" y="23273"/>
                  <a:pt x="29149" y="23273"/>
                  <a:pt x="29149" y="23173"/>
                </a:cubicBezTo>
                <a:cubicBezTo>
                  <a:pt x="29249" y="22947"/>
                  <a:pt x="29349" y="22746"/>
                  <a:pt x="29449" y="22546"/>
                </a:cubicBezTo>
                <a:close/>
                <a:moveTo>
                  <a:pt x="46367" y="24726"/>
                </a:moveTo>
                <a:cubicBezTo>
                  <a:pt x="46467" y="24827"/>
                  <a:pt x="46467" y="24827"/>
                  <a:pt x="46467" y="24927"/>
                </a:cubicBezTo>
                <a:cubicBezTo>
                  <a:pt x="46367" y="25052"/>
                  <a:pt x="46166" y="25052"/>
                  <a:pt x="46066" y="25152"/>
                </a:cubicBezTo>
                <a:cubicBezTo>
                  <a:pt x="46066" y="25052"/>
                  <a:pt x="45941" y="25052"/>
                  <a:pt x="45941" y="24927"/>
                </a:cubicBezTo>
                <a:cubicBezTo>
                  <a:pt x="46166" y="24927"/>
                  <a:pt x="46267" y="24827"/>
                  <a:pt x="46367" y="24726"/>
                </a:cubicBezTo>
                <a:close/>
                <a:moveTo>
                  <a:pt x="64111" y="26606"/>
                </a:moveTo>
                <a:cubicBezTo>
                  <a:pt x="64111" y="26633"/>
                  <a:pt x="64111" y="26659"/>
                  <a:pt x="64110" y="26684"/>
                </a:cubicBezTo>
                <a:lnTo>
                  <a:pt x="64110" y="26684"/>
                </a:lnTo>
                <a:cubicBezTo>
                  <a:pt x="64151" y="26659"/>
                  <a:pt x="64192" y="26633"/>
                  <a:pt x="64237" y="26606"/>
                </a:cubicBezTo>
                <a:close/>
                <a:moveTo>
                  <a:pt x="45866" y="26430"/>
                </a:moveTo>
                <a:cubicBezTo>
                  <a:pt x="45615" y="26590"/>
                  <a:pt x="45372" y="26753"/>
                  <a:pt x="45114" y="26932"/>
                </a:cubicBezTo>
                <a:cubicBezTo>
                  <a:pt x="45013" y="26932"/>
                  <a:pt x="45013" y="26807"/>
                  <a:pt x="44913" y="26706"/>
                </a:cubicBezTo>
                <a:cubicBezTo>
                  <a:pt x="45281" y="26614"/>
                  <a:pt x="45586" y="26522"/>
                  <a:pt x="45866" y="26430"/>
                </a:cubicBezTo>
                <a:close/>
                <a:moveTo>
                  <a:pt x="42507" y="26506"/>
                </a:moveTo>
                <a:lnTo>
                  <a:pt x="42507" y="26506"/>
                </a:lnTo>
                <a:cubicBezTo>
                  <a:pt x="42307" y="26932"/>
                  <a:pt x="42307" y="27132"/>
                  <a:pt x="42181" y="27132"/>
                </a:cubicBezTo>
                <a:cubicBezTo>
                  <a:pt x="42081" y="27233"/>
                  <a:pt x="41881" y="27333"/>
                  <a:pt x="41680" y="27333"/>
                </a:cubicBezTo>
                <a:cubicBezTo>
                  <a:pt x="41680" y="27333"/>
                  <a:pt x="41680" y="27233"/>
                  <a:pt x="41555" y="27233"/>
                </a:cubicBezTo>
                <a:cubicBezTo>
                  <a:pt x="41780" y="27032"/>
                  <a:pt x="41981" y="26807"/>
                  <a:pt x="42507" y="26506"/>
                </a:cubicBezTo>
                <a:close/>
                <a:moveTo>
                  <a:pt x="59725" y="28912"/>
                </a:moveTo>
                <a:cubicBezTo>
                  <a:pt x="59851" y="28912"/>
                  <a:pt x="59851" y="29012"/>
                  <a:pt x="59851" y="29112"/>
                </a:cubicBezTo>
                <a:cubicBezTo>
                  <a:pt x="59725" y="29112"/>
                  <a:pt x="59525" y="29213"/>
                  <a:pt x="59324" y="29313"/>
                </a:cubicBezTo>
                <a:cubicBezTo>
                  <a:pt x="59324" y="29313"/>
                  <a:pt x="59324" y="29213"/>
                  <a:pt x="59224" y="29112"/>
                </a:cubicBezTo>
                <a:cubicBezTo>
                  <a:pt x="59425" y="29012"/>
                  <a:pt x="59625" y="28912"/>
                  <a:pt x="59725" y="28912"/>
                </a:cubicBezTo>
                <a:close/>
                <a:moveTo>
                  <a:pt x="59725" y="30165"/>
                </a:moveTo>
                <a:cubicBezTo>
                  <a:pt x="59725" y="30265"/>
                  <a:pt x="59625" y="30366"/>
                  <a:pt x="59625" y="30366"/>
                </a:cubicBezTo>
                <a:lnTo>
                  <a:pt x="59525" y="30366"/>
                </a:lnTo>
                <a:cubicBezTo>
                  <a:pt x="59525" y="30265"/>
                  <a:pt x="59625" y="30265"/>
                  <a:pt x="59625" y="30165"/>
                </a:cubicBezTo>
                <a:close/>
                <a:moveTo>
                  <a:pt x="18497" y="34025"/>
                </a:moveTo>
                <a:cubicBezTo>
                  <a:pt x="18497" y="34952"/>
                  <a:pt x="17244" y="36105"/>
                  <a:pt x="15765" y="36431"/>
                </a:cubicBezTo>
                <a:cubicBezTo>
                  <a:pt x="16292" y="36005"/>
                  <a:pt x="16617" y="35704"/>
                  <a:pt x="17018" y="35378"/>
                </a:cubicBezTo>
                <a:cubicBezTo>
                  <a:pt x="17119" y="34551"/>
                  <a:pt x="17545" y="34125"/>
                  <a:pt x="18497" y="34025"/>
                </a:cubicBezTo>
                <a:close/>
                <a:moveTo>
                  <a:pt x="48447" y="38611"/>
                </a:moveTo>
                <a:lnTo>
                  <a:pt x="48447" y="38711"/>
                </a:lnTo>
                <a:lnTo>
                  <a:pt x="48347" y="38711"/>
                </a:lnTo>
                <a:lnTo>
                  <a:pt x="48447" y="38611"/>
                </a:lnTo>
                <a:close/>
                <a:moveTo>
                  <a:pt x="50338" y="1"/>
                </a:moveTo>
                <a:cubicBezTo>
                  <a:pt x="49786" y="1"/>
                  <a:pt x="49241" y="169"/>
                  <a:pt x="48673" y="390"/>
                </a:cubicBezTo>
                <a:cubicBezTo>
                  <a:pt x="48046" y="716"/>
                  <a:pt x="47420" y="716"/>
                  <a:pt x="46693" y="817"/>
                </a:cubicBezTo>
                <a:lnTo>
                  <a:pt x="46693" y="616"/>
                </a:lnTo>
                <a:cubicBezTo>
                  <a:pt x="43660" y="1869"/>
                  <a:pt x="40728" y="3122"/>
                  <a:pt x="37695" y="4476"/>
                </a:cubicBezTo>
                <a:cubicBezTo>
                  <a:pt x="37069" y="4676"/>
                  <a:pt x="36442" y="5102"/>
                  <a:pt x="35715" y="5303"/>
                </a:cubicBezTo>
                <a:cubicBezTo>
                  <a:pt x="34788" y="5629"/>
                  <a:pt x="33835" y="5829"/>
                  <a:pt x="32908" y="6255"/>
                </a:cubicBezTo>
                <a:cubicBezTo>
                  <a:pt x="30803" y="7182"/>
                  <a:pt x="28723" y="8235"/>
                  <a:pt x="26642" y="9263"/>
                </a:cubicBezTo>
                <a:cubicBezTo>
                  <a:pt x="26457" y="9334"/>
                  <a:pt x="26279" y="9462"/>
                  <a:pt x="26101" y="9462"/>
                </a:cubicBezTo>
                <a:cubicBezTo>
                  <a:pt x="25966" y="9462"/>
                  <a:pt x="25830" y="9389"/>
                  <a:pt x="25690" y="9162"/>
                </a:cubicBezTo>
                <a:cubicBezTo>
                  <a:pt x="25264" y="9488"/>
                  <a:pt x="24863" y="9889"/>
                  <a:pt x="24337" y="10215"/>
                </a:cubicBezTo>
                <a:cubicBezTo>
                  <a:pt x="22557" y="10516"/>
                  <a:pt x="21630" y="11042"/>
                  <a:pt x="20051" y="12396"/>
                </a:cubicBezTo>
                <a:cubicBezTo>
                  <a:pt x="19719" y="12664"/>
                  <a:pt x="19387" y="12893"/>
                  <a:pt x="19029" y="12893"/>
                </a:cubicBezTo>
                <a:cubicBezTo>
                  <a:pt x="18820" y="12893"/>
                  <a:pt x="18603" y="12815"/>
                  <a:pt x="18372" y="12621"/>
                </a:cubicBezTo>
                <a:lnTo>
                  <a:pt x="18372" y="12721"/>
                </a:lnTo>
                <a:cubicBezTo>
                  <a:pt x="18071" y="12922"/>
                  <a:pt x="17745" y="13147"/>
                  <a:pt x="17444" y="13448"/>
                </a:cubicBezTo>
                <a:cubicBezTo>
                  <a:pt x="17244" y="13774"/>
                  <a:pt x="17119" y="14175"/>
                  <a:pt x="16818" y="14401"/>
                </a:cubicBezTo>
                <a:cubicBezTo>
                  <a:pt x="15665" y="15228"/>
                  <a:pt x="14412" y="16055"/>
                  <a:pt x="13259" y="17007"/>
                </a:cubicBezTo>
                <a:cubicBezTo>
                  <a:pt x="12733" y="17308"/>
                  <a:pt x="12231" y="17634"/>
                  <a:pt x="11705" y="18035"/>
                </a:cubicBezTo>
                <a:cubicBezTo>
                  <a:pt x="11705" y="18035"/>
                  <a:pt x="11705" y="18160"/>
                  <a:pt x="11805" y="18160"/>
                </a:cubicBezTo>
                <a:cubicBezTo>
                  <a:pt x="11379" y="18160"/>
                  <a:pt x="10978" y="18260"/>
                  <a:pt x="10853" y="18260"/>
                </a:cubicBezTo>
                <a:cubicBezTo>
                  <a:pt x="8973" y="19914"/>
                  <a:pt x="7319" y="21393"/>
                  <a:pt x="5740" y="22847"/>
                </a:cubicBezTo>
                <a:cubicBezTo>
                  <a:pt x="4286" y="24100"/>
                  <a:pt x="2707" y="25152"/>
                  <a:pt x="1454" y="26706"/>
                </a:cubicBezTo>
                <a:cubicBezTo>
                  <a:pt x="201" y="28185"/>
                  <a:pt x="201" y="30065"/>
                  <a:pt x="101" y="31719"/>
                </a:cubicBezTo>
                <a:cubicBezTo>
                  <a:pt x="1" y="32671"/>
                  <a:pt x="527" y="33599"/>
                  <a:pt x="1053" y="34325"/>
                </a:cubicBezTo>
                <a:cubicBezTo>
                  <a:pt x="1354" y="34952"/>
                  <a:pt x="2206" y="35178"/>
                  <a:pt x="2833" y="35579"/>
                </a:cubicBezTo>
                <a:cubicBezTo>
                  <a:pt x="3334" y="35904"/>
                  <a:pt x="3860" y="36330"/>
                  <a:pt x="4387" y="36732"/>
                </a:cubicBezTo>
                <a:cubicBezTo>
                  <a:pt x="4286" y="37158"/>
                  <a:pt x="4186" y="37458"/>
                  <a:pt x="4086" y="37884"/>
                </a:cubicBezTo>
                <a:cubicBezTo>
                  <a:pt x="4286" y="38511"/>
                  <a:pt x="4587" y="39238"/>
                  <a:pt x="4813" y="39965"/>
                </a:cubicBezTo>
                <a:cubicBezTo>
                  <a:pt x="5339" y="40090"/>
                  <a:pt x="5740" y="40090"/>
                  <a:pt x="6166" y="40190"/>
                </a:cubicBezTo>
                <a:cubicBezTo>
                  <a:pt x="6266" y="40591"/>
                  <a:pt x="6266" y="40917"/>
                  <a:pt x="6367" y="41443"/>
                </a:cubicBezTo>
                <a:cubicBezTo>
                  <a:pt x="7319" y="41343"/>
                  <a:pt x="8246" y="41343"/>
                  <a:pt x="9099" y="41218"/>
                </a:cubicBezTo>
                <a:lnTo>
                  <a:pt x="9099" y="41218"/>
                </a:lnTo>
                <a:cubicBezTo>
                  <a:pt x="8572" y="41744"/>
                  <a:pt x="8146" y="42371"/>
                  <a:pt x="7720" y="42897"/>
                </a:cubicBezTo>
                <a:cubicBezTo>
                  <a:pt x="7720" y="42997"/>
                  <a:pt x="7845" y="43097"/>
                  <a:pt x="7946" y="43223"/>
                </a:cubicBezTo>
                <a:cubicBezTo>
                  <a:pt x="8472" y="43097"/>
                  <a:pt x="9099" y="42997"/>
                  <a:pt x="9725" y="42897"/>
                </a:cubicBezTo>
                <a:cubicBezTo>
                  <a:pt x="10026" y="42897"/>
                  <a:pt x="10352" y="42997"/>
                  <a:pt x="10652" y="43097"/>
                </a:cubicBezTo>
                <a:cubicBezTo>
                  <a:pt x="10753" y="42997"/>
                  <a:pt x="10853" y="42797"/>
                  <a:pt x="10978" y="42596"/>
                </a:cubicBezTo>
                <a:cubicBezTo>
                  <a:pt x="11179" y="42797"/>
                  <a:pt x="11379" y="42897"/>
                  <a:pt x="11705" y="42997"/>
                </a:cubicBezTo>
                <a:cubicBezTo>
                  <a:pt x="11479" y="43423"/>
                  <a:pt x="11279" y="43624"/>
                  <a:pt x="11179" y="43849"/>
                </a:cubicBezTo>
                <a:cubicBezTo>
                  <a:pt x="12231" y="44250"/>
                  <a:pt x="13259" y="44676"/>
                  <a:pt x="14512" y="45102"/>
                </a:cubicBezTo>
                <a:cubicBezTo>
                  <a:pt x="14633" y="45113"/>
                  <a:pt x="14758" y="45117"/>
                  <a:pt x="14888" y="45117"/>
                </a:cubicBezTo>
                <a:cubicBezTo>
                  <a:pt x="15175" y="45117"/>
                  <a:pt x="15481" y="45099"/>
                  <a:pt x="15797" y="45099"/>
                </a:cubicBezTo>
                <a:cubicBezTo>
                  <a:pt x="16694" y="45099"/>
                  <a:pt x="17667" y="45243"/>
                  <a:pt x="18497" y="46356"/>
                </a:cubicBezTo>
                <a:lnTo>
                  <a:pt x="24763" y="46356"/>
                </a:lnTo>
                <a:cubicBezTo>
                  <a:pt x="25264" y="46356"/>
                  <a:pt x="25790" y="46456"/>
                  <a:pt x="26517" y="46456"/>
                </a:cubicBezTo>
                <a:cubicBezTo>
                  <a:pt x="26843" y="46230"/>
                  <a:pt x="27369" y="45930"/>
                  <a:pt x="27896" y="45829"/>
                </a:cubicBezTo>
                <a:cubicBezTo>
                  <a:pt x="32156" y="44777"/>
                  <a:pt x="36141" y="42696"/>
                  <a:pt x="40627" y="42070"/>
                </a:cubicBezTo>
                <a:cubicBezTo>
                  <a:pt x="43560" y="41744"/>
                  <a:pt x="46467" y="40591"/>
                  <a:pt x="49074" y="39037"/>
                </a:cubicBezTo>
                <a:cubicBezTo>
                  <a:pt x="49299" y="38937"/>
                  <a:pt x="49500" y="38711"/>
                  <a:pt x="49826" y="38511"/>
                </a:cubicBezTo>
                <a:cubicBezTo>
                  <a:pt x="49500" y="38411"/>
                  <a:pt x="49299" y="38310"/>
                  <a:pt x="48873" y="38210"/>
                </a:cubicBezTo>
                <a:cubicBezTo>
                  <a:pt x="51179" y="36957"/>
                  <a:pt x="53259" y="35804"/>
                  <a:pt x="55465" y="34651"/>
                </a:cubicBezTo>
                <a:lnTo>
                  <a:pt x="55465" y="35478"/>
                </a:lnTo>
                <a:cubicBezTo>
                  <a:pt x="56292" y="35077"/>
                  <a:pt x="57019" y="34752"/>
                  <a:pt x="57745" y="34325"/>
                </a:cubicBezTo>
                <a:cubicBezTo>
                  <a:pt x="59425" y="33298"/>
                  <a:pt x="60978" y="32245"/>
                  <a:pt x="62557" y="31193"/>
                </a:cubicBezTo>
                <a:cubicBezTo>
                  <a:pt x="62758" y="31092"/>
                  <a:pt x="62758" y="30691"/>
                  <a:pt x="62984" y="30265"/>
                </a:cubicBezTo>
                <a:lnTo>
                  <a:pt x="62984" y="30265"/>
                </a:lnTo>
                <a:cubicBezTo>
                  <a:pt x="61831" y="30691"/>
                  <a:pt x="60878" y="30992"/>
                  <a:pt x="60051" y="31318"/>
                </a:cubicBezTo>
                <a:cubicBezTo>
                  <a:pt x="59951" y="31193"/>
                  <a:pt x="59951" y="31092"/>
                  <a:pt x="59951" y="31092"/>
                </a:cubicBezTo>
                <a:cubicBezTo>
                  <a:pt x="60352" y="30566"/>
                  <a:pt x="60778" y="30165"/>
                  <a:pt x="61204" y="29739"/>
                </a:cubicBezTo>
                <a:cubicBezTo>
                  <a:pt x="61605" y="29639"/>
                  <a:pt x="61931" y="29538"/>
                  <a:pt x="62232" y="29438"/>
                </a:cubicBezTo>
                <a:cubicBezTo>
                  <a:pt x="62357" y="29012"/>
                  <a:pt x="62457" y="28686"/>
                  <a:pt x="62557" y="28285"/>
                </a:cubicBezTo>
                <a:cubicBezTo>
                  <a:pt x="63364" y="27968"/>
                  <a:pt x="64075" y="27674"/>
                  <a:pt x="64110" y="26684"/>
                </a:cubicBezTo>
                <a:lnTo>
                  <a:pt x="64110" y="26684"/>
                </a:lnTo>
                <a:cubicBezTo>
                  <a:pt x="63851" y="26844"/>
                  <a:pt x="63639" y="26973"/>
                  <a:pt x="63184" y="27233"/>
                </a:cubicBezTo>
                <a:cubicBezTo>
                  <a:pt x="64437" y="24000"/>
                  <a:pt x="65991" y="21067"/>
                  <a:pt x="65490" y="17634"/>
                </a:cubicBezTo>
                <a:cubicBezTo>
                  <a:pt x="65264" y="17634"/>
                  <a:pt x="65064" y="17734"/>
                  <a:pt x="64863" y="17834"/>
                </a:cubicBezTo>
                <a:cubicBezTo>
                  <a:pt x="64638" y="17308"/>
                  <a:pt x="64537" y="16782"/>
                  <a:pt x="64337" y="16280"/>
                </a:cubicBezTo>
                <a:lnTo>
                  <a:pt x="64337" y="16381"/>
                </a:lnTo>
                <a:cubicBezTo>
                  <a:pt x="64337" y="15754"/>
                  <a:pt x="64337" y="15228"/>
                  <a:pt x="64237" y="14701"/>
                </a:cubicBezTo>
                <a:cubicBezTo>
                  <a:pt x="63911" y="14601"/>
                  <a:pt x="63610" y="14401"/>
                  <a:pt x="63485" y="14401"/>
                </a:cubicBezTo>
                <a:cubicBezTo>
                  <a:pt x="62858" y="13548"/>
                  <a:pt x="62457" y="12922"/>
                  <a:pt x="62031" y="12195"/>
                </a:cubicBezTo>
                <a:cubicBezTo>
                  <a:pt x="62131" y="11769"/>
                  <a:pt x="62232" y="11268"/>
                  <a:pt x="62232" y="10842"/>
                </a:cubicBezTo>
                <a:cubicBezTo>
                  <a:pt x="62131" y="10741"/>
                  <a:pt x="61931" y="10641"/>
                  <a:pt x="61931" y="10641"/>
                </a:cubicBezTo>
                <a:cubicBezTo>
                  <a:pt x="61931" y="9889"/>
                  <a:pt x="62031" y="9263"/>
                  <a:pt x="62031" y="8761"/>
                </a:cubicBezTo>
                <a:lnTo>
                  <a:pt x="62031" y="8761"/>
                </a:lnTo>
                <a:cubicBezTo>
                  <a:pt x="61831" y="9263"/>
                  <a:pt x="61505" y="9789"/>
                  <a:pt x="61304" y="10315"/>
                </a:cubicBezTo>
                <a:cubicBezTo>
                  <a:pt x="61204" y="10215"/>
                  <a:pt x="61104" y="10215"/>
                  <a:pt x="61104" y="10215"/>
                </a:cubicBezTo>
                <a:cubicBezTo>
                  <a:pt x="61204" y="9588"/>
                  <a:pt x="61304" y="8962"/>
                  <a:pt x="61405" y="8335"/>
                </a:cubicBezTo>
                <a:cubicBezTo>
                  <a:pt x="61481" y="8335"/>
                  <a:pt x="61557" y="8277"/>
                  <a:pt x="61645" y="8249"/>
                </a:cubicBezTo>
                <a:lnTo>
                  <a:pt x="61645" y="8249"/>
                </a:lnTo>
                <a:cubicBezTo>
                  <a:pt x="61399" y="7944"/>
                  <a:pt x="61109" y="7613"/>
                  <a:pt x="60778" y="7283"/>
                </a:cubicBezTo>
                <a:cubicBezTo>
                  <a:pt x="60978" y="7082"/>
                  <a:pt x="61104" y="6882"/>
                  <a:pt x="61405" y="6456"/>
                </a:cubicBezTo>
                <a:cubicBezTo>
                  <a:pt x="60051" y="5303"/>
                  <a:pt x="59324" y="3624"/>
                  <a:pt x="57344" y="2997"/>
                </a:cubicBezTo>
                <a:cubicBezTo>
                  <a:pt x="56091" y="2696"/>
                  <a:pt x="54613" y="2270"/>
                  <a:pt x="53886" y="917"/>
                </a:cubicBezTo>
                <a:cubicBezTo>
                  <a:pt x="53159" y="716"/>
                  <a:pt x="52332" y="716"/>
                  <a:pt x="51705" y="390"/>
                </a:cubicBezTo>
                <a:cubicBezTo>
                  <a:pt x="51235" y="110"/>
                  <a:pt x="50784" y="1"/>
                  <a:pt x="50338" y="1"/>
                </a:cubicBezTo>
                <a:close/>
              </a:path>
            </a:pathLst>
          </a:custGeom>
          <a:solidFill>
            <a:srgbClr val="FBDF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3"/>
          <p:cNvSpPr txBox="1"/>
          <p:nvPr>
            <p:ph idx="4294967295" type="subTitle"/>
          </p:nvPr>
        </p:nvSpPr>
        <p:spPr>
          <a:xfrm>
            <a:off x="2370980" y="3604363"/>
            <a:ext cx="1455900" cy="6519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000"/>
              <a:t>You can replace the image on the screen with your own</a:t>
            </a:r>
            <a:endParaRPr sz="1000"/>
          </a:p>
        </p:txBody>
      </p:sp>
      <p:sp>
        <p:nvSpPr>
          <p:cNvPr id="924" name="Google Shape;924;p33"/>
          <p:cNvSpPr txBox="1"/>
          <p:nvPr/>
        </p:nvSpPr>
        <p:spPr>
          <a:xfrm>
            <a:off x="2370973" y="3353675"/>
            <a:ext cx="1455900" cy="3648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800">
                <a:solidFill>
                  <a:srgbClr val="434343"/>
                </a:solidFill>
                <a:latin typeface="Barrio"/>
                <a:ea typeface="Barrio"/>
                <a:cs typeface="Barrio"/>
                <a:sym typeface="Barrio"/>
              </a:rPr>
              <a:t>JOHN DOE</a:t>
            </a:r>
            <a:endParaRPr sz="1800">
              <a:solidFill>
                <a:srgbClr val="434343"/>
              </a:solidFill>
              <a:latin typeface="Barrio"/>
              <a:ea typeface="Barrio"/>
              <a:cs typeface="Barrio"/>
              <a:sym typeface="Barrio"/>
            </a:endParaRPr>
          </a:p>
        </p:txBody>
      </p:sp>
      <p:sp>
        <p:nvSpPr>
          <p:cNvPr id="925" name="Google Shape;925;p33"/>
          <p:cNvSpPr txBox="1"/>
          <p:nvPr>
            <p:ph idx="4294967295" type="subTitle"/>
          </p:nvPr>
        </p:nvSpPr>
        <p:spPr>
          <a:xfrm>
            <a:off x="5317280" y="3604363"/>
            <a:ext cx="1455900" cy="6519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000"/>
              <a:t>You can replace the image on the screen with your own</a:t>
            </a:r>
            <a:endParaRPr sz="1000"/>
          </a:p>
        </p:txBody>
      </p:sp>
      <p:sp>
        <p:nvSpPr>
          <p:cNvPr id="926" name="Google Shape;926;p33"/>
          <p:cNvSpPr txBox="1"/>
          <p:nvPr/>
        </p:nvSpPr>
        <p:spPr>
          <a:xfrm>
            <a:off x="5317273" y="3353675"/>
            <a:ext cx="1455900" cy="36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rgbClr val="434343"/>
                </a:solidFill>
                <a:latin typeface="Barrio"/>
                <a:ea typeface="Barrio"/>
                <a:cs typeface="Barrio"/>
                <a:sym typeface="Barrio"/>
              </a:rPr>
              <a:t>JENNA DOE</a:t>
            </a:r>
            <a:endParaRPr sz="1800">
              <a:solidFill>
                <a:srgbClr val="434343"/>
              </a:solidFill>
              <a:latin typeface="Barrio"/>
              <a:ea typeface="Barrio"/>
              <a:cs typeface="Barrio"/>
              <a:sym typeface="Barrio"/>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930" name="Shape 930"/>
        <p:cNvGrpSpPr/>
        <p:nvPr/>
      </p:nvGrpSpPr>
      <p:grpSpPr>
        <a:xfrm>
          <a:off x="0" y="0"/>
          <a:ext cx="0" cy="0"/>
          <a:chOff x="0" y="0"/>
          <a:chExt cx="0" cy="0"/>
        </a:xfrm>
      </p:grpSpPr>
      <p:sp>
        <p:nvSpPr>
          <p:cNvPr id="931" name="Google Shape;931;p34"/>
          <p:cNvSpPr/>
          <p:nvPr/>
        </p:nvSpPr>
        <p:spPr>
          <a:xfrm rot="-3367010">
            <a:off x="602991" y="1966858"/>
            <a:ext cx="2312382" cy="1628454"/>
          </a:xfrm>
          <a:custGeom>
            <a:rect b="b" l="l" r="r" t="t"/>
            <a:pathLst>
              <a:path extrusionOk="0" h="27870" w="39575">
                <a:moveTo>
                  <a:pt x="37068" y="4887"/>
                </a:moveTo>
                <a:cubicBezTo>
                  <a:pt x="37035" y="4887"/>
                  <a:pt x="36998" y="4887"/>
                  <a:pt x="36965" y="4892"/>
                </a:cubicBezTo>
                <a:lnTo>
                  <a:pt x="36965" y="4892"/>
                </a:lnTo>
                <a:cubicBezTo>
                  <a:pt x="37027" y="4958"/>
                  <a:pt x="37090" y="5023"/>
                  <a:pt x="37157" y="5094"/>
                </a:cubicBezTo>
                <a:lnTo>
                  <a:pt x="37157" y="5094"/>
                </a:lnTo>
                <a:cubicBezTo>
                  <a:pt x="37105" y="5030"/>
                  <a:pt x="37068" y="4963"/>
                  <a:pt x="37068" y="4887"/>
                </a:cubicBezTo>
                <a:close/>
                <a:moveTo>
                  <a:pt x="37157" y="5094"/>
                </a:moveTo>
                <a:cubicBezTo>
                  <a:pt x="37190" y="5134"/>
                  <a:pt x="37230" y="5174"/>
                  <a:pt x="37269" y="5213"/>
                </a:cubicBezTo>
                <a:cubicBezTo>
                  <a:pt x="37230" y="5171"/>
                  <a:pt x="37193" y="5132"/>
                  <a:pt x="37157" y="5094"/>
                </a:cubicBezTo>
                <a:close/>
                <a:moveTo>
                  <a:pt x="17645" y="13459"/>
                </a:moveTo>
                <a:cubicBezTo>
                  <a:pt x="17745" y="13559"/>
                  <a:pt x="17745" y="13559"/>
                  <a:pt x="17845" y="13559"/>
                </a:cubicBezTo>
                <a:cubicBezTo>
                  <a:pt x="17745" y="13659"/>
                  <a:pt x="17645" y="13785"/>
                  <a:pt x="17544" y="13885"/>
                </a:cubicBezTo>
                <a:lnTo>
                  <a:pt x="17419" y="13885"/>
                </a:lnTo>
                <a:cubicBezTo>
                  <a:pt x="17544" y="13785"/>
                  <a:pt x="17645" y="13659"/>
                  <a:pt x="17645" y="13459"/>
                </a:cubicBezTo>
                <a:close/>
                <a:moveTo>
                  <a:pt x="27870" y="14812"/>
                </a:moveTo>
                <a:lnTo>
                  <a:pt x="27870" y="14912"/>
                </a:lnTo>
                <a:cubicBezTo>
                  <a:pt x="27770" y="14912"/>
                  <a:pt x="27670" y="15038"/>
                  <a:pt x="27670" y="15038"/>
                </a:cubicBezTo>
                <a:cubicBezTo>
                  <a:pt x="27570" y="15038"/>
                  <a:pt x="27570" y="14912"/>
                  <a:pt x="27570" y="14912"/>
                </a:cubicBezTo>
                <a:cubicBezTo>
                  <a:pt x="27670" y="14912"/>
                  <a:pt x="27770" y="14812"/>
                  <a:pt x="27870" y="14812"/>
                </a:cubicBezTo>
                <a:close/>
                <a:moveTo>
                  <a:pt x="38422" y="15965"/>
                </a:moveTo>
                <a:cubicBezTo>
                  <a:pt x="38422" y="15968"/>
                  <a:pt x="38423" y="15971"/>
                  <a:pt x="38424" y="15975"/>
                </a:cubicBezTo>
                <a:lnTo>
                  <a:pt x="38424" y="15975"/>
                </a:lnTo>
                <a:cubicBezTo>
                  <a:pt x="38454" y="15968"/>
                  <a:pt x="38487" y="15965"/>
                  <a:pt x="38522" y="15965"/>
                </a:cubicBezTo>
                <a:close/>
                <a:moveTo>
                  <a:pt x="27570" y="15765"/>
                </a:moveTo>
                <a:lnTo>
                  <a:pt x="27570" y="15765"/>
                </a:lnTo>
                <a:cubicBezTo>
                  <a:pt x="27444" y="15865"/>
                  <a:pt x="27244" y="15965"/>
                  <a:pt x="27043" y="16166"/>
                </a:cubicBezTo>
                <a:cubicBezTo>
                  <a:pt x="27043" y="16065"/>
                  <a:pt x="26943" y="16065"/>
                  <a:pt x="26943" y="15965"/>
                </a:cubicBezTo>
                <a:cubicBezTo>
                  <a:pt x="27144" y="15965"/>
                  <a:pt x="27344" y="15865"/>
                  <a:pt x="27570" y="15765"/>
                </a:cubicBezTo>
                <a:close/>
                <a:moveTo>
                  <a:pt x="25464" y="15865"/>
                </a:moveTo>
                <a:lnTo>
                  <a:pt x="25464" y="15865"/>
                </a:lnTo>
                <a:cubicBezTo>
                  <a:pt x="25364" y="16065"/>
                  <a:pt x="25364" y="16166"/>
                  <a:pt x="25264" y="16291"/>
                </a:cubicBezTo>
                <a:cubicBezTo>
                  <a:pt x="25264" y="16291"/>
                  <a:pt x="25164" y="16291"/>
                  <a:pt x="25063" y="16391"/>
                </a:cubicBezTo>
                <a:lnTo>
                  <a:pt x="24938" y="16291"/>
                </a:lnTo>
                <a:cubicBezTo>
                  <a:pt x="25063" y="16166"/>
                  <a:pt x="25264" y="16065"/>
                  <a:pt x="25464" y="15865"/>
                </a:cubicBezTo>
                <a:close/>
                <a:moveTo>
                  <a:pt x="35815" y="17218"/>
                </a:moveTo>
                <a:cubicBezTo>
                  <a:pt x="35916" y="17318"/>
                  <a:pt x="35916" y="17318"/>
                  <a:pt x="35916" y="17419"/>
                </a:cubicBezTo>
                <a:cubicBezTo>
                  <a:pt x="35815" y="17419"/>
                  <a:pt x="35715" y="17544"/>
                  <a:pt x="35590" y="17544"/>
                </a:cubicBezTo>
                <a:cubicBezTo>
                  <a:pt x="35590" y="17544"/>
                  <a:pt x="35590" y="17419"/>
                  <a:pt x="35489" y="17419"/>
                </a:cubicBezTo>
                <a:cubicBezTo>
                  <a:pt x="35590" y="17419"/>
                  <a:pt x="35715" y="17318"/>
                  <a:pt x="35815" y="17218"/>
                </a:cubicBezTo>
                <a:close/>
                <a:moveTo>
                  <a:pt x="35815" y="18045"/>
                </a:moveTo>
                <a:lnTo>
                  <a:pt x="35815" y="18171"/>
                </a:lnTo>
                <a:lnTo>
                  <a:pt x="35715" y="18171"/>
                </a:lnTo>
                <a:cubicBezTo>
                  <a:pt x="35715" y="18171"/>
                  <a:pt x="35715" y="18045"/>
                  <a:pt x="35815" y="18045"/>
                </a:cubicBezTo>
                <a:close/>
                <a:moveTo>
                  <a:pt x="11053" y="20351"/>
                </a:moveTo>
                <a:cubicBezTo>
                  <a:pt x="11053" y="20877"/>
                  <a:pt x="10326" y="21604"/>
                  <a:pt x="9499" y="21805"/>
                </a:cubicBezTo>
                <a:cubicBezTo>
                  <a:pt x="9800" y="21504"/>
                  <a:pt x="10026" y="21404"/>
                  <a:pt x="10226" y="21178"/>
                </a:cubicBezTo>
                <a:cubicBezTo>
                  <a:pt x="10226" y="20677"/>
                  <a:pt x="10527" y="20351"/>
                  <a:pt x="11053" y="20351"/>
                </a:cubicBezTo>
                <a:close/>
                <a:moveTo>
                  <a:pt x="30212" y="0"/>
                </a:moveTo>
                <a:cubicBezTo>
                  <a:pt x="29891" y="0"/>
                  <a:pt x="29573" y="89"/>
                  <a:pt x="29224" y="201"/>
                </a:cubicBezTo>
                <a:cubicBezTo>
                  <a:pt x="28823" y="401"/>
                  <a:pt x="28397" y="401"/>
                  <a:pt x="27971" y="501"/>
                </a:cubicBezTo>
                <a:lnTo>
                  <a:pt x="27971" y="301"/>
                </a:lnTo>
                <a:cubicBezTo>
                  <a:pt x="26191" y="1028"/>
                  <a:pt x="24437" y="1880"/>
                  <a:pt x="22657" y="2607"/>
                </a:cubicBezTo>
                <a:cubicBezTo>
                  <a:pt x="22231" y="2807"/>
                  <a:pt x="21805" y="3008"/>
                  <a:pt x="21404" y="3133"/>
                </a:cubicBezTo>
                <a:cubicBezTo>
                  <a:pt x="20878" y="3333"/>
                  <a:pt x="20251" y="3434"/>
                  <a:pt x="19725" y="3634"/>
                </a:cubicBezTo>
                <a:lnTo>
                  <a:pt x="15966" y="5514"/>
                </a:lnTo>
                <a:cubicBezTo>
                  <a:pt x="15865" y="5577"/>
                  <a:pt x="15759" y="5633"/>
                  <a:pt x="15665" y="5633"/>
                </a:cubicBezTo>
                <a:cubicBezTo>
                  <a:pt x="15571" y="5633"/>
                  <a:pt x="15489" y="5577"/>
                  <a:pt x="15439" y="5414"/>
                </a:cubicBezTo>
                <a:lnTo>
                  <a:pt x="15439" y="5514"/>
                </a:lnTo>
                <a:cubicBezTo>
                  <a:pt x="15138" y="5639"/>
                  <a:pt x="14913" y="5840"/>
                  <a:pt x="14612" y="6040"/>
                </a:cubicBezTo>
                <a:cubicBezTo>
                  <a:pt x="13559" y="6266"/>
                  <a:pt x="12933" y="6566"/>
                  <a:pt x="12006" y="7394"/>
                </a:cubicBezTo>
                <a:cubicBezTo>
                  <a:pt x="11814" y="7585"/>
                  <a:pt x="11631" y="7699"/>
                  <a:pt x="11447" y="7699"/>
                </a:cubicBezTo>
                <a:cubicBezTo>
                  <a:pt x="11318" y="7699"/>
                  <a:pt x="11188" y="7643"/>
                  <a:pt x="11053" y="7519"/>
                </a:cubicBezTo>
                <a:lnTo>
                  <a:pt x="11053" y="7619"/>
                </a:lnTo>
                <a:cubicBezTo>
                  <a:pt x="10853" y="7719"/>
                  <a:pt x="10652" y="7820"/>
                  <a:pt x="10427" y="8020"/>
                </a:cubicBezTo>
                <a:cubicBezTo>
                  <a:pt x="10326" y="8246"/>
                  <a:pt x="10226" y="8446"/>
                  <a:pt x="10126" y="8546"/>
                </a:cubicBezTo>
                <a:cubicBezTo>
                  <a:pt x="9399" y="9073"/>
                  <a:pt x="8647" y="9599"/>
                  <a:pt x="7920" y="10125"/>
                </a:cubicBezTo>
                <a:cubicBezTo>
                  <a:pt x="7620" y="10326"/>
                  <a:pt x="7294" y="10526"/>
                  <a:pt x="6993" y="10752"/>
                </a:cubicBezTo>
                <a:lnTo>
                  <a:pt x="7093" y="10852"/>
                </a:lnTo>
                <a:cubicBezTo>
                  <a:pt x="6893" y="10852"/>
                  <a:pt x="6567" y="10852"/>
                  <a:pt x="6567" y="10952"/>
                </a:cubicBezTo>
                <a:cubicBezTo>
                  <a:pt x="5414" y="11905"/>
                  <a:pt x="4387" y="12732"/>
                  <a:pt x="3434" y="13659"/>
                </a:cubicBezTo>
                <a:cubicBezTo>
                  <a:pt x="2607" y="14411"/>
                  <a:pt x="1655" y="15038"/>
                  <a:pt x="928" y="15965"/>
                </a:cubicBezTo>
                <a:cubicBezTo>
                  <a:pt x="101" y="16917"/>
                  <a:pt x="201" y="17945"/>
                  <a:pt x="101" y="18998"/>
                </a:cubicBezTo>
                <a:cubicBezTo>
                  <a:pt x="1" y="19524"/>
                  <a:pt x="301" y="20151"/>
                  <a:pt x="627" y="20552"/>
                </a:cubicBezTo>
                <a:cubicBezTo>
                  <a:pt x="828" y="20877"/>
                  <a:pt x="1354" y="21078"/>
                  <a:pt x="1655" y="21303"/>
                </a:cubicBezTo>
                <a:cubicBezTo>
                  <a:pt x="1980" y="21504"/>
                  <a:pt x="2381" y="21704"/>
                  <a:pt x="2607" y="21930"/>
                </a:cubicBezTo>
                <a:cubicBezTo>
                  <a:pt x="2607" y="22231"/>
                  <a:pt x="2507" y="22431"/>
                  <a:pt x="2381" y="22657"/>
                </a:cubicBezTo>
                <a:cubicBezTo>
                  <a:pt x="2607" y="23058"/>
                  <a:pt x="2707" y="23484"/>
                  <a:pt x="2908" y="23910"/>
                </a:cubicBezTo>
                <a:cubicBezTo>
                  <a:pt x="3234" y="24010"/>
                  <a:pt x="3434" y="24010"/>
                  <a:pt x="3760" y="24110"/>
                </a:cubicBezTo>
                <a:cubicBezTo>
                  <a:pt x="3760" y="24311"/>
                  <a:pt x="3760" y="24537"/>
                  <a:pt x="3860" y="24837"/>
                </a:cubicBezTo>
                <a:cubicBezTo>
                  <a:pt x="4387" y="24737"/>
                  <a:pt x="4888" y="24737"/>
                  <a:pt x="5414" y="24637"/>
                </a:cubicBezTo>
                <a:lnTo>
                  <a:pt x="5414" y="24637"/>
                </a:lnTo>
                <a:cubicBezTo>
                  <a:pt x="5214" y="25063"/>
                  <a:pt x="4888" y="25364"/>
                  <a:pt x="4587" y="25689"/>
                </a:cubicBezTo>
                <a:cubicBezTo>
                  <a:pt x="4687" y="25790"/>
                  <a:pt x="4687" y="25790"/>
                  <a:pt x="4788" y="25890"/>
                </a:cubicBezTo>
                <a:cubicBezTo>
                  <a:pt x="5113" y="25790"/>
                  <a:pt x="5414" y="25790"/>
                  <a:pt x="5840" y="25689"/>
                </a:cubicBezTo>
                <a:cubicBezTo>
                  <a:pt x="6041" y="25689"/>
                  <a:pt x="6266" y="25790"/>
                  <a:pt x="6467" y="25790"/>
                </a:cubicBezTo>
                <a:cubicBezTo>
                  <a:pt x="6467" y="25689"/>
                  <a:pt x="6467" y="25689"/>
                  <a:pt x="6567" y="25464"/>
                </a:cubicBezTo>
                <a:cubicBezTo>
                  <a:pt x="6667" y="25564"/>
                  <a:pt x="6893" y="25689"/>
                  <a:pt x="7093" y="25790"/>
                </a:cubicBezTo>
                <a:cubicBezTo>
                  <a:pt x="6893" y="25990"/>
                  <a:pt x="6767" y="26090"/>
                  <a:pt x="6667" y="26316"/>
                </a:cubicBezTo>
                <a:cubicBezTo>
                  <a:pt x="7294" y="26516"/>
                  <a:pt x="7920" y="26717"/>
                  <a:pt x="8773" y="27043"/>
                </a:cubicBezTo>
                <a:cubicBezTo>
                  <a:pt x="9012" y="27043"/>
                  <a:pt x="9296" y="26995"/>
                  <a:pt x="9595" y="26995"/>
                </a:cubicBezTo>
                <a:cubicBezTo>
                  <a:pt x="10079" y="26995"/>
                  <a:pt x="10604" y="27119"/>
                  <a:pt x="11053" y="27770"/>
                </a:cubicBezTo>
                <a:lnTo>
                  <a:pt x="14813" y="27770"/>
                </a:lnTo>
                <a:cubicBezTo>
                  <a:pt x="15138" y="27770"/>
                  <a:pt x="15439" y="27770"/>
                  <a:pt x="15865" y="27870"/>
                </a:cubicBezTo>
                <a:cubicBezTo>
                  <a:pt x="16066" y="27669"/>
                  <a:pt x="16392" y="27444"/>
                  <a:pt x="16692" y="27444"/>
                </a:cubicBezTo>
                <a:cubicBezTo>
                  <a:pt x="19299" y="26817"/>
                  <a:pt x="21705" y="25564"/>
                  <a:pt x="24311" y="25263"/>
                </a:cubicBezTo>
                <a:cubicBezTo>
                  <a:pt x="26091" y="25063"/>
                  <a:pt x="27870" y="24311"/>
                  <a:pt x="29449" y="23384"/>
                </a:cubicBezTo>
                <a:cubicBezTo>
                  <a:pt x="29550" y="23283"/>
                  <a:pt x="29750" y="23183"/>
                  <a:pt x="29850" y="23058"/>
                </a:cubicBezTo>
                <a:cubicBezTo>
                  <a:pt x="29650" y="22958"/>
                  <a:pt x="29550" y="22958"/>
                  <a:pt x="29324" y="22857"/>
                </a:cubicBezTo>
                <a:cubicBezTo>
                  <a:pt x="30702" y="22130"/>
                  <a:pt x="31956" y="21404"/>
                  <a:pt x="33309" y="20777"/>
                </a:cubicBezTo>
                <a:lnTo>
                  <a:pt x="33309" y="21178"/>
                </a:lnTo>
                <a:cubicBezTo>
                  <a:pt x="33710" y="20978"/>
                  <a:pt x="34236" y="20777"/>
                  <a:pt x="34662" y="20552"/>
                </a:cubicBezTo>
                <a:lnTo>
                  <a:pt x="37469" y="18672"/>
                </a:lnTo>
                <a:cubicBezTo>
                  <a:pt x="37595" y="18572"/>
                  <a:pt x="37695" y="18371"/>
                  <a:pt x="37795" y="18045"/>
                </a:cubicBezTo>
                <a:lnTo>
                  <a:pt x="37795" y="18045"/>
                </a:lnTo>
                <a:cubicBezTo>
                  <a:pt x="37068" y="18371"/>
                  <a:pt x="36542" y="18572"/>
                  <a:pt x="36016" y="18672"/>
                </a:cubicBezTo>
                <a:cubicBezTo>
                  <a:pt x="36016" y="18672"/>
                  <a:pt x="35916" y="18672"/>
                  <a:pt x="35916" y="18572"/>
                </a:cubicBezTo>
                <a:cubicBezTo>
                  <a:pt x="36216" y="18371"/>
                  <a:pt x="36442" y="18045"/>
                  <a:pt x="36743" y="17745"/>
                </a:cubicBezTo>
                <a:cubicBezTo>
                  <a:pt x="36968" y="17745"/>
                  <a:pt x="37169" y="17644"/>
                  <a:pt x="37369" y="17644"/>
                </a:cubicBezTo>
                <a:cubicBezTo>
                  <a:pt x="37369" y="17318"/>
                  <a:pt x="37469" y="17118"/>
                  <a:pt x="37469" y="16917"/>
                </a:cubicBezTo>
                <a:cubicBezTo>
                  <a:pt x="37993" y="16693"/>
                  <a:pt x="38516" y="16494"/>
                  <a:pt x="38424" y="15975"/>
                </a:cubicBezTo>
                <a:lnTo>
                  <a:pt x="38424" y="15975"/>
                </a:lnTo>
                <a:cubicBezTo>
                  <a:pt x="38279" y="16004"/>
                  <a:pt x="38164" y="16105"/>
                  <a:pt x="37895" y="16291"/>
                </a:cubicBezTo>
                <a:cubicBezTo>
                  <a:pt x="38622" y="14286"/>
                  <a:pt x="39575" y="12632"/>
                  <a:pt x="39249" y="10526"/>
                </a:cubicBezTo>
                <a:cubicBezTo>
                  <a:pt x="39166" y="10526"/>
                  <a:pt x="39084" y="10612"/>
                  <a:pt x="38945" y="10641"/>
                </a:cubicBezTo>
                <a:lnTo>
                  <a:pt x="38945" y="10641"/>
                </a:lnTo>
                <a:cubicBezTo>
                  <a:pt x="38845" y="10320"/>
                  <a:pt x="38721" y="10022"/>
                  <a:pt x="38622" y="9699"/>
                </a:cubicBezTo>
                <a:cubicBezTo>
                  <a:pt x="38522" y="9399"/>
                  <a:pt x="38522" y="9073"/>
                  <a:pt x="38522" y="8772"/>
                </a:cubicBezTo>
                <a:cubicBezTo>
                  <a:pt x="38322" y="8647"/>
                  <a:pt x="38096" y="8647"/>
                  <a:pt x="37996" y="8546"/>
                </a:cubicBezTo>
                <a:cubicBezTo>
                  <a:pt x="37695" y="8145"/>
                  <a:pt x="37469" y="7719"/>
                  <a:pt x="37169" y="7293"/>
                </a:cubicBezTo>
                <a:cubicBezTo>
                  <a:pt x="37269" y="7093"/>
                  <a:pt x="37269" y="6767"/>
                  <a:pt x="37369" y="6466"/>
                </a:cubicBezTo>
                <a:cubicBezTo>
                  <a:pt x="37269" y="6366"/>
                  <a:pt x="37169" y="6366"/>
                  <a:pt x="37169" y="6366"/>
                </a:cubicBezTo>
                <a:lnTo>
                  <a:pt x="37169" y="5213"/>
                </a:lnTo>
                <a:cubicBezTo>
                  <a:pt x="37068" y="5514"/>
                  <a:pt x="36843" y="5840"/>
                  <a:pt x="36743" y="6140"/>
                </a:cubicBezTo>
                <a:cubicBezTo>
                  <a:pt x="36743" y="6140"/>
                  <a:pt x="36642" y="6140"/>
                  <a:pt x="36642" y="6040"/>
                </a:cubicBezTo>
                <a:cubicBezTo>
                  <a:pt x="36642" y="5739"/>
                  <a:pt x="36743" y="5313"/>
                  <a:pt x="36843" y="5013"/>
                </a:cubicBezTo>
                <a:cubicBezTo>
                  <a:pt x="36843" y="4929"/>
                  <a:pt x="36898" y="4901"/>
                  <a:pt x="36965" y="4892"/>
                </a:cubicBezTo>
                <a:lnTo>
                  <a:pt x="36965" y="4892"/>
                </a:lnTo>
                <a:cubicBezTo>
                  <a:pt x="36795" y="4713"/>
                  <a:pt x="36634" y="4533"/>
                  <a:pt x="36442" y="4261"/>
                </a:cubicBezTo>
                <a:lnTo>
                  <a:pt x="36843" y="3860"/>
                </a:lnTo>
                <a:cubicBezTo>
                  <a:pt x="36016" y="3133"/>
                  <a:pt x="35590" y="2080"/>
                  <a:pt x="34337" y="1754"/>
                </a:cubicBezTo>
                <a:cubicBezTo>
                  <a:pt x="33610" y="1554"/>
                  <a:pt x="32783" y="1353"/>
                  <a:pt x="32357" y="501"/>
                </a:cubicBezTo>
                <a:cubicBezTo>
                  <a:pt x="31830" y="401"/>
                  <a:pt x="31429" y="401"/>
                  <a:pt x="31003" y="201"/>
                </a:cubicBezTo>
                <a:cubicBezTo>
                  <a:pt x="30726" y="56"/>
                  <a:pt x="30468" y="0"/>
                  <a:pt x="30212" y="0"/>
                </a:cubicBezTo>
                <a:close/>
              </a:path>
            </a:pathLst>
          </a:custGeom>
          <a:solidFill>
            <a:srgbClr val="FF8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4"/>
          <p:cNvSpPr/>
          <p:nvPr/>
        </p:nvSpPr>
        <p:spPr>
          <a:xfrm>
            <a:off x="647223" y="2261401"/>
            <a:ext cx="2432465" cy="1712368"/>
          </a:xfrm>
          <a:custGeom>
            <a:rect b="b" l="l" r="r" t="t"/>
            <a:pathLst>
              <a:path extrusionOk="0" h="46456" w="65992">
                <a:moveTo>
                  <a:pt x="61730" y="8235"/>
                </a:moveTo>
                <a:cubicBezTo>
                  <a:pt x="61701" y="8235"/>
                  <a:pt x="61672" y="8241"/>
                  <a:pt x="61645" y="8249"/>
                </a:cubicBezTo>
                <a:lnTo>
                  <a:pt x="61645" y="8249"/>
                </a:lnTo>
                <a:cubicBezTo>
                  <a:pt x="61763" y="8397"/>
                  <a:pt x="61871" y="8538"/>
                  <a:pt x="61967" y="8671"/>
                </a:cubicBezTo>
                <a:lnTo>
                  <a:pt x="61967" y="8671"/>
                </a:lnTo>
                <a:cubicBezTo>
                  <a:pt x="61888" y="8550"/>
                  <a:pt x="61809" y="8393"/>
                  <a:pt x="61730" y="8235"/>
                </a:cubicBezTo>
                <a:close/>
                <a:moveTo>
                  <a:pt x="61967" y="8671"/>
                </a:moveTo>
                <a:cubicBezTo>
                  <a:pt x="61988" y="8704"/>
                  <a:pt x="62010" y="8735"/>
                  <a:pt x="62031" y="8761"/>
                </a:cubicBezTo>
                <a:cubicBezTo>
                  <a:pt x="62010" y="8732"/>
                  <a:pt x="61989" y="8702"/>
                  <a:pt x="61967" y="8671"/>
                </a:cubicBezTo>
                <a:close/>
                <a:moveTo>
                  <a:pt x="29449" y="22546"/>
                </a:moveTo>
                <a:cubicBezTo>
                  <a:pt x="29550" y="22646"/>
                  <a:pt x="29650" y="22646"/>
                  <a:pt x="29650" y="22746"/>
                </a:cubicBezTo>
                <a:cubicBezTo>
                  <a:pt x="29550" y="22947"/>
                  <a:pt x="29449" y="23173"/>
                  <a:pt x="29249" y="23273"/>
                </a:cubicBezTo>
                <a:cubicBezTo>
                  <a:pt x="29249" y="23273"/>
                  <a:pt x="29149" y="23273"/>
                  <a:pt x="29149" y="23173"/>
                </a:cubicBezTo>
                <a:cubicBezTo>
                  <a:pt x="29249" y="22947"/>
                  <a:pt x="29349" y="22746"/>
                  <a:pt x="29449" y="22546"/>
                </a:cubicBezTo>
                <a:close/>
                <a:moveTo>
                  <a:pt x="46367" y="24726"/>
                </a:moveTo>
                <a:cubicBezTo>
                  <a:pt x="46467" y="24827"/>
                  <a:pt x="46467" y="24827"/>
                  <a:pt x="46467" y="24927"/>
                </a:cubicBezTo>
                <a:cubicBezTo>
                  <a:pt x="46367" y="25052"/>
                  <a:pt x="46166" y="25052"/>
                  <a:pt x="46066" y="25152"/>
                </a:cubicBezTo>
                <a:cubicBezTo>
                  <a:pt x="46066" y="25052"/>
                  <a:pt x="45941" y="25052"/>
                  <a:pt x="45941" y="24927"/>
                </a:cubicBezTo>
                <a:cubicBezTo>
                  <a:pt x="46166" y="24927"/>
                  <a:pt x="46267" y="24827"/>
                  <a:pt x="46367" y="24726"/>
                </a:cubicBezTo>
                <a:close/>
                <a:moveTo>
                  <a:pt x="64111" y="26606"/>
                </a:moveTo>
                <a:cubicBezTo>
                  <a:pt x="64111" y="26633"/>
                  <a:pt x="64111" y="26659"/>
                  <a:pt x="64110" y="26684"/>
                </a:cubicBezTo>
                <a:lnTo>
                  <a:pt x="64110" y="26684"/>
                </a:lnTo>
                <a:cubicBezTo>
                  <a:pt x="64151" y="26659"/>
                  <a:pt x="64192" y="26633"/>
                  <a:pt x="64237" y="26606"/>
                </a:cubicBezTo>
                <a:close/>
                <a:moveTo>
                  <a:pt x="45866" y="26430"/>
                </a:moveTo>
                <a:cubicBezTo>
                  <a:pt x="45615" y="26590"/>
                  <a:pt x="45372" y="26753"/>
                  <a:pt x="45114" y="26932"/>
                </a:cubicBezTo>
                <a:cubicBezTo>
                  <a:pt x="45013" y="26932"/>
                  <a:pt x="45013" y="26807"/>
                  <a:pt x="44913" y="26706"/>
                </a:cubicBezTo>
                <a:cubicBezTo>
                  <a:pt x="45281" y="26614"/>
                  <a:pt x="45586" y="26522"/>
                  <a:pt x="45866" y="26430"/>
                </a:cubicBezTo>
                <a:close/>
                <a:moveTo>
                  <a:pt x="42507" y="26506"/>
                </a:moveTo>
                <a:lnTo>
                  <a:pt x="42507" y="26506"/>
                </a:lnTo>
                <a:cubicBezTo>
                  <a:pt x="42307" y="26932"/>
                  <a:pt x="42307" y="27132"/>
                  <a:pt x="42181" y="27132"/>
                </a:cubicBezTo>
                <a:cubicBezTo>
                  <a:pt x="42081" y="27233"/>
                  <a:pt x="41881" y="27333"/>
                  <a:pt x="41680" y="27333"/>
                </a:cubicBezTo>
                <a:cubicBezTo>
                  <a:pt x="41680" y="27333"/>
                  <a:pt x="41680" y="27233"/>
                  <a:pt x="41555" y="27233"/>
                </a:cubicBezTo>
                <a:cubicBezTo>
                  <a:pt x="41780" y="27032"/>
                  <a:pt x="41981" y="26807"/>
                  <a:pt x="42507" y="26506"/>
                </a:cubicBezTo>
                <a:close/>
                <a:moveTo>
                  <a:pt x="59725" y="28912"/>
                </a:moveTo>
                <a:cubicBezTo>
                  <a:pt x="59851" y="28912"/>
                  <a:pt x="59851" y="29012"/>
                  <a:pt x="59851" y="29112"/>
                </a:cubicBezTo>
                <a:cubicBezTo>
                  <a:pt x="59725" y="29112"/>
                  <a:pt x="59525" y="29213"/>
                  <a:pt x="59324" y="29313"/>
                </a:cubicBezTo>
                <a:cubicBezTo>
                  <a:pt x="59324" y="29313"/>
                  <a:pt x="59324" y="29213"/>
                  <a:pt x="59224" y="29112"/>
                </a:cubicBezTo>
                <a:cubicBezTo>
                  <a:pt x="59425" y="29012"/>
                  <a:pt x="59625" y="28912"/>
                  <a:pt x="59725" y="28912"/>
                </a:cubicBezTo>
                <a:close/>
                <a:moveTo>
                  <a:pt x="59725" y="30165"/>
                </a:moveTo>
                <a:cubicBezTo>
                  <a:pt x="59725" y="30265"/>
                  <a:pt x="59625" y="30366"/>
                  <a:pt x="59625" y="30366"/>
                </a:cubicBezTo>
                <a:lnTo>
                  <a:pt x="59525" y="30366"/>
                </a:lnTo>
                <a:cubicBezTo>
                  <a:pt x="59525" y="30265"/>
                  <a:pt x="59625" y="30265"/>
                  <a:pt x="59625" y="30165"/>
                </a:cubicBezTo>
                <a:close/>
                <a:moveTo>
                  <a:pt x="18497" y="34025"/>
                </a:moveTo>
                <a:cubicBezTo>
                  <a:pt x="18497" y="34952"/>
                  <a:pt x="17244" y="36105"/>
                  <a:pt x="15765" y="36431"/>
                </a:cubicBezTo>
                <a:cubicBezTo>
                  <a:pt x="16292" y="36005"/>
                  <a:pt x="16617" y="35704"/>
                  <a:pt x="17018" y="35378"/>
                </a:cubicBezTo>
                <a:cubicBezTo>
                  <a:pt x="17119" y="34551"/>
                  <a:pt x="17545" y="34125"/>
                  <a:pt x="18497" y="34025"/>
                </a:cubicBezTo>
                <a:close/>
                <a:moveTo>
                  <a:pt x="48447" y="38611"/>
                </a:moveTo>
                <a:lnTo>
                  <a:pt x="48447" y="38711"/>
                </a:lnTo>
                <a:lnTo>
                  <a:pt x="48347" y="38711"/>
                </a:lnTo>
                <a:lnTo>
                  <a:pt x="48447" y="38611"/>
                </a:lnTo>
                <a:close/>
                <a:moveTo>
                  <a:pt x="50338" y="1"/>
                </a:moveTo>
                <a:cubicBezTo>
                  <a:pt x="49786" y="1"/>
                  <a:pt x="49241" y="169"/>
                  <a:pt x="48673" y="390"/>
                </a:cubicBezTo>
                <a:cubicBezTo>
                  <a:pt x="48046" y="716"/>
                  <a:pt x="47420" y="716"/>
                  <a:pt x="46693" y="817"/>
                </a:cubicBezTo>
                <a:lnTo>
                  <a:pt x="46693" y="616"/>
                </a:lnTo>
                <a:cubicBezTo>
                  <a:pt x="43660" y="1869"/>
                  <a:pt x="40728" y="3122"/>
                  <a:pt x="37695" y="4476"/>
                </a:cubicBezTo>
                <a:cubicBezTo>
                  <a:pt x="37069" y="4676"/>
                  <a:pt x="36442" y="5102"/>
                  <a:pt x="35715" y="5303"/>
                </a:cubicBezTo>
                <a:cubicBezTo>
                  <a:pt x="34788" y="5629"/>
                  <a:pt x="33835" y="5829"/>
                  <a:pt x="32908" y="6255"/>
                </a:cubicBezTo>
                <a:cubicBezTo>
                  <a:pt x="30803" y="7182"/>
                  <a:pt x="28723" y="8235"/>
                  <a:pt x="26642" y="9263"/>
                </a:cubicBezTo>
                <a:cubicBezTo>
                  <a:pt x="26457" y="9334"/>
                  <a:pt x="26279" y="9462"/>
                  <a:pt x="26101" y="9462"/>
                </a:cubicBezTo>
                <a:cubicBezTo>
                  <a:pt x="25966" y="9462"/>
                  <a:pt x="25830" y="9389"/>
                  <a:pt x="25690" y="9162"/>
                </a:cubicBezTo>
                <a:cubicBezTo>
                  <a:pt x="25264" y="9488"/>
                  <a:pt x="24863" y="9889"/>
                  <a:pt x="24337" y="10215"/>
                </a:cubicBezTo>
                <a:cubicBezTo>
                  <a:pt x="22557" y="10516"/>
                  <a:pt x="21630" y="11042"/>
                  <a:pt x="20051" y="12396"/>
                </a:cubicBezTo>
                <a:cubicBezTo>
                  <a:pt x="19719" y="12664"/>
                  <a:pt x="19387" y="12893"/>
                  <a:pt x="19029" y="12893"/>
                </a:cubicBezTo>
                <a:cubicBezTo>
                  <a:pt x="18820" y="12893"/>
                  <a:pt x="18603" y="12815"/>
                  <a:pt x="18372" y="12621"/>
                </a:cubicBezTo>
                <a:lnTo>
                  <a:pt x="18372" y="12721"/>
                </a:lnTo>
                <a:cubicBezTo>
                  <a:pt x="18071" y="12922"/>
                  <a:pt x="17745" y="13147"/>
                  <a:pt x="17444" y="13448"/>
                </a:cubicBezTo>
                <a:cubicBezTo>
                  <a:pt x="17244" y="13774"/>
                  <a:pt x="17119" y="14175"/>
                  <a:pt x="16818" y="14401"/>
                </a:cubicBezTo>
                <a:cubicBezTo>
                  <a:pt x="15665" y="15228"/>
                  <a:pt x="14412" y="16055"/>
                  <a:pt x="13259" y="17007"/>
                </a:cubicBezTo>
                <a:cubicBezTo>
                  <a:pt x="12733" y="17308"/>
                  <a:pt x="12231" y="17634"/>
                  <a:pt x="11705" y="18035"/>
                </a:cubicBezTo>
                <a:cubicBezTo>
                  <a:pt x="11705" y="18035"/>
                  <a:pt x="11705" y="18160"/>
                  <a:pt x="11805" y="18160"/>
                </a:cubicBezTo>
                <a:cubicBezTo>
                  <a:pt x="11379" y="18160"/>
                  <a:pt x="10978" y="18260"/>
                  <a:pt x="10853" y="18260"/>
                </a:cubicBezTo>
                <a:cubicBezTo>
                  <a:pt x="8973" y="19914"/>
                  <a:pt x="7319" y="21393"/>
                  <a:pt x="5740" y="22847"/>
                </a:cubicBezTo>
                <a:cubicBezTo>
                  <a:pt x="4286" y="24100"/>
                  <a:pt x="2707" y="25152"/>
                  <a:pt x="1454" y="26706"/>
                </a:cubicBezTo>
                <a:cubicBezTo>
                  <a:pt x="201" y="28185"/>
                  <a:pt x="201" y="30065"/>
                  <a:pt x="101" y="31719"/>
                </a:cubicBezTo>
                <a:cubicBezTo>
                  <a:pt x="1" y="32671"/>
                  <a:pt x="527" y="33599"/>
                  <a:pt x="1053" y="34325"/>
                </a:cubicBezTo>
                <a:cubicBezTo>
                  <a:pt x="1354" y="34952"/>
                  <a:pt x="2206" y="35178"/>
                  <a:pt x="2833" y="35579"/>
                </a:cubicBezTo>
                <a:cubicBezTo>
                  <a:pt x="3334" y="35904"/>
                  <a:pt x="3860" y="36330"/>
                  <a:pt x="4387" y="36732"/>
                </a:cubicBezTo>
                <a:cubicBezTo>
                  <a:pt x="4286" y="37158"/>
                  <a:pt x="4186" y="37458"/>
                  <a:pt x="4086" y="37884"/>
                </a:cubicBezTo>
                <a:cubicBezTo>
                  <a:pt x="4286" y="38511"/>
                  <a:pt x="4587" y="39238"/>
                  <a:pt x="4813" y="39965"/>
                </a:cubicBezTo>
                <a:cubicBezTo>
                  <a:pt x="5339" y="40090"/>
                  <a:pt x="5740" y="40090"/>
                  <a:pt x="6166" y="40190"/>
                </a:cubicBezTo>
                <a:cubicBezTo>
                  <a:pt x="6266" y="40591"/>
                  <a:pt x="6266" y="40917"/>
                  <a:pt x="6367" y="41443"/>
                </a:cubicBezTo>
                <a:cubicBezTo>
                  <a:pt x="7319" y="41343"/>
                  <a:pt x="8246" y="41343"/>
                  <a:pt x="9099" y="41218"/>
                </a:cubicBezTo>
                <a:lnTo>
                  <a:pt x="9099" y="41218"/>
                </a:lnTo>
                <a:cubicBezTo>
                  <a:pt x="8572" y="41744"/>
                  <a:pt x="8146" y="42371"/>
                  <a:pt x="7720" y="42897"/>
                </a:cubicBezTo>
                <a:cubicBezTo>
                  <a:pt x="7720" y="42997"/>
                  <a:pt x="7845" y="43097"/>
                  <a:pt x="7946" y="43223"/>
                </a:cubicBezTo>
                <a:cubicBezTo>
                  <a:pt x="8472" y="43097"/>
                  <a:pt x="9099" y="42997"/>
                  <a:pt x="9725" y="42897"/>
                </a:cubicBezTo>
                <a:cubicBezTo>
                  <a:pt x="10026" y="42897"/>
                  <a:pt x="10352" y="42997"/>
                  <a:pt x="10652" y="43097"/>
                </a:cubicBezTo>
                <a:cubicBezTo>
                  <a:pt x="10753" y="42997"/>
                  <a:pt x="10853" y="42797"/>
                  <a:pt x="10978" y="42596"/>
                </a:cubicBezTo>
                <a:cubicBezTo>
                  <a:pt x="11179" y="42797"/>
                  <a:pt x="11379" y="42897"/>
                  <a:pt x="11705" y="42997"/>
                </a:cubicBezTo>
                <a:cubicBezTo>
                  <a:pt x="11479" y="43423"/>
                  <a:pt x="11279" y="43624"/>
                  <a:pt x="11179" y="43849"/>
                </a:cubicBezTo>
                <a:cubicBezTo>
                  <a:pt x="12231" y="44250"/>
                  <a:pt x="13259" y="44676"/>
                  <a:pt x="14512" y="45102"/>
                </a:cubicBezTo>
                <a:cubicBezTo>
                  <a:pt x="14633" y="45113"/>
                  <a:pt x="14758" y="45117"/>
                  <a:pt x="14888" y="45117"/>
                </a:cubicBezTo>
                <a:cubicBezTo>
                  <a:pt x="15175" y="45117"/>
                  <a:pt x="15481" y="45099"/>
                  <a:pt x="15797" y="45099"/>
                </a:cubicBezTo>
                <a:cubicBezTo>
                  <a:pt x="16694" y="45099"/>
                  <a:pt x="17667" y="45243"/>
                  <a:pt x="18497" y="46356"/>
                </a:cubicBezTo>
                <a:lnTo>
                  <a:pt x="24763" y="46356"/>
                </a:lnTo>
                <a:cubicBezTo>
                  <a:pt x="25264" y="46356"/>
                  <a:pt x="25790" y="46456"/>
                  <a:pt x="26517" y="46456"/>
                </a:cubicBezTo>
                <a:cubicBezTo>
                  <a:pt x="26843" y="46230"/>
                  <a:pt x="27369" y="45930"/>
                  <a:pt x="27896" y="45829"/>
                </a:cubicBezTo>
                <a:cubicBezTo>
                  <a:pt x="32156" y="44777"/>
                  <a:pt x="36141" y="42696"/>
                  <a:pt x="40627" y="42070"/>
                </a:cubicBezTo>
                <a:cubicBezTo>
                  <a:pt x="43560" y="41744"/>
                  <a:pt x="46467" y="40591"/>
                  <a:pt x="49074" y="39037"/>
                </a:cubicBezTo>
                <a:cubicBezTo>
                  <a:pt x="49299" y="38937"/>
                  <a:pt x="49500" y="38711"/>
                  <a:pt x="49826" y="38511"/>
                </a:cubicBezTo>
                <a:cubicBezTo>
                  <a:pt x="49500" y="38411"/>
                  <a:pt x="49299" y="38310"/>
                  <a:pt x="48873" y="38210"/>
                </a:cubicBezTo>
                <a:cubicBezTo>
                  <a:pt x="51179" y="36957"/>
                  <a:pt x="53259" y="35804"/>
                  <a:pt x="55465" y="34651"/>
                </a:cubicBezTo>
                <a:lnTo>
                  <a:pt x="55465" y="35478"/>
                </a:lnTo>
                <a:cubicBezTo>
                  <a:pt x="56292" y="35077"/>
                  <a:pt x="57019" y="34752"/>
                  <a:pt x="57745" y="34325"/>
                </a:cubicBezTo>
                <a:cubicBezTo>
                  <a:pt x="59425" y="33298"/>
                  <a:pt x="60978" y="32245"/>
                  <a:pt x="62557" y="31193"/>
                </a:cubicBezTo>
                <a:cubicBezTo>
                  <a:pt x="62758" y="31092"/>
                  <a:pt x="62758" y="30691"/>
                  <a:pt x="62984" y="30265"/>
                </a:cubicBezTo>
                <a:lnTo>
                  <a:pt x="62984" y="30265"/>
                </a:lnTo>
                <a:cubicBezTo>
                  <a:pt x="61831" y="30691"/>
                  <a:pt x="60878" y="30992"/>
                  <a:pt x="60051" y="31318"/>
                </a:cubicBezTo>
                <a:cubicBezTo>
                  <a:pt x="59951" y="31193"/>
                  <a:pt x="59951" y="31092"/>
                  <a:pt x="59951" y="31092"/>
                </a:cubicBezTo>
                <a:cubicBezTo>
                  <a:pt x="60352" y="30566"/>
                  <a:pt x="60778" y="30165"/>
                  <a:pt x="61204" y="29739"/>
                </a:cubicBezTo>
                <a:cubicBezTo>
                  <a:pt x="61605" y="29639"/>
                  <a:pt x="61931" y="29538"/>
                  <a:pt x="62232" y="29438"/>
                </a:cubicBezTo>
                <a:cubicBezTo>
                  <a:pt x="62357" y="29012"/>
                  <a:pt x="62457" y="28686"/>
                  <a:pt x="62557" y="28285"/>
                </a:cubicBezTo>
                <a:cubicBezTo>
                  <a:pt x="63364" y="27968"/>
                  <a:pt x="64075" y="27674"/>
                  <a:pt x="64110" y="26684"/>
                </a:cubicBezTo>
                <a:lnTo>
                  <a:pt x="64110" y="26684"/>
                </a:lnTo>
                <a:cubicBezTo>
                  <a:pt x="63851" y="26844"/>
                  <a:pt x="63639" y="26973"/>
                  <a:pt x="63184" y="27233"/>
                </a:cubicBezTo>
                <a:cubicBezTo>
                  <a:pt x="64437" y="24000"/>
                  <a:pt x="65991" y="21067"/>
                  <a:pt x="65490" y="17634"/>
                </a:cubicBezTo>
                <a:cubicBezTo>
                  <a:pt x="65264" y="17634"/>
                  <a:pt x="65064" y="17734"/>
                  <a:pt x="64863" y="17834"/>
                </a:cubicBezTo>
                <a:cubicBezTo>
                  <a:pt x="64638" y="17308"/>
                  <a:pt x="64537" y="16782"/>
                  <a:pt x="64337" y="16280"/>
                </a:cubicBezTo>
                <a:lnTo>
                  <a:pt x="64337" y="16381"/>
                </a:lnTo>
                <a:cubicBezTo>
                  <a:pt x="64337" y="15754"/>
                  <a:pt x="64337" y="15228"/>
                  <a:pt x="64237" y="14701"/>
                </a:cubicBezTo>
                <a:cubicBezTo>
                  <a:pt x="63911" y="14601"/>
                  <a:pt x="63610" y="14401"/>
                  <a:pt x="63485" y="14401"/>
                </a:cubicBezTo>
                <a:cubicBezTo>
                  <a:pt x="62858" y="13548"/>
                  <a:pt x="62457" y="12922"/>
                  <a:pt x="62031" y="12195"/>
                </a:cubicBezTo>
                <a:cubicBezTo>
                  <a:pt x="62131" y="11769"/>
                  <a:pt x="62232" y="11268"/>
                  <a:pt x="62232" y="10842"/>
                </a:cubicBezTo>
                <a:cubicBezTo>
                  <a:pt x="62131" y="10741"/>
                  <a:pt x="61931" y="10641"/>
                  <a:pt x="61931" y="10641"/>
                </a:cubicBezTo>
                <a:cubicBezTo>
                  <a:pt x="61931" y="9889"/>
                  <a:pt x="62031" y="9263"/>
                  <a:pt x="62031" y="8761"/>
                </a:cubicBezTo>
                <a:lnTo>
                  <a:pt x="62031" y="8761"/>
                </a:lnTo>
                <a:cubicBezTo>
                  <a:pt x="61831" y="9263"/>
                  <a:pt x="61505" y="9789"/>
                  <a:pt x="61304" y="10315"/>
                </a:cubicBezTo>
                <a:cubicBezTo>
                  <a:pt x="61204" y="10215"/>
                  <a:pt x="61104" y="10215"/>
                  <a:pt x="61104" y="10215"/>
                </a:cubicBezTo>
                <a:cubicBezTo>
                  <a:pt x="61204" y="9588"/>
                  <a:pt x="61304" y="8962"/>
                  <a:pt x="61405" y="8335"/>
                </a:cubicBezTo>
                <a:cubicBezTo>
                  <a:pt x="61481" y="8335"/>
                  <a:pt x="61557" y="8277"/>
                  <a:pt x="61645" y="8249"/>
                </a:cubicBezTo>
                <a:lnTo>
                  <a:pt x="61645" y="8249"/>
                </a:lnTo>
                <a:cubicBezTo>
                  <a:pt x="61399" y="7944"/>
                  <a:pt x="61109" y="7613"/>
                  <a:pt x="60778" y="7283"/>
                </a:cubicBezTo>
                <a:cubicBezTo>
                  <a:pt x="60978" y="7082"/>
                  <a:pt x="61104" y="6882"/>
                  <a:pt x="61405" y="6456"/>
                </a:cubicBezTo>
                <a:cubicBezTo>
                  <a:pt x="60051" y="5303"/>
                  <a:pt x="59324" y="3624"/>
                  <a:pt x="57344" y="2997"/>
                </a:cubicBezTo>
                <a:cubicBezTo>
                  <a:pt x="56091" y="2696"/>
                  <a:pt x="54613" y="2270"/>
                  <a:pt x="53886" y="917"/>
                </a:cubicBezTo>
                <a:cubicBezTo>
                  <a:pt x="53159" y="716"/>
                  <a:pt x="52332" y="716"/>
                  <a:pt x="51705" y="390"/>
                </a:cubicBezTo>
                <a:cubicBezTo>
                  <a:pt x="51235" y="110"/>
                  <a:pt x="50784" y="1"/>
                  <a:pt x="50338"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4"/>
          <p:cNvSpPr/>
          <p:nvPr/>
        </p:nvSpPr>
        <p:spPr>
          <a:xfrm flipH="1" rot="3366849">
            <a:off x="6297445" y="2091087"/>
            <a:ext cx="2264663" cy="1594849"/>
          </a:xfrm>
          <a:custGeom>
            <a:rect b="b" l="l" r="r" t="t"/>
            <a:pathLst>
              <a:path extrusionOk="0" h="27870" w="39575">
                <a:moveTo>
                  <a:pt x="37068" y="4887"/>
                </a:moveTo>
                <a:cubicBezTo>
                  <a:pt x="37035" y="4887"/>
                  <a:pt x="36998" y="4887"/>
                  <a:pt x="36965" y="4892"/>
                </a:cubicBezTo>
                <a:lnTo>
                  <a:pt x="36965" y="4892"/>
                </a:lnTo>
                <a:cubicBezTo>
                  <a:pt x="37027" y="4958"/>
                  <a:pt x="37090" y="5023"/>
                  <a:pt x="37157" y="5094"/>
                </a:cubicBezTo>
                <a:lnTo>
                  <a:pt x="37157" y="5094"/>
                </a:lnTo>
                <a:cubicBezTo>
                  <a:pt x="37105" y="5030"/>
                  <a:pt x="37068" y="4963"/>
                  <a:pt x="37068" y="4887"/>
                </a:cubicBezTo>
                <a:close/>
                <a:moveTo>
                  <a:pt x="37157" y="5094"/>
                </a:moveTo>
                <a:cubicBezTo>
                  <a:pt x="37190" y="5134"/>
                  <a:pt x="37230" y="5174"/>
                  <a:pt x="37269" y="5213"/>
                </a:cubicBezTo>
                <a:cubicBezTo>
                  <a:pt x="37230" y="5171"/>
                  <a:pt x="37193" y="5132"/>
                  <a:pt x="37157" y="5094"/>
                </a:cubicBezTo>
                <a:close/>
                <a:moveTo>
                  <a:pt x="17645" y="13459"/>
                </a:moveTo>
                <a:cubicBezTo>
                  <a:pt x="17745" y="13559"/>
                  <a:pt x="17745" y="13559"/>
                  <a:pt x="17845" y="13559"/>
                </a:cubicBezTo>
                <a:cubicBezTo>
                  <a:pt x="17745" y="13659"/>
                  <a:pt x="17645" y="13785"/>
                  <a:pt x="17544" y="13885"/>
                </a:cubicBezTo>
                <a:lnTo>
                  <a:pt x="17419" y="13885"/>
                </a:lnTo>
                <a:cubicBezTo>
                  <a:pt x="17544" y="13785"/>
                  <a:pt x="17645" y="13659"/>
                  <a:pt x="17645" y="13459"/>
                </a:cubicBezTo>
                <a:close/>
                <a:moveTo>
                  <a:pt x="27870" y="14812"/>
                </a:moveTo>
                <a:lnTo>
                  <a:pt x="27870" y="14912"/>
                </a:lnTo>
                <a:cubicBezTo>
                  <a:pt x="27770" y="14912"/>
                  <a:pt x="27670" y="15038"/>
                  <a:pt x="27670" y="15038"/>
                </a:cubicBezTo>
                <a:cubicBezTo>
                  <a:pt x="27570" y="15038"/>
                  <a:pt x="27570" y="14912"/>
                  <a:pt x="27570" y="14912"/>
                </a:cubicBezTo>
                <a:cubicBezTo>
                  <a:pt x="27670" y="14912"/>
                  <a:pt x="27770" y="14812"/>
                  <a:pt x="27870" y="14812"/>
                </a:cubicBezTo>
                <a:close/>
                <a:moveTo>
                  <a:pt x="38422" y="15965"/>
                </a:moveTo>
                <a:cubicBezTo>
                  <a:pt x="38422" y="15968"/>
                  <a:pt x="38423" y="15971"/>
                  <a:pt x="38424" y="15975"/>
                </a:cubicBezTo>
                <a:lnTo>
                  <a:pt x="38424" y="15975"/>
                </a:lnTo>
                <a:cubicBezTo>
                  <a:pt x="38454" y="15968"/>
                  <a:pt x="38487" y="15965"/>
                  <a:pt x="38522" y="15965"/>
                </a:cubicBezTo>
                <a:close/>
                <a:moveTo>
                  <a:pt x="27570" y="15765"/>
                </a:moveTo>
                <a:lnTo>
                  <a:pt x="27570" y="15765"/>
                </a:lnTo>
                <a:cubicBezTo>
                  <a:pt x="27444" y="15865"/>
                  <a:pt x="27244" y="15965"/>
                  <a:pt x="27043" y="16166"/>
                </a:cubicBezTo>
                <a:cubicBezTo>
                  <a:pt x="27043" y="16065"/>
                  <a:pt x="26943" y="16065"/>
                  <a:pt x="26943" y="15965"/>
                </a:cubicBezTo>
                <a:cubicBezTo>
                  <a:pt x="27144" y="15965"/>
                  <a:pt x="27344" y="15865"/>
                  <a:pt x="27570" y="15765"/>
                </a:cubicBezTo>
                <a:close/>
                <a:moveTo>
                  <a:pt x="25464" y="15865"/>
                </a:moveTo>
                <a:lnTo>
                  <a:pt x="25464" y="15865"/>
                </a:lnTo>
                <a:cubicBezTo>
                  <a:pt x="25364" y="16065"/>
                  <a:pt x="25364" y="16166"/>
                  <a:pt x="25264" y="16291"/>
                </a:cubicBezTo>
                <a:cubicBezTo>
                  <a:pt x="25264" y="16291"/>
                  <a:pt x="25164" y="16291"/>
                  <a:pt x="25063" y="16391"/>
                </a:cubicBezTo>
                <a:lnTo>
                  <a:pt x="24938" y="16291"/>
                </a:lnTo>
                <a:cubicBezTo>
                  <a:pt x="25063" y="16166"/>
                  <a:pt x="25264" y="16065"/>
                  <a:pt x="25464" y="15865"/>
                </a:cubicBezTo>
                <a:close/>
                <a:moveTo>
                  <a:pt x="35815" y="17218"/>
                </a:moveTo>
                <a:cubicBezTo>
                  <a:pt x="35916" y="17318"/>
                  <a:pt x="35916" y="17318"/>
                  <a:pt x="35916" y="17419"/>
                </a:cubicBezTo>
                <a:cubicBezTo>
                  <a:pt x="35815" y="17419"/>
                  <a:pt x="35715" y="17544"/>
                  <a:pt x="35590" y="17544"/>
                </a:cubicBezTo>
                <a:cubicBezTo>
                  <a:pt x="35590" y="17544"/>
                  <a:pt x="35590" y="17419"/>
                  <a:pt x="35489" y="17419"/>
                </a:cubicBezTo>
                <a:cubicBezTo>
                  <a:pt x="35590" y="17419"/>
                  <a:pt x="35715" y="17318"/>
                  <a:pt x="35815" y="17218"/>
                </a:cubicBezTo>
                <a:close/>
                <a:moveTo>
                  <a:pt x="35815" y="18045"/>
                </a:moveTo>
                <a:lnTo>
                  <a:pt x="35815" y="18171"/>
                </a:lnTo>
                <a:lnTo>
                  <a:pt x="35715" y="18171"/>
                </a:lnTo>
                <a:cubicBezTo>
                  <a:pt x="35715" y="18171"/>
                  <a:pt x="35715" y="18045"/>
                  <a:pt x="35815" y="18045"/>
                </a:cubicBezTo>
                <a:close/>
                <a:moveTo>
                  <a:pt x="11053" y="20351"/>
                </a:moveTo>
                <a:cubicBezTo>
                  <a:pt x="11053" y="20877"/>
                  <a:pt x="10326" y="21604"/>
                  <a:pt x="9499" y="21805"/>
                </a:cubicBezTo>
                <a:cubicBezTo>
                  <a:pt x="9800" y="21504"/>
                  <a:pt x="10026" y="21404"/>
                  <a:pt x="10226" y="21178"/>
                </a:cubicBezTo>
                <a:cubicBezTo>
                  <a:pt x="10226" y="20677"/>
                  <a:pt x="10527" y="20351"/>
                  <a:pt x="11053" y="20351"/>
                </a:cubicBezTo>
                <a:close/>
                <a:moveTo>
                  <a:pt x="30212" y="0"/>
                </a:moveTo>
                <a:cubicBezTo>
                  <a:pt x="29891" y="0"/>
                  <a:pt x="29573" y="89"/>
                  <a:pt x="29224" y="201"/>
                </a:cubicBezTo>
                <a:cubicBezTo>
                  <a:pt x="28823" y="401"/>
                  <a:pt x="28397" y="401"/>
                  <a:pt x="27971" y="501"/>
                </a:cubicBezTo>
                <a:lnTo>
                  <a:pt x="27971" y="301"/>
                </a:lnTo>
                <a:cubicBezTo>
                  <a:pt x="26191" y="1028"/>
                  <a:pt x="24437" y="1880"/>
                  <a:pt x="22657" y="2607"/>
                </a:cubicBezTo>
                <a:cubicBezTo>
                  <a:pt x="22231" y="2807"/>
                  <a:pt x="21805" y="3008"/>
                  <a:pt x="21404" y="3133"/>
                </a:cubicBezTo>
                <a:cubicBezTo>
                  <a:pt x="20878" y="3333"/>
                  <a:pt x="20251" y="3434"/>
                  <a:pt x="19725" y="3634"/>
                </a:cubicBezTo>
                <a:lnTo>
                  <a:pt x="15966" y="5514"/>
                </a:lnTo>
                <a:cubicBezTo>
                  <a:pt x="15865" y="5577"/>
                  <a:pt x="15759" y="5633"/>
                  <a:pt x="15665" y="5633"/>
                </a:cubicBezTo>
                <a:cubicBezTo>
                  <a:pt x="15571" y="5633"/>
                  <a:pt x="15489" y="5577"/>
                  <a:pt x="15439" y="5414"/>
                </a:cubicBezTo>
                <a:lnTo>
                  <a:pt x="15439" y="5514"/>
                </a:lnTo>
                <a:cubicBezTo>
                  <a:pt x="15138" y="5639"/>
                  <a:pt x="14913" y="5840"/>
                  <a:pt x="14612" y="6040"/>
                </a:cubicBezTo>
                <a:cubicBezTo>
                  <a:pt x="13559" y="6266"/>
                  <a:pt x="12933" y="6566"/>
                  <a:pt x="12006" y="7394"/>
                </a:cubicBezTo>
                <a:cubicBezTo>
                  <a:pt x="11814" y="7585"/>
                  <a:pt x="11631" y="7699"/>
                  <a:pt x="11447" y="7699"/>
                </a:cubicBezTo>
                <a:cubicBezTo>
                  <a:pt x="11318" y="7699"/>
                  <a:pt x="11188" y="7643"/>
                  <a:pt x="11053" y="7519"/>
                </a:cubicBezTo>
                <a:lnTo>
                  <a:pt x="11053" y="7619"/>
                </a:lnTo>
                <a:cubicBezTo>
                  <a:pt x="10853" y="7719"/>
                  <a:pt x="10652" y="7820"/>
                  <a:pt x="10427" y="8020"/>
                </a:cubicBezTo>
                <a:cubicBezTo>
                  <a:pt x="10326" y="8246"/>
                  <a:pt x="10226" y="8446"/>
                  <a:pt x="10126" y="8546"/>
                </a:cubicBezTo>
                <a:cubicBezTo>
                  <a:pt x="9399" y="9073"/>
                  <a:pt x="8647" y="9599"/>
                  <a:pt x="7920" y="10125"/>
                </a:cubicBezTo>
                <a:cubicBezTo>
                  <a:pt x="7620" y="10326"/>
                  <a:pt x="7294" y="10526"/>
                  <a:pt x="6993" y="10752"/>
                </a:cubicBezTo>
                <a:lnTo>
                  <a:pt x="7093" y="10852"/>
                </a:lnTo>
                <a:cubicBezTo>
                  <a:pt x="6893" y="10852"/>
                  <a:pt x="6567" y="10852"/>
                  <a:pt x="6567" y="10952"/>
                </a:cubicBezTo>
                <a:cubicBezTo>
                  <a:pt x="5414" y="11905"/>
                  <a:pt x="4387" y="12732"/>
                  <a:pt x="3434" y="13659"/>
                </a:cubicBezTo>
                <a:cubicBezTo>
                  <a:pt x="2607" y="14411"/>
                  <a:pt x="1655" y="15038"/>
                  <a:pt x="928" y="15965"/>
                </a:cubicBezTo>
                <a:cubicBezTo>
                  <a:pt x="101" y="16917"/>
                  <a:pt x="201" y="17945"/>
                  <a:pt x="101" y="18998"/>
                </a:cubicBezTo>
                <a:cubicBezTo>
                  <a:pt x="1" y="19524"/>
                  <a:pt x="301" y="20151"/>
                  <a:pt x="627" y="20552"/>
                </a:cubicBezTo>
                <a:cubicBezTo>
                  <a:pt x="828" y="20877"/>
                  <a:pt x="1354" y="21078"/>
                  <a:pt x="1655" y="21303"/>
                </a:cubicBezTo>
                <a:cubicBezTo>
                  <a:pt x="1980" y="21504"/>
                  <a:pt x="2381" y="21704"/>
                  <a:pt x="2607" y="21930"/>
                </a:cubicBezTo>
                <a:cubicBezTo>
                  <a:pt x="2607" y="22231"/>
                  <a:pt x="2507" y="22431"/>
                  <a:pt x="2381" y="22657"/>
                </a:cubicBezTo>
                <a:cubicBezTo>
                  <a:pt x="2607" y="23058"/>
                  <a:pt x="2707" y="23484"/>
                  <a:pt x="2908" y="23910"/>
                </a:cubicBezTo>
                <a:cubicBezTo>
                  <a:pt x="3234" y="24010"/>
                  <a:pt x="3434" y="24010"/>
                  <a:pt x="3760" y="24110"/>
                </a:cubicBezTo>
                <a:cubicBezTo>
                  <a:pt x="3760" y="24311"/>
                  <a:pt x="3760" y="24537"/>
                  <a:pt x="3860" y="24837"/>
                </a:cubicBezTo>
                <a:cubicBezTo>
                  <a:pt x="4387" y="24737"/>
                  <a:pt x="4888" y="24737"/>
                  <a:pt x="5414" y="24637"/>
                </a:cubicBezTo>
                <a:lnTo>
                  <a:pt x="5414" y="24637"/>
                </a:lnTo>
                <a:cubicBezTo>
                  <a:pt x="5214" y="25063"/>
                  <a:pt x="4888" y="25364"/>
                  <a:pt x="4587" y="25689"/>
                </a:cubicBezTo>
                <a:cubicBezTo>
                  <a:pt x="4687" y="25790"/>
                  <a:pt x="4687" y="25790"/>
                  <a:pt x="4788" y="25890"/>
                </a:cubicBezTo>
                <a:cubicBezTo>
                  <a:pt x="5113" y="25790"/>
                  <a:pt x="5414" y="25790"/>
                  <a:pt x="5840" y="25689"/>
                </a:cubicBezTo>
                <a:cubicBezTo>
                  <a:pt x="6041" y="25689"/>
                  <a:pt x="6266" y="25790"/>
                  <a:pt x="6467" y="25790"/>
                </a:cubicBezTo>
                <a:cubicBezTo>
                  <a:pt x="6467" y="25689"/>
                  <a:pt x="6467" y="25689"/>
                  <a:pt x="6567" y="25464"/>
                </a:cubicBezTo>
                <a:cubicBezTo>
                  <a:pt x="6667" y="25564"/>
                  <a:pt x="6893" y="25689"/>
                  <a:pt x="7093" y="25790"/>
                </a:cubicBezTo>
                <a:cubicBezTo>
                  <a:pt x="6893" y="25990"/>
                  <a:pt x="6767" y="26090"/>
                  <a:pt x="6667" y="26316"/>
                </a:cubicBezTo>
                <a:cubicBezTo>
                  <a:pt x="7294" y="26516"/>
                  <a:pt x="7920" y="26717"/>
                  <a:pt x="8773" y="27043"/>
                </a:cubicBezTo>
                <a:cubicBezTo>
                  <a:pt x="9012" y="27043"/>
                  <a:pt x="9296" y="26995"/>
                  <a:pt x="9595" y="26995"/>
                </a:cubicBezTo>
                <a:cubicBezTo>
                  <a:pt x="10079" y="26995"/>
                  <a:pt x="10604" y="27119"/>
                  <a:pt x="11053" y="27770"/>
                </a:cubicBezTo>
                <a:lnTo>
                  <a:pt x="14813" y="27770"/>
                </a:lnTo>
                <a:cubicBezTo>
                  <a:pt x="15138" y="27770"/>
                  <a:pt x="15439" y="27770"/>
                  <a:pt x="15865" y="27870"/>
                </a:cubicBezTo>
                <a:cubicBezTo>
                  <a:pt x="16066" y="27669"/>
                  <a:pt x="16392" y="27444"/>
                  <a:pt x="16692" y="27444"/>
                </a:cubicBezTo>
                <a:cubicBezTo>
                  <a:pt x="19299" y="26817"/>
                  <a:pt x="21705" y="25564"/>
                  <a:pt x="24311" y="25263"/>
                </a:cubicBezTo>
                <a:cubicBezTo>
                  <a:pt x="26091" y="25063"/>
                  <a:pt x="27870" y="24311"/>
                  <a:pt x="29449" y="23384"/>
                </a:cubicBezTo>
                <a:cubicBezTo>
                  <a:pt x="29550" y="23283"/>
                  <a:pt x="29750" y="23183"/>
                  <a:pt x="29850" y="23058"/>
                </a:cubicBezTo>
                <a:cubicBezTo>
                  <a:pt x="29650" y="22958"/>
                  <a:pt x="29550" y="22958"/>
                  <a:pt x="29324" y="22857"/>
                </a:cubicBezTo>
                <a:cubicBezTo>
                  <a:pt x="30702" y="22130"/>
                  <a:pt x="31956" y="21404"/>
                  <a:pt x="33309" y="20777"/>
                </a:cubicBezTo>
                <a:lnTo>
                  <a:pt x="33309" y="21178"/>
                </a:lnTo>
                <a:cubicBezTo>
                  <a:pt x="33710" y="20978"/>
                  <a:pt x="34236" y="20777"/>
                  <a:pt x="34662" y="20552"/>
                </a:cubicBezTo>
                <a:lnTo>
                  <a:pt x="37469" y="18672"/>
                </a:lnTo>
                <a:cubicBezTo>
                  <a:pt x="37595" y="18572"/>
                  <a:pt x="37695" y="18371"/>
                  <a:pt x="37795" y="18045"/>
                </a:cubicBezTo>
                <a:lnTo>
                  <a:pt x="37795" y="18045"/>
                </a:lnTo>
                <a:cubicBezTo>
                  <a:pt x="37068" y="18371"/>
                  <a:pt x="36542" y="18572"/>
                  <a:pt x="36016" y="18672"/>
                </a:cubicBezTo>
                <a:cubicBezTo>
                  <a:pt x="36016" y="18672"/>
                  <a:pt x="35916" y="18672"/>
                  <a:pt x="35916" y="18572"/>
                </a:cubicBezTo>
                <a:cubicBezTo>
                  <a:pt x="36216" y="18371"/>
                  <a:pt x="36442" y="18045"/>
                  <a:pt x="36743" y="17745"/>
                </a:cubicBezTo>
                <a:cubicBezTo>
                  <a:pt x="36968" y="17745"/>
                  <a:pt x="37169" y="17644"/>
                  <a:pt x="37369" y="17644"/>
                </a:cubicBezTo>
                <a:cubicBezTo>
                  <a:pt x="37369" y="17318"/>
                  <a:pt x="37469" y="17118"/>
                  <a:pt x="37469" y="16917"/>
                </a:cubicBezTo>
                <a:cubicBezTo>
                  <a:pt x="37993" y="16693"/>
                  <a:pt x="38516" y="16494"/>
                  <a:pt x="38424" y="15975"/>
                </a:cubicBezTo>
                <a:lnTo>
                  <a:pt x="38424" y="15975"/>
                </a:lnTo>
                <a:cubicBezTo>
                  <a:pt x="38279" y="16004"/>
                  <a:pt x="38164" y="16105"/>
                  <a:pt x="37895" y="16291"/>
                </a:cubicBezTo>
                <a:cubicBezTo>
                  <a:pt x="38622" y="14286"/>
                  <a:pt x="39575" y="12632"/>
                  <a:pt x="39249" y="10526"/>
                </a:cubicBezTo>
                <a:cubicBezTo>
                  <a:pt x="39166" y="10526"/>
                  <a:pt x="39084" y="10612"/>
                  <a:pt x="38945" y="10641"/>
                </a:cubicBezTo>
                <a:lnTo>
                  <a:pt x="38945" y="10641"/>
                </a:lnTo>
                <a:cubicBezTo>
                  <a:pt x="38845" y="10320"/>
                  <a:pt x="38721" y="10022"/>
                  <a:pt x="38622" y="9699"/>
                </a:cubicBezTo>
                <a:cubicBezTo>
                  <a:pt x="38522" y="9399"/>
                  <a:pt x="38522" y="9073"/>
                  <a:pt x="38522" y="8772"/>
                </a:cubicBezTo>
                <a:cubicBezTo>
                  <a:pt x="38322" y="8647"/>
                  <a:pt x="38096" y="8647"/>
                  <a:pt x="37996" y="8546"/>
                </a:cubicBezTo>
                <a:cubicBezTo>
                  <a:pt x="37695" y="8145"/>
                  <a:pt x="37469" y="7719"/>
                  <a:pt x="37169" y="7293"/>
                </a:cubicBezTo>
                <a:cubicBezTo>
                  <a:pt x="37269" y="7093"/>
                  <a:pt x="37269" y="6767"/>
                  <a:pt x="37369" y="6466"/>
                </a:cubicBezTo>
                <a:cubicBezTo>
                  <a:pt x="37269" y="6366"/>
                  <a:pt x="37169" y="6366"/>
                  <a:pt x="37169" y="6366"/>
                </a:cubicBezTo>
                <a:lnTo>
                  <a:pt x="37169" y="5213"/>
                </a:lnTo>
                <a:cubicBezTo>
                  <a:pt x="37068" y="5514"/>
                  <a:pt x="36843" y="5840"/>
                  <a:pt x="36743" y="6140"/>
                </a:cubicBezTo>
                <a:cubicBezTo>
                  <a:pt x="36743" y="6140"/>
                  <a:pt x="36642" y="6140"/>
                  <a:pt x="36642" y="6040"/>
                </a:cubicBezTo>
                <a:cubicBezTo>
                  <a:pt x="36642" y="5739"/>
                  <a:pt x="36743" y="5313"/>
                  <a:pt x="36843" y="5013"/>
                </a:cubicBezTo>
                <a:cubicBezTo>
                  <a:pt x="36843" y="4929"/>
                  <a:pt x="36898" y="4901"/>
                  <a:pt x="36965" y="4892"/>
                </a:cubicBezTo>
                <a:lnTo>
                  <a:pt x="36965" y="4892"/>
                </a:lnTo>
                <a:cubicBezTo>
                  <a:pt x="36795" y="4713"/>
                  <a:pt x="36634" y="4533"/>
                  <a:pt x="36442" y="4261"/>
                </a:cubicBezTo>
                <a:lnTo>
                  <a:pt x="36843" y="3860"/>
                </a:lnTo>
                <a:cubicBezTo>
                  <a:pt x="36016" y="3133"/>
                  <a:pt x="35590" y="2080"/>
                  <a:pt x="34337" y="1754"/>
                </a:cubicBezTo>
                <a:cubicBezTo>
                  <a:pt x="33610" y="1554"/>
                  <a:pt x="32783" y="1353"/>
                  <a:pt x="32357" y="501"/>
                </a:cubicBezTo>
                <a:cubicBezTo>
                  <a:pt x="31830" y="401"/>
                  <a:pt x="31429" y="401"/>
                  <a:pt x="31003" y="201"/>
                </a:cubicBezTo>
                <a:cubicBezTo>
                  <a:pt x="30726" y="56"/>
                  <a:pt x="30468" y="0"/>
                  <a:pt x="30212" y="0"/>
                </a:cubicBezTo>
                <a:close/>
              </a:path>
            </a:pathLst>
          </a:custGeom>
          <a:solidFill>
            <a:srgbClr val="FF8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4"/>
          <p:cNvSpPr/>
          <p:nvPr/>
        </p:nvSpPr>
        <p:spPr>
          <a:xfrm flipH="1">
            <a:off x="6064319" y="2266188"/>
            <a:ext cx="2586556" cy="1820843"/>
          </a:xfrm>
          <a:custGeom>
            <a:rect b="b" l="l" r="r" t="t"/>
            <a:pathLst>
              <a:path extrusionOk="0" h="46456" w="65992">
                <a:moveTo>
                  <a:pt x="61730" y="8235"/>
                </a:moveTo>
                <a:cubicBezTo>
                  <a:pt x="61701" y="8235"/>
                  <a:pt x="61672" y="8241"/>
                  <a:pt x="61645" y="8249"/>
                </a:cubicBezTo>
                <a:lnTo>
                  <a:pt x="61645" y="8249"/>
                </a:lnTo>
                <a:cubicBezTo>
                  <a:pt x="61763" y="8397"/>
                  <a:pt x="61871" y="8538"/>
                  <a:pt x="61967" y="8671"/>
                </a:cubicBezTo>
                <a:lnTo>
                  <a:pt x="61967" y="8671"/>
                </a:lnTo>
                <a:cubicBezTo>
                  <a:pt x="61888" y="8550"/>
                  <a:pt x="61809" y="8393"/>
                  <a:pt x="61730" y="8235"/>
                </a:cubicBezTo>
                <a:close/>
                <a:moveTo>
                  <a:pt x="61967" y="8671"/>
                </a:moveTo>
                <a:cubicBezTo>
                  <a:pt x="61988" y="8704"/>
                  <a:pt x="62010" y="8735"/>
                  <a:pt x="62031" y="8761"/>
                </a:cubicBezTo>
                <a:cubicBezTo>
                  <a:pt x="62010" y="8732"/>
                  <a:pt x="61989" y="8702"/>
                  <a:pt x="61967" y="8671"/>
                </a:cubicBezTo>
                <a:close/>
                <a:moveTo>
                  <a:pt x="29449" y="22546"/>
                </a:moveTo>
                <a:cubicBezTo>
                  <a:pt x="29550" y="22646"/>
                  <a:pt x="29650" y="22646"/>
                  <a:pt x="29650" y="22746"/>
                </a:cubicBezTo>
                <a:cubicBezTo>
                  <a:pt x="29550" y="22947"/>
                  <a:pt x="29449" y="23173"/>
                  <a:pt x="29249" y="23273"/>
                </a:cubicBezTo>
                <a:cubicBezTo>
                  <a:pt x="29249" y="23273"/>
                  <a:pt x="29149" y="23273"/>
                  <a:pt x="29149" y="23173"/>
                </a:cubicBezTo>
                <a:cubicBezTo>
                  <a:pt x="29249" y="22947"/>
                  <a:pt x="29349" y="22746"/>
                  <a:pt x="29449" y="22546"/>
                </a:cubicBezTo>
                <a:close/>
                <a:moveTo>
                  <a:pt x="46367" y="24726"/>
                </a:moveTo>
                <a:cubicBezTo>
                  <a:pt x="46467" y="24827"/>
                  <a:pt x="46467" y="24827"/>
                  <a:pt x="46467" y="24927"/>
                </a:cubicBezTo>
                <a:cubicBezTo>
                  <a:pt x="46367" y="25052"/>
                  <a:pt x="46166" y="25052"/>
                  <a:pt x="46066" y="25152"/>
                </a:cubicBezTo>
                <a:cubicBezTo>
                  <a:pt x="46066" y="25052"/>
                  <a:pt x="45941" y="25052"/>
                  <a:pt x="45941" y="24927"/>
                </a:cubicBezTo>
                <a:cubicBezTo>
                  <a:pt x="46166" y="24927"/>
                  <a:pt x="46267" y="24827"/>
                  <a:pt x="46367" y="24726"/>
                </a:cubicBezTo>
                <a:close/>
                <a:moveTo>
                  <a:pt x="64111" y="26606"/>
                </a:moveTo>
                <a:cubicBezTo>
                  <a:pt x="64111" y="26633"/>
                  <a:pt x="64111" y="26659"/>
                  <a:pt x="64110" y="26684"/>
                </a:cubicBezTo>
                <a:lnTo>
                  <a:pt x="64110" y="26684"/>
                </a:lnTo>
                <a:cubicBezTo>
                  <a:pt x="64151" y="26659"/>
                  <a:pt x="64192" y="26633"/>
                  <a:pt x="64237" y="26606"/>
                </a:cubicBezTo>
                <a:close/>
                <a:moveTo>
                  <a:pt x="45866" y="26430"/>
                </a:moveTo>
                <a:cubicBezTo>
                  <a:pt x="45615" y="26590"/>
                  <a:pt x="45372" y="26753"/>
                  <a:pt x="45114" y="26932"/>
                </a:cubicBezTo>
                <a:cubicBezTo>
                  <a:pt x="45013" y="26932"/>
                  <a:pt x="45013" y="26807"/>
                  <a:pt x="44913" y="26706"/>
                </a:cubicBezTo>
                <a:cubicBezTo>
                  <a:pt x="45281" y="26614"/>
                  <a:pt x="45586" y="26522"/>
                  <a:pt x="45866" y="26430"/>
                </a:cubicBezTo>
                <a:close/>
                <a:moveTo>
                  <a:pt x="42507" y="26506"/>
                </a:moveTo>
                <a:lnTo>
                  <a:pt x="42507" y="26506"/>
                </a:lnTo>
                <a:cubicBezTo>
                  <a:pt x="42307" y="26932"/>
                  <a:pt x="42307" y="27132"/>
                  <a:pt x="42181" y="27132"/>
                </a:cubicBezTo>
                <a:cubicBezTo>
                  <a:pt x="42081" y="27233"/>
                  <a:pt x="41881" y="27333"/>
                  <a:pt x="41680" y="27333"/>
                </a:cubicBezTo>
                <a:cubicBezTo>
                  <a:pt x="41680" y="27333"/>
                  <a:pt x="41680" y="27233"/>
                  <a:pt x="41555" y="27233"/>
                </a:cubicBezTo>
                <a:cubicBezTo>
                  <a:pt x="41780" y="27032"/>
                  <a:pt x="41981" y="26807"/>
                  <a:pt x="42507" y="26506"/>
                </a:cubicBezTo>
                <a:close/>
                <a:moveTo>
                  <a:pt x="59725" y="28912"/>
                </a:moveTo>
                <a:cubicBezTo>
                  <a:pt x="59851" y="28912"/>
                  <a:pt x="59851" y="29012"/>
                  <a:pt x="59851" y="29112"/>
                </a:cubicBezTo>
                <a:cubicBezTo>
                  <a:pt x="59725" y="29112"/>
                  <a:pt x="59525" y="29213"/>
                  <a:pt x="59324" y="29313"/>
                </a:cubicBezTo>
                <a:cubicBezTo>
                  <a:pt x="59324" y="29313"/>
                  <a:pt x="59324" y="29213"/>
                  <a:pt x="59224" y="29112"/>
                </a:cubicBezTo>
                <a:cubicBezTo>
                  <a:pt x="59425" y="29012"/>
                  <a:pt x="59625" y="28912"/>
                  <a:pt x="59725" y="28912"/>
                </a:cubicBezTo>
                <a:close/>
                <a:moveTo>
                  <a:pt x="59725" y="30165"/>
                </a:moveTo>
                <a:cubicBezTo>
                  <a:pt x="59725" y="30265"/>
                  <a:pt x="59625" y="30366"/>
                  <a:pt x="59625" y="30366"/>
                </a:cubicBezTo>
                <a:lnTo>
                  <a:pt x="59525" y="30366"/>
                </a:lnTo>
                <a:cubicBezTo>
                  <a:pt x="59525" y="30265"/>
                  <a:pt x="59625" y="30265"/>
                  <a:pt x="59625" y="30165"/>
                </a:cubicBezTo>
                <a:close/>
                <a:moveTo>
                  <a:pt x="18497" y="34025"/>
                </a:moveTo>
                <a:cubicBezTo>
                  <a:pt x="18497" y="34952"/>
                  <a:pt x="17244" y="36105"/>
                  <a:pt x="15765" y="36431"/>
                </a:cubicBezTo>
                <a:cubicBezTo>
                  <a:pt x="16292" y="36005"/>
                  <a:pt x="16617" y="35704"/>
                  <a:pt x="17018" y="35378"/>
                </a:cubicBezTo>
                <a:cubicBezTo>
                  <a:pt x="17119" y="34551"/>
                  <a:pt x="17545" y="34125"/>
                  <a:pt x="18497" y="34025"/>
                </a:cubicBezTo>
                <a:close/>
                <a:moveTo>
                  <a:pt x="48447" y="38611"/>
                </a:moveTo>
                <a:lnTo>
                  <a:pt x="48447" y="38711"/>
                </a:lnTo>
                <a:lnTo>
                  <a:pt x="48347" y="38711"/>
                </a:lnTo>
                <a:lnTo>
                  <a:pt x="48447" y="38611"/>
                </a:lnTo>
                <a:close/>
                <a:moveTo>
                  <a:pt x="50338" y="1"/>
                </a:moveTo>
                <a:cubicBezTo>
                  <a:pt x="49786" y="1"/>
                  <a:pt x="49241" y="169"/>
                  <a:pt x="48673" y="390"/>
                </a:cubicBezTo>
                <a:cubicBezTo>
                  <a:pt x="48046" y="716"/>
                  <a:pt x="47420" y="716"/>
                  <a:pt x="46693" y="817"/>
                </a:cubicBezTo>
                <a:lnTo>
                  <a:pt x="46693" y="616"/>
                </a:lnTo>
                <a:cubicBezTo>
                  <a:pt x="43660" y="1869"/>
                  <a:pt x="40728" y="3122"/>
                  <a:pt x="37695" y="4476"/>
                </a:cubicBezTo>
                <a:cubicBezTo>
                  <a:pt x="37069" y="4676"/>
                  <a:pt x="36442" y="5102"/>
                  <a:pt x="35715" y="5303"/>
                </a:cubicBezTo>
                <a:cubicBezTo>
                  <a:pt x="34788" y="5629"/>
                  <a:pt x="33835" y="5829"/>
                  <a:pt x="32908" y="6255"/>
                </a:cubicBezTo>
                <a:cubicBezTo>
                  <a:pt x="30803" y="7182"/>
                  <a:pt x="28723" y="8235"/>
                  <a:pt x="26642" y="9263"/>
                </a:cubicBezTo>
                <a:cubicBezTo>
                  <a:pt x="26457" y="9334"/>
                  <a:pt x="26279" y="9462"/>
                  <a:pt x="26101" y="9462"/>
                </a:cubicBezTo>
                <a:cubicBezTo>
                  <a:pt x="25966" y="9462"/>
                  <a:pt x="25830" y="9389"/>
                  <a:pt x="25690" y="9162"/>
                </a:cubicBezTo>
                <a:cubicBezTo>
                  <a:pt x="25264" y="9488"/>
                  <a:pt x="24863" y="9889"/>
                  <a:pt x="24337" y="10215"/>
                </a:cubicBezTo>
                <a:cubicBezTo>
                  <a:pt x="22557" y="10516"/>
                  <a:pt x="21630" y="11042"/>
                  <a:pt x="20051" y="12396"/>
                </a:cubicBezTo>
                <a:cubicBezTo>
                  <a:pt x="19719" y="12664"/>
                  <a:pt x="19387" y="12893"/>
                  <a:pt x="19029" y="12893"/>
                </a:cubicBezTo>
                <a:cubicBezTo>
                  <a:pt x="18820" y="12893"/>
                  <a:pt x="18603" y="12815"/>
                  <a:pt x="18372" y="12621"/>
                </a:cubicBezTo>
                <a:lnTo>
                  <a:pt x="18372" y="12721"/>
                </a:lnTo>
                <a:cubicBezTo>
                  <a:pt x="18071" y="12922"/>
                  <a:pt x="17745" y="13147"/>
                  <a:pt x="17444" y="13448"/>
                </a:cubicBezTo>
                <a:cubicBezTo>
                  <a:pt x="17244" y="13774"/>
                  <a:pt x="17119" y="14175"/>
                  <a:pt x="16818" y="14401"/>
                </a:cubicBezTo>
                <a:cubicBezTo>
                  <a:pt x="15665" y="15228"/>
                  <a:pt x="14412" y="16055"/>
                  <a:pt x="13259" y="17007"/>
                </a:cubicBezTo>
                <a:cubicBezTo>
                  <a:pt x="12733" y="17308"/>
                  <a:pt x="12231" y="17634"/>
                  <a:pt x="11705" y="18035"/>
                </a:cubicBezTo>
                <a:cubicBezTo>
                  <a:pt x="11705" y="18035"/>
                  <a:pt x="11705" y="18160"/>
                  <a:pt x="11805" y="18160"/>
                </a:cubicBezTo>
                <a:cubicBezTo>
                  <a:pt x="11379" y="18160"/>
                  <a:pt x="10978" y="18260"/>
                  <a:pt x="10853" y="18260"/>
                </a:cubicBezTo>
                <a:cubicBezTo>
                  <a:pt x="8973" y="19914"/>
                  <a:pt x="7319" y="21393"/>
                  <a:pt x="5740" y="22847"/>
                </a:cubicBezTo>
                <a:cubicBezTo>
                  <a:pt x="4286" y="24100"/>
                  <a:pt x="2707" y="25152"/>
                  <a:pt x="1454" y="26706"/>
                </a:cubicBezTo>
                <a:cubicBezTo>
                  <a:pt x="201" y="28185"/>
                  <a:pt x="201" y="30065"/>
                  <a:pt x="101" y="31719"/>
                </a:cubicBezTo>
                <a:cubicBezTo>
                  <a:pt x="1" y="32671"/>
                  <a:pt x="527" y="33599"/>
                  <a:pt x="1053" y="34325"/>
                </a:cubicBezTo>
                <a:cubicBezTo>
                  <a:pt x="1354" y="34952"/>
                  <a:pt x="2206" y="35178"/>
                  <a:pt x="2833" y="35579"/>
                </a:cubicBezTo>
                <a:cubicBezTo>
                  <a:pt x="3334" y="35904"/>
                  <a:pt x="3860" y="36330"/>
                  <a:pt x="4387" y="36732"/>
                </a:cubicBezTo>
                <a:cubicBezTo>
                  <a:pt x="4286" y="37158"/>
                  <a:pt x="4186" y="37458"/>
                  <a:pt x="4086" y="37884"/>
                </a:cubicBezTo>
                <a:cubicBezTo>
                  <a:pt x="4286" y="38511"/>
                  <a:pt x="4587" y="39238"/>
                  <a:pt x="4813" y="39965"/>
                </a:cubicBezTo>
                <a:cubicBezTo>
                  <a:pt x="5339" y="40090"/>
                  <a:pt x="5740" y="40090"/>
                  <a:pt x="6166" y="40190"/>
                </a:cubicBezTo>
                <a:cubicBezTo>
                  <a:pt x="6266" y="40591"/>
                  <a:pt x="6266" y="40917"/>
                  <a:pt x="6367" y="41443"/>
                </a:cubicBezTo>
                <a:cubicBezTo>
                  <a:pt x="7319" y="41343"/>
                  <a:pt x="8246" y="41343"/>
                  <a:pt x="9099" y="41218"/>
                </a:cubicBezTo>
                <a:lnTo>
                  <a:pt x="9099" y="41218"/>
                </a:lnTo>
                <a:cubicBezTo>
                  <a:pt x="8572" y="41744"/>
                  <a:pt x="8146" y="42371"/>
                  <a:pt x="7720" y="42897"/>
                </a:cubicBezTo>
                <a:cubicBezTo>
                  <a:pt x="7720" y="42997"/>
                  <a:pt x="7845" y="43097"/>
                  <a:pt x="7946" y="43223"/>
                </a:cubicBezTo>
                <a:cubicBezTo>
                  <a:pt x="8472" y="43097"/>
                  <a:pt x="9099" y="42997"/>
                  <a:pt x="9725" y="42897"/>
                </a:cubicBezTo>
                <a:cubicBezTo>
                  <a:pt x="10026" y="42897"/>
                  <a:pt x="10352" y="42997"/>
                  <a:pt x="10652" y="43097"/>
                </a:cubicBezTo>
                <a:cubicBezTo>
                  <a:pt x="10753" y="42997"/>
                  <a:pt x="10853" y="42797"/>
                  <a:pt x="10978" y="42596"/>
                </a:cubicBezTo>
                <a:cubicBezTo>
                  <a:pt x="11179" y="42797"/>
                  <a:pt x="11379" y="42897"/>
                  <a:pt x="11705" y="42997"/>
                </a:cubicBezTo>
                <a:cubicBezTo>
                  <a:pt x="11479" y="43423"/>
                  <a:pt x="11279" y="43624"/>
                  <a:pt x="11179" y="43849"/>
                </a:cubicBezTo>
                <a:cubicBezTo>
                  <a:pt x="12231" y="44250"/>
                  <a:pt x="13259" y="44676"/>
                  <a:pt x="14512" y="45102"/>
                </a:cubicBezTo>
                <a:cubicBezTo>
                  <a:pt x="14633" y="45113"/>
                  <a:pt x="14758" y="45117"/>
                  <a:pt x="14888" y="45117"/>
                </a:cubicBezTo>
                <a:cubicBezTo>
                  <a:pt x="15175" y="45117"/>
                  <a:pt x="15481" y="45099"/>
                  <a:pt x="15797" y="45099"/>
                </a:cubicBezTo>
                <a:cubicBezTo>
                  <a:pt x="16694" y="45099"/>
                  <a:pt x="17667" y="45243"/>
                  <a:pt x="18497" y="46356"/>
                </a:cubicBezTo>
                <a:lnTo>
                  <a:pt x="24763" y="46356"/>
                </a:lnTo>
                <a:cubicBezTo>
                  <a:pt x="25264" y="46356"/>
                  <a:pt x="25790" y="46456"/>
                  <a:pt x="26517" y="46456"/>
                </a:cubicBezTo>
                <a:cubicBezTo>
                  <a:pt x="26843" y="46230"/>
                  <a:pt x="27369" y="45930"/>
                  <a:pt x="27896" y="45829"/>
                </a:cubicBezTo>
                <a:cubicBezTo>
                  <a:pt x="32156" y="44777"/>
                  <a:pt x="36141" y="42696"/>
                  <a:pt x="40627" y="42070"/>
                </a:cubicBezTo>
                <a:cubicBezTo>
                  <a:pt x="43560" y="41744"/>
                  <a:pt x="46467" y="40591"/>
                  <a:pt x="49074" y="39037"/>
                </a:cubicBezTo>
                <a:cubicBezTo>
                  <a:pt x="49299" y="38937"/>
                  <a:pt x="49500" y="38711"/>
                  <a:pt x="49826" y="38511"/>
                </a:cubicBezTo>
                <a:cubicBezTo>
                  <a:pt x="49500" y="38411"/>
                  <a:pt x="49299" y="38310"/>
                  <a:pt x="48873" y="38210"/>
                </a:cubicBezTo>
                <a:cubicBezTo>
                  <a:pt x="51179" y="36957"/>
                  <a:pt x="53259" y="35804"/>
                  <a:pt x="55465" y="34651"/>
                </a:cubicBezTo>
                <a:lnTo>
                  <a:pt x="55465" y="35478"/>
                </a:lnTo>
                <a:cubicBezTo>
                  <a:pt x="56292" y="35077"/>
                  <a:pt x="57019" y="34752"/>
                  <a:pt x="57745" y="34325"/>
                </a:cubicBezTo>
                <a:cubicBezTo>
                  <a:pt x="59425" y="33298"/>
                  <a:pt x="60978" y="32245"/>
                  <a:pt x="62557" y="31193"/>
                </a:cubicBezTo>
                <a:cubicBezTo>
                  <a:pt x="62758" y="31092"/>
                  <a:pt x="62758" y="30691"/>
                  <a:pt x="62984" y="30265"/>
                </a:cubicBezTo>
                <a:lnTo>
                  <a:pt x="62984" y="30265"/>
                </a:lnTo>
                <a:cubicBezTo>
                  <a:pt x="61831" y="30691"/>
                  <a:pt x="60878" y="30992"/>
                  <a:pt x="60051" y="31318"/>
                </a:cubicBezTo>
                <a:cubicBezTo>
                  <a:pt x="59951" y="31193"/>
                  <a:pt x="59951" y="31092"/>
                  <a:pt x="59951" y="31092"/>
                </a:cubicBezTo>
                <a:cubicBezTo>
                  <a:pt x="60352" y="30566"/>
                  <a:pt x="60778" y="30165"/>
                  <a:pt x="61204" y="29739"/>
                </a:cubicBezTo>
                <a:cubicBezTo>
                  <a:pt x="61605" y="29639"/>
                  <a:pt x="61931" y="29538"/>
                  <a:pt x="62232" y="29438"/>
                </a:cubicBezTo>
                <a:cubicBezTo>
                  <a:pt x="62357" y="29012"/>
                  <a:pt x="62457" y="28686"/>
                  <a:pt x="62557" y="28285"/>
                </a:cubicBezTo>
                <a:cubicBezTo>
                  <a:pt x="63364" y="27968"/>
                  <a:pt x="64075" y="27674"/>
                  <a:pt x="64110" y="26684"/>
                </a:cubicBezTo>
                <a:lnTo>
                  <a:pt x="64110" y="26684"/>
                </a:lnTo>
                <a:cubicBezTo>
                  <a:pt x="63851" y="26844"/>
                  <a:pt x="63639" y="26973"/>
                  <a:pt x="63184" y="27233"/>
                </a:cubicBezTo>
                <a:cubicBezTo>
                  <a:pt x="64437" y="24000"/>
                  <a:pt x="65991" y="21067"/>
                  <a:pt x="65490" y="17634"/>
                </a:cubicBezTo>
                <a:cubicBezTo>
                  <a:pt x="65264" y="17634"/>
                  <a:pt x="65064" y="17734"/>
                  <a:pt x="64863" y="17834"/>
                </a:cubicBezTo>
                <a:cubicBezTo>
                  <a:pt x="64638" y="17308"/>
                  <a:pt x="64537" y="16782"/>
                  <a:pt x="64337" y="16280"/>
                </a:cubicBezTo>
                <a:lnTo>
                  <a:pt x="64337" y="16381"/>
                </a:lnTo>
                <a:cubicBezTo>
                  <a:pt x="64337" y="15754"/>
                  <a:pt x="64337" y="15228"/>
                  <a:pt x="64237" y="14701"/>
                </a:cubicBezTo>
                <a:cubicBezTo>
                  <a:pt x="63911" y="14601"/>
                  <a:pt x="63610" y="14401"/>
                  <a:pt x="63485" y="14401"/>
                </a:cubicBezTo>
                <a:cubicBezTo>
                  <a:pt x="62858" y="13548"/>
                  <a:pt x="62457" y="12922"/>
                  <a:pt x="62031" y="12195"/>
                </a:cubicBezTo>
                <a:cubicBezTo>
                  <a:pt x="62131" y="11769"/>
                  <a:pt x="62232" y="11268"/>
                  <a:pt x="62232" y="10842"/>
                </a:cubicBezTo>
                <a:cubicBezTo>
                  <a:pt x="62131" y="10741"/>
                  <a:pt x="61931" y="10641"/>
                  <a:pt x="61931" y="10641"/>
                </a:cubicBezTo>
                <a:cubicBezTo>
                  <a:pt x="61931" y="9889"/>
                  <a:pt x="62031" y="9263"/>
                  <a:pt x="62031" y="8761"/>
                </a:cubicBezTo>
                <a:lnTo>
                  <a:pt x="62031" y="8761"/>
                </a:lnTo>
                <a:cubicBezTo>
                  <a:pt x="61831" y="9263"/>
                  <a:pt x="61505" y="9789"/>
                  <a:pt x="61304" y="10315"/>
                </a:cubicBezTo>
                <a:cubicBezTo>
                  <a:pt x="61204" y="10215"/>
                  <a:pt x="61104" y="10215"/>
                  <a:pt x="61104" y="10215"/>
                </a:cubicBezTo>
                <a:cubicBezTo>
                  <a:pt x="61204" y="9588"/>
                  <a:pt x="61304" y="8962"/>
                  <a:pt x="61405" y="8335"/>
                </a:cubicBezTo>
                <a:cubicBezTo>
                  <a:pt x="61481" y="8335"/>
                  <a:pt x="61557" y="8277"/>
                  <a:pt x="61645" y="8249"/>
                </a:cubicBezTo>
                <a:lnTo>
                  <a:pt x="61645" y="8249"/>
                </a:lnTo>
                <a:cubicBezTo>
                  <a:pt x="61399" y="7944"/>
                  <a:pt x="61109" y="7613"/>
                  <a:pt x="60778" y="7283"/>
                </a:cubicBezTo>
                <a:cubicBezTo>
                  <a:pt x="60978" y="7082"/>
                  <a:pt x="61104" y="6882"/>
                  <a:pt x="61405" y="6456"/>
                </a:cubicBezTo>
                <a:cubicBezTo>
                  <a:pt x="60051" y="5303"/>
                  <a:pt x="59324" y="3624"/>
                  <a:pt x="57344" y="2997"/>
                </a:cubicBezTo>
                <a:cubicBezTo>
                  <a:pt x="56091" y="2696"/>
                  <a:pt x="54613" y="2270"/>
                  <a:pt x="53886" y="917"/>
                </a:cubicBezTo>
                <a:cubicBezTo>
                  <a:pt x="53159" y="716"/>
                  <a:pt x="52332" y="716"/>
                  <a:pt x="51705" y="390"/>
                </a:cubicBezTo>
                <a:cubicBezTo>
                  <a:pt x="51235" y="110"/>
                  <a:pt x="50784" y="1"/>
                  <a:pt x="50338"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4"/>
          <p:cNvSpPr/>
          <p:nvPr/>
        </p:nvSpPr>
        <p:spPr>
          <a:xfrm>
            <a:off x="3278713" y="1442786"/>
            <a:ext cx="2586593" cy="2864530"/>
          </a:xfrm>
          <a:custGeom>
            <a:rect b="b" l="l" r="r" t="t"/>
            <a:pathLst>
              <a:path extrusionOk="0" h="23983" w="21656">
                <a:moveTo>
                  <a:pt x="3358" y="16280"/>
                </a:moveTo>
                <a:cubicBezTo>
                  <a:pt x="3412" y="16363"/>
                  <a:pt x="3419" y="16432"/>
                  <a:pt x="3405" y="16503"/>
                </a:cubicBezTo>
                <a:cubicBezTo>
                  <a:pt x="3398" y="16543"/>
                  <a:pt x="3386" y="16579"/>
                  <a:pt x="3368" y="16618"/>
                </a:cubicBezTo>
                <a:cubicBezTo>
                  <a:pt x="3354" y="16658"/>
                  <a:pt x="3336" y="16698"/>
                  <a:pt x="3315" y="16741"/>
                </a:cubicBezTo>
                <a:cubicBezTo>
                  <a:pt x="3318" y="16687"/>
                  <a:pt x="3311" y="16593"/>
                  <a:pt x="3311" y="16503"/>
                </a:cubicBezTo>
                <a:cubicBezTo>
                  <a:pt x="3311" y="16413"/>
                  <a:pt x="3322" y="16327"/>
                  <a:pt x="3358" y="16280"/>
                </a:cubicBezTo>
                <a:close/>
                <a:moveTo>
                  <a:pt x="11500" y="17364"/>
                </a:moveTo>
                <a:cubicBezTo>
                  <a:pt x="11504" y="17656"/>
                  <a:pt x="11500" y="17948"/>
                  <a:pt x="11496" y="18236"/>
                </a:cubicBezTo>
                <a:cubicBezTo>
                  <a:pt x="11489" y="18326"/>
                  <a:pt x="11482" y="18442"/>
                  <a:pt x="11474" y="18572"/>
                </a:cubicBezTo>
                <a:cubicBezTo>
                  <a:pt x="11464" y="18795"/>
                  <a:pt x="11457" y="19061"/>
                  <a:pt x="11453" y="19350"/>
                </a:cubicBezTo>
                <a:cubicBezTo>
                  <a:pt x="11417" y="19313"/>
                  <a:pt x="11384" y="19260"/>
                  <a:pt x="11356" y="19187"/>
                </a:cubicBezTo>
                <a:cubicBezTo>
                  <a:pt x="11363" y="18936"/>
                  <a:pt x="11374" y="18683"/>
                  <a:pt x="11392" y="18431"/>
                </a:cubicBezTo>
                <a:cubicBezTo>
                  <a:pt x="11417" y="18074"/>
                  <a:pt x="11449" y="17721"/>
                  <a:pt x="11500" y="17364"/>
                </a:cubicBezTo>
                <a:close/>
                <a:moveTo>
                  <a:pt x="10055" y="19415"/>
                </a:moveTo>
                <a:cubicBezTo>
                  <a:pt x="10084" y="19465"/>
                  <a:pt x="10117" y="19523"/>
                  <a:pt x="10145" y="19576"/>
                </a:cubicBezTo>
                <a:cubicBezTo>
                  <a:pt x="10174" y="19631"/>
                  <a:pt x="10207" y="19688"/>
                  <a:pt x="10235" y="19746"/>
                </a:cubicBezTo>
                <a:cubicBezTo>
                  <a:pt x="10246" y="19850"/>
                  <a:pt x="10260" y="19955"/>
                  <a:pt x="10268" y="20063"/>
                </a:cubicBezTo>
                <a:cubicBezTo>
                  <a:pt x="10261" y="20068"/>
                  <a:pt x="10253" y="20070"/>
                  <a:pt x="10245" y="20070"/>
                </a:cubicBezTo>
                <a:cubicBezTo>
                  <a:pt x="10212" y="20070"/>
                  <a:pt x="10171" y="20033"/>
                  <a:pt x="10131" y="19987"/>
                </a:cubicBezTo>
                <a:cubicBezTo>
                  <a:pt x="10112" y="19825"/>
                  <a:pt x="10091" y="19663"/>
                  <a:pt x="10066" y="19501"/>
                </a:cubicBezTo>
                <a:cubicBezTo>
                  <a:pt x="10062" y="19472"/>
                  <a:pt x="10059" y="19443"/>
                  <a:pt x="10055" y="19415"/>
                </a:cubicBezTo>
                <a:close/>
                <a:moveTo>
                  <a:pt x="10664" y="21756"/>
                </a:moveTo>
                <a:lnTo>
                  <a:pt x="10663" y="21759"/>
                </a:lnTo>
                <a:lnTo>
                  <a:pt x="10663" y="21759"/>
                </a:lnTo>
                <a:cubicBezTo>
                  <a:pt x="10663" y="21758"/>
                  <a:pt x="10664" y="21757"/>
                  <a:pt x="10664" y="21756"/>
                </a:cubicBezTo>
                <a:close/>
                <a:moveTo>
                  <a:pt x="16648" y="17930"/>
                </a:moveTo>
                <a:lnTo>
                  <a:pt x="16648" y="17930"/>
                </a:lnTo>
                <a:cubicBezTo>
                  <a:pt x="16623" y="18103"/>
                  <a:pt x="16587" y="18276"/>
                  <a:pt x="16554" y="18449"/>
                </a:cubicBezTo>
                <a:cubicBezTo>
                  <a:pt x="16522" y="18622"/>
                  <a:pt x="16479" y="18795"/>
                  <a:pt x="16442" y="18968"/>
                </a:cubicBezTo>
                <a:cubicBezTo>
                  <a:pt x="16364" y="19310"/>
                  <a:pt x="16273" y="19652"/>
                  <a:pt x="16173" y="19990"/>
                </a:cubicBezTo>
                <a:cubicBezTo>
                  <a:pt x="16068" y="20326"/>
                  <a:pt x="15960" y="20665"/>
                  <a:pt x="15823" y="20989"/>
                </a:cubicBezTo>
                <a:cubicBezTo>
                  <a:pt x="15754" y="21154"/>
                  <a:pt x="15686" y="21317"/>
                  <a:pt x="15603" y="21475"/>
                </a:cubicBezTo>
                <a:cubicBezTo>
                  <a:pt x="15560" y="21551"/>
                  <a:pt x="15516" y="21630"/>
                  <a:pt x="15470" y="21702"/>
                </a:cubicBezTo>
                <a:cubicBezTo>
                  <a:pt x="15426" y="21763"/>
                  <a:pt x="15387" y="21828"/>
                  <a:pt x="15330" y="21875"/>
                </a:cubicBezTo>
                <a:cubicBezTo>
                  <a:pt x="15333" y="21867"/>
                  <a:pt x="15336" y="21861"/>
                  <a:pt x="15340" y="21849"/>
                </a:cubicBezTo>
                <a:cubicBezTo>
                  <a:pt x="15380" y="21799"/>
                  <a:pt x="15408" y="21741"/>
                  <a:pt x="15438" y="21684"/>
                </a:cubicBezTo>
                <a:cubicBezTo>
                  <a:pt x="15477" y="21608"/>
                  <a:pt x="15513" y="21525"/>
                  <a:pt x="15546" y="21446"/>
                </a:cubicBezTo>
                <a:cubicBezTo>
                  <a:pt x="15581" y="21356"/>
                  <a:pt x="15614" y="21270"/>
                  <a:pt x="15646" y="21179"/>
                </a:cubicBezTo>
                <a:cubicBezTo>
                  <a:pt x="15654" y="21169"/>
                  <a:pt x="15661" y="21158"/>
                  <a:pt x="15668" y="21147"/>
                </a:cubicBezTo>
                <a:cubicBezTo>
                  <a:pt x="15668" y="21133"/>
                  <a:pt x="15672" y="21122"/>
                  <a:pt x="15672" y="21111"/>
                </a:cubicBezTo>
                <a:cubicBezTo>
                  <a:pt x="15689" y="21057"/>
                  <a:pt x="15707" y="21006"/>
                  <a:pt x="15726" y="20953"/>
                </a:cubicBezTo>
                <a:cubicBezTo>
                  <a:pt x="15776" y="20805"/>
                  <a:pt x="15823" y="20657"/>
                  <a:pt x="15870" y="20509"/>
                </a:cubicBezTo>
                <a:cubicBezTo>
                  <a:pt x="15877" y="20495"/>
                  <a:pt x="15884" y="20481"/>
                  <a:pt x="15892" y="20462"/>
                </a:cubicBezTo>
                <a:cubicBezTo>
                  <a:pt x="15892" y="20452"/>
                  <a:pt x="15895" y="20441"/>
                  <a:pt x="15895" y="20430"/>
                </a:cubicBezTo>
                <a:cubicBezTo>
                  <a:pt x="15945" y="20268"/>
                  <a:pt x="15996" y="20110"/>
                  <a:pt x="16043" y="19951"/>
                </a:cubicBezTo>
                <a:cubicBezTo>
                  <a:pt x="16093" y="19782"/>
                  <a:pt x="16143" y="19616"/>
                  <a:pt x="16191" y="19447"/>
                </a:cubicBezTo>
                <a:lnTo>
                  <a:pt x="16342" y="18939"/>
                </a:lnTo>
                <a:cubicBezTo>
                  <a:pt x="16442" y="18604"/>
                  <a:pt x="16537" y="18265"/>
                  <a:pt x="16648" y="17930"/>
                </a:cubicBezTo>
                <a:close/>
                <a:moveTo>
                  <a:pt x="15509" y="22109"/>
                </a:moveTo>
                <a:cubicBezTo>
                  <a:pt x="15524" y="22123"/>
                  <a:pt x="15538" y="22135"/>
                  <a:pt x="15553" y="22148"/>
                </a:cubicBezTo>
                <a:cubicBezTo>
                  <a:pt x="15538" y="22156"/>
                  <a:pt x="15528" y="22167"/>
                  <a:pt x="15516" y="22178"/>
                </a:cubicBezTo>
                <a:cubicBezTo>
                  <a:pt x="15509" y="22181"/>
                  <a:pt x="15506" y="22185"/>
                  <a:pt x="15499" y="22188"/>
                </a:cubicBezTo>
                <a:lnTo>
                  <a:pt x="15509" y="22109"/>
                </a:lnTo>
                <a:close/>
                <a:moveTo>
                  <a:pt x="4778" y="23460"/>
                </a:moveTo>
                <a:lnTo>
                  <a:pt x="4778" y="23460"/>
                </a:lnTo>
                <a:cubicBezTo>
                  <a:pt x="4691" y="23532"/>
                  <a:pt x="4525" y="23572"/>
                  <a:pt x="4334" y="23590"/>
                </a:cubicBezTo>
                <a:cubicBezTo>
                  <a:pt x="4460" y="23540"/>
                  <a:pt x="4608" y="23492"/>
                  <a:pt x="4778" y="23460"/>
                </a:cubicBezTo>
                <a:close/>
                <a:moveTo>
                  <a:pt x="15790" y="0"/>
                </a:moveTo>
                <a:cubicBezTo>
                  <a:pt x="15704" y="0"/>
                  <a:pt x="15657" y="11"/>
                  <a:pt x="15639" y="29"/>
                </a:cubicBezTo>
                <a:cubicBezTo>
                  <a:pt x="15624" y="43"/>
                  <a:pt x="15636" y="65"/>
                  <a:pt x="15672" y="87"/>
                </a:cubicBezTo>
                <a:cubicBezTo>
                  <a:pt x="15732" y="130"/>
                  <a:pt x="15877" y="187"/>
                  <a:pt x="16013" y="263"/>
                </a:cubicBezTo>
                <a:cubicBezTo>
                  <a:pt x="16158" y="338"/>
                  <a:pt x="16299" y="428"/>
                  <a:pt x="16385" y="490"/>
                </a:cubicBezTo>
                <a:cubicBezTo>
                  <a:pt x="16441" y="536"/>
                  <a:pt x="16476" y="564"/>
                  <a:pt x="16469" y="564"/>
                </a:cubicBezTo>
                <a:cubicBezTo>
                  <a:pt x="16465" y="564"/>
                  <a:pt x="16453" y="558"/>
                  <a:pt x="16428" y="544"/>
                </a:cubicBezTo>
                <a:lnTo>
                  <a:pt x="16428" y="544"/>
                </a:lnTo>
                <a:cubicBezTo>
                  <a:pt x="16466" y="594"/>
                  <a:pt x="16465" y="614"/>
                  <a:pt x="16436" y="614"/>
                </a:cubicBezTo>
                <a:cubicBezTo>
                  <a:pt x="16432" y="614"/>
                  <a:pt x="16426" y="613"/>
                  <a:pt x="16421" y="612"/>
                </a:cubicBezTo>
                <a:cubicBezTo>
                  <a:pt x="16399" y="609"/>
                  <a:pt x="16367" y="598"/>
                  <a:pt x="16334" y="584"/>
                </a:cubicBezTo>
                <a:cubicBezTo>
                  <a:pt x="16299" y="566"/>
                  <a:pt x="16256" y="548"/>
                  <a:pt x="16208" y="526"/>
                </a:cubicBezTo>
                <a:cubicBezTo>
                  <a:pt x="16025" y="443"/>
                  <a:pt x="15765" y="342"/>
                  <a:pt x="15581" y="277"/>
                </a:cubicBezTo>
                <a:cubicBezTo>
                  <a:pt x="15534" y="267"/>
                  <a:pt x="15491" y="245"/>
                  <a:pt x="15445" y="230"/>
                </a:cubicBezTo>
                <a:cubicBezTo>
                  <a:pt x="15423" y="220"/>
                  <a:pt x="15401" y="209"/>
                  <a:pt x="15376" y="198"/>
                </a:cubicBezTo>
                <a:cubicBezTo>
                  <a:pt x="15355" y="190"/>
                  <a:pt x="15333" y="180"/>
                  <a:pt x="15308" y="169"/>
                </a:cubicBezTo>
                <a:cubicBezTo>
                  <a:pt x="15261" y="144"/>
                  <a:pt x="15210" y="126"/>
                  <a:pt x="15157" y="100"/>
                </a:cubicBezTo>
                <a:cubicBezTo>
                  <a:pt x="15132" y="94"/>
                  <a:pt x="15102" y="82"/>
                  <a:pt x="15070" y="72"/>
                </a:cubicBezTo>
                <a:cubicBezTo>
                  <a:pt x="15055" y="69"/>
                  <a:pt x="15041" y="61"/>
                  <a:pt x="15023" y="57"/>
                </a:cubicBezTo>
                <a:cubicBezTo>
                  <a:pt x="15009" y="54"/>
                  <a:pt x="14991" y="47"/>
                  <a:pt x="14976" y="43"/>
                </a:cubicBezTo>
                <a:cubicBezTo>
                  <a:pt x="14890" y="23"/>
                  <a:pt x="14791" y="6"/>
                  <a:pt x="14678" y="6"/>
                </a:cubicBezTo>
                <a:cubicBezTo>
                  <a:pt x="14611" y="6"/>
                  <a:pt x="14539" y="12"/>
                  <a:pt x="14461" y="25"/>
                </a:cubicBezTo>
                <a:cubicBezTo>
                  <a:pt x="14436" y="32"/>
                  <a:pt x="14410" y="36"/>
                  <a:pt x="14382" y="43"/>
                </a:cubicBezTo>
                <a:cubicBezTo>
                  <a:pt x="14353" y="50"/>
                  <a:pt x="14327" y="61"/>
                  <a:pt x="14299" y="69"/>
                </a:cubicBezTo>
                <a:cubicBezTo>
                  <a:pt x="14241" y="87"/>
                  <a:pt x="14184" y="115"/>
                  <a:pt x="14123" y="144"/>
                </a:cubicBezTo>
                <a:cubicBezTo>
                  <a:pt x="14094" y="158"/>
                  <a:pt x="14061" y="180"/>
                  <a:pt x="14033" y="198"/>
                </a:cubicBezTo>
                <a:cubicBezTo>
                  <a:pt x="14018" y="205"/>
                  <a:pt x="14000" y="216"/>
                  <a:pt x="13986" y="227"/>
                </a:cubicBezTo>
                <a:cubicBezTo>
                  <a:pt x="13975" y="238"/>
                  <a:pt x="13960" y="248"/>
                  <a:pt x="13946" y="255"/>
                </a:cubicBezTo>
                <a:cubicBezTo>
                  <a:pt x="13921" y="277"/>
                  <a:pt x="13892" y="298"/>
                  <a:pt x="13863" y="324"/>
                </a:cubicBezTo>
                <a:lnTo>
                  <a:pt x="13842" y="342"/>
                </a:lnTo>
                <a:lnTo>
                  <a:pt x="13823" y="360"/>
                </a:lnTo>
                <a:cubicBezTo>
                  <a:pt x="13809" y="375"/>
                  <a:pt x="13798" y="385"/>
                  <a:pt x="13784" y="400"/>
                </a:cubicBezTo>
                <a:cubicBezTo>
                  <a:pt x="13827" y="356"/>
                  <a:pt x="13845" y="331"/>
                  <a:pt x="13870" y="310"/>
                </a:cubicBezTo>
                <a:cubicBezTo>
                  <a:pt x="13892" y="285"/>
                  <a:pt x="13913" y="260"/>
                  <a:pt x="13960" y="223"/>
                </a:cubicBezTo>
                <a:lnTo>
                  <a:pt x="13960" y="223"/>
                </a:lnTo>
                <a:cubicBezTo>
                  <a:pt x="13910" y="252"/>
                  <a:pt x="13863" y="288"/>
                  <a:pt x="13820" y="324"/>
                </a:cubicBezTo>
                <a:cubicBezTo>
                  <a:pt x="13780" y="360"/>
                  <a:pt x="13737" y="400"/>
                  <a:pt x="13701" y="443"/>
                </a:cubicBezTo>
                <a:cubicBezTo>
                  <a:pt x="13665" y="486"/>
                  <a:pt x="13632" y="533"/>
                  <a:pt x="13597" y="580"/>
                </a:cubicBezTo>
                <a:cubicBezTo>
                  <a:pt x="13567" y="627"/>
                  <a:pt x="13539" y="674"/>
                  <a:pt x="13510" y="724"/>
                </a:cubicBezTo>
                <a:cubicBezTo>
                  <a:pt x="13398" y="922"/>
                  <a:pt x="13316" y="1131"/>
                  <a:pt x="13196" y="1358"/>
                </a:cubicBezTo>
                <a:cubicBezTo>
                  <a:pt x="13196" y="1369"/>
                  <a:pt x="13200" y="1376"/>
                  <a:pt x="13200" y="1387"/>
                </a:cubicBezTo>
                <a:lnTo>
                  <a:pt x="13203" y="1401"/>
                </a:lnTo>
                <a:lnTo>
                  <a:pt x="13203" y="1409"/>
                </a:lnTo>
                <a:lnTo>
                  <a:pt x="13203" y="1412"/>
                </a:lnTo>
                <a:cubicBezTo>
                  <a:pt x="13211" y="1419"/>
                  <a:pt x="13211" y="1430"/>
                  <a:pt x="13215" y="1437"/>
                </a:cubicBezTo>
                <a:cubicBezTo>
                  <a:pt x="13222" y="1455"/>
                  <a:pt x="13222" y="1477"/>
                  <a:pt x="13222" y="1495"/>
                </a:cubicBezTo>
                <a:cubicBezTo>
                  <a:pt x="13222" y="1531"/>
                  <a:pt x="13215" y="1567"/>
                  <a:pt x="13211" y="1600"/>
                </a:cubicBezTo>
                <a:cubicBezTo>
                  <a:pt x="13203" y="1660"/>
                  <a:pt x="13208" y="1718"/>
                  <a:pt x="13280" y="1823"/>
                </a:cubicBezTo>
                <a:cubicBezTo>
                  <a:pt x="13283" y="1725"/>
                  <a:pt x="13290" y="1628"/>
                  <a:pt x="13305" y="1538"/>
                </a:cubicBezTo>
                <a:lnTo>
                  <a:pt x="13316" y="1474"/>
                </a:lnTo>
                <a:lnTo>
                  <a:pt x="13323" y="1441"/>
                </a:lnTo>
                <a:lnTo>
                  <a:pt x="13337" y="1379"/>
                </a:lnTo>
                <a:cubicBezTo>
                  <a:pt x="13344" y="1344"/>
                  <a:pt x="13359" y="1304"/>
                  <a:pt x="13369" y="1264"/>
                </a:cubicBezTo>
                <a:cubicBezTo>
                  <a:pt x="13381" y="1225"/>
                  <a:pt x="13394" y="1189"/>
                  <a:pt x="13409" y="1149"/>
                </a:cubicBezTo>
                <a:lnTo>
                  <a:pt x="13409" y="1149"/>
                </a:lnTo>
                <a:cubicBezTo>
                  <a:pt x="13402" y="1171"/>
                  <a:pt x="13394" y="1196"/>
                  <a:pt x="13388" y="1218"/>
                </a:cubicBezTo>
                <a:cubicBezTo>
                  <a:pt x="13384" y="1239"/>
                  <a:pt x="13376" y="1261"/>
                  <a:pt x="13373" y="1286"/>
                </a:cubicBezTo>
                <a:cubicBezTo>
                  <a:pt x="13363" y="1329"/>
                  <a:pt x="13355" y="1376"/>
                  <a:pt x="13351" y="1423"/>
                </a:cubicBezTo>
                <a:lnTo>
                  <a:pt x="13348" y="1441"/>
                </a:lnTo>
                <a:lnTo>
                  <a:pt x="13348" y="1455"/>
                </a:lnTo>
                <a:lnTo>
                  <a:pt x="13348" y="1474"/>
                </a:lnTo>
                <a:lnTo>
                  <a:pt x="13348" y="1520"/>
                </a:lnTo>
                <a:cubicBezTo>
                  <a:pt x="13351" y="1549"/>
                  <a:pt x="13351" y="1582"/>
                  <a:pt x="13351" y="1614"/>
                </a:cubicBezTo>
                <a:cubicBezTo>
                  <a:pt x="13363" y="1751"/>
                  <a:pt x="13369" y="1920"/>
                  <a:pt x="13381" y="2107"/>
                </a:cubicBezTo>
                <a:lnTo>
                  <a:pt x="13381" y="2125"/>
                </a:lnTo>
                <a:cubicBezTo>
                  <a:pt x="13381" y="2128"/>
                  <a:pt x="13383" y="2137"/>
                  <a:pt x="13379" y="2137"/>
                </a:cubicBezTo>
                <a:cubicBezTo>
                  <a:pt x="13379" y="2137"/>
                  <a:pt x="13378" y="2137"/>
                  <a:pt x="13376" y="2136"/>
                </a:cubicBezTo>
                <a:cubicBezTo>
                  <a:pt x="13366" y="2132"/>
                  <a:pt x="13359" y="2132"/>
                  <a:pt x="13348" y="2129"/>
                </a:cubicBezTo>
                <a:cubicBezTo>
                  <a:pt x="13330" y="2125"/>
                  <a:pt x="13311" y="2122"/>
                  <a:pt x="13290" y="2119"/>
                </a:cubicBezTo>
                <a:cubicBezTo>
                  <a:pt x="13251" y="2107"/>
                  <a:pt x="13208" y="2097"/>
                  <a:pt x="13165" y="2086"/>
                </a:cubicBezTo>
                <a:cubicBezTo>
                  <a:pt x="13117" y="2075"/>
                  <a:pt x="13070" y="2061"/>
                  <a:pt x="13024" y="2046"/>
                </a:cubicBezTo>
                <a:cubicBezTo>
                  <a:pt x="12973" y="2032"/>
                  <a:pt x="12922" y="2014"/>
                  <a:pt x="12872" y="1996"/>
                </a:cubicBezTo>
                <a:cubicBezTo>
                  <a:pt x="12894" y="1981"/>
                  <a:pt x="12948" y="1971"/>
                  <a:pt x="13002" y="1963"/>
                </a:cubicBezTo>
                <a:cubicBezTo>
                  <a:pt x="13056" y="1956"/>
                  <a:pt x="13113" y="1949"/>
                  <a:pt x="13157" y="1949"/>
                </a:cubicBezTo>
                <a:cubicBezTo>
                  <a:pt x="13113" y="1924"/>
                  <a:pt x="13074" y="1909"/>
                  <a:pt x="13038" y="1902"/>
                </a:cubicBezTo>
                <a:cubicBezTo>
                  <a:pt x="13024" y="1898"/>
                  <a:pt x="13005" y="1895"/>
                  <a:pt x="12987" y="1891"/>
                </a:cubicBezTo>
                <a:cubicBezTo>
                  <a:pt x="12970" y="1891"/>
                  <a:pt x="12955" y="1888"/>
                  <a:pt x="12937" y="1888"/>
                </a:cubicBezTo>
                <a:cubicBezTo>
                  <a:pt x="12901" y="1888"/>
                  <a:pt x="12865" y="1881"/>
                  <a:pt x="12826" y="1876"/>
                </a:cubicBezTo>
                <a:cubicBezTo>
                  <a:pt x="12789" y="1870"/>
                  <a:pt x="12746" y="1859"/>
                  <a:pt x="12711" y="1841"/>
                </a:cubicBezTo>
                <a:cubicBezTo>
                  <a:pt x="12721" y="1812"/>
                  <a:pt x="12746" y="1794"/>
                  <a:pt x="12775" y="1783"/>
                </a:cubicBezTo>
                <a:cubicBezTo>
                  <a:pt x="12807" y="1773"/>
                  <a:pt x="12847" y="1773"/>
                  <a:pt x="12890" y="1773"/>
                </a:cubicBezTo>
                <a:cubicBezTo>
                  <a:pt x="12909" y="1776"/>
                  <a:pt x="12934" y="1776"/>
                  <a:pt x="12955" y="1780"/>
                </a:cubicBezTo>
                <a:cubicBezTo>
                  <a:pt x="12980" y="1783"/>
                  <a:pt x="13002" y="1790"/>
                  <a:pt x="13027" y="1794"/>
                </a:cubicBezTo>
                <a:cubicBezTo>
                  <a:pt x="13052" y="1798"/>
                  <a:pt x="13082" y="1805"/>
                  <a:pt x="13107" y="1812"/>
                </a:cubicBezTo>
                <a:cubicBezTo>
                  <a:pt x="13117" y="1816"/>
                  <a:pt x="13132" y="1819"/>
                  <a:pt x="13143" y="1823"/>
                </a:cubicBezTo>
                <a:lnTo>
                  <a:pt x="13165" y="1826"/>
                </a:lnTo>
                <a:lnTo>
                  <a:pt x="13168" y="1826"/>
                </a:lnTo>
                <a:lnTo>
                  <a:pt x="13168" y="1823"/>
                </a:lnTo>
                <a:lnTo>
                  <a:pt x="13168" y="1812"/>
                </a:lnTo>
                <a:cubicBezTo>
                  <a:pt x="13168" y="1686"/>
                  <a:pt x="13175" y="1549"/>
                  <a:pt x="13150" y="1452"/>
                </a:cubicBezTo>
                <a:cubicBezTo>
                  <a:pt x="13121" y="1474"/>
                  <a:pt x="13113" y="1520"/>
                  <a:pt x="13117" y="1578"/>
                </a:cubicBezTo>
                <a:cubicBezTo>
                  <a:pt x="13117" y="1635"/>
                  <a:pt x="13128" y="1711"/>
                  <a:pt x="13128" y="1758"/>
                </a:cubicBezTo>
                <a:cubicBezTo>
                  <a:pt x="13128" y="1761"/>
                  <a:pt x="13132" y="1765"/>
                  <a:pt x="13132" y="1768"/>
                </a:cubicBezTo>
                <a:cubicBezTo>
                  <a:pt x="13132" y="1768"/>
                  <a:pt x="13132" y="1773"/>
                  <a:pt x="13128" y="1773"/>
                </a:cubicBezTo>
                <a:lnTo>
                  <a:pt x="13125" y="1773"/>
                </a:lnTo>
                <a:cubicBezTo>
                  <a:pt x="13121" y="1768"/>
                  <a:pt x="13113" y="1768"/>
                  <a:pt x="13110" y="1765"/>
                </a:cubicBezTo>
                <a:cubicBezTo>
                  <a:pt x="13100" y="1761"/>
                  <a:pt x="13092" y="1755"/>
                  <a:pt x="13082" y="1747"/>
                </a:cubicBezTo>
                <a:cubicBezTo>
                  <a:pt x="13067" y="1729"/>
                  <a:pt x="13056" y="1708"/>
                  <a:pt x="13045" y="1665"/>
                </a:cubicBezTo>
                <a:lnTo>
                  <a:pt x="13045" y="1665"/>
                </a:lnTo>
                <a:cubicBezTo>
                  <a:pt x="13060" y="1729"/>
                  <a:pt x="13030" y="1747"/>
                  <a:pt x="12980" y="1751"/>
                </a:cubicBezTo>
                <a:cubicBezTo>
                  <a:pt x="12959" y="1747"/>
                  <a:pt x="12930" y="1743"/>
                  <a:pt x="12901" y="1736"/>
                </a:cubicBezTo>
                <a:cubicBezTo>
                  <a:pt x="12872" y="1733"/>
                  <a:pt x="12844" y="1722"/>
                  <a:pt x="12807" y="1715"/>
                </a:cubicBezTo>
                <a:cubicBezTo>
                  <a:pt x="12793" y="1708"/>
                  <a:pt x="12775" y="1704"/>
                  <a:pt x="12757" y="1700"/>
                </a:cubicBezTo>
                <a:cubicBezTo>
                  <a:pt x="12739" y="1693"/>
                  <a:pt x="12732" y="1690"/>
                  <a:pt x="12689" y="1686"/>
                </a:cubicBezTo>
                <a:cubicBezTo>
                  <a:pt x="12616" y="1675"/>
                  <a:pt x="12541" y="1660"/>
                  <a:pt x="12462" y="1657"/>
                </a:cubicBezTo>
                <a:cubicBezTo>
                  <a:pt x="12418" y="1655"/>
                  <a:pt x="12373" y="1653"/>
                  <a:pt x="12328" y="1653"/>
                </a:cubicBezTo>
                <a:cubicBezTo>
                  <a:pt x="12294" y="1653"/>
                  <a:pt x="12261" y="1654"/>
                  <a:pt x="12227" y="1657"/>
                </a:cubicBezTo>
                <a:cubicBezTo>
                  <a:pt x="12144" y="1660"/>
                  <a:pt x="12062" y="1675"/>
                  <a:pt x="11979" y="1693"/>
                </a:cubicBezTo>
                <a:lnTo>
                  <a:pt x="12029" y="1589"/>
                </a:lnTo>
                <a:lnTo>
                  <a:pt x="12029" y="1589"/>
                </a:lnTo>
                <a:cubicBezTo>
                  <a:pt x="11976" y="1592"/>
                  <a:pt x="11893" y="1610"/>
                  <a:pt x="11803" y="1621"/>
                </a:cubicBezTo>
                <a:cubicBezTo>
                  <a:pt x="11708" y="1632"/>
                  <a:pt x="11608" y="1646"/>
                  <a:pt x="11514" y="1646"/>
                </a:cubicBezTo>
                <a:cubicBezTo>
                  <a:pt x="11625" y="1600"/>
                  <a:pt x="11745" y="1549"/>
                  <a:pt x="11863" y="1509"/>
                </a:cubicBezTo>
                <a:lnTo>
                  <a:pt x="11863" y="1509"/>
                </a:lnTo>
                <a:cubicBezTo>
                  <a:pt x="11730" y="1534"/>
                  <a:pt x="11601" y="1542"/>
                  <a:pt x="11473" y="1542"/>
                </a:cubicBezTo>
                <a:cubicBezTo>
                  <a:pt x="11340" y="1542"/>
                  <a:pt x="11208" y="1533"/>
                  <a:pt x="11075" y="1524"/>
                </a:cubicBezTo>
                <a:cubicBezTo>
                  <a:pt x="10962" y="1516"/>
                  <a:pt x="10849" y="1509"/>
                  <a:pt x="10736" y="1509"/>
                </a:cubicBezTo>
                <a:cubicBezTo>
                  <a:pt x="10592" y="1509"/>
                  <a:pt x="10448" y="1520"/>
                  <a:pt x="10307" y="1557"/>
                </a:cubicBezTo>
                <a:cubicBezTo>
                  <a:pt x="10376" y="1549"/>
                  <a:pt x="10433" y="1542"/>
                  <a:pt x="10488" y="1535"/>
                </a:cubicBezTo>
                <a:cubicBezTo>
                  <a:pt x="10541" y="1531"/>
                  <a:pt x="10584" y="1527"/>
                  <a:pt x="10628" y="1524"/>
                </a:cubicBezTo>
                <a:cubicBezTo>
                  <a:pt x="10667" y="1522"/>
                  <a:pt x="10702" y="1521"/>
                  <a:pt x="10732" y="1521"/>
                </a:cubicBezTo>
                <a:cubicBezTo>
                  <a:pt x="10761" y="1521"/>
                  <a:pt x="10787" y="1522"/>
                  <a:pt x="10808" y="1524"/>
                </a:cubicBezTo>
                <a:cubicBezTo>
                  <a:pt x="10887" y="1531"/>
                  <a:pt x="10902" y="1549"/>
                  <a:pt x="10895" y="1570"/>
                </a:cubicBezTo>
                <a:cubicBezTo>
                  <a:pt x="10880" y="1614"/>
                  <a:pt x="10790" y="1675"/>
                  <a:pt x="11017" y="1697"/>
                </a:cubicBezTo>
                <a:cubicBezTo>
                  <a:pt x="10855" y="1725"/>
                  <a:pt x="10722" y="1747"/>
                  <a:pt x="10610" y="1761"/>
                </a:cubicBezTo>
                <a:cubicBezTo>
                  <a:pt x="10498" y="1773"/>
                  <a:pt x="10408" y="1783"/>
                  <a:pt x="10333" y="1783"/>
                </a:cubicBezTo>
                <a:cubicBezTo>
                  <a:pt x="10253" y="1783"/>
                  <a:pt x="10188" y="1776"/>
                  <a:pt x="10131" y="1768"/>
                </a:cubicBezTo>
                <a:cubicBezTo>
                  <a:pt x="10073" y="1761"/>
                  <a:pt x="10019" y="1751"/>
                  <a:pt x="9965" y="1736"/>
                </a:cubicBezTo>
                <a:cubicBezTo>
                  <a:pt x="9860" y="1716"/>
                  <a:pt x="9752" y="1693"/>
                  <a:pt x="9594" y="1693"/>
                </a:cubicBezTo>
                <a:cubicBezTo>
                  <a:pt x="9584" y="1693"/>
                  <a:pt x="9573" y="1693"/>
                  <a:pt x="9562" y="1693"/>
                </a:cubicBezTo>
                <a:cubicBezTo>
                  <a:pt x="9392" y="1697"/>
                  <a:pt x="9166" y="1725"/>
                  <a:pt x="8841" y="1819"/>
                </a:cubicBezTo>
                <a:cubicBezTo>
                  <a:pt x="8880" y="1808"/>
                  <a:pt x="8928" y="1801"/>
                  <a:pt x="8975" y="1790"/>
                </a:cubicBezTo>
                <a:cubicBezTo>
                  <a:pt x="9050" y="1780"/>
                  <a:pt x="9129" y="1773"/>
                  <a:pt x="9191" y="1768"/>
                </a:cubicBezTo>
                <a:cubicBezTo>
                  <a:pt x="9199" y="1768"/>
                  <a:pt x="9208" y="1768"/>
                  <a:pt x="9216" y="1768"/>
                </a:cubicBezTo>
                <a:cubicBezTo>
                  <a:pt x="9325" y="1768"/>
                  <a:pt x="9372" y="1790"/>
                  <a:pt x="9234" y="1844"/>
                </a:cubicBezTo>
                <a:cubicBezTo>
                  <a:pt x="9166" y="1855"/>
                  <a:pt x="9090" y="1866"/>
                  <a:pt x="9014" y="1876"/>
                </a:cubicBezTo>
                <a:cubicBezTo>
                  <a:pt x="8938" y="1884"/>
                  <a:pt x="8859" y="1898"/>
                  <a:pt x="8783" y="1906"/>
                </a:cubicBezTo>
                <a:cubicBezTo>
                  <a:pt x="8712" y="1913"/>
                  <a:pt x="8639" y="1924"/>
                  <a:pt x="8574" y="1931"/>
                </a:cubicBezTo>
                <a:cubicBezTo>
                  <a:pt x="8509" y="1934"/>
                  <a:pt x="8452" y="1938"/>
                  <a:pt x="8405" y="1938"/>
                </a:cubicBezTo>
                <a:cubicBezTo>
                  <a:pt x="8290" y="1974"/>
                  <a:pt x="8203" y="2006"/>
                  <a:pt x="8145" y="2032"/>
                </a:cubicBezTo>
                <a:cubicBezTo>
                  <a:pt x="8085" y="2054"/>
                  <a:pt x="8052" y="2071"/>
                  <a:pt x="8034" y="2082"/>
                </a:cubicBezTo>
                <a:cubicBezTo>
                  <a:pt x="8002" y="2107"/>
                  <a:pt x="8042" y="2111"/>
                  <a:pt x="8099" y="2111"/>
                </a:cubicBezTo>
                <a:cubicBezTo>
                  <a:pt x="8133" y="2110"/>
                  <a:pt x="8175" y="2107"/>
                  <a:pt x="8209" y="2107"/>
                </a:cubicBezTo>
                <a:cubicBezTo>
                  <a:pt x="8287" y="2107"/>
                  <a:pt x="8333" y="2119"/>
                  <a:pt x="8203" y="2187"/>
                </a:cubicBezTo>
                <a:cubicBezTo>
                  <a:pt x="8184" y="2185"/>
                  <a:pt x="8165" y="2184"/>
                  <a:pt x="8147" y="2184"/>
                </a:cubicBezTo>
                <a:cubicBezTo>
                  <a:pt x="8002" y="2184"/>
                  <a:pt x="7903" y="2235"/>
                  <a:pt x="7804" y="2305"/>
                </a:cubicBezTo>
                <a:cubicBezTo>
                  <a:pt x="7749" y="2345"/>
                  <a:pt x="7691" y="2388"/>
                  <a:pt x="7627" y="2435"/>
                </a:cubicBezTo>
                <a:cubicBezTo>
                  <a:pt x="7562" y="2486"/>
                  <a:pt x="7487" y="2536"/>
                  <a:pt x="7393" y="2586"/>
                </a:cubicBezTo>
                <a:lnTo>
                  <a:pt x="7346" y="2486"/>
                </a:lnTo>
                <a:cubicBezTo>
                  <a:pt x="7281" y="2511"/>
                  <a:pt x="7224" y="2529"/>
                  <a:pt x="7173" y="2551"/>
                </a:cubicBezTo>
                <a:cubicBezTo>
                  <a:pt x="7123" y="2572"/>
                  <a:pt x="7076" y="2590"/>
                  <a:pt x="7039" y="2611"/>
                </a:cubicBezTo>
                <a:cubicBezTo>
                  <a:pt x="7018" y="2619"/>
                  <a:pt x="7000" y="2630"/>
                  <a:pt x="6982" y="2637"/>
                </a:cubicBezTo>
                <a:lnTo>
                  <a:pt x="6978" y="2641"/>
                </a:lnTo>
                <a:lnTo>
                  <a:pt x="6975" y="2641"/>
                </a:lnTo>
                <a:lnTo>
                  <a:pt x="6968" y="2644"/>
                </a:lnTo>
                <a:cubicBezTo>
                  <a:pt x="6964" y="2648"/>
                  <a:pt x="6961" y="2651"/>
                  <a:pt x="6956" y="2651"/>
                </a:cubicBezTo>
                <a:cubicBezTo>
                  <a:pt x="6946" y="2662"/>
                  <a:pt x="6935" y="2669"/>
                  <a:pt x="6925" y="2681"/>
                </a:cubicBezTo>
                <a:cubicBezTo>
                  <a:pt x="6885" y="2716"/>
                  <a:pt x="6878" y="2752"/>
                  <a:pt x="6870" y="2784"/>
                </a:cubicBezTo>
                <a:cubicBezTo>
                  <a:pt x="6860" y="2821"/>
                  <a:pt x="6853" y="2857"/>
                  <a:pt x="6813" y="2892"/>
                </a:cubicBezTo>
                <a:cubicBezTo>
                  <a:pt x="6795" y="2914"/>
                  <a:pt x="6766" y="2932"/>
                  <a:pt x="6730" y="2954"/>
                </a:cubicBezTo>
                <a:cubicBezTo>
                  <a:pt x="6712" y="2965"/>
                  <a:pt x="6690" y="2975"/>
                  <a:pt x="6669" y="2990"/>
                </a:cubicBezTo>
                <a:cubicBezTo>
                  <a:pt x="6654" y="2994"/>
                  <a:pt x="6643" y="3000"/>
                  <a:pt x="6629" y="3005"/>
                </a:cubicBezTo>
                <a:cubicBezTo>
                  <a:pt x="6625" y="3008"/>
                  <a:pt x="6618" y="3012"/>
                  <a:pt x="6611" y="3015"/>
                </a:cubicBezTo>
                <a:cubicBezTo>
                  <a:pt x="6607" y="3015"/>
                  <a:pt x="6607" y="3012"/>
                  <a:pt x="6607" y="3012"/>
                </a:cubicBezTo>
                <a:lnTo>
                  <a:pt x="6604" y="3005"/>
                </a:lnTo>
                <a:cubicBezTo>
                  <a:pt x="6604" y="3000"/>
                  <a:pt x="6600" y="2997"/>
                  <a:pt x="6600" y="2990"/>
                </a:cubicBezTo>
                <a:cubicBezTo>
                  <a:pt x="6597" y="2983"/>
                  <a:pt x="6593" y="2975"/>
                  <a:pt x="6593" y="2965"/>
                </a:cubicBezTo>
                <a:lnTo>
                  <a:pt x="6593" y="2965"/>
                </a:lnTo>
                <a:cubicBezTo>
                  <a:pt x="6597" y="2968"/>
                  <a:pt x="6600" y="2968"/>
                  <a:pt x="6607" y="2968"/>
                </a:cubicBezTo>
                <a:lnTo>
                  <a:pt x="6618" y="2968"/>
                </a:lnTo>
                <a:lnTo>
                  <a:pt x="6622" y="2972"/>
                </a:lnTo>
                <a:lnTo>
                  <a:pt x="6622" y="2968"/>
                </a:lnTo>
                <a:lnTo>
                  <a:pt x="6625" y="2965"/>
                </a:lnTo>
                <a:lnTo>
                  <a:pt x="6654" y="2929"/>
                </a:lnTo>
                <a:cubicBezTo>
                  <a:pt x="6672" y="2904"/>
                  <a:pt x="6687" y="2882"/>
                  <a:pt x="6705" y="2860"/>
                </a:cubicBezTo>
                <a:cubicBezTo>
                  <a:pt x="6733" y="2817"/>
                  <a:pt x="6762" y="2774"/>
                  <a:pt x="6788" y="2734"/>
                </a:cubicBezTo>
                <a:lnTo>
                  <a:pt x="6788" y="2734"/>
                </a:lnTo>
                <a:cubicBezTo>
                  <a:pt x="6762" y="2756"/>
                  <a:pt x="6737" y="2774"/>
                  <a:pt x="6715" y="2792"/>
                </a:cubicBezTo>
                <a:lnTo>
                  <a:pt x="6675" y="2824"/>
                </a:lnTo>
                <a:lnTo>
                  <a:pt x="6658" y="2839"/>
                </a:lnTo>
                <a:lnTo>
                  <a:pt x="6654" y="2842"/>
                </a:lnTo>
                <a:lnTo>
                  <a:pt x="6650" y="2839"/>
                </a:lnTo>
                <a:lnTo>
                  <a:pt x="6643" y="2828"/>
                </a:lnTo>
                <a:cubicBezTo>
                  <a:pt x="6637" y="2817"/>
                  <a:pt x="6625" y="2802"/>
                  <a:pt x="6611" y="2789"/>
                </a:cubicBezTo>
                <a:cubicBezTo>
                  <a:pt x="6637" y="2752"/>
                  <a:pt x="6662" y="2716"/>
                  <a:pt x="6680" y="2676"/>
                </a:cubicBezTo>
                <a:cubicBezTo>
                  <a:pt x="6650" y="2662"/>
                  <a:pt x="6622" y="2641"/>
                  <a:pt x="6593" y="2619"/>
                </a:cubicBezTo>
                <a:cubicBezTo>
                  <a:pt x="6582" y="2604"/>
                  <a:pt x="6567" y="2594"/>
                  <a:pt x="6554" y="2579"/>
                </a:cubicBezTo>
                <a:cubicBezTo>
                  <a:pt x="6546" y="2576"/>
                  <a:pt x="6542" y="2568"/>
                  <a:pt x="6535" y="2561"/>
                </a:cubicBezTo>
                <a:cubicBezTo>
                  <a:pt x="6524" y="2551"/>
                  <a:pt x="6517" y="2540"/>
                  <a:pt x="6507" y="2529"/>
                </a:cubicBezTo>
                <a:lnTo>
                  <a:pt x="6499" y="2521"/>
                </a:lnTo>
                <a:lnTo>
                  <a:pt x="6496" y="2515"/>
                </a:lnTo>
                <a:lnTo>
                  <a:pt x="6489" y="2508"/>
                </a:lnTo>
                <a:lnTo>
                  <a:pt x="6459" y="2475"/>
                </a:lnTo>
                <a:cubicBezTo>
                  <a:pt x="6442" y="2457"/>
                  <a:pt x="6424" y="2435"/>
                  <a:pt x="6402" y="2413"/>
                </a:cubicBezTo>
                <a:cubicBezTo>
                  <a:pt x="6381" y="2392"/>
                  <a:pt x="6362" y="2370"/>
                  <a:pt x="6341" y="2349"/>
                </a:cubicBezTo>
                <a:cubicBezTo>
                  <a:pt x="6319" y="2327"/>
                  <a:pt x="6294" y="2305"/>
                  <a:pt x="6273" y="2284"/>
                </a:cubicBezTo>
                <a:cubicBezTo>
                  <a:pt x="6178" y="2197"/>
                  <a:pt x="6063" y="2100"/>
                  <a:pt x="5909" y="2006"/>
                </a:cubicBezTo>
                <a:lnTo>
                  <a:pt x="5909" y="2006"/>
                </a:lnTo>
                <a:cubicBezTo>
                  <a:pt x="5937" y="2042"/>
                  <a:pt x="5937" y="2071"/>
                  <a:pt x="5915" y="2086"/>
                </a:cubicBezTo>
                <a:cubicBezTo>
                  <a:pt x="5904" y="2093"/>
                  <a:pt x="5882" y="2097"/>
                  <a:pt x="5853" y="2097"/>
                </a:cubicBezTo>
                <a:cubicBezTo>
                  <a:pt x="5836" y="2097"/>
                  <a:pt x="5816" y="2095"/>
                  <a:pt x="5794" y="2093"/>
                </a:cubicBezTo>
                <a:cubicBezTo>
                  <a:pt x="5761" y="2086"/>
                  <a:pt x="5724" y="2082"/>
                  <a:pt x="5685" y="2075"/>
                </a:cubicBezTo>
                <a:cubicBezTo>
                  <a:pt x="5664" y="2068"/>
                  <a:pt x="5642" y="2064"/>
                  <a:pt x="5621" y="2061"/>
                </a:cubicBezTo>
                <a:cubicBezTo>
                  <a:pt x="5595" y="2057"/>
                  <a:pt x="5570" y="2049"/>
                  <a:pt x="5541" y="2046"/>
                </a:cubicBezTo>
                <a:cubicBezTo>
                  <a:pt x="5526" y="2042"/>
                  <a:pt x="5513" y="2039"/>
                  <a:pt x="5498" y="2036"/>
                </a:cubicBezTo>
                <a:cubicBezTo>
                  <a:pt x="5483" y="2032"/>
                  <a:pt x="5469" y="2032"/>
                  <a:pt x="5455" y="2028"/>
                </a:cubicBezTo>
                <a:cubicBezTo>
                  <a:pt x="5426" y="2024"/>
                  <a:pt x="5393" y="2021"/>
                  <a:pt x="5361" y="2014"/>
                </a:cubicBezTo>
                <a:cubicBezTo>
                  <a:pt x="5328" y="2010"/>
                  <a:pt x="5296" y="2006"/>
                  <a:pt x="5260" y="2003"/>
                </a:cubicBezTo>
                <a:lnTo>
                  <a:pt x="5232" y="2003"/>
                </a:lnTo>
                <a:cubicBezTo>
                  <a:pt x="5224" y="2003"/>
                  <a:pt x="5213" y="1999"/>
                  <a:pt x="5206" y="1999"/>
                </a:cubicBezTo>
                <a:lnTo>
                  <a:pt x="5149" y="1999"/>
                </a:lnTo>
                <a:cubicBezTo>
                  <a:pt x="5098" y="1985"/>
                  <a:pt x="5062" y="1981"/>
                  <a:pt x="5040" y="1974"/>
                </a:cubicBezTo>
                <a:cubicBezTo>
                  <a:pt x="5015" y="1967"/>
                  <a:pt x="5004" y="1959"/>
                  <a:pt x="4997" y="1956"/>
                </a:cubicBezTo>
                <a:cubicBezTo>
                  <a:pt x="4986" y="1941"/>
                  <a:pt x="5001" y="1931"/>
                  <a:pt x="5001" y="1924"/>
                </a:cubicBezTo>
                <a:cubicBezTo>
                  <a:pt x="5001" y="1918"/>
                  <a:pt x="4991" y="1912"/>
                  <a:pt x="4952" y="1912"/>
                </a:cubicBezTo>
                <a:cubicBezTo>
                  <a:pt x="4943" y="1912"/>
                  <a:pt x="4933" y="1912"/>
                  <a:pt x="4921" y="1913"/>
                </a:cubicBezTo>
                <a:cubicBezTo>
                  <a:pt x="4886" y="1916"/>
                  <a:pt x="4838" y="1920"/>
                  <a:pt x="4773" y="1931"/>
                </a:cubicBezTo>
                <a:cubicBezTo>
                  <a:pt x="4708" y="1941"/>
                  <a:pt x="4626" y="1963"/>
                  <a:pt x="4529" y="1996"/>
                </a:cubicBezTo>
                <a:cubicBezTo>
                  <a:pt x="4608" y="1934"/>
                  <a:pt x="4698" y="1873"/>
                  <a:pt x="4828" y="1833"/>
                </a:cubicBezTo>
                <a:cubicBezTo>
                  <a:pt x="4881" y="1822"/>
                  <a:pt x="4939" y="1810"/>
                  <a:pt x="5005" y="1810"/>
                </a:cubicBezTo>
                <a:cubicBezTo>
                  <a:pt x="5019" y="1810"/>
                  <a:pt x="5033" y="1810"/>
                  <a:pt x="5047" y="1812"/>
                </a:cubicBezTo>
                <a:cubicBezTo>
                  <a:pt x="5069" y="1812"/>
                  <a:pt x="5091" y="1812"/>
                  <a:pt x="5112" y="1816"/>
                </a:cubicBezTo>
                <a:cubicBezTo>
                  <a:pt x="5134" y="1819"/>
                  <a:pt x="5155" y="1823"/>
                  <a:pt x="5177" y="1826"/>
                </a:cubicBezTo>
                <a:cubicBezTo>
                  <a:pt x="5202" y="1833"/>
                  <a:pt x="5224" y="1838"/>
                  <a:pt x="5249" y="1844"/>
                </a:cubicBezTo>
                <a:cubicBezTo>
                  <a:pt x="5275" y="1851"/>
                  <a:pt x="5296" y="1863"/>
                  <a:pt x="5321" y="1873"/>
                </a:cubicBezTo>
                <a:cubicBezTo>
                  <a:pt x="5335" y="1866"/>
                  <a:pt x="5353" y="1859"/>
                  <a:pt x="5379" y="1851"/>
                </a:cubicBezTo>
                <a:cubicBezTo>
                  <a:pt x="5400" y="1848"/>
                  <a:pt x="5430" y="1848"/>
                  <a:pt x="5458" y="1844"/>
                </a:cubicBezTo>
                <a:cubicBezTo>
                  <a:pt x="5491" y="1841"/>
                  <a:pt x="5519" y="1841"/>
                  <a:pt x="5545" y="1838"/>
                </a:cubicBezTo>
                <a:cubicBezTo>
                  <a:pt x="5570" y="1838"/>
                  <a:pt x="5591" y="1833"/>
                  <a:pt x="5606" y="1830"/>
                </a:cubicBezTo>
                <a:cubicBezTo>
                  <a:pt x="5448" y="1751"/>
                  <a:pt x="5246" y="1714"/>
                  <a:pt x="5047" y="1714"/>
                </a:cubicBezTo>
                <a:cubicBezTo>
                  <a:pt x="4938" y="1714"/>
                  <a:pt x="4830" y="1725"/>
                  <a:pt x="4730" y="1747"/>
                </a:cubicBezTo>
                <a:cubicBezTo>
                  <a:pt x="4442" y="1801"/>
                  <a:pt x="4216" y="1920"/>
                  <a:pt x="4075" y="1992"/>
                </a:cubicBezTo>
                <a:cubicBezTo>
                  <a:pt x="4103" y="1978"/>
                  <a:pt x="4133" y="1967"/>
                  <a:pt x="4161" y="1953"/>
                </a:cubicBezTo>
                <a:cubicBezTo>
                  <a:pt x="4190" y="1941"/>
                  <a:pt x="4223" y="1931"/>
                  <a:pt x="4251" y="1920"/>
                </a:cubicBezTo>
                <a:cubicBezTo>
                  <a:pt x="4309" y="1898"/>
                  <a:pt x="4363" y="1884"/>
                  <a:pt x="4402" y="1881"/>
                </a:cubicBezTo>
                <a:lnTo>
                  <a:pt x="4402" y="1881"/>
                </a:lnTo>
                <a:cubicBezTo>
                  <a:pt x="4208" y="1974"/>
                  <a:pt x="4035" y="2093"/>
                  <a:pt x="3884" y="2222"/>
                </a:cubicBezTo>
                <a:cubicBezTo>
                  <a:pt x="3729" y="2356"/>
                  <a:pt x="3596" y="2500"/>
                  <a:pt x="3484" y="2659"/>
                </a:cubicBezTo>
                <a:cubicBezTo>
                  <a:pt x="3443" y="2685"/>
                  <a:pt x="3417" y="2697"/>
                  <a:pt x="3404" y="2697"/>
                </a:cubicBezTo>
                <a:cubicBezTo>
                  <a:pt x="3391" y="2697"/>
                  <a:pt x="3389" y="2687"/>
                  <a:pt x="3394" y="2669"/>
                </a:cubicBezTo>
                <a:cubicBezTo>
                  <a:pt x="3401" y="2637"/>
                  <a:pt x="3441" y="2568"/>
                  <a:pt x="3484" y="2508"/>
                </a:cubicBezTo>
                <a:lnTo>
                  <a:pt x="3484" y="2508"/>
                </a:lnTo>
                <a:cubicBezTo>
                  <a:pt x="3398" y="2598"/>
                  <a:pt x="3343" y="2684"/>
                  <a:pt x="3278" y="2784"/>
                </a:cubicBezTo>
                <a:cubicBezTo>
                  <a:pt x="3221" y="2885"/>
                  <a:pt x="3156" y="2997"/>
                  <a:pt x="3073" y="3152"/>
                </a:cubicBezTo>
                <a:cubicBezTo>
                  <a:pt x="3059" y="3091"/>
                  <a:pt x="3027" y="3055"/>
                  <a:pt x="3030" y="2972"/>
                </a:cubicBezTo>
                <a:cubicBezTo>
                  <a:pt x="3034" y="2932"/>
                  <a:pt x="3044" y="2879"/>
                  <a:pt x="3077" y="2810"/>
                </a:cubicBezTo>
                <a:cubicBezTo>
                  <a:pt x="3092" y="2774"/>
                  <a:pt x="3109" y="2734"/>
                  <a:pt x="3135" y="2691"/>
                </a:cubicBezTo>
                <a:cubicBezTo>
                  <a:pt x="3163" y="2648"/>
                  <a:pt x="3195" y="2598"/>
                  <a:pt x="3235" y="2543"/>
                </a:cubicBezTo>
                <a:lnTo>
                  <a:pt x="3235" y="2543"/>
                </a:lnTo>
                <a:cubicBezTo>
                  <a:pt x="2990" y="2867"/>
                  <a:pt x="2814" y="3243"/>
                  <a:pt x="2738" y="3645"/>
                </a:cubicBezTo>
                <a:cubicBezTo>
                  <a:pt x="2728" y="3653"/>
                  <a:pt x="2720" y="3667"/>
                  <a:pt x="2709" y="3689"/>
                </a:cubicBezTo>
                <a:cubicBezTo>
                  <a:pt x="2695" y="3710"/>
                  <a:pt x="2684" y="3735"/>
                  <a:pt x="2673" y="3765"/>
                </a:cubicBezTo>
                <a:cubicBezTo>
                  <a:pt x="2659" y="3793"/>
                  <a:pt x="2648" y="3826"/>
                  <a:pt x="2633" y="3858"/>
                </a:cubicBezTo>
                <a:lnTo>
                  <a:pt x="2601" y="3956"/>
                </a:lnTo>
                <a:cubicBezTo>
                  <a:pt x="2576" y="4021"/>
                  <a:pt x="2562" y="4078"/>
                  <a:pt x="2547" y="4111"/>
                </a:cubicBezTo>
                <a:cubicBezTo>
                  <a:pt x="2542" y="4126"/>
                  <a:pt x="2537" y="4135"/>
                  <a:pt x="2532" y="4135"/>
                </a:cubicBezTo>
                <a:cubicBezTo>
                  <a:pt x="2527" y="4135"/>
                  <a:pt x="2522" y="4125"/>
                  <a:pt x="2518" y="4103"/>
                </a:cubicBezTo>
                <a:lnTo>
                  <a:pt x="2518" y="4103"/>
                </a:lnTo>
                <a:cubicBezTo>
                  <a:pt x="2493" y="4284"/>
                  <a:pt x="2504" y="4496"/>
                  <a:pt x="2558" y="4705"/>
                </a:cubicBezTo>
                <a:cubicBezTo>
                  <a:pt x="2587" y="4816"/>
                  <a:pt x="2626" y="4932"/>
                  <a:pt x="2681" y="5047"/>
                </a:cubicBezTo>
                <a:cubicBezTo>
                  <a:pt x="2735" y="5159"/>
                  <a:pt x="2803" y="5274"/>
                  <a:pt x="2882" y="5378"/>
                </a:cubicBezTo>
                <a:cubicBezTo>
                  <a:pt x="2965" y="5483"/>
                  <a:pt x="3055" y="5577"/>
                  <a:pt x="3152" y="5664"/>
                </a:cubicBezTo>
                <a:cubicBezTo>
                  <a:pt x="3246" y="5746"/>
                  <a:pt x="3351" y="5822"/>
                  <a:pt x="3451" y="5883"/>
                </a:cubicBezTo>
                <a:cubicBezTo>
                  <a:pt x="3556" y="5948"/>
                  <a:pt x="3657" y="6005"/>
                  <a:pt x="3762" y="6056"/>
                </a:cubicBezTo>
                <a:lnTo>
                  <a:pt x="3837" y="6091"/>
                </a:lnTo>
                <a:cubicBezTo>
                  <a:pt x="3862" y="6103"/>
                  <a:pt x="3887" y="6113"/>
                  <a:pt x="3913" y="6124"/>
                </a:cubicBezTo>
                <a:cubicBezTo>
                  <a:pt x="3935" y="6139"/>
                  <a:pt x="3942" y="6143"/>
                  <a:pt x="3948" y="6149"/>
                </a:cubicBezTo>
                <a:cubicBezTo>
                  <a:pt x="3967" y="6141"/>
                  <a:pt x="3990" y="6134"/>
                  <a:pt x="4031" y="6134"/>
                </a:cubicBezTo>
                <a:cubicBezTo>
                  <a:pt x="4039" y="6134"/>
                  <a:pt x="4047" y="6134"/>
                  <a:pt x="4057" y="6135"/>
                </a:cubicBezTo>
                <a:cubicBezTo>
                  <a:pt x="4093" y="6146"/>
                  <a:pt x="4121" y="6161"/>
                  <a:pt x="4151" y="6168"/>
                </a:cubicBezTo>
                <a:lnTo>
                  <a:pt x="4161" y="6175"/>
                </a:lnTo>
                <a:cubicBezTo>
                  <a:pt x="4161" y="6178"/>
                  <a:pt x="4158" y="6186"/>
                  <a:pt x="4154" y="6189"/>
                </a:cubicBezTo>
                <a:lnTo>
                  <a:pt x="4136" y="6221"/>
                </a:lnTo>
                <a:cubicBezTo>
                  <a:pt x="4129" y="6243"/>
                  <a:pt x="4118" y="6261"/>
                  <a:pt x="4108" y="6283"/>
                </a:cubicBezTo>
                <a:cubicBezTo>
                  <a:pt x="4089" y="6322"/>
                  <a:pt x="4071" y="6355"/>
                  <a:pt x="4060" y="6387"/>
                </a:cubicBezTo>
                <a:cubicBezTo>
                  <a:pt x="4060" y="6398"/>
                  <a:pt x="4057" y="6405"/>
                  <a:pt x="4053" y="6416"/>
                </a:cubicBezTo>
                <a:cubicBezTo>
                  <a:pt x="4050" y="6442"/>
                  <a:pt x="4043" y="6467"/>
                  <a:pt x="4038" y="6492"/>
                </a:cubicBezTo>
                <a:cubicBezTo>
                  <a:pt x="4021" y="6560"/>
                  <a:pt x="4013" y="6628"/>
                  <a:pt x="4003" y="6701"/>
                </a:cubicBezTo>
                <a:cubicBezTo>
                  <a:pt x="3992" y="6773"/>
                  <a:pt x="3981" y="6848"/>
                  <a:pt x="3974" y="6924"/>
                </a:cubicBezTo>
                <a:cubicBezTo>
                  <a:pt x="3970" y="6999"/>
                  <a:pt x="3967" y="7079"/>
                  <a:pt x="3963" y="7158"/>
                </a:cubicBezTo>
                <a:cubicBezTo>
                  <a:pt x="3923" y="7227"/>
                  <a:pt x="3884" y="7295"/>
                  <a:pt x="3848" y="7363"/>
                </a:cubicBezTo>
                <a:lnTo>
                  <a:pt x="3732" y="7569"/>
                </a:lnTo>
                <a:cubicBezTo>
                  <a:pt x="3721" y="7709"/>
                  <a:pt x="3730" y="7755"/>
                  <a:pt x="3749" y="7755"/>
                </a:cubicBezTo>
                <a:cubicBezTo>
                  <a:pt x="3772" y="7755"/>
                  <a:pt x="3809" y="7691"/>
                  <a:pt x="3844" y="7644"/>
                </a:cubicBezTo>
                <a:cubicBezTo>
                  <a:pt x="3867" y="7614"/>
                  <a:pt x="3889" y="7589"/>
                  <a:pt x="3907" y="7589"/>
                </a:cubicBezTo>
                <a:cubicBezTo>
                  <a:pt x="3942" y="7589"/>
                  <a:pt x="3959" y="7685"/>
                  <a:pt x="3930" y="8020"/>
                </a:cubicBezTo>
                <a:cubicBezTo>
                  <a:pt x="3920" y="8196"/>
                  <a:pt x="3905" y="8301"/>
                  <a:pt x="3887" y="8358"/>
                </a:cubicBezTo>
                <a:cubicBezTo>
                  <a:pt x="3870" y="8419"/>
                  <a:pt x="3844" y="8437"/>
                  <a:pt x="3822" y="8437"/>
                </a:cubicBezTo>
                <a:cubicBezTo>
                  <a:pt x="3821" y="8437"/>
                  <a:pt x="3819" y="8437"/>
                  <a:pt x="3818" y="8437"/>
                </a:cubicBezTo>
                <a:cubicBezTo>
                  <a:pt x="3797" y="8437"/>
                  <a:pt x="3775" y="8427"/>
                  <a:pt x="3755" y="8427"/>
                </a:cubicBezTo>
                <a:cubicBezTo>
                  <a:pt x="3730" y="8427"/>
                  <a:pt x="3706" y="8441"/>
                  <a:pt x="3686" y="8506"/>
                </a:cubicBezTo>
                <a:cubicBezTo>
                  <a:pt x="3707" y="8685"/>
                  <a:pt x="3740" y="8934"/>
                  <a:pt x="3747" y="9212"/>
                </a:cubicBezTo>
                <a:cubicBezTo>
                  <a:pt x="3754" y="9352"/>
                  <a:pt x="3750" y="9500"/>
                  <a:pt x="3736" y="9655"/>
                </a:cubicBezTo>
                <a:cubicBezTo>
                  <a:pt x="3729" y="9731"/>
                  <a:pt x="3718" y="9809"/>
                  <a:pt x="3704" y="9885"/>
                </a:cubicBezTo>
                <a:cubicBezTo>
                  <a:pt x="3689" y="9965"/>
                  <a:pt x="3671" y="10044"/>
                  <a:pt x="3649" y="10123"/>
                </a:cubicBezTo>
                <a:cubicBezTo>
                  <a:pt x="3635" y="9907"/>
                  <a:pt x="3671" y="9741"/>
                  <a:pt x="3679" y="9540"/>
                </a:cubicBezTo>
                <a:lnTo>
                  <a:pt x="3679" y="9540"/>
                </a:lnTo>
                <a:lnTo>
                  <a:pt x="3549" y="10026"/>
                </a:lnTo>
                <a:cubicBezTo>
                  <a:pt x="3480" y="9596"/>
                  <a:pt x="3507" y="9253"/>
                  <a:pt x="3468" y="9253"/>
                </a:cubicBezTo>
                <a:cubicBezTo>
                  <a:pt x="3452" y="9253"/>
                  <a:pt x="3425" y="9310"/>
                  <a:pt x="3376" y="9442"/>
                </a:cubicBezTo>
                <a:cubicBezTo>
                  <a:pt x="3527" y="9493"/>
                  <a:pt x="3491" y="9975"/>
                  <a:pt x="3469" y="10454"/>
                </a:cubicBezTo>
                <a:cubicBezTo>
                  <a:pt x="3444" y="10933"/>
                  <a:pt x="3426" y="11409"/>
                  <a:pt x="3578" y="11452"/>
                </a:cubicBezTo>
                <a:lnTo>
                  <a:pt x="3502" y="11773"/>
                </a:lnTo>
                <a:cubicBezTo>
                  <a:pt x="3509" y="11680"/>
                  <a:pt x="3491" y="11665"/>
                  <a:pt x="3498" y="11572"/>
                </a:cubicBezTo>
                <a:lnTo>
                  <a:pt x="3498" y="11572"/>
                </a:lnTo>
                <a:cubicBezTo>
                  <a:pt x="3322" y="12195"/>
                  <a:pt x="3700" y="12051"/>
                  <a:pt x="3621" y="12854"/>
                </a:cubicBezTo>
                <a:cubicBezTo>
                  <a:pt x="3595" y="13057"/>
                  <a:pt x="3561" y="13215"/>
                  <a:pt x="3534" y="13215"/>
                </a:cubicBezTo>
                <a:cubicBezTo>
                  <a:pt x="3523" y="13215"/>
                  <a:pt x="3514" y="13191"/>
                  <a:pt x="3506" y="13138"/>
                </a:cubicBezTo>
                <a:lnTo>
                  <a:pt x="3506" y="13138"/>
                </a:lnTo>
                <a:lnTo>
                  <a:pt x="3556" y="13765"/>
                </a:lnTo>
                <a:cubicBezTo>
                  <a:pt x="3550" y="13844"/>
                  <a:pt x="3537" y="13880"/>
                  <a:pt x="3526" y="13880"/>
                </a:cubicBezTo>
                <a:cubicBezTo>
                  <a:pt x="3516" y="13880"/>
                  <a:pt x="3507" y="13853"/>
                  <a:pt x="3506" y="13805"/>
                </a:cubicBezTo>
                <a:lnTo>
                  <a:pt x="3495" y="14669"/>
                </a:lnTo>
                <a:lnTo>
                  <a:pt x="3484" y="14663"/>
                </a:lnTo>
                <a:lnTo>
                  <a:pt x="3484" y="14663"/>
                </a:lnTo>
                <a:cubicBezTo>
                  <a:pt x="3506" y="14731"/>
                  <a:pt x="3534" y="14842"/>
                  <a:pt x="3556" y="14958"/>
                </a:cubicBezTo>
                <a:cubicBezTo>
                  <a:pt x="3581" y="15070"/>
                  <a:pt x="3599" y="15185"/>
                  <a:pt x="3614" y="15261"/>
                </a:cubicBezTo>
                <a:cubicBezTo>
                  <a:pt x="3598" y="15320"/>
                  <a:pt x="3589" y="15341"/>
                  <a:pt x="3583" y="15341"/>
                </a:cubicBezTo>
                <a:cubicBezTo>
                  <a:pt x="3566" y="15341"/>
                  <a:pt x="3573" y="15192"/>
                  <a:pt x="3554" y="15192"/>
                </a:cubicBezTo>
                <a:cubicBezTo>
                  <a:pt x="3551" y="15192"/>
                  <a:pt x="3549" y="15194"/>
                  <a:pt x="3546" y="15199"/>
                </a:cubicBezTo>
                <a:lnTo>
                  <a:pt x="3589" y="15722"/>
                </a:lnTo>
                <a:cubicBezTo>
                  <a:pt x="3572" y="15758"/>
                  <a:pt x="3557" y="15774"/>
                  <a:pt x="3543" y="15774"/>
                </a:cubicBezTo>
                <a:cubicBezTo>
                  <a:pt x="3479" y="15774"/>
                  <a:pt x="3450" y="15428"/>
                  <a:pt x="3476" y="15135"/>
                </a:cubicBezTo>
                <a:lnTo>
                  <a:pt x="3476" y="15135"/>
                </a:lnTo>
                <a:cubicBezTo>
                  <a:pt x="3308" y="15369"/>
                  <a:pt x="3322" y="15477"/>
                  <a:pt x="3347" y="15657"/>
                </a:cubicBezTo>
                <a:cubicBezTo>
                  <a:pt x="3354" y="15700"/>
                  <a:pt x="3358" y="15750"/>
                  <a:pt x="3365" y="15805"/>
                </a:cubicBezTo>
                <a:cubicBezTo>
                  <a:pt x="3368" y="15862"/>
                  <a:pt x="3373" y="15927"/>
                  <a:pt x="3368" y="16003"/>
                </a:cubicBezTo>
                <a:cubicBezTo>
                  <a:pt x="3368" y="16074"/>
                  <a:pt x="3358" y="16157"/>
                  <a:pt x="3340" y="16251"/>
                </a:cubicBezTo>
                <a:cubicBezTo>
                  <a:pt x="3322" y="16345"/>
                  <a:pt x="3297" y="16450"/>
                  <a:pt x="3257" y="16558"/>
                </a:cubicBezTo>
                <a:cubicBezTo>
                  <a:pt x="3268" y="16417"/>
                  <a:pt x="3271" y="16262"/>
                  <a:pt x="3271" y="16104"/>
                </a:cubicBezTo>
                <a:lnTo>
                  <a:pt x="3271" y="16104"/>
                </a:lnTo>
                <a:cubicBezTo>
                  <a:pt x="3221" y="16176"/>
                  <a:pt x="3185" y="16251"/>
                  <a:pt x="3156" y="16327"/>
                </a:cubicBezTo>
                <a:cubicBezTo>
                  <a:pt x="3124" y="16406"/>
                  <a:pt x="3102" y="16489"/>
                  <a:pt x="3077" y="16568"/>
                </a:cubicBezTo>
                <a:cubicBezTo>
                  <a:pt x="3066" y="16604"/>
                  <a:pt x="3052" y="16644"/>
                  <a:pt x="3041" y="16676"/>
                </a:cubicBezTo>
                <a:cubicBezTo>
                  <a:pt x="3037" y="16683"/>
                  <a:pt x="3034" y="16691"/>
                  <a:pt x="3030" y="16698"/>
                </a:cubicBezTo>
                <a:lnTo>
                  <a:pt x="3027" y="16705"/>
                </a:lnTo>
                <a:cubicBezTo>
                  <a:pt x="3022" y="16705"/>
                  <a:pt x="3019" y="16709"/>
                  <a:pt x="3016" y="16709"/>
                </a:cubicBezTo>
                <a:cubicBezTo>
                  <a:pt x="3012" y="16713"/>
                  <a:pt x="3005" y="16713"/>
                  <a:pt x="3001" y="16713"/>
                </a:cubicBezTo>
                <a:lnTo>
                  <a:pt x="2994" y="16709"/>
                </a:lnTo>
                <a:lnTo>
                  <a:pt x="2990" y="16713"/>
                </a:lnTo>
                <a:lnTo>
                  <a:pt x="2984" y="16719"/>
                </a:lnTo>
                <a:cubicBezTo>
                  <a:pt x="2972" y="16726"/>
                  <a:pt x="2954" y="16741"/>
                  <a:pt x="2936" y="16752"/>
                </a:cubicBezTo>
                <a:cubicBezTo>
                  <a:pt x="2929" y="16756"/>
                  <a:pt x="2922" y="16763"/>
                  <a:pt x="2911" y="16770"/>
                </a:cubicBezTo>
                <a:cubicBezTo>
                  <a:pt x="2904" y="16774"/>
                  <a:pt x="2897" y="16781"/>
                  <a:pt x="2886" y="16784"/>
                </a:cubicBezTo>
                <a:cubicBezTo>
                  <a:pt x="2901" y="16781"/>
                  <a:pt x="2914" y="16777"/>
                  <a:pt x="2940" y="16766"/>
                </a:cubicBezTo>
                <a:cubicBezTo>
                  <a:pt x="2962" y="16756"/>
                  <a:pt x="2987" y="16745"/>
                  <a:pt x="3016" y="16731"/>
                </a:cubicBezTo>
                <a:lnTo>
                  <a:pt x="3030" y="16731"/>
                </a:lnTo>
                <a:cubicBezTo>
                  <a:pt x="3034" y="16731"/>
                  <a:pt x="3037" y="16734"/>
                  <a:pt x="3041" y="16734"/>
                </a:cubicBezTo>
                <a:lnTo>
                  <a:pt x="3070" y="16734"/>
                </a:lnTo>
                <a:cubicBezTo>
                  <a:pt x="3080" y="16734"/>
                  <a:pt x="3087" y="16734"/>
                  <a:pt x="3099" y="16731"/>
                </a:cubicBezTo>
                <a:cubicBezTo>
                  <a:pt x="3101" y="16731"/>
                  <a:pt x="3105" y="16729"/>
                  <a:pt x="3108" y="16729"/>
                </a:cubicBezTo>
                <a:cubicBezTo>
                  <a:pt x="3110" y="16729"/>
                  <a:pt x="3112" y="16729"/>
                  <a:pt x="3113" y="16731"/>
                </a:cubicBezTo>
                <a:cubicBezTo>
                  <a:pt x="3120" y="16723"/>
                  <a:pt x="3124" y="16719"/>
                  <a:pt x="3131" y="16713"/>
                </a:cubicBezTo>
                <a:cubicBezTo>
                  <a:pt x="3182" y="16662"/>
                  <a:pt x="3228" y="16604"/>
                  <a:pt x="3260" y="16601"/>
                </a:cubicBezTo>
                <a:cubicBezTo>
                  <a:pt x="3263" y="16600"/>
                  <a:pt x="3266" y="16600"/>
                  <a:pt x="3269" y="16600"/>
                </a:cubicBezTo>
                <a:cubicBezTo>
                  <a:pt x="3283" y="16600"/>
                  <a:pt x="3294" y="16609"/>
                  <a:pt x="3300" y="16630"/>
                </a:cubicBezTo>
                <a:cubicBezTo>
                  <a:pt x="3311" y="16655"/>
                  <a:pt x="3315" y="16698"/>
                  <a:pt x="3311" y="16748"/>
                </a:cubicBezTo>
                <a:cubicBezTo>
                  <a:pt x="3308" y="16756"/>
                  <a:pt x="3303" y="16763"/>
                  <a:pt x="3300" y="16770"/>
                </a:cubicBezTo>
                <a:lnTo>
                  <a:pt x="3297" y="16781"/>
                </a:lnTo>
                <a:cubicBezTo>
                  <a:pt x="3295" y="16783"/>
                  <a:pt x="3294" y="16783"/>
                  <a:pt x="3294" y="16783"/>
                </a:cubicBezTo>
                <a:cubicBezTo>
                  <a:pt x="3293" y="16783"/>
                  <a:pt x="3293" y="16783"/>
                  <a:pt x="3293" y="16784"/>
                </a:cubicBezTo>
                <a:cubicBezTo>
                  <a:pt x="3290" y="16791"/>
                  <a:pt x="3282" y="16802"/>
                  <a:pt x="3278" y="16809"/>
                </a:cubicBezTo>
                <a:cubicBezTo>
                  <a:pt x="3271" y="16821"/>
                  <a:pt x="3268" y="16828"/>
                  <a:pt x="3265" y="16839"/>
                </a:cubicBezTo>
                <a:cubicBezTo>
                  <a:pt x="3257" y="16846"/>
                  <a:pt x="3250" y="16856"/>
                  <a:pt x="3246" y="16864"/>
                </a:cubicBezTo>
                <a:cubicBezTo>
                  <a:pt x="3243" y="16871"/>
                  <a:pt x="3232" y="16889"/>
                  <a:pt x="3221" y="16907"/>
                </a:cubicBezTo>
                <a:cubicBezTo>
                  <a:pt x="3210" y="16925"/>
                  <a:pt x="3195" y="16943"/>
                  <a:pt x="3185" y="16964"/>
                </a:cubicBezTo>
                <a:cubicBezTo>
                  <a:pt x="3174" y="16986"/>
                  <a:pt x="3163" y="17007"/>
                  <a:pt x="3145" y="17033"/>
                </a:cubicBezTo>
                <a:cubicBezTo>
                  <a:pt x="3131" y="17058"/>
                  <a:pt x="3117" y="17083"/>
                  <a:pt x="3099" y="17112"/>
                </a:cubicBezTo>
                <a:cubicBezTo>
                  <a:pt x="3087" y="17102"/>
                  <a:pt x="3074" y="17097"/>
                  <a:pt x="3059" y="17097"/>
                </a:cubicBezTo>
                <a:cubicBezTo>
                  <a:pt x="3023" y="17097"/>
                  <a:pt x="2977" y="17125"/>
                  <a:pt x="2919" y="17173"/>
                </a:cubicBezTo>
                <a:cubicBezTo>
                  <a:pt x="2836" y="17238"/>
                  <a:pt x="2724" y="17346"/>
                  <a:pt x="2583" y="17458"/>
                </a:cubicBezTo>
                <a:lnTo>
                  <a:pt x="2515" y="17328"/>
                </a:lnTo>
                <a:cubicBezTo>
                  <a:pt x="2374" y="17461"/>
                  <a:pt x="2317" y="17537"/>
                  <a:pt x="2281" y="17606"/>
                </a:cubicBezTo>
                <a:cubicBezTo>
                  <a:pt x="2241" y="17674"/>
                  <a:pt x="2223" y="17732"/>
                  <a:pt x="2144" y="17833"/>
                </a:cubicBezTo>
                <a:cubicBezTo>
                  <a:pt x="1850" y="18031"/>
                  <a:pt x="1696" y="18060"/>
                  <a:pt x="1572" y="18060"/>
                </a:cubicBezTo>
                <a:cubicBezTo>
                  <a:pt x="1537" y="18060"/>
                  <a:pt x="1503" y="18058"/>
                  <a:pt x="1470" y="18056"/>
                </a:cubicBezTo>
                <a:cubicBezTo>
                  <a:pt x="1394" y="18114"/>
                  <a:pt x="1344" y="18153"/>
                  <a:pt x="1315" y="18182"/>
                </a:cubicBezTo>
                <a:cubicBezTo>
                  <a:pt x="1283" y="18211"/>
                  <a:pt x="1276" y="18226"/>
                  <a:pt x="1279" y="18233"/>
                </a:cubicBezTo>
                <a:cubicBezTo>
                  <a:pt x="1282" y="18235"/>
                  <a:pt x="1286" y="18236"/>
                  <a:pt x="1293" y="18236"/>
                </a:cubicBezTo>
                <a:cubicBezTo>
                  <a:pt x="1317" y="18236"/>
                  <a:pt x="1368" y="18222"/>
                  <a:pt x="1416" y="18208"/>
                </a:cubicBezTo>
                <a:cubicBezTo>
                  <a:pt x="1449" y="18200"/>
                  <a:pt x="1481" y="18193"/>
                  <a:pt x="1504" y="18193"/>
                </a:cubicBezTo>
                <a:cubicBezTo>
                  <a:pt x="1523" y="18193"/>
                  <a:pt x="1535" y="18198"/>
                  <a:pt x="1535" y="18211"/>
                </a:cubicBezTo>
                <a:cubicBezTo>
                  <a:pt x="1535" y="18240"/>
                  <a:pt x="1477" y="18304"/>
                  <a:pt x="1304" y="18456"/>
                </a:cubicBezTo>
                <a:cubicBezTo>
                  <a:pt x="1171" y="18550"/>
                  <a:pt x="1052" y="18647"/>
                  <a:pt x="940" y="18751"/>
                </a:cubicBezTo>
                <a:cubicBezTo>
                  <a:pt x="832" y="18856"/>
                  <a:pt x="731" y="18968"/>
                  <a:pt x="634" y="19094"/>
                </a:cubicBezTo>
                <a:cubicBezTo>
                  <a:pt x="541" y="19220"/>
                  <a:pt x="450" y="19360"/>
                  <a:pt x="368" y="19526"/>
                </a:cubicBezTo>
                <a:cubicBezTo>
                  <a:pt x="285" y="19688"/>
                  <a:pt x="209" y="19879"/>
                  <a:pt x="166" y="20106"/>
                </a:cubicBezTo>
                <a:cubicBezTo>
                  <a:pt x="112" y="20232"/>
                  <a:pt x="94" y="20290"/>
                  <a:pt x="79" y="20308"/>
                </a:cubicBezTo>
                <a:cubicBezTo>
                  <a:pt x="75" y="20312"/>
                  <a:pt x="72" y="20314"/>
                  <a:pt x="69" y="20314"/>
                </a:cubicBezTo>
                <a:cubicBezTo>
                  <a:pt x="60" y="20314"/>
                  <a:pt x="57" y="20292"/>
                  <a:pt x="54" y="20264"/>
                </a:cubicBezTo>
                <a:cubicBezTo>
                  <a:pt x="51" y="20246"/>
                  <a:pt x="51" y="20225"/>
                  <a:pt x="51" y="20207"/>
                </a:cubicBezTo>
                <a:cubicBezTo>
                  <a:pt x="47" y="20185"/>
                  <a:pt x="47" y="20168"/>
                  <a:pt x="47" y="20156"/>
                </a:cubicBezTo>
                <a:cubicBezTo>
                  <a:pt x="46" y="20142"/>
                  <a:pt x="43" y="20133"/>
                  <a:pt x="38" y="20133"/>
                </a:cubicBezTo>
                <a:cubicBezTo>
                  <a:pt x="32" y="20133"/>
                  <a:pt x="24" y="20143"/>
                  <a:pt x="11" y="20168"/>
                </a:cubicBezTo>
                <a:lnTo>
                  <a:pt x="11" y="20301"/>
                </a:lnTo>
                <a:lnTo>
                  <a:pt x="14" y="20362"/>
                </a:lnTo>
                <a:lnTo>
                  <a:pt x="22" y="20423"/>
                </a:lnTo>
                <a:lnTo>
                  <a:pt x="36" y="20545"/>
                </a:lnTo>
                <a:lnTo>
                  <a:pt x="58" y="20660"/>
                </a:lnTo>
                <a:cubicBezTo>
                  <a:pt x="54" y="20718"/>
                  <a:pt x="47" y="20737"/>
                  <a:pt x="36" y="20740"/>
                </a:cubicBezTo>
                <a:cubicBezTo>
                  <a:pt x="35" y="20740"/>
                  <a:pt x="33" y="20741"/>
                  <a:pt x="32" y="20741"/>
                </a:cubicBezTo>
                <a:cubicBezTo>
                  <a:pt x="20" y="20741"/>
                  <a:pt x="10" y="20728"/>
                  <a:pt x="1" y="20718"/>
                </a:cubicBezTo>
                <a:lnTo>
                  <a:pt x="1" y="20718"/>
                </a:lnTo>
                <a:cubicBezTo>
                  <a:pt x="14" y="20820"/>
                  <a:pt x="29" y="20870"/>
                  <a:pt x="47" y="20898"/>
                </a:cubicBezTo>
                <a:cubicBezTo>
                  <a:pt x="65" y="20928"/>
                  <a:pt x="83" y="20938"/>
                  <a:pt x="104" y="20953"/>
                </a:cubicBezTo>
                <a:cubicBezTo>
                  <a:pt x="144" y="20985"/>
                  <a:pt x="174" y="21046"/>
                  <a:pt x="252" y="21320"/>
                </a:cubicBezTo>
                <a:cubicBezTo>
                  <a:pt x="277" y="21335"/>
                  <a:pt x="295" y="21363"/>
                  <a:pt x="314" y="21403"/>
                </a:cubicBezTo>
                <a:cubicBezTo>
                  <a:pt x="328" y="21443"/>
                  <a:pt x="342" y="21497"/>
                  <a:pt x="357" y="21554"/>
                </a:cubicBezTo>
                <a:cubicBezTo>
                  <a:pt x="385" y="21676"/>
                  <a:pt x="418" y="21835"/>
                  <a:pt x="476" y="22005"/>
                </a:cubicBezTo>
                <a:cubicBezTo>
                  <a:pt x="533" y="22178"/>
                  <a:pt x="613" y="22358"/>
                  <a:pt x="717" y="22516"/>
                </a:cubicBezTo>
                <a:cubicBezTo>
                  <a:pt x="825" y="22678"/>
                  <a:pt x="959" y="22819"/>
                  <a:pt x="1106" y="22908"/>
                </a:cubicBezTo>
                <a:cubicBezTo>
                  <a:pt x="1138" y="22962"/>
                  <a:pt x="1131" y="22978"/>
                  <a:pt x="1109" y="22978"/>
                </a:cubicBezTo>
                <a:cubicBezTo>
                  <a:pt x="1101" y="22978"/>
                  <a:pt x="1091" y="22976"/>
                  <a:pt x="1081" y="22973"/>
                </a:cubicBezTo>
                <a:cubicBezTo>
                  <a:pt x="1059" y="22970"/>
                  <a:pt x="1034" y="22963"/>
                  <a:pt x="1014" y="22963"/>
                </a:cubicBezTo>
                <a:cubicBezTo>
                  <a:pt x="996" y="22963"/>
                  <a:pt x="984" y="22969"/>
                  <a:pt x="984" y="22988"/>
                </a:cubicBezTo>
                <a:cubicBezTo>
                  <a:pt x="1168" y="23139"/>
                  <a:pt x="1308" y="23233"/>
                  <a:pt x="1419" y="23305"/>
                </a:cubicBezTo>
                <a:cubicBezTo>
                  <a:pt x="1477" y="23341"/>
                  <a:pt x="1528" y="23370"/>
                  <a:pt x="1571" y="23399"/>
                </a:cubicBezTo>
                <a:cubicBezTo>
                  <a:pt x="1617" y="23424"/>
                  <a:pt x="1657" y="23445"/>
                  <a:pt x="1697" y="23467"/>
                </a:cubicBezTo>
                <a:cubicBezTo>
                  <a:pt x="1740" y="23489"/>
                  <a:pt x="1780" y="23507"/>
                  <a:pt x="1823" y="23525"/>
                </a:cubicBezTo>
                <a:cubicBezTo>
                  <a:pt x="1863" y="23543"/>
                  <a:pt x="1910" y="23561"/>
                  <a:pt x="1963" y="23583"/>
                </a:cubicBezTo>
                <a:cubicBezTo>
                  <a:pt x="2068" y="23618"/>
                  <a:pt x="2198" y="23665"/>
                  <a:pt x="2389" y="23708"/>
                </a:cubicBezTo>
                <a:cubicBezTo>
                  <a:pt x="2435" y="23734"/>
                  <a:pt x="2482" y="23766"/>
                  <a:pt x="2533" y="23791"/>
                </a:cubicBezTo>
                <a:cubicBezTo>
                  <a:pt x="2558" y="23806"/>
                  <a:pt x="2583" y="23821"/>
                  <a:pt x="2608" y="23831"/>
                </a:cubicBezTo>
                <a:lnTo>
                  <a:pt x="2684" y="23867"/>
                </a:lnTo>
                <a:cubicBezTo>
                  <a:pt x="2713" y="23881"/>
                  <a:pt x="2738" y="23892"/>
                  <a:pt x="2767" y="23903"/>
                </a:cubicBezTo>
                <a:lnTo>
                  <a:pt x="2806" y="23921"/>
                </a:lnTo>
                <a:cubicBezTo>
                  <a:pt x="2814" y="23921"/>
                  <a:pt x="2821" y="23924"/>
                  <a:pt x="2828" y="23929"/>
                </a:cubicBezTo>
                <a:lnTo>
                  <a:pt x="2854" y="23936"/>
                </a:lnTo>
                <a:cubicBezTo>
                  <a:pt x="2886" y="23946"/>
                  <a:pt x="2919" y="23954"/>
                  <a:pt x="2951" y="23964"/>
                </a:cubicBezTo>
                <a:cubicBezTo>
                  <a:pt x="2981" y="23971"/>
                  <a:pt x="3010" y="23975"/>
                  <a:pt x="3040" y="23981"/>
                </a:cubicBezTo>
                <a:lnTo>
                  <a:pt x="3040" y="23981"/>
                </a:lnTo>
                <a:cubicBezTo>
                  <a:pt x="3008" y="23974"/>
                  <a:pt x="2982" y="23964"/>
                  <a:pt x="2958" y="23957"/>
                </a:cubicBezTo>
                <a:cubicBezTo>
                  <a:pt x="2933" y="23946"/>
                  <a:pt x="2911" y="23936"/>
                  <a:pt x="2897" y="23924"/>
                </a:cubicBezTo>
                <a:cubicBezTo>
                  <a:pt x="2864" y="23903"/>
                  <a:pt x="2850" y="23889"/>
                  <a:pt x="2854" y="23874"/>
                </a:cubicBezTo>
                <a:cubicBezTo>
                  <a:pt x="2857" y="23860"/>
                  <a:pt x="2871" y="23846"/>
                  <a:pt x="2901" y="23838"/>
                </a:cubicBezTo>
                <a:cubicBezTo>
                  <a:pt x="2914" y="23831"/>
                  <a:pt x="2929" y="23828"/>
                  <a:pt x="2947" y="23824"/>
                </a:cubicBezTo>
                <a:cubicBezTo>
                  <a:pt x="2965" y="23816"/>
                  <a:pt x="2987" y="23813"/>
                  <a:pt x="3009" y="23806"/>
                </a:cubicBezTo>
                <a:cubicBezTo>
                  <a:pt x="3030" y="23803"/>
                  <a:pt x="3052" y="23795"/>
                  <a:pt x="3077" y="23788"/>
                </a:cubicBezTo>
                <a:cubicBezTo>
                  <a:pt x="3092" y="23784"/>
                  <a:pt x="3102" y="23784"/>
                  <a:pt x="3117" y="23781"/>
                </a:cubicBezTo>
                <a:cubicBezTo>
                  <a:pt x="3127" y="23777"/>
                  <a:pt x="3142" y="23773"/>
                  <a:pt x="3156" y="23770"/>
                </a:cubicBezTo>
                <a:cubicBezTo>
                  <a:pt x="3182" y="23759"/>
                  <a:pt x="3210" y="23751"/>
                  <a:pt x="3239" y="23745"/>
                </a:cubicBezTo>
                <a:cubicBezTo>
                  <a:pt x="3265" y="23738"/>
                  <a:pt x="3293" y="23726"/>
                  <a:pt x="3322" y="23716"/>
                </a:cubicBezTo>
                <a:cubicBezTo>
                  <a:pt x="3441" y="23680"/>
                  <a:pt x="3559" y="23630"/>
                  <a:pt x="3675" y="23579"/>
                </a:cubicBezTo>
                <a:cubicBezTo>
                  <a:pt x="3654" y="23575"/>
                  <a:pt x="3628" y="23572"/>
                  <a:pt x="3606" y="23568"/>
                </a:cubicBezTo>
                <a:cubicBezTo>
                  <a:pt x="3661" y="23557"/>
                  <a:pt x="3714" y="23547"/>
                  <a:pt x="3769" y="23532"/>
                </a:cubicBezTo>
                <a:lnTo>
                  <a:pt x="3769" y="23532"/>
                </a:lnTo>
                <a:cubicBezTo>
                  <a:pt x="3740" y="23547"/>
                  <a:pt x="3707" y="23561"/>
                  <a:pt x="3675" y="23579"/>
                </a:cubicBezTo>
                <a:cubicBezTo>
                  <a:pt x="3704" y="23579"/>
                  <a:pt x="3736" y="23583"/>
                  <a:pt x="3769" y="23586"/>
                </a:cubicBezTo>
                <a:cubicBezTo>
                  <a:pt x="3801" y="23561"/>
                  <a:pt x="3833" y="23535"/>
                  <a:pt x="3865" y="23510"/>
                </a:cubicBezTo>
                <a:cubicBezTo>
                  <a:pt x="3985" y="23478"/>
                  <a:pt x="4111" y="23442"/>
                  <a:pt x="4237" y="23402"/>
                </a:cubicBezTo>
                <a:lnTo>
                  <a:pt x="4237" y="23424"/>
                </a:lnTo>
                <a:cubicBezTo>
                  <a:pt x="4223" y="23467"/>
                  <a:pt x="4154" y="23535"/>
                  <a:pt x="4064" y="23600"/>
                </a:cubicBezTo>
                <a:lnTo>
                  <a:pt x="3992" y="23600"/>
                </a:lnTo>
                <a:cubicBezTo>
                  <a:pt x="3967" y="23600"/>
                  <a:pt x="3942" y="23597"/>
                  <a:pt x="3916" y="23597"/>
                </a:cubicBezTo>
                <a:cubicBezTo>
                  <a:pt x="3865" y="23593"/>
                  <a:pt x="3815" y="23593"/>
                  <a:pt x="3769" y="23586"/>
                </a:cubicBezTo>
                <a:cubicBezTo>
                  <a:pt x="3682" y="23655"/>
                  <a:pt x="3599" y="23716"/>
                  <a:pt x="3538" y="23773"/>
                </a:cubicBezTo>
                <a:cubicBezTo>
                  <a:pt x="3481" y="23828"/>
                  <a:pt x="3448" y="23878"/>
                  <a:pt x="3473" y="23918"/>
                </a:cubicBezTo>
                <a:cubicBezTo>
                  <a:pt x="3502" y="23907"/>
                  <a:pt x="3541" y="23892"/>
                  <a:pt x="3584" y="23878"/>
                </a:cubicBezTo>
                <a:cubicBezTo>
                  <a:pt x="3632" y="23864"/>
                  <a:pt x="3686" y="23849"/>
                  <a:pt x="3740" y="23831"/>
                </a:cubicBezTo>
                <a:lnTo>
                  <a:pt x="3740" y="23831"/>
                </a:lnTo>
                <a:cubicBezTo>
                  <a:pt x="3693" y="23867"/>
                  <a:pt x="3661" y="23892"/>
                  <a:pt x="3689" y="23903"/>
                </a:cubicBezTo>
                <a:cubicBezTo>
                  <a:pt x="3692" y="23903"/>
                  <a:pt x="3694" y="23904"/>
                  <a:pt x="3697" y="23904"/>
                </a:cubicBezTo>
                <a:cubicBezTo>
                  <a:pt x="3715" y="23904"/>
                  <a:pt x="3738" y="23893"/>
                  <a:pt x="3772" y="23878"/>
                </a:cubicBezTo>
                <a:cubicBezTo>
                  <a:pt x="3812" y="23856"/>
                  <a:pt x="3862" y="23831"/>
                  <a:pt x="3923" y="23795"/>
                </a:cubicBezTo>
                <a:cubicBezTo>
                  <a:pt x="3995" y="23831"/>
                  <a:pt x="4071" y="23867"/>
                  <a:pt x="4146" y="23899"/>
                </a:cubicBezTo>
                <a:lnTo>
                  <a:pt x="4172" y="23828"/>
                </a:lnTo>
                <a:cubicBezTo>
                  <a:pt x="4349" y="23791"/>
                  <a:pt x="4522" y="23751"/>
                  <a:pt x="4695" y="23708"/>
                </a:cubicBezTo>
                <a:cubicBezTo>
                  <a:pt x="4868" y="23662"/>
                  <a:pt x="5037" y="23615"/>
                  <a:pt x="5206" y="23565"/>
                </a:cubicBezTo>
                <a:cubicBezTo>
                  <a:pt x="5343" y="23470"/>
                  <a:pt x="5476" y="23370"/>
                  <a:pt x="5606" y="23266"/>
                </a:cubicBezTo>
                <a:cubicBezTo>
                  <a:pt x="5671" y="23215"/>
                  <a:pt x="5736" y="23164"/>
                  <a:pt x="5804" y="23111"/>
                </a:cubicBezTo>
                <a:cubicBezTo>
                  <a:pt x="5837" y="23086"/>
                  <a:pt x="5869" y="23056"/>
                  <a:pt x="5902" y="23031"/>
                </a:cubicBezTo>
                <a:cubicBezTo>
                  <a:pt x="5919" y="23017"/>
                  <a:pt x="5937" y="23003"/>
                  <a:pt x="5952" y="22991"/>
                </a:cubicBezTo>
                <a:cubicBezTo>
                  <a:pt x="5962" y="22985"/>
                  <a:pt x="5970" y="22978"/>
                  <a:pt x="5980" y="22970"/>
                </a:cubicBezTo>
                <a:lnTo>
                  <a:pt x="6013" y="22945"/>
                </a:lnTo>
                <a:cubicBezTo>
                  <a:pt x="6190" y="22819"/>
                  <a:pt x="6356" y="22692"/>
                  <a:pt x="6517" y="22570"/>
                </a:cubicBezTo>
                <a:cubicBezTo>
                  <a:pt x="6550" y="22545"/>
                  <a:pt x="6582" y="22524"/>
                  <a:pt x="6615" y="22498"/>
                </a:cubicBezTo>
                <a:cubicBezTo>
                  <a:pt x="6632" y="22524"/>
                  <a:pt x="6654" y="22549"/>
                  <a:pt x="6683" y="22574"/>
                </a:cubicBezTo>
                <a:cubicBezTo>
                  <a:pt x="6705" y="22595"/>
                  <a:pt x="6727" y="22617"/>
                  <a:pt x="6755" y="22642"/>
                </a:cubicBezTo>
                <a:cubicBezTo>
                  <a:pt x="6766" y="22653"/>
                  <a:pt x="6777" y="22664"/>
                  <a:pt x="6791" y="22675"/>
                </a:cubicBezTo>
                <a:cubicBezTo>
                  <a:pt x="6694" y="22740"/>
                  <a:pt x="6586" y="22805"/>
                  <a:pt x="6471" y="22870"/>
                </a:cubicBezTo>
                <a:cubicBezTo>
                  <a:pt x="6341" y="22941"/>
                  <a:pt x="6200" y="23013"/>
                  <a:pt x="6056" y="23074"/>
                </a:cubicBezTo>
                <a:cubicBezTo>
                  <a:pt x="6240" y="22997"/>
                  <a:pt x="6335" y="22969"/>
                  <a:pt x="6376" y="22969"/>
                </a:cubicBezTo>
                <a:cubicBezTo>
                  <a:pt x="6380" y="22969"/>
                  <a:pt x="6384" y="22969"/>
                  <a:pt x="6388" y="22970"/>
                </a:cubicBezTo>
                <a:cubicBezTo>
                  <a:pt x="6416" y="22981"/>
                  <a:pt x="6384" y="23024"/>
                  <a:pt x="6334" y="23060"/>
                </a:cubicBezTo>
                <a:cubicBezTo>
                  <a:pt x="6521" y="22948"/>
                  <a:pt x="6694" y="22840"/>
                  <a:pt x="6860" y="22732"/>
                </a:cubicBezTo>
                <a:cubicBezTo>
                  <a:pt x="6881" y="22750"/>
                  <a:pt x="6906" y="22768"/>
                  <a:pt x="6931" y="22790"/>
                </a:cubicBezTo>
                <a:cubicBezTo>
                  <a:pt x="6961" y="22812"/>
                  <a:pt x="6989" y="22833"/>
                  <a:pt x="7021" y="22858"/>
                </a:cubicBezTo>
                <a:cubicBezTo>
                  <a:pt x="6943" y="22793"/>
                  <a:pt x="6986" y="22740"/>
                  <a:pt x="7083" y="22714"/>
                </a:cubicBezTo>
                <a:cubicBezTo>
                  <a:pt x="7125" y="22705"/>
                  <a:pt x="7178" y="22699"/>
                  <a:pt x="7238" y="22699"/>
                </a:cubicBezTo>
                <a:cubicBezTo>
                  <a:pt x="7251" y="22699"/>
                  <a:pt x="7264" y="22699"/>
                  <a:pt x="7277" y="22700"/>
                </a:cubicBezTo>
                <a:cubicBezTo>
                  <a:pt x="7314" y="22700"/>
                  <a:pt x="7353" y="22704"/>
                  <a:pt x="7393" y="22710"/>
                </a:cubicBezTo>
                <a:cubicBezTo>
                  <a:pt x="7415" y="22710"/>
                  <a:pt x="7436" y="22718"/>
                  <a:pt x="7458" y="22722"/>
                </a:cubicBezTo>
                <a:cubicBezTo>
                  <a:pt x="7475" y="22725"/>
                  <a:pt x="7497" y="22729"/>
                  <a:pt x="7518" y="22736"/>
                </a:cubicBezTo>
                <a:cubicBezTo>
                  <a:pt x="7487" y="22747"/>
                  <a:pt x="7480" y="22812"/>
                  <a:pt x="7461" y="22873"/>
                </a:cubicBezTo>
                <a:cubicBezTo>
                  <a:pt x="7444" y="22926"/>
                  <a:pt x="7418" y="22981"/>
                  <a:pt x="7353" y="22982"/>
                </a:cubicBezTo>
                <a:lnTo>
                  <a:pt x="7353" y="22982"/>
                </a:lnTo>
                <a:cubicBezTo>
                  <a:pt x="7348" y="22981"/>
                  <a:pt x="7343" y="22981"/>
                  <a:pt x="7339" y="22981"/>
                </a:cubicBezTo>
                <a:lnTo>
                  <a:pt x="7339" y="22981"/>
                </a:lnTo>
                <a:cubicBezTo>
                  <a:pt x="7343" y="22981"/>
                  <a:pt x="7347" y="22982"/>
                  <a:pt x="7351" y="22982"/>
                </a:cubicBezTo>
                <a:cubicBezTo>
                  <a:pt x="7351" y="22982"/>
                  <a:pt x="7352" y="22982"/>
                  <a:pt x="7353" y="22982"/>
                </a:cubicBezTo>
                <a:lnTo>
                  <a:pt x="7353" y="22982"/>
                </a:lnTo>
                <a:cubicBezTo>
                  <a:pt x="7384" y="22983"/>
                  <a:pt x="7415" y="22983"/>
                  <a:pt x="7446" y="22983"/>
                </a:cubicBezTo>
                <a:cubicBezTo>
                  <a:pt x="7734" y="22983"/>
                  <a:pt x="8003" y="22935"/>
                  <a:pt x="8250" y="22855"/>
                </a:cubicBezTo>
                <a:lnTo>
                  <a:pt x="8250" y="22855"/>
                </a:lnTo>
                <a:cubicBezTo>
                  <a:pt x="8178" y="22883"/>
                  <a:pt x="8178" y="22930"/>
                  <a:pt x="8215" y="22978"/>
                </a:cubicBezTo>
                <a:cubicBezTo>
                  <a:pt x="8240" y="23006"/>
                  <a:pt x="8275" y="23035"/>
                  <a:pt x="8323" y="23060"/>
                </a:cubicBezTo>
                <a:cubicBezTo>
                  <a:pt x="8344" y="23071"/>
                  <a:pt x="8369" y="23081"/>
                  <a:pt x="8394" y="23093"/>
                </a:cubicBezTo>
                <a:cubicBezTo>
                  <a:pt x="8419" y="23103"/>
                  <a:pt x="8448" y="23111"/>
                  <a:pt x="8477" y="23118"/>
                </a:cubicBezTo>
                <a:cubicBezTo>
                  <a:pt x="8448" y="23107"/>
                  <a:pt x="8488" y="23096"/>
                  <a:pt x="8564" y="23086"/>
                </a:cubicBezTo>
                <a:cubicBezTo>
                  <a:pt x="8639" y="23078"/>
                  <a:pt x="8751" y="23056"/>
                  <a:pt x="8873" y="23035"/>
                </a:cubicBezTo>
                <a:cubicBezTo>
                  <a:pt x="8888" y="23031"/>
                  <a:pt x="8902" y="23028"/>
                  <a:pt x="8917" y="23024"/>
                </a:cubicBezTo>
                <a:cubicBezTo>
                  <a:pt x="8935" y="23021"/>
                  <a:pt x="8949" y="23017"/>
                  <a:pt x="8963" y="23013"/>
                </a:cubicBezTo>
                <a:cubicBezTo>
                  <a:pt x="8993" y="23006"/>
                  <a:pt x="9025" y="22999"/>
                  <a:pt x="9053" y="22991"/>
                </a:cubicBezTo>
                <a:cubicBezTo>
                  <a:pt x="9115" y="22978"/>
                  <a:pt x="9176" y="22963"/>
                  <a:pt x="9234" y="22945"/>
                </a:cubicBezTo>
                <a:cubicBezTo>
                  <a:pt x="9288" y="22927"/>
                  <a:pt x="9342" y="22908"/>
                  <a:pt x="9389" y="22891"/>
                </a:cubicBezTo>
                <a:cubicBezTo>
                  <a:pt x="9435" y="22873"/>
                  <a:pt x="9472" y="22855"/>
                  <a:pt x="9500" y="22840"/>
                </a:cubicBezTo>
                <a:lnTo>
                  <a:pt x="9500" y="22840"/>
                </a:lnTo>
                <a:lnTo>
                  <a:pt x="9403" y="22862"/>
                </a:lnTo>
                <a:cubicBezTo>
                  <a:pt x="9367" y="22873"/>
                  <a:pt x="9334" y="22876"/>
                  <a:pt x="9302" y="22883"/>
                </a:cubicBezTo>
                <a:lnTo>
                  <a:pt x="9205" y="22898"/>
                </a:lnTo>
                <a:lnTo>
                  <a:pt x="9154" y="22908"/>
                </a:lnTo>
                <a:lnTo>
                  <a:pt x="9108" y="22913"/>
                </a:lnTo>
                <a:cubicBezTo>
                  <a:pt x="9122" y="22908"/>
                  <a:pt x="9136" y="22905"/>
                  <a:pt x="9147" y="22902"/>
                </a:cubicBezTo>
                <a:cubicBezTo>
                  <a:pt x="9161" y="22898"/>
                  <a:pt x="9176" y="22895"/>
                  <a:pt x="9187" y="22891"/>
                </a:cubicBezTo>
                <a:cubicBezTo>
                  <a:pt x="9216" y="22883"/>
                  <a:pt x="9241" y="22876"/>
                  <a:pt x="9262" y="22865"/>
                </a:cubicBezTo>
                <a:cubicBezTo>
                  <a:pt x="9288" y="22858"/>
                  <a:pt x="9313" y="22851"/>
                  <a:pt x="9334" y="22840"/>
                </a:cubicBezTo>
                <a:cubicBezTo>
                  <a:pt x="9356" y="22833"/>
                  <a:pt x="9382" y="22826"/>
                  <a:pt x="9403" y="22815"/>
                </a:cubicBezTo>
                <a:cubicBezTo>
                  <a:pt x="9442" y="22793"/>
                  <a:pt x="9482" y="22772"/>
                  <a:pt x="9522" y="22754"/>
                </a:cubicBezTo>
                <a:cubicBezTo>
                  <a:pt x="9540" y="22743"/>
                  <a:pt x="9558" y="22732"/>
                  <a:pt x="9576" y="22722"/>
                </a:cubicBezTo>
                <a:cubicBezTo>
                  <a:pt x="9590" y="22710"/>
                  <a:pt x="9608" y="22700"/>
                  <a:pt x="9626" y="22689"/>
                </a:cubicBezTo>
                <a:cubicBezTo>
                  <a:pt x="9655" y="22664"/>
                  <a:pt x="9688" y="22642"/>
                  <a:pt x="9713" y="22621"/>
                </a:cubicBezTo>
                <a:cubicBezTo>
                  <a:pt x="9741" y="22595"/>
                  <a:pt x="9767" y="22570"/>
                  <a:pt x="9792" y="22549"/>
                </a:cubicBezTo>
                <a:cubicBezTo>
                  <a:pt x="9814" y="22524"/>
                  <a:pt x="9839" y="22498"/>
                  <a:pt x="9857" y="22473"/>
                </a:cubicBezTo>
                <a:cubicBezTo>
                  <a:pt x="9879" y="22448"/>
                  <a:pt x="9896" y="22423"/>
                  <a:pt x="9914" y="22397"/>
                </a:cubicBezTo>
                <a:cubicBezTo>
                  <a:pt x="9990" y="22296"/>
                  <a:pt x="10044" y="22188"/>
                  <a:pt x="10102" y="22073"/>
                </a:cubicBezTo>
                <a:cubicBezTo>
                  <a:pt x="10131" y="22012"/>
                  <a:pt x="10156" y="21950"/>
                  <a:pt x="10185" y="21882"/>
                </a:cubicBezTo>
                <a:cubicBezTo>
                  <a:pt x="10188" y="21864"/>
                  <a:pt x="10195" y="21846"/>
                  <a:pt x="10203" y="21828"/>
                </a:cubicBezTo>
                <a:cubicBezTo>
                  <a:pt x="10210" y="21814"/>
                  <a:pt x="10214" y="21796"/>
                  <a:pt x="10220" y="21781"/>
                </a:cubicBezTo>
                <a:cubicBezTo>
                  <a:pt x="10253" y="21767"/>
                  <a:pt x="10293" y="21752"/>
                  <a:pt x="10336" y="21738"/>
                </a:cubicBezTo>
                <a:cubicBezTo>
                  <a:pt x="10372" y="21727"/>
                  <a:pt x="10408" y="21713"/>
                  <a:pt x="10444" y="21702"/>
                </a:cubicBezTo>
                <a:cubicBezTo>
                  <a:pt x="10484" y="21691"/>
                  <a:pt x="10523" y="21681"/>
                  <a:pt x="10563" y="21666"/>
                </a:cubicBezTo>
                <a:cubicBezTo>
                  <a:pt x="10574" y="21666"/>
                  <a:pt x="10581" y="21663"/>
                  <a:pt x="10588" y="21659"/>
                </a:cubicBezTo>
                <a:cubicBezTo>
                  <a:pt x="10617" y="21663"/>
                  <a:pt x="10642" y="21663"/>
                  <a:pt x="10671" y="21663"/>
                </a:cubicBezTo>
                <a:lnTo>
                  <a:pt x="10689" y="21695"/>
                </a:lnTo>
                <a:cubicBezTo>
                  <a:pt x="10679" y="21720"/>
                  <a:pt x="10667" y="21749"/>
                  <a:pt x="10657" y="21778"/>
                </a:cubicBezTo>
                <a:lnTo>
                  <a:pt x="10663" y="21759"/>
                </a:lnTo>
                <a:lnTo>
                  <a:pt x="10663" y="21759"/>
                </a:lnTo>
                <a:cubicBezTo>
                  <a:pt x="10660" y="21769"/>
                  <a:pt x="10657" y="21775"/>
                  <a:pt x="10653" y="21784"/>
                </a:cubicBezTo>
                <a:cubicBezTo>
                  <a:pt x="10649" y="21803"/>
                  <a:pt x="10642" y="21814"/>
                  <a:pt x="10639" y="21828"/>
                </a:cubicBezTo>
                <a:cubicBezTo>
                  <a:pt x="10631" y="21839"/>
                  <a:pt x="10628" y="21854"/>
                  <a:pt x="10621" y="21864"/>
                </a:cubicBezTo>
                <a:cubicBezTo>
                  <a:pt x="10617" y="21875"/>
                  <a:pt x="10610" y="21886"/>
                  <a:pt x="10606" y="21897"/>
                </a:cubicBezTo>
                <a:cubicBezTo>
                  <a:pt x="10584" y="21944"/>
                  <a:pt x="10563" y="21976"/>
                  <a:pt x="10545" y="22001"/>
                </a:cubicBezTo>
                <a:cubicBezTo>
                  <a:pt x="10526" y="22026"/>
                  <a:pt x="10512" y="22041"/>
                  <a:pt x="10506" y="22041"/>
                </a:cubicBezTo>
                <a:cubicBezTo>
                  <a:pt x="10500" y="22041"/>
                  <a:pt x="10501" y="22030"/>
                  <a:pt x="10509" y="22005"/>
                </a:cubicBezTo>
                <a:lnTo>
                  <a:pt x="10509" y="22005"/>
                </a:lnTo>
                <a:cubicBezTo>
                  <a:pt x="10455" y="22130"/>
                  <a:pt x="10390" y="22225"/>
                  <a:pt x="10333" y="22300"/>
                </a:cubicBezTo>
                <a:cubicBezTo>
                  <a:pt x="10303" y="22336"/>
                  <a:pt x="10278" y="22365"/>
                  <a:pt x="10253" y="22394"/>
                </a:cubicBezTo>
                <a:cubicBezTo>
                  <a:pt x="10242" y="22408"/>
                  <a:pt x="10232" y="22419"/>
                  <a:pt x="10225" y="22433"/>
                </a:cubicBezTo>
                <a:cubicBezTo>
                  <a:pt x="10214" y="22444"/>
                  <a:pt x="10203" y="22451"/>
                  <a:pt x="10195" y="22462"/>
                </a:cubicBezTo>
                <a:cubicBezTo>
                  <a:pt x="10145" y="22524"/>
                  <a:pt x="10144" y="22557"/>
                  <a:pt x="10220" y="22557"/>
                </a:cubicBezTo>
                <a:cubicBezTo>
                  <a:pt x="10237" y="22557"/>
                  <a:pt x="10257" y="22556"/>
                  <a:pt x="10282" y="22552"/>
                </a:cubicBezTo>
                <a:cubicBezTo>
                  <a:pt x="10322" y="22524"/>
                  <a:pt x="10358" y="22491"/>
                  <a:pt x="10386" y="22462"/>
                </a:cubicBezTo>
                <a:cubicBezTo>
                  <a:pt x="10401" y="22451"/>
                  <a:pt x="10415" y="22437"/>
                  <a:pt x="10430" y="22423"/>
                </a:cubicBezTo>
                <a:cubicBezTo>
                  <a:pt x="10441" y="22411"/>
                  <a:pt x="10455" y="22397"/>
                  <a:pt x="10466" y="22383"/>
                </a:cubicBezTo>
                <a:cubicBezTo>
                  <a:pt x="10488" y="22358"/>
                  <a:pt x="10506" y="22336"/>
                  <a:pt x="10523" y="22314"/>
                </a:cubicBezTo>
                <a:cubicBezTo>
                  <a:pt x="10538" y="22293"/>
                  <a:pt x="10552" y="22271"/>
                  <a:pt x="10563" y="22257"/>
                </a:cubicBezTo>
                <a:cubicBezTo>
                  <a:pt x="10606" y="22185"/>
                  <a:pt x="10610" y="22145"/>
                  <a:pt x="10610" y="22116"/>
                </a:cubicBezTo>
                <a:cubicBezTo>
                  <a:pt x="10610" y="22087"/>
                  <a:pt x="10603" y="22070"/>
                  <a:pt x="10614" y="22027"/>
                </a:cubicBezTo>
                <a:cubicBezTo>
                  <a:pt x="10617" y="22015"/>
                  <a:pt x="10621" y="22001"/>
                  <a:pt x="10624" y="21987"/>
                </a:cubicBezTo>
                <a:cubicBezTo>
                  <a:pt x="10628" y="21972"/>
                  <a:pt x="10635" y="21957"/>
                  <a:pt x="10642" y="21936"/>
                </a:cubicBezTo>
                <a:cubicBezTo>
                  <a:pt x="10646" y="21925"/>
                  <a:pt x="10649" y="21914"/>
                  <a:pt x="10657" y="21904"/>
                </a:cubicBezTo>
                <a:cubicBezTo>
                  <a:pt x="10661" y="21889"/>
                  <a:pt x="10664" y="21879"/>
                  <a:pt x="10671" y="21864"/>
                </a:cubicBezTo>
                <a:cubicBezTo>
                  <a:pt x="10674" y="21846"/>
                  <a:pt x="10682" y="21832"/>
                  <a:pt x="10689" y="21814"/>
                </a:cubicBezTo>
                <a:cubicBezTo>
                  <a:pt x="10689" y="21803"/>
                  <a:pt x="10693" y="21792"/>
                  <a:pt x="10696" y="21784"/>
                </a:cubicBezTo>
                <a:lnTo>
                  <a:pt x="10696" y="21789"/>
                </a:lnTo>
                <a:cubicBezTo>
                  <a:pt x="10700" y="21774"/>
                  <a:pt x="10704" y="21759"/>
                  <a:pt x="10711" y="21741"/>
                </a:cubicBezTo>
                <a:lnTo>
                  <a:pt x="10837" y="22008"/>
                </a:lnTo>
                <a:cubicBezTo>
                  <a:pt x="10895" y="21911"/>
                  <a:pt x="10934" y="21814"/>
                  <a:pt x="10960" y="21731"/>
                </a:cubicBezTo>
                <a:cubicBezTo>
                  <a:pt x="10967" y="21706"/>
                  <a:pt x="10974" y="21681"/>
                  <a:pt x="10977" y="21659"/>
                </a:cubicBezTo>
                <a:cubicBezTo>
                  <a:pt x="11042" y="21659"/>
                  <a:pt x="11100" y="21655"/>
                  <a:pt x="11158" y="21655"/>
                </a:cubicBezTo>
                <a:cubicBezTo>
                  <a:pt x="11172" y="21659"/>
                  <a:pt x="11186" y="21663"/>
                  <a:pt x="11197" y="21666"/>
                </a:cubicBezTo>
                <a:cubicBezTo>
                  <a:pt x="11301" y="21663"/>
                  <a:pt x="11402" y="21663"/>
                  <a:pt x="11496" y="21659"/>
                </a:cubicBezTo>
                <a:cubicBezTo>
                  <a:pt x="11522" y="21659"/>
                  <a:pt x="11543" y="21659"/>
                  <a:pt x="11568" y="21655"/>
                </a:cubicBezTo>
                <a:lnTo>
                  <a:pt x="11597" y="21655"/>
                </a:lnTo>
                <a:cubicBezTo>
                  <a:pt x="11600" y="21659"/>
                  <a:pt x="11600" y="21659"/>
                  <a:pt x="11604" y="21663"/>
                </a:cubicBezTo>
                <a:cubicBezTo>
                  <a:pt x="11712" y="21889"/>
                  <a:pt x="12066" y="22268"/>
                  <a:pt x="13092" y="22376"/>
                </a:cubicBezTo>
                <a:cubicBezTo>
                  <a:pt x="13309" y="22399"/>
                  <a:pt x="13506" y="22409"/>
                  <a:pt x="13684" y="22409"/>
                </a:cubicBezTo>
                <a:cubicBezTo>
                  <a:pt x="14206" y="22409"/>
                  <a:pt x="14571" y="22323"/>
                  <a:pt x="14818" y="22221"/>
                </a:cubicBezTo>
                <a:cubicBezTo>
                  <a:pt x="14818" y="22238"/>
                  <a:pt x="14821" y="22257"/>
                  <a:pt x="14843" y="22268"/>
                </a:cubicBezTo>
                <a:cubicBezTo>
                  <a:pt x="14976" y="22195"/>
                  <a:pt x="15102" y="22105"/>
                  <a:pt x="15203" y="21997"/>
                </a:cubicBezTo>
                <a:cubicBezTo>
                  <a:pt x="15218" y="21983"/>
                  <a:pt x="15232" y="21969"/>
                  <a:pt x="15247" y="21957"/>
                </a:cubicBezTo>
                <a:lnTo>
                  <a:pt x="15247" y="21957"/>
                </a:lnTo>
                <a:cubicBezTo>
                  <a:pt x="15250" y="21972"/>
                  <a:pt x="15232" y="22005"/>
                  <a:pt x="15225" y="22030"/>
                </a:cubicBezTo>
                <a:cubicBezTo>
                  <a:pt x="15218" y="22048"/>
                  <a:pt x="15214" y="22059"/>
                  <a:pt x="15221" y="22062"/>
                </a:cubicBezTo>
                <a:cubicBezTo>
                  <a:pt x="15223" y="22063"/>
                  <a:pt x="15225" y="22063"/>
                  <a:pt x="15227" y="22063"/>
                </a:cubicBezTo>
                <a:cubicBezTo>
                  <a:pt x="15237" y="22063"/>
                  <a:pt x="15253" y="22057"/>
                  <a:pt x="15279" y="22040"/>
                </a:cubicBezTo>
                <a:cubicBezTo>
                  <a:pt x="15272" y="22019"/>
                  <a:pt x="15286" y="21979"/>
                  <a:pt x="15308" y="21918"/>
                </a:cubicBezTo>
                <a:cubicBezTo>
                  <a:pt x="15336" y="21944"/>
                  <a:pt x="15398" y="22008"/>
                  <a:pt x="15499" y="22102"/>
                </a:cubicBezTo>
                <a:lnTo>
                  <a:pt x="15488" y="22199"/>
                </a:lnTo>
                <a:cubicBezTo>
                  <a:pt x="15491" y="22195"/>
                  <a:pt x="15495" y="22192"/>
                  <a:pt x="15499" y="22188"/>
                </a:cubicBezTo>
                <a:lnTo>
                  <a:pt x="15499" y="22188"/>
                </a:lnTo>
                <a:lnTo>
                  <a:pt x="15495" y="22217"/>
                </a:lnTo>
                <a:cubicBezTo>
                  <a:pt x="15521" y="22195"/>
                  <a:pt x="15542" y="22178"/>
                  <a:pt x="15564" y="22160"/>
                </a:cubicBezTo>
                <a:cubicBezTo>
                  <a:pt x="15942" y="22494"/>
                  <a:pt x="16713" y="23093"/>
                  <a:pt x="17757" y="23507"/>
                </a:cubicBezTo>
                <a:cubicBezTo>
                  <a:pt x="17912" y="23568"/>
                  <a:pt x="18075" y="23626"/>
                  <a:pt x="18240" y="23676"/>
                </a:cubicBezTo>
                <a:cubicBezTo>
                  <a:pt x="18261" y="23683"/>
                  <a:pt x="18283" y="23691"/>
                  <a:pt x="18309" y="23698"/>
                </a:cubicBezTo>
                <a:cubicBezTo>
                  <a:pt x="18503" y="23755"/>
                  <a:pt x="18698" y="23782"/>
                  <a:pt x="18890" y="23782"/>
                </a:cubicBezTo>
                <a:cubicBezTo>
                  <a:pt x="19001" y="23782"/>
                  <a:pt x="19111" y="23773"/>
                  <a:pt x="19220" y="23756"/>
                </a:cubicBezTo>
                <a:cubicBezTo>
                  <a:pt x="19660" y="23683"/>
                  <a:pt x="20077" y="23482"/>
                  <a:pt x="20441" y="23204"/>
                </a:cubicBezTo>
                <a:cubicBezTo>
                  <a:pt x="21058" y="22729"/>
                  <a:pt x="21512" y="22033"/>
                  <a:pt x="21627" y="21395"/>
                </a:cubicBezTo>
                <a:cubicBezTo>
                  <a:pt x="21655" y="21244"/>
                  <a:pt x="21630" y="21071"/>
                  <a:pt x="21569" y="20881"/>
                </a:cubicBezTo>
                <a:cubicBezTo>
                  <a:pt x="21497" y="20660"/>
                  <a:pt x="21374" y="20419"/>
                  <a:pt x="21212" y="20163"/>
                </a:cubicBezTo>
                <a:cubicBezTo>
                  <a:pt x="21166" y="20088"/>
                  <a:pt x="21119" y="20016"/>
                  <a:pt x="21065" y="19940"/>
                </a:cubicBezTo>
                <a:cubicBezTo>
                  <a:pt x="21050" y="19847"/>
                  <a:pt x="21033" y="19749"/>
                  <a:pt x="21025" y="19666"/>
                </a:cubicBezTo>
                <a:cubicBezTo>
                  <a:pt x="21021" y="19616"/>
                  <a:pt x="21021" y="19573"/>
                  <a:pt x="21028" y="19536"/>
                </a:cubicBezTo>
                <a:cubicBezTo>
                  <a:pt x="21036" y="19504"/>
                  <a:pt x="21054" y="19479"/>
                  <a:pt x="21079" y="19468"/>
                </a:cubicBezTo>
                <a:cubicBezTo>
                  <a:pt x="20845" y="19317"/>
                  <a:pt x="20694" y="19007"/>
                  <a:pt x="20492" y="18672"/>
                </a:cubicBezTo>
                <a:cubicBezTo>
                  <a:pt x="20293" y="18341"/>
                  <a:pt x="20056" y="17988"/>
                  <a:pt x="19678" y="17760"/>
                </a:cubicBezTo>
                <a:cubicBezTo>
                  <a:pt x="19654" y="17714"/>
                  <a:pt x="19655" y="17698"/>
                  <a:pt x="19669" y="17698"/>
                </a:cubicBezTo>
                <a:cubicBezTo>
                  <a:pt x="19695" y="17698"/>
                  <a:pt x="19766" y="17754"/>
                  <a:pt x="19796" y="17754"/>
                </a:cubicBezTo>
                <a:cubicBezTo>
                  <a:pt x="19807" y="17754"/>
                  <a:pt x="19812" y="17746"/>
                  <a:pt x="19807" y="17725"/>
                </a:cubicBezTo>
                <a:cubicBezTo>
                  <a:pt x="19703" y="17677"/>
                  <a:pt x="19606" y="17606"/>
                  <a:pt x="19498" y="17501"/>
                </a:cubicBezTo>
                <a:cubicBezTo>
                  <a:pt x="19393" y="17393"/>
                  <a:pt x="19277" y="17253"/>
                  <a:pt x="19144" y="17058"/>
                </a:cubicBezTo>
                <a:lnTo>
                  <a:pt x="19144" y="17058"/>
                </a:lnTo>
                <a:lnTo>
                  <a:pt x="19199" y="17083"/>
                </a:lnTo>
                <a:cubicBezTo>
                  <a:pt x="18983" y="16834"/>
                  <a:pt x="18813" y="16611"/>
                  <a:pt x="18676" y="16406"/>
                </a:cubicBezTo>
                <a:cubicBezTo>
                  <a:pt x="18640" y="16352"/>
                  <a:pt x="18612" y="16302"/>
                  <a:pt x="18579" y="16251"/>
                </a:cubicBezTo>
                <a:cubicBezTo>
                  <a:pt x="18550" y="16201"/>
                  <a:pt x="18525" y="16154"/>
                  <a:pt x="18499" y="16104"/>
                </a:cubicBezTo>
                <a:lnTo>
                  <a:pt x="18478" y="16068"/>
                </a:lnTo>
                <a:cubicBezTo>
                  <a:pt x="18474" y="16056"/>
                  <a:pt x="18471" y="16049"/>
                  <a:pt x="18467" y="16042"/>
                </a:cubicBezTo>
                <a:cubicBezTo>
                  <a:pt x="18460" y="16024"/>
                  <a:pt x="18453" y="15999"/>
                  <a:pt x="18446" y="15981"/>
                </a:cubicBezTo>
                <a:cubicBezTo>
                  <a:pt x="18439" y="15959"/>
                  <a:pt x="18431" y="15931"/>
                  <a:pt x="18424" y="15909"/>
                </a:cubicBezTo>
                <a:cubicBezTo>
                  <a:pt x="18417" y="15883"/>
                  <a:pt x="18413" y="15855"/>
                  <a:pt x="18406" y="15830"/>
                </a:cubicBezTo>
                <a:cubicBezTo>
                  <a:pt x="18356" y="15614"/>
                  <a:pt x="18319" y="15369"/>
                  <a:pt x="18283" y="15095"/>
                </a:cubicBezTo>
                <a:cubicBezTo>
                  <a:pt x="18248" y="14817"/>
                  <a:pt x="18211" y="14508"/>
                  <a:pt x="18172" y="14137"/>
                </a:cubicBezTo>
                <a:lnTo>
                  <a:pt x="18082" y="14262"/>
                </a:lnTo>
                <a:cubicBezTo>
                  <a:pt x="18050" y="13942"/>
                  <a:pt x="18071" y="13870"/>
                  <a:pt x="18078" y="13718"/>
                </a:cubicBezTo>
                <a:cubicBezTo>
                  <a:pt x="18052" y="13677"/>
                  <a:pt x="18033" y="13659"/>
                  <a:pt x="18021" y="13659"/>
                </a:cubicBezTo>
                <a:cubicBezTo>
                  <a:pt x="17984" y="13659"/>
                  <a:pt x="18006" y="13828"/>
                  <a:pt x="18028" y="13999"/>
                </a:cubicBezTo>
                <a:cubicBezTo>
                  <a:pt x="18053" y="14176"/>
                  <a:pt x="18076" y="14354"/>
                  <a:pt x="18031" y="14354"/>
                </a:cubicBezTo>
                <a:cubicBezTo>
                  <a:pt x="18018" y="14354"/>
                  <a:pt x="17999" y="14339"/>
                  <a:pt x="17974" y="14305"/>
                </a:cubicBezTo>
                <a:cubicBezTo>
                  <a:pt x="18050" y="14079"/>
                  <a:pt x="17967" y="13520"/>
                  <a:pt x="17898" y="12973"/>
                </a:cubicBezTo>
                <a:cubicBezTo>
                  <a:pt x="17826" y="12425"/>
                  <a:pt x="17761" y="11896"/>
                  <a:pt x="17865" y="11733"/>
                </a:cubicBezTo>
                <a:cubicBezTo>
                  <a:pt x="17844" y="11579"/>
                  <a:pt x="17826" y="11537"/>
                  <a:pt x="17809" y="11537"/>
                </a:cubicBezTo>
                <a:cubicBezTo>
                  <a:pt x="17788" y="11537"/>
                  <a:pt x="17770" y="11598"/>
                  <a:pt x="17749" y="11598"/>
                </a:cubicBezTo>
                <a:cubicBezTo>
                  <a:pt x="17732" y="11598"/>
                  <a:pt x="17714" y="11556"/>
                  <a:pt x="17693" y="11402"/>
                </a:cubicBezTo>
                <a:lnTo>
                  <a:pt x="17743" y="11262"/>
                </a:lnTo>
                <a:lnTo>
                  <a:pt x="17639" y="11150"/>
                </a:lnTo>
                <a:cubicBezTo>
                  <a:pt x="17606" y="10822"/>
                  <a:pt x="17664" y="10649"/>
                  <a:pt x="17721" y="10627"/>
                </a:cubicBezTo>
                <a:cubicBezTo>
                  <a:pt x="17725" y="10707"/>
                  <a:pt x="17769" y="10847"/>
                  <a:pt x="17786" y="10933"/>
                </a:cubicBezTo>
                <a:cubicBezTo>
                  <a:pt x="17804" y="10530"/>
                  <a:pt x="17610" y="9849"/>
                  <a:pt x="17588" y="9641"/>
                </a:cubicBezTo>
                <a:lnTo>
                  <a:pt x="17588" y="9641"/>
                </a:lnTo>
                <a:lnTo>
                  <a:pt x="17617" y="10083"/>
                </a:lnTo>
                <a:cubicBezTo>
                  <a:pt x="17483" y="9413"/>
                  <a:pt x="17368" y="8664"/>
                  <a:pt x="17220" y="7922"/>
                </a:cubicBezTo>
                <a:cubicBezTo>
                  <a:pt x="17077" y="7180"/>
                  <a:pt x="16900" y="6445"/>
                  <a:pt x="16655" y="5815"/>
                </a:cubicBezTo>
                <a:lnTo>
                  <a:pt x="16633" y="5926"/>
                </a:lnTo>
                <a:cubicBezTo>
                  <a:pt x="16454" y="5447"/>
                  <a:pt x="16403" y="5248"/>
                  <a:pt x="16352" y="5037"/>
                </a:cubicBezTo>
                <a:cubicBezTo>
                  <a:pt x="16327" y="4929"/>
                  <a:pt x="16302" y="4816"/>
                  <a:pt x="16251" y="4669"/>
                </a:cubicBezTo>
                <a:cubicBezTo>
                  <a:pt x="16241" y="4629"/>
                  <a:pt x="16226" y="4590"/>
                  <a:pt x="16212" y="4546"/>
                </a:cubicBezTo>
                <a:cubicBezTo>
                  <a:pt x="16198" y="4507"/>
                  <a:pt x="16176" y="4460"/>
                  <a:pt x="16158" y="4410"/>
                </a:cubicBezTo>
                <a:cubicBezTo>
                  <a:pt x="16154" y="4399"/>
                  <a:pt x="16147" y="4384"/>
                  <a:pt x="16143" y="4373"/>
                </a:cubicBezTo>
                <a:cubicBezTo>
                  <a:pt x="16140" y="4367"/>
                  <a:pt x="16136" y="4362"/>
                  <a:pt x="16136" y="4355"/>
                </a:cubicBezTo>
                <a:lnTo>
                  <a:pt x="16129" y="4345"/>
                </a:lnTo>
                <a:cubicBezTo>
                  <a:pt x="16122" y="4330"/>
                  <a:pt x="16118" y="4316"/>
                  <a:pt x="16111" y="4297"/>
                </a:cubicBezTo>
                <a:cubicBezTo>
                  <a:pt x="16093" y="4265"/>
                  <a:pt x="16078" y="4233"/>
                  <a:pt x="16057" y="4197"/>
                </a:cubicBezTo>
                <a:lnTo>
                  <a:pt x="16057" y="4197"/>
                </a:lnTo>
                <a:lnTo>
                  <a:pt x="16078" y="4219"/>
                </a:lnTo>
                <a:cubicBezTo>
                  <a:pt x="16039" y="4175"/>
                  <a:pt x="15996" y="4124"/>
                  <a:pt x="15953" y="4064"/>
                </a:cubicBezTo>
                <a:cubicBezTo>
                  <a:pt x="15931" y="4035"/>
                  <a:pt x="15910" y="4003"/>
                  <a:pt x="15888" y="3970"/>
                </a:cubicBezTo>
                <a:cubicBezTo>
                  <a:pt x="15877" y="3956"/>
                  <a:pt x="15866" y="3941"/>
                  <a:pt x="15855" y="3923"/>
                </a:cubicBezTo>
                <a:lnTo>
                  <a:pt x="15841" y="3898"/>
                </a:lnTo>
                <a:lnTo>
                  <a:pt x="15834" y="3887"/>
                </a:lnTo>
                <a:lnTo>
                  <a:pt x="15845" y="3883"/>
                </a:lnTo>
                <a:cubicBezTo>
                  <a:pt x="15884" y="3869"/>
                  <a:pt x="15924" y="3855"/>
                  <a:pt x="15963" y="3840"/>
                </a:cubicBezTo>
                <a:lnTo>
                  <a:pt x="15963" y="3840"/>
                </a:lnTo>
                <a:cubicBezTo>
                  <a:pt x="15938" y="3862"/>
                  <a:pt x="15956" y="3869"/>
                  <a:pt x="15992" y="3873"/>
                </a:cubicBezTo>
                <a:cubicBezTo>
                  <a:pt x="15998" y="3874"/>
                  <a:pt x="16005" y="3874"/>
                  <a:pt x="16012" y="3874"/>
                </a:cubicBezTo>
                <a:cubicBezTo>
                  <a:pt x="16043" y="3874"/>
                  <a:pt x="16083" y="3869"/>
                  <a:pt x="16118" y="3865"/>
                </a:cubicBezTo>
                <a:cubicBezTo>
                  <a:pt x="16137" y="3864"/>
                  <a:pt x="16154" y="3863"/>
                  <a:pt x="16170" y="3863"/>
                </a:cubicBezTo>
                <a:cubicBezTo>
                  <a:pt x="16194" y="3863"/>
                  <a:pt x="16213" y="3865"/>
                  <a:pt x="16226" y="3869"/>
                </a:cubicBezTo>
                <a:cubicBezTo>
                  <a:pt x="16248" y="3873"/>
                  <a:pt x="16251" y="3891"/>
                  <a:pt x="16230" y="3916"/>
                </a:cubicBezTo>
                <a:cubicBezTo>
                  <a:pt x="16273" y="3883"/>
                  <a:pt x="16313" y="3855"/>
                  <a:pt x="16342" y="3826"/>
                </a:cubicBezTo>
                <a:cubicBezTo>
                  <a:pt x="16352" y="3818"/>
                  <a:pt x="16359" y="3811"/>
                  <a:pt x="16367" y="3805"/>
                </a:cubicBezTo>
                <a:lnTo>
                  <a:pt x="16371" y="3800"/>
                </a:lnTo>
                <a:lnTo>
                  <a:pt x="16374" y="3797"/>
                </a:lnTo>
                <a:lnTo>
                  <a:pt x="16377" y="3793"/>
                </a:lnTo>
                <a:cubicBezTo>
                  <a:pt x="16389" y="3786"/>
                  <a:pt x="16396" y="3779"/>
                  <a:pt x="16403" y="3775"/>
                </a:cubicBezTo>
                <a:cubicBezTo>
                  <a:pt x="16439" y="3750"/>
                  <a:pt x="16467" y="3725"/>
                  <a:pt x="16493" y="3703"/>
                </a:cubicBezTo>
                <a:cubicBezTo>
                  <a:pt x="16594" y="3617"/>
                  <a:pt x="16637" y="3567"/>
                  <a:pt x="16670" y="3524"/>
                </a:cubicBezTo>
                <a:cubicBezTo>
                  <a:pt x="16684" y="3498"/>
                  <a:pt x="16695" y="3476"/>
                  <a:pt x="16709" y="3454"/>
                </a:cubicBezTo>
                <a:cubicBezTo>
                  <a:pt x="16723" y="3429"/>
                  <a:pt x="16738" y="3401"/>
                  <a:pt x="16756" y="3364"/>
                </a:cubicBezTo>
                <a:cubicBezTo>
                  <a:pt x="16778" y="3329"/>
                  <a:pt x="16803" y="3286"/>
                  <a:pt x="16831" y="3224"/>
                </a:cubicBezTo>
                <a:cubicBezTo>
                  <a:pt x="16864" y="3163"/>
                  <a:pt x="16904" y="3091"/>
                  <a:pt x="16943" y="2990"/>
                </a:cubicBezTo>
                <a:cubicBezTo>
                  <a:pt x="16972" y="2972"/>
                  <a:pt x="17001" y="2950"/>
                  <a:pt x="17029" y="2932"/>
                </a:cubicBezTo>
                <a:cubicBezTo>
                  <a:pt x="17059" y="2911"/>
                  <a:pt x="17087" y="2885"/>
                  <a:pt x="17116" y="2864"/>
                </a:cubicBezTo>
                <a:cubicBezTo>
                  <a:pt x="17124" y="2824"/>
                  <a:pt x="17131" y="2792"/>
                  <a:pt x="17137" y="2759"/>
                </a:cubicBezTo>
                <a:cubicBezTo>
                  <a:pt x="17137" y="2727"/>
                  <a:pt x="17142" y="2698"/>
                  <a:pt x="17145" y="2669"/>
                </a:cubicBezTo>
                <a:cubicBezTo>
                  <a:pt x="17149" y="2611"/>
                  <a:pt x="17152" y="2561"/>
                  <a:pt x="17156" y="2500"/>
                </a:cubicBezTo>
                <a:cubicBezTo>
                  <a:pt x="17159" y="2468"/>
                  <a:pt x="17159" y="2432"/>
                  <a:pt x="17163" y="2395"/>
                </a:cubicBezTo>
                <a:lnTo>
                  <a:pt x="17163" y="2266"/>
                </a:lnTo>
                <a:cubicBezTo>
                  <a:pt x="17163" y="2244"/>
                  <a:pt x="17163" y="2219"/>
                  <a:pt x="17159" y="2190"/>
                </a:cubicBezTo>
                <a:cubicBezTo>
                  <a:pt x="17159" y="2165"/>
                  <a:pt x="17156" y="2136"/>
                  <a:pt x="17156" y="2104"/>
                </a:cubicBezTo>
                <a:cubicBezTo>
                  <a:pt x="17152" y="2075"/>
                  <a:pt x="17149" y="2042"/>
                  <a:pt x="17142" y="2010"/>
                </a:cubicBezTo>
                <a:cubicBezTo>
                  <a:pt x="17137" y="1978"/>
                  <a:pt x="17131" y="1941"/>
                  <a:pt x="17127" y="1902"/>
                </a:cubicBezTo>
                <a:lnTo>
                  <a:pt x="17127" y="1902"/>
                </a:lnTo>
                <a:cubicBezTo>
                  <a:pt x="17158" y="2019"/>
                  <a:pt x="17179" y="2057"/>
                  <a:pt x="17193" y="2057"/>
                </a:cubicBezTo>
                <a:cubicBezTo>
                  <a:pt x="17194" y="2057"/>
                  <a:pt x="17195" y="2057"/>
                  <a:pt x="17195" y="2057"/>
                </a:cubicBezTo>
                <a:cubicBezTo>
                  <a:pt x="17214" y="2049"/>
                  <a:pt x="17224" y="2003"/>
                  <a:pt x="17235" y="1953"/>
                </a:cubicBezTo>
                <a:cubicBezTo>
                  <a:pt x="17242" y="1927"/>
                  <a:pt x="17250" y="1906"/>
                  <a:pt x="17253" y="1888"/>
                </a:cubicBezTo>
                <a:cubicBezTo>
                  <a:pt x="17260" y="1870"/>
                  <a:pt x="17267" y="1855"/>
                  <a:pt x="17278" y="1855"/>
                </a:cubicBezTo>
                <a:cubicBezTo>
                  <a:pt x="17300" y="1855"/>
                  <a:pt x="17329" y="1902"/>
                  <a:pt x="17368" y="2061"/>
                </a:cubicBezTo>
                <a:cubicBezTo>
                  <a:pt x="17380" y="1876"/>
                  <a:pt x="17358" y="1708"/>
                  <a:pt x="17318" y="1552"/>
                </a:cubicBezTo>
                <a:cubicBezTo>
                  <a:pt x="17278" y="1397"/>
                  <a:pt x="17217" y="1261"/>
                  <a:pt x="17145" y="1138"/>
                </a:cubicBezTo>
                <a:cubicBezTo>
                  <a:pt x="17001" y="900"/>
                  <a:pt x="16828" y="731"/>
                  <a:pt x="16662" y="601"/>
                </a:cubicBezTo>
                <a:cubicBezTo>
                  <a:pt x="16497" y="476"/>
                  <a:pt x="16338" y="382"/>
                  <a:pt x="16194" y="292"/>
                </a:cubicBezTo>
                <a:cubicBezTo>
                  <a:pt x="16050" y="205"/>
                  <a:pt x="15920" y="115"/>
                  <a:pt x="15790" y="0"/>
                </a:cubicBezTo>
                <a:close/>
                <a:moveTo>
                  <a:pt x="3040" y="23981"/>
                </a:moveTo>
                <a:cubicBezTo>
                  <a:pt x="3043" y="23981"/>
                  <a:pt x="3046" y="23982"/>
                  <a:pt x="3048" y="23982"/>
                </a:cubicBezTo>
                <a:cubicBezTo>
                  <a:pt x="3046" y="23982"/>
                  <a:pt x="3043" y="23981"/>
                  <a:pt x="3040" y="2398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nvGrpSpPr>
          <p:cNvPr id="936" name="Google Shape;936;p34"/>
          <p:cNvGrpSpPr/>
          <p:nvPr/>
        </p:nvGrpSpPr>
        <p:grpSpPr>
          <a:xfrm>
            <a:off x="504715" y="3605968"/>
            <a:ext cx="1002396" cy="667149"/>
            <a:chOff x="1564050" y="1365950"/>
            <a:chExt cx="756925" cy="503775"/>
          </a:xfrm>
        </p:grpSpPr>
        <p:sp>
          <p:nvSpPr>
            <p:cNvPr id="937" name="Google Shape;937;p34"/>
            <p:cNvSpPr/>
            <p:nvPr/>
          </p:nvSpPr>
          <p:spPr>
            <a:xfrm>
              <a:off x="1566550" y="1464925"/>
              <a:ext cx="8175" cy="10700"/>
            </a:xfrm>
            <a:custGeom>
              <a:rect b="b" l="l" r="r" t="t"/>
              <a:pathLst>
                <a:path extrusionOk="0" h="428" w="327">
                  <a:moveTo>
                    <a:pt x="101" y="1"/>
                  </a:moveTo>
                  <a:cubicBezTo>
                    <a:pt x="101" y="227"/>
                    <a:pt x="1" y="327"/>
                    <a:pt x="1" y="427"/>
                  </a:cubicBezTo>
                  <a:cubicBezTo>
                    <a:pt x="101" y="327"/>
                    <a:pt x="201" y="227"/>
                    <a:pt x="326" y="227"/>
                  </a:cubicBezTo>
                  <a:lnTo>
                    <a:pt x="10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38" name="Google Shape;938;p34"/>
            <p:cNvSpPr/>
            <p:nvPr/>
          </p:nvSpPr>
          <p:spPr>
            <a:xfrm>
              <a:off x="1728200" y="1365950"/>
              <a:ext cx="3175" cy="25"/>
            </a:xfrm>
            <a:custGeom>
              <a:rect b="b" l="l" r="r" t="t"/>
              <a:pathLst>
                <a:path extrusionOk="0" h="1" w="127">
                  <a:moveTo>
                    <a:pt x="126" y="0"/>
                  </a:moveTo>
                  <a:lnTo>
                    <a:pt x="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39" name="Google Shape;939;p34"/>
            <p:cNvSpPr/>
            <p:nvPr/>
          </p:nvSpPr>
          <p:spPr>
            <a:xfrm>
              <a:off x="1658025" y="1399775"/>
              <a:ext cx="2550" cy="25"/>
            </a:xfrm>
            <a:custGeom>
              <a:rect b="b" l="l" r="r" t="t"/>
              <a:pathLst>
                <a:path extrusionOk="0" h="1" w="102">
                  <a:moveTo>
                    <a:pt x="101" y="0"/>
                  </a:moveTo>
                  <a:lnTo>
                    <a:pt x="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40" name="Google Shape;940;p34"/>
            <p:cNvSpPr/>
            <p:nvPr/>
          </p:nvSpPr>
          <p:spPr>
            <a:xfrm>
              <a:off x="1731350" y="1365950"/>
              <a:ext cx="25" cy="25"/>
            </a:xfrm>
            <a:custGeom>
              <a:rect b="b" l="l" r="r" t="t"/>
              <a:pathLst>
                <a:path extrusionOk="0" h="1" w="1">
                  <a:moveTo>
                    <a:pt x="0" y="0"/>
                  </a:move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41" name="Google Shape;941;p34"/>
            <p:cNvSpPr/>
            <p:nvPr/>
          </p:nvSpPr>
          <p:spPr>
            <a:xfrm>
              <a:off x="1696875" y="1376600"/>
              <a:ext cx="25" cy="2525"/>
            </a:xfrm>
            <a:custGeom>
              <a:rect b="b" l="l" r="r" t="t"/>
              <a:pathLst>
                <a:path extrusionOk="0" h="101" w="1">
                  <a:moveTo>
                    <a:pt x="1" y="100"/>
                  </a:moveTo>
                  <a:lnTo>
                    <a:pt x="1" y="0"/>
                  </a:lnTo>
                  <a:lnTo>
                    <a:pt x="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42" name="Google Shape;942;p34"/>
            <p:cNvSpPr/>
            <p:nvPr/>
          </p:nvSpPr>
          <p:spPr>
            <a:xfrm>
              <a:off x="1637350" y="1407925"/>
              <a:ext cx="2550" cy="2525"/>
            </a:xfrm>
            <a:custGeom>
              <a:rect b="b" l="l" r="r" t="t"/>
              <a:pathLst>
                <a:path extrusionOk="0" h="101" w="102">
                  <a:moveTo>
                    <a:pt x="1" y="0"/>
                  </a:moveTo>
                  <a:lnTo>
                    <a:pt x="101" y="100"/>
                  </a:lnTo>
                  <a:lnTo>
                    <a:pt x="10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43" name="Google Shape;943;p34"/>
            <p:cNvSpPr/>
            <p:nvPr/>
          </p:nvSpPr>
          <p:spPr>
            <a:xfrm>
              <a:off x="1629200" y="1407925"/>
              <a:ext cx="10700" cy="7525"/>
            </a:xfrm>
            <a:custGeom>
              <a:rect b="b" l="l" r="r" t="t"/>
              <a:pathLst>
                <a:path extrusionOk="0" h="301" w="428">
                  <a:moveTo>
                    <a:pt x="327" y="0"/>
                  </a:moveTo>
                  <a:cubicBezTo>
                    <a:pt x="201" y="100"/>
                    <a:pt x="101" y="201"/>
                    <a:pt x="1" y="201"/>
                  </a:cubicBezTo>
                  <a:lnTo>
                    <a:pt x="1" y="301"/>
                  </a:lnTo>
                  <a:cubicBezTo>
                    <a:pt x="101" y="201"/>
                    <a:pt x="201" y="100"/>
                    <a:pt x="427" y="100"/>
                  </a:cubicBezTo>
                  <a:lnTo>
                    <a:pt x="327"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44" name="Google Shape;944;p34"/>
            <p:cNvSpPr/>
            <p:nvPr/>
          </p:nvSpPr>
          <p:spPr>
            <a:xfrm>
              <a:off x="1629200" y="1412925"/>
              <a:ext cx="2550" cy="2525"/>
            </a:xfrm>
            <a:custGeom>
              <a:rect b="b" l="l" r="r" t="t"/>
              <a:pathLst>
                <a:path extrusionOk="0" h="101" w="102">
                  <a:moveTo>
                    <a:pt x="1" y="1"/>
                  </a:moveTo>
                  <a:lnTo>
                    <a:pt x="1" y="101"/>
                  </a:lnTo>
                  <a:lnTo>
                    <a:pt x="101" y="101"/>
                  </a:ln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45" name="Google Shape;945;p34"/>
            <p:cNvSpPr/>
            <p:nvPr/>
          </p:nvSpPr>
          <p:spPr>
            <a:xfrm>
              <a:off x="1564050" y="1475600"/>
              <a:ext cx="2525" cy="2525"/>
            </a:xfrm>
            <a:custGeom>
              <a:rect b="b" l="l" r="r" t="t"/>
              <a:pathLst>
                <a:path extrusionOk="0" h="101" w="101">
                  <a:moveTo>
                    <a:pt x="101" y="0"/>
                  </a:moveTo>
                  <a:cubicBezTo>
                    <a:pt x="0" y="0"/>
                    <a:pt x="0" y="0"/>
                    <a:pt x="0" y="100"/>
                  </a:cubicBezTo>
                  <a:lnTo>
                    <a:pt x="10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46" name="Google Shape;946;p34"/>
            <p:cNvSpPr/>
            <p:nvPr/>
          </p:nvSpPr>
          <p:spPr>
            <a:xfrm>
              <a:off x="2237600" y="1438850"/>
              <a:ext cx="62700" cy="65575"/>
            </a:xfrm>
            <a:custGeom>
              <a:rect b="b" l="l" r="r" t="t"/>
              <a:pathLst>
                <a:path extrusionOk="0" h="2623" w="2508">
                  <a:moveTo>
                    <a:pt x="1246" y="0"/>
                  </a:moveTo>
                  <a:cubicBezTo>
                    <a:pt x="705" y="0"/>
                    <a:pt x="426" y="619"/>
                    <a:pt x="1" y="944"/>
                  </a:cubicBezTo>
                  <a:cubicBezTo>
                    <a:pt x="101" y="2523"/>
                    <a:pt x="201" y="2623"/>
                    <a:pt x="1254" y="2623"/>
                  </a:cubicBezTo>
                  <a:cubicBezTo>
                    <a:pt x="1354" y="2422"/>
                    <a:pt x="1555" y="2197"/>
                    <a:pt x="1881" y="1896"/>
                  </a:cubicBezTo>
                  <a:cubicBezTo>
                    <a:pt x="1981" y="1270"/>
                    <a:pt x="2507" y="543"/>
                    <a:pt x="1680" y="117"/>
                  </a:cubicBezTo>
                  <a:cubicBezTo>
                    <a:pt x="1517" y="35"/>
                    <a:pt x="1374" y="0"/>
                    <a:pt x="124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47" name="Google Shape;947;p34"/>
            <p:cNvSpPr/>
            <p:nvPr/>
          </p:nvSpPr>
          <p:spPr>
            <a:xfrm>
              <a:off x="1895500" y="1475600"/>
              <a:ext cx="55175" cy="73325"/>
            </a:xfrm>
            <a:custGeom>
              <a:rect b="b" l="l" r="r" t="t"/>
              <a:pathLst>
                <a:path extrusionOk="0" h="2933" w="2207">
                  <a:moveTo>
                    <a:pt x="1580" y="0"/>
                  </a:moveTo>
                  <a:cubicBezTo>
                    <a:pt x="1053" y="326"/>
                    <a:pt x="527" y="526"/>
                    <a:pt x="1" y="727"/>
                  </a:cubicBezTo>
                  <a:cubicBezTo>
                    <a:pt x="101" y="1779"/>
                    <a:pt x="201" y="2607"/>
                    <a:pt x="1254" y="2932"/>
                  </a:cubicBezTo>
                  <a:cubicBezTo>
                    <a:pt x="1454" y="2607"/>
                    <a:pt x="1780" y="2306"/>
                    <a:pt x="2081" y="1980"/>
                  </a:cubicBezTo>
                  <a:cubicBezTo>
                    <a:pt x="2206" y="1253"/>
                    <a:pt x="2206" y="627"/>
                    <a:pt x="158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48" name="Google Shape;948;p34"/>
            <p:cNvSpPr/>
            <p:nvPr/>
          </p:nvSpPr>
          <p:spPr>
            <a:xfrm>
              <a:off x="2005150" y="1472100"/>
              <a:ext cx="57675" cy="63675"/>
            </a:xfrm>
            <a:custGeom>
              <a:rect b="b" l="l" r="r" t="t"/>
              <a:pathLst>
                <a:path extrusionOk="0" h="2547" w="2307">
                  <a:moveTo>
                    <a:pt x="1409" y="0"/>
                  </a:moveTo>
                  <a:cubicBezTo>
                    <a:pt x="1157" y="0"/>
                    <a:pt x="862" y="75"/>
                    <a:pt x="627" y="240"/>
                  </a:cubicBezTo>
                  <a:cubicBezTo>
                    <a:pt x="1" y="666"/>
                    <a:pt x="427" y="2020"/>
                    <a:pt x="1454" y="2546"/>
                  </a:cubicBezTo>
                  <a:cubicBezTo>
                    <a:pt x="1680" y="2346"/>
                    <a:pt x="1880" y="2020"/>
                    <a:pt x="1981" y="1719"/>
                  </a:cubicBezTo>
                  <a:cubicBezTo>
                    <a:pt x="2306" y="1293"/>
                    <a:pt x="2306" y="466"/>
                    <a:pt x="1880" y="140"/>
                  </a:cubicBezTo>
                  <a:cubicBezTo>
                    <a:pt x="1790" y="50"/>
                    <a:pt x="1614" y="0"/>
                    <a:pt x="140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49" name="Google Shape;949;p34"/>
            <p:cNvSpPr/>
            <p:nvPr/>
          </p:nvSpPr>
          <p:spPr>
            <a:xfrm>
              <a:off x="2020825" y="1703025"/>
              <a:ext cx="57650" cy="59550"/>
            </a:xfrm>
            <a:custGeom>
              <a:rect b="b" l="l" r="r" t="t"/>
              <a:pathLst>
                <a:path extrusionOk="0" h="2382" w="2306">
                  <a:moveTo>
                    <a:pt x="1679" y="1"/>
                  </a:moveTo>
                  <a:cubicBezTo>
                    <a:pt x="1153" y="101"/>
                    <a:pt x="727" y="201"/>
                    <a:pt x="201" y="402"/>
                  </a:cubicBezTo>
                  <a:cubicBezTo>
                    <a:pt x="426" y="1254"/>
                    <a:pt x="0" y="2081"/>
                    <a:pt x="1153" y="2382"/>
                  </a:cubicBezTo>
                  <a:cubicBezTo>
                    <a:pt x="1780" y="2081"/>
                    <a:pt x="2306" y="1555"/>
                    <a:pt x="2206" y="728"/>
                  </a:cubicBezTo>
                  <a:cubicBezTo>
                    <a:pt x="2080" y="502"/>
                    <a:pt x="1880" y="302"/>
                    <a:pt x="167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50" name="Google Shape;950;p34"/>
            <p:cNvSpPr/>
            <p:nvPr/>
          </p:nvSpPr>
          <p:spPr>
            <a:xfrm>
              <a:off x="2143625" y="1668575"/>
              <a:ext cx="54525" cy="62675"/>
            </a:xfrm>
            <a:custGeom>
              <a:rect b="b" l="l" r="r" t="t"/>
              <a:pathLst>
                <a:path extrusionOk="0" h="2507" w="2181">
                  <a:moveTo>
                    <a:pt x="1354" y="0"/>
                  </a:moveTo>
                  <a:cubicBezTo>
                    <a:pt x="1053" y="226"/>
                    <a:pt x="627" y="326"/>
                    <a:pt x="201" y="527"/>
                  </a:cubicBezTo>
                  <a:cubicBezTo>
                    <a:pt x="301" y="1253"/>
                    <a:pt x="1" y="2005"/>
                    <a:pt x="727" y="2507"/>
                  </a:cubicBezTo>
                  <a:cubicBezTo>
                    <a:pt x="1454" y="2406"/>
                    <a:pt x="1780" y="2005"/>
                    <a:pt x="1980" y="1379"/>
                  </a:cubicBezTo>
                  <a:cubicBezTo>
                    <a:pt x="2181" y="852"/>
                    <a:pt x="1980" y="426"/>
                    <a:pt x="135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51" name="Google Shape;951;p34"/>
            <p:cNvSpPr/>
            <p:nvPr/>
          </p:nvSpPr>
          <p:spPr>
            <a:xfrm>
              <a:off x="2188100" y="1552775"/>
              <a:ext cx="49525" cy="58800"/>
            </a:xfrm>
            <a:custGeom>
              <a:rect b="b" l="l" r="r" t="t"/>
              <a:pathLst>
                <a:path extrusionOk="0" h="2352" w="1981">
                  <a:moveTo>
                    <a:pt x="1192" y="1"/>
                  </a:moveTo>
                  <a:cubicBezTo>
                    <a:pt x="670" y="1"/>
                    <a:pt x="300" y="380"/>
                    <a:pt x="1" y="773"/>
                  </a:cubicBezTo>
                  <a:cubicBezTo>
                    <a:pt x="1" y="1926"/>
                    <a:pt x="101" y="2026"/>
                    <a:pt x="628" y="2352"/>
                  </a:cubicBezTo>
                  <a:cubicBezTo>
                    <a:pt x="1655" y="1926"/>
                    <a:pt x="1981" y="1299"/>
                    <a:pt x="1780" y="146"/>
                  </a:cubicBezTo>
                  <a:cubicBezTo>
                    <a:pt x="1564" y="44"/>
                    <a:pt x="1369" y="1"/>
                    <a:pt x="119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52" name="Google Shape;952;p34"/>
            <p:cNvSpPr/>
            <p:nvPr/>
          </p:nvSpPr>
          <p:spPr>
            <a:xfrm>
              <a:off x="1926825" y="1727125"/>
              <a:ext cx="49525" cy="55650"/>
            </a:xfrm>
            <a:custGeom>
              <a:rect b="b" l="l" r="r" t="t"/>
              <a:pathLst>
                <a:path extrusionOk="0" h="2226" w="1981">
                  <a:moveTo>
                    <a:pt x="996" y="1"/>
                  </a:moveTo>
                  <a:cubicBezTo>
                    <a:pt x="695" y="1"/>
                    <a:pt x="412" y="179"/>
                    <a:pt x="1" y="591"/>
                  </a:cubicBezTo>
                  <a:cubicBezTo>
                    <a:pt x="101" y="1017"/>
                    <a:pt x="101" y="1318"/>
                    <a:pt x="201" y="1543"/>
                  </a:cubicBezTo>
                  <a:lnTo>
                    <a:pt x="201" y="1643"/>
                  </a:lnTo>
                  <a:cubicBezTo>
                    <a:pt x="344" y="2040"/>
                    <a:pt x="557" y="2226"/>
                    <a:pt x="803" y="2226"/>
                  </a:cubicBezTo>
                  <a:cubicBezTo>
                    <a:pt x="945" y="2226"/>
                    <a:pt x="1098" y="2164"/>
                    <a:pt x="1254" y="2044"/>
                  </a:cubicBezTo>
                  <a:cubicBezTo>
                    <a:pt x="1880" y="1643"/>
                    <a:pt x="1981" y="1117"/>
                    <a:pt x="1780" y="290"/>
                  </a:cubicBezTo>
                  <a:cubicBezTo>
                    <a:pt x="1465" y="105"/>
                    <a:pt x="1225" y="1"/>
                    <a:pt x="99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53" name="Google Shape;953;p34"/>
            <p:cNvSpPr/>
            <p:nvPr/>
          </p:nvSpPr>
          <p:spPr>
            <a:xfrm>
              <a:off x="1973825" y="1597775"/>
              <a:ext cx="47025" cy="58300"/>
            </a:xfrm>
            <a:custGeom>
              <a:rect b="b" l="l" r="r" t="t"/>
              <a:pathLst>
                <a:path extrusionOk="0" h="2332" w="1881">
                  <a:moveTo>
                    <a:pt x="1192" y="0"/>
                  </a:moveTo>
                  <a:cubicBezTo>
                    <a:pt x="597" y="0"/>
                    <a:pt x="272" y="213"/>
                    <a:pt x="0" y="652"/>
                  </a:cubicBezTo>
                  <a:cubicBezTo>
                    <a:pt x="201" y="1178"/>
                    <a:pt x="101" y="2005"/>
                    <a:pt x="953" y="2331"/>
                  </a:cubicBezTo>
                  <a:cubicBezTo>
                    <a:pt x="1680" y="2005"/>
                    <a:pt x="1780" y="1278"/>
                    <a:pt x="1880" y="652"/>
                  </a:cubicBezTo>
                  <a:cubicBezTo>
                    <a:pt x="1880" y="552"/>
                    <a:pt x="1780" y="451"/>
                    <a:pt x="1780" y="326"/>
                  </a:cubicBezTo>
                  <a:cubicBezTo>
                    <a:pt x="1680" y="226"/>
                    <a:pt x="1579" y="126"/>
                    <a:pt x="1579" y="25"/>
                  </a:cubicBezTo>
                  <a:cubicBezTo>
                    <a:pt x="1438" y="9"/>
                    <a:pt x="1310" y="0"/>
                    <a:pt x="119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54" name="Google Shape;954;p34"/>
            <p:cNvSpPr/>
            <p:nvPr/>
          </p:nvSpPr>
          <p:spPr>
            <a:xfrm>
              <a:off x="2213800" y="1765700"/>
              <a:ext cx="57675" cy="48700"/>
            </a:xfrm>
            <a:custGeom>
              <a:rect b="b" l="l" r="r" t="t"/>
              <a:pathLst>
                <a:path extrusionOk="0" h="1948" w="2307">
                  <a:moveTo>
                    <a:pt x="752" y="0"/>
                  </a:moveTo>
                  <a:cubicBezTo>
                    <a:pt x="527" y="201"/>
                    <a:pt x="326" y="301"/>
                    <a:pt x="1" y="501"/>
                  </a:cubicBezTo>
                  <a:cubicBezTo>
                    <a:pt x="126" y="927"/>
                    <a:pt x="226" y="1353"/>
                    <a:pt x="326" y="1754"/>
                  </a:cubicBezTo>
                  <a:cubicBezTo>
                    <a:pt x="578" y="1885"/>
                    <a:pt x="813" y="1947"/>
                    <a:pt x="1024" y="1947"/>
                  </a:cubicBezTo>
                  <a:cubicBezTo>
                    <a:pt x="1339" y="1947"/>
                    <a:pt x="1600" y="1809"/>
                    <a:pt x="1780" y="1554"/>
                  </a:cubicBezTo>
                  <a:cubicBezTo>
                    <a:pt x="2206" y="1253"/>
                    <a:pt x="2306" y="727"/>
                    <a:pt x="2006" y="100"/>
                  </a:cubicBezTo>
                  <a:cubicBezTo>
                    <a:pt x="1579" y="100"/>
                    <a:pt x="1153" y="0"/>
                    <a:pt x="75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55" name="Google Shape;955;p34"/>
            <p:cNvSpPr/>
            <p:nvPr/>
          </p:nvSpPr>
          <p:spPr>
            <a:xfrm>
              <a:off x="2268950" y="1634725"/>
              <a:ext cx="52025" cy="57675"/>
            </a:xfrm>
            <a:custGeom>
              <a:rect b="b" l="l" r="r" t="t"/>
              <a:pathLst>
                <a:path extrusionOk="0" h="2307" w="2081">
                  <a:moveTo>
                    <a:pt x="727" y="1"/>
                  </a:moveTo>
                  <a:cubicBezTo>
                    <a:pt x="526" y="327"/>
                    <a:pt x="301" y="628"/>
                    <a:pt x="0" y="953"/>
                  </a:cubicBezTo>
                  <a:cubicBezTo>
                    <a:pt x="201" y="1580"/>
                    <a:pt x="301" y="2106"/>
                    <a:pt x="1153" y="2307"/>
                  </a:cubicBezTo>
                  <a:cubicBezTo>
                    <a:pt x="1454" y="1881"/>
                    <a:pt x="1780" y="1480"/>
                    <a:pt x="2080" y="1154"/>
                  </a:cubicBezTo>
                  <a:cubicBezTo>
                    <a:pt x="1880" y="101"/>
                    <a:pt x="1780" y="1"/>
                    <a:pt x="72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56" name="Google Shape;956;p34"/>
            <p:cNvSpPr/>
            <p:nvPr/>
          </p:nvSpPr>
          <p:spPr>
            <a:xfrm>
              <a:off x="2085975" y="1368450"/>
              <a:ext cx="44525" cy="57675"/>
            </a:xfrm>
            <a:custGeom>
              <a:rect b="b" l="l" r="r" t="t"/>
              <a:pathLst>
                <a:path extrusionOk="0" h="2307" w="1781">
                  <a:moveTo>
                    <a:pt x="853" y="0"/>
                  </a:moveTo>
                  <a:cubicBezTo>
                    <a:pt x="327" y="101"/>
                    <a:pt x="1" y="527"/>
                    <a:pt x="1" y="1153"/>
                  </a:cubicBezTo>
                  <a:cubicBezTo>
                    <a:pt x="101" y="1579"/>
                    <a:pt x="226" y="2106"/>
                    <a:pt x="853" y="2306"/>
                  </a:cubicBezTo>
                  <a:cubicBezTo>
                    <a:pt x="1154" y="2206"/>
                    <a:pt x="1354" y="1980"/>
                    <a:pt x="1580" y="1780"/>
                  </a:cubicBezTo>
                  <a:cubicBezTo>
                    <a:pt x="1680" y="1579"/>
                    <a:pt x="1780" y="1354"/>
                    <a:pt x="1780" y="1153"/>
                  </a:cubicBezTo>
                  <a:cubicBezTo>
                    <a:pt x="1780" y="527"/>
                    <a:pt x="1354" y="0"/>
                    <a:pt x="85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57" name="Google Shape;957;p34"/>
            <p:cNvSpPr/>
            <p:nvPr/>
          </p:nvSpPr>
          <p:spPr>
            <a:xfrm>
              <a:off x="2078450" y="1572875"/>
              <a:ext cx="49525" cy="54375"/>
            </a:xfrm>
            <a:custGeom>
              <a:rect b="b" l="l" r="r" t="t"/>
              <a:pathLst>
                <a:path extrusionOk="0" h="2175" w="1981">
                  <a:moveTo>
                    <a:pt x="906" y="0"/>
                  </a:moveTo>
                  <a:cubicBezTo>
                    <a:pt x="671" y="0"/>
                    <a:pt x="465" y="132"/>
                    <a:pt x="101" y="395"/>
                  </a:cubicBezTo>
                  <a:cubicBezTo>
                    <a:pt x="1" y="1122"/>
                    <a:pt x="302" y="1648"/>
                    <a:pt x="828" y="2174"/>
                  </a:cubicBezTo>
                  <a:cubicBezTo>
                    <a:pt x="1780" y="1848"/>
                    <a:pt x="1981" y="1447"/>
                    <a:pt x="1881" y="395"/>
                  </a:cubicBezTo>
                  <a:cubicBezTo>
                    <a:pt x="1404" y="132"/>
                    <a:pt x="1141" y="0"/>
                    <a:pt x="90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58" name="Google Shape;958;p34"/>
            <p:cNvSpPr/>
            <p:nvPr/>
          </p:nvSpPr>
          <p:spPr>
            <a:xfrm>
              <a:off x="2127950" y="1462425"/>
              <a:ext cx="54550" cy="57675"/>
            </a:xfrm>
            <a:custGeom>
              <a:rect b="b" l="l" r="r" t="t"/>
              <a:pathLst>
                <a:path extrusionOk="0" h="2307" w="2182">
                  <a:moveTo>
                    <a:pt x="1254" y="1"/>
                  </a:moveTo>
                  <a:lnTo>
                    <a:pt x="1254" y="1"/>
                  </a:lnTo>
                  <a:cubicBezTo>
                    <a:pt x="928" y="101"/>
                    <a:pt x="527" y="226"/>
                    <a:pt x="201" y="427"/>
                  </a:cubicBezTo>
                  <a:cubicBezTo>
                    <a:pt x="1" y="1680"/>
                    <a:pt x="101" y="1880"/>
                    <a:pt x="728" y="2306"/>
                  </a:cubicBezTo>
                  <a:cubicBezTo>
                    <a:pt x="2081" y="1479"/>
                    <a:pt x="2181" y="728"/>
                    <a:pt x="125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59" name="Google Shape;959;p34"/>
            <p:cNvSpPr/>
            <p:nvPr/>
          </p:nvSpPr>
          <p:spPr>
            <a:xfrm>
              <a:off x="2104150" y="1804525"/>
              <a:ext cx="52650" cy="47025"/>
            </a:xfrm>
            <a:custGeom>
              <a:rect b="b" l="l" r="r" t="t"/>
              <a:pathLst>
                <a:path extrusionOk="0" h="1881" w="2106">
                  <a:moveTo>
                    <a:pt x="1479" y="1"/>
                  </a:moveTo>
                  <a:cubicBezTo>
                    <a:pt x="1053" y="1"/>
                    <a:pt x="752" y="101"/>
                    <a:pt x="427" y="101"/>
                  </a:cubicBezTo>
                  <a:cubicBezTo>
                    <a:pt x="326" y="327"/>
                    <a:pt x="126" y="527"/>
                    <a:pt x="1" y="728"/>
                  </a:cubicBezTo>
                  <a:cubicBezTo>
                    <a:pt x="326" y="1154"/>
                    <a:pt x="226" y="1780"/>
                    <a:pt x="1153" y="1881"/>
                  </a:cubicBezTo>
                  <a:cubicBezTo>
                    <a:pt x="1379" y="1580"/>
                    <a:pt x="1680" y="1254"/>
                    <a:pt x="2106" y="828"/>
                  </a:cubicBezTo>
                  <a:cubicBezTo>
                    <a:pt x="1780" y="527"/>
                    <a:pt x="1680" y="201"/>
                    <a:pt x="147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60" name="Google Shape;960;p34"/>
            <p:cNvSpPr/>
            <p:nvPr/>
          </p:nvSpPr>
          <p:spPr>
            <a:xfrm>
              <a:off x="1953150" y="1403775"/>
              <a:ext cx="47025" cy="43025"/>
            </a:xfrm>
            <a:custGeom>
              <a:rect b="b" l="l" r="r" t="t"/>
              <a:pathLst>
                <a:path extrusionOk="0" h="1721" w="1881">
                  <a:moveTo>
                    <a:pt x="803" y="1"/>
                  </a:moveTo>
                  <a:cubicBezTo>
                    <a:pt x="363" y="1"/>
                    <a:pt x="278" y="134"/>
                    <a:pt x="0" y="567"/>
                  </a:cubicBezTo>
                  <a:cubicBezTo>
                    <a:pt x="301" y="1620"/>
                    <a:pt x="301" y="1620"/>
                    <a:pt x="1153" y="1720"/>
                  </a:cubicBezTo>
                  <a:cubicBezTo>
                    <a:pt x="1354" y="1620"/>
                    <a:pt x="1554" y="1419"/>
                    <a:pt x="1880" y="1194"/>
                  </a:cubicBezTo>
                  <a:cubicBezTo>
                    <a:pt x="1780" y="793"/>
                    <a:pt x="1780" y="367"/>
                    <a:pt x="1655" y="66"/>
                  </a:cubicBezTo>
                  <a:cubicBezTo>
                    <a:pt x="1267" y="27"/>
                    <a:pt x="1000" y="1"/>
                    <a:pt x="80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61" name="Google Shape;961;p34"/>
            <p:cNvSpPr/>
            <p:nvPr/>
          </p:nvSpPr>
          <p:spPr>
            <a:xfrm>
              <a:off x="2185600" y="1368450"/>
              <a:ext cx="43900" cy="49525"/>
            </a:xfrm>
            <a:custGeom>
              <a:rect b="b" l="l" r="r" t="t"/>
              <a:pathLst>
                <a:path extrusionOk="0" h="1981" w="1756">
                  <a:moveTo>
                    <a:pt x="1555" y="0"/>
                  </a:moveTo>
                  <a:cubicBezTo>
                    <a:pt x="1028" y="101"/>
                    <a:pt x="627" y="101"/>
                    <a:pt x="201" y="226"/>
                  </a:cubicBezTo>
                  <a:cubicBezTo>
                    <a:pt x="1" y="1354"/>
                    <a:pt x="201" y="1679"/>
                    <a:pt x="1028" y="1980"/>
                  </a:cubicBezTo>
                  <a:cubicBezTo>
                    <a:pt x="1254" y="1780"/>
                    <a:pt x="1454" y="1579"/>
                    <a:pt x="1755" y="1354"/>
                  </a:cubicBezTo>
                  <a:cubicBezTo>
                    <a:pt x="1655" y="953"/>
                    <a:pt x="1655" y="527"/>
                    <a:pt x="155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62" name="Google Shape;962;p34"/>
            <p:cNvSpPr/>
            <p:nvPr/>
          </p:nvSpPr>
          <p:spPr>
            <a:xfrm>
              <a:off x="2018300" y="1826700"/>
              <a:ext cx="42025" cy="43025"/>
            </a:xfrm>
            <a:custGeom>
              <a:rect b="b" l="l" r="r" t="t"/>
              <a:pathLst>
                <a:path extrusionOk="0" h="1721" w="1681">
                  <a:moveTo>
                    <a:pt x="951" y="1"/>
                  </a:moveTo>
                  <a:cubicBezTo>
                    <a:pt x="572" y="1"/>
                    <a:pt x="209" y="135"/>
                    <a:pt x="1" y="568"/>
                  </a:cubicBezTo>
                  <a:cubicBezTo>
                    <a:pt x="1" y="994"/>
                    <a:pt x="1" y="1520"/>
                    <a:pt x="628" y="1721"/>
                  </a:cubicBezTo>
                  <a:cubicBezTo>
                    <a:pt x="1555" y="1194"/>
                    <a:pt x="1680" y="893"/>
                    <a:pt x="1455" y="66"/>
                  </a:cubicBezTo>
                  <a:cubicBezTo>
                    <a:pt x="1292" y="28"/>
                    <a:pt x="1120" y="1"/>
                    <a:pt x="95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grpSp>
      <p:sp>
        <p:nvSpPr>
          <p:cNvPr id="963" name="Google Shape;963;p34"/>
          <p:cNvSpPr txBox="1"/>
          <p:nvPr>
            <p:ph type="ctrTitle"/>
          </p:nvPr>
        </p:nvSpPr>
        <p:spPr>
          <a:xfrm>
            <a:off x="2124375" y="366575"/>
            <a:ext cx="4895400" cy="94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OUR GOALS</a:t>
            </a:r>
            <a:endParaRPr>
              <a:solidFill>
                <a:srgbClr val="434343"/>
              </a:solidFill>
            </a:endParaRPr>
          </a:p>
        </p:txBody>
      </p:sp>
      <p:sp>
        <p:nvSpPr>
          <p:cNvPr id="964" name="Google Shape;964;p34"/>
          <p:cNvSpPr txBox="1"/>
          <p:nvPr>
            <p:ph idx="4294967295" type="subTitle"/>
          </p:nvPr>
        </p:nvSpPr>
        <p:spPr>
          <a:xfrm>
            <a:off x="3815247" y="2890588"/>
            <a:ext cx="1513500" cy="6519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000"/>
              <a:t>Venus has a beautiful name, but it’s terribly hot</a:t>
            </a:r>
            <a:endParaRPr sz="1000"/>
          </a:p>
        </p:txBody>
      </p:sp>
      <p:sp>
        <p:nvSpPr>
          <p:cNvPr id="965" name="Google Shape;965;p34"/>
          <p:cNvSpPr txBox="1"/>
          <p:nvPr>
            <p:ph idx="4294967295" type="subTitle"/>
          </p:nvPr>
        </p:nvSpPr>
        <p:spPr>
          <a:xfrm>
            <a:off x="6544872" y="2890588"/>
            <a:ext cx="1455900" cy="6519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000"/>
              <a:t>The Sun is the star at the center of the Solar System</a:t>
            </a:r>
            <a:endParaRPr sz="1000"/>
          </a:p>
        </p:txBody>
      </p:sp>
      <p:sp>
        <p:nvSpPr>
          <p:cNvPr id="966" name="Google Shape;966;p34"/>
          <p:cNvSpPr txBox="1"/>
          <p:nvPr>
            <p:ph idx="4294967295" type="subTitle"/>
          </p:nvPr>
        </p:nvSpPr>
        <p:spPr>
          <a:xfrm>
            <a:off x="1143217" y="2890588"/>
            <a:ext cx="1455900" cy="6519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000"/>
              <a:t>Despite being red, Mars is a cold place, not hot</a:t>
            </a:r>
            <a:endParaRPr sz="1000"/>
          </a:p>
        </p:txBody>
      </p:sp>
      <p:sp>
        <p:nvSpPr>
          <p:cNvPr id="967" name="Google Shape;967;p34"/>
          <p:cNvSpPr txBox="1"/>
          <p:nvPr/>
        </p:nvSpPr>
        <p:spPr>
          <a:xfrm>
            <a:off x="4054497" y="2639903"/>
            <a:ext cx="1035000" cy="36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800">
                <a:solidFill>
                  <a:srgbClr val="434343"/>
                </a:solidFill>
                <a:latin typeface="Barrio"/>
                <a:ea typeface="Barrio"/>
                <a:cs typeface="Barrio"/>
                <a:sym typeface="Barrio"/>
              </a:rPr>
              <a:t>VENUS</a:t>
            </a:r>
            <a:endParaRPr sz="1800">
              <a:solidFill>
                <a:srgbClr val="434343"/>
              </a:solidFill>
              <a:latin typeface="Barrio"/>
              <a:ea typeface="Barrio"/>
              <a:cs typeface="Barrio"/>
              <a:sym typeface="Barrio"/>
            </a:endParaRPr>
          </a:p>
        </p:txBody>
      </p:sp>
      <p:sp>
        <p:nvSpPr>
          <p:cNvPr id="968" name="Google Shape;968;p34"/>
          <p:cNvSpPr txBox="1"/>
          <p:nvPr/>
        </p:nvSpPr>
        <p:spPr>
          <a:xfrm>
            <a:off x="1353667" y="2639903"/>
            <a:ext cx="1035000" cy="36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800">
                <a:solidFill>
                  <a:srgbClr val="434343"/>
                </a:solidFill>
                <a:latin typeface="Barrio"/>
                <a:ea typeface="Barrio"/>
                <a:cs typeface="Barrio"/>
                <a:sym typeface="Barrio"/>
              </a:rPr>
              <a:t>MARS</a:t>
            </a:r>
            <a:endParaRPr sz="1800">
              <a:solidFill>
                <a:srgbClr val="434343"/>
              </a:solidFill>
              <a:latin typeface="Barrio"/>
              <a:ea typeface="Barrio"/>
              <a:cs typeface="Barrio"/>
              <a:sym typeface="Barrio"/>
            </a:endParaRPr>
          </a:p>
        </p:txBody>
      </p:sp>
      <p:sp>
        <p:nvSpPr>
          <p:cNvPr id="969" name="Google Shape;969;p34"/>
          <p:cNvSpPr txBox="1"/>
          <p:nvPr/>
        </p:nvSpPr>
        <p:spPr>
          <a:xfrm>
            <a:off x="6755322" y="2639903"/>
            <a:ext cx="1035000" cy="36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800">
                <a:solidFill>
                  <a:srgbClr val="434343"/>
                </a:solidFill>
                <a:latin typeface="Barrio"/>
                <a:ea typeface="Barrio"/>
                <a:cs typeface="Barrio"/>
                <a:sym typeface="Barrio"/>
              </a:rPr>
              <a:t>SUN</a:t>
            </a:r>
            <a:endParaRPr sz="1800">
              <a:solidFill>
                <a:srgbClr val="434343"/>
              </a:solidFill>
              <a:latin typeface="Barrio"/>
              <a:ea typeface="Barrio"/>
              <a:cs typeface="Barrio"/>
              <a:sym typeface="Barrio"/>
            </a:endParaRPr>
          </a:p>
        </p:txBody>
      </p:sp>
      <p:sp>
        <p:nvSpPr>
          <p:cNvPr id="970" name="Google Shape;970;p34"/>
          <p:cNvSpPr txBox="1"/>
          <p:nvPr/>
        </p:nvSpPr>
        <p:spPr>
          <a:xfrm>
            <a:off x="3545726" y="2014104"/>
            <a:ext cx="2052600" cy="447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rgbClr val="434343"/>
                </a:solidFill>
                <a:latin typeface="Barrio"/>
                <a:ea typeface="Barrio"/>
                <a:cs typeface="Barrio"/>
                <a:sym typeface="Barrio"/>
              </a:rPr>
              <a:t>2</a:t>
            </a:r>
            <a:endParaRPr sz="2400">
              <a:solidFill>
                <a:srgbClr val="434343"/>
              </a:solidFill>
              <a:latin typeface="Barrio"/>
              <a:ea typeface="Barrio"/>
              <a:cs typeface="Barrio"/>
              <a:sym typeface="Barrio"/>
            </a:endParaRPr>
          </a:p>
        </p:txBody>
      </p:sp>
      <p:sp>
        <p:nvSpPr>
          <p:cNvPr id="971" name="Google Shape;971;p34"/>
          <p:cNvSpPr txBox="1"/>
          <p:nvPr/>
        </p:nvSpPr>
        <p:spPr>
          <a:xfrm>
            <a:off x="844850" y="2014104"/>
            <a:ext cx="2052600" cy="447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rgbClr val="434343"/>
                </a:solidFill>
                <a:latin typeface="Barrio"/>
                <a:ea typeface="Barrio"/>
                <a:cs typeface="Barrio"/>
                <a:sym typeface="Barrio"/>
              </a:rPr>
              <a:t>1</a:t>
            </a:r>
            <a:endParaRPr sz="2400">
              <a:solidFill>
                <a:srgbClr val="434343"/>
              </a:solidFill>
              <a:latin typeface="Barrio"/>
              <a:ea typeface="Barrio"/>
              <a:cs typeface="Barrio"/>
              <a:sym typeface="Barrio"/>
            </a:endParaRPr>
          </a:p>
        </p:txBody>
      </p:sp>
      <p:sp>
        <p:nvSpPr>
          <p:cNvPr id="972" name="Google Shape;972;p34"/>
          <p:cNvSpPr txBox="1"/>
          <p:nvPr/>
        </p:nvSpPr>
        <p:spPr>
          <a:xfrm>
            <a:off x="6246550" y="2014104"/>
            <a:ext cx="2052600" cy="447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rgbClr val="434343"/>
                </a:solidFill>
                <a:latin typeface="Barrio"/>
                <a:ea typeface="Barrio"/>
                <a:cs typeface="Barrio"/>
                <a:sym typeface="Barrio"/>
              </a:rPr>
              <a:t>3</a:t>
            </a:r>
            <a:endParaRPr sz="2400">
              <a:solidFill>
                <a:srgbClr val="434343"/>
              </a:solidFill>
              <a:latin typeface="Barrio"/>
              <a:ea typeface="Barrio"/>
              <a:cs typeface="Barrio"/>
              <a:sym typeface="Barrio"/>
            </a:endParaRPr>
          </a:p>
        </p:txBody>
      </p:sp>
      <p:sp>
        <p:nvSpPr>
          <p:cNvPr id="973" name="Google Shape;973;p34"/>
          <p:cNvSpPr/>
          <p:nvPr/>
        </p:nvSpPr>
        <p:spPr>
          <a:xfrm>
            <a:off x="3870712" y="3218749"/>
            <a:ext cx="11090" cy="26823"/>
          </a:xfrm>
          <a:custGeom>
            <a:rect b="b" l="l" r="r" t="t"/>
            <a:pathLst>
              <a:path extrusionOk="0" h="283" w="117">
                <a:moveTo>
                  <a:pt x="9" y="1"/>
                </a:moveTo>
                <a:cubicBezTo>
                  <a:pt x="6" y="1"/>
                  <a:pt x="3" y="2"/>
                  <a:pt x="1" y="5"/>
                </a:cubicBezTo>
                <a:lnTo>
                  <a:pt x="77" y="283"/>
                </a:lnTo>
                <a:cubicBezTo>
                  <a:pt x="84" y="214"/>
                  <a:pt x="117" y="193"/>
                  <a:pt x="80" y="48"/>
                </a:cubicBezTo>
                <a:lnTo>
                  <a:pt x="80" y="48"/>
                </a:lnTo>
                <a:cubicBezTo>
                  <a:pt x="76" y="57"/>
                  <a:pt x="71" y="61"/>
                  <a:pt x="67" y="61"/>
                </a:cubicBezTo>
                <a:cubicBezTo>
                  <a:pt x="48" y="61"/>
                  <a:pt x="27" y="1"/>
                  <a:pt x="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74" name="Google Shape;974;p34"/>
          <p:cNvSpPr/>
          <p:nvPr/>
        </p:nvSpPr>
        <p:spPr>
          <a:xfrm>
            <a:off x="3654511" y="3393815"/>
            <a:ext cx="8815" cy="18009"/>
          </a:xfrm>
          <a:custGeom>
            <a:rect b="b" l="l" r="r" t="t"/>
            <a:pathLst>
              <a:path extrusionOk="0" h="190" w="93">
                <a:moveTo>
                  <a:pt x="20" y="0"/>
                </a:moveTo>
                <a:cubicBezTo>
                  <a:pt x="2" y="0"/>
                  <a:pt x="1" y="28"/>
                  <a:pt x="23" y="143"/>
                </a:cubicBezTo>
                <a:cubicBezTo>
                  <a:pt x="42" y="176"/>
                  <a:pt x="57" y="190"/>
                  <a:pt x="67" y="190"/>
                </a:cubicBezTo>
                <a:cubicBezTo>
                  <a:pt x="92" y="190"/>
                  <a:pt x="93" y="109"/>
                  <a:pt x="70" y="17"/>
                </a:cubicBezTo>
                <a:cubicBezTo>
                  <a:pt x="48" y="10"/>
                  <a:pt x="31" y="0"/>
                  <a:pt x="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75" name="Google Shape;975;p34"/>
          <p:cNvSpPr/>
          <p:nvPr/>
        </p:nvSpPr>
        <p:spPr>
          <a:xfrm>
            <a:off x="3909668" y="2923781"/>
            <a:ext cx="19620" cy="39335"/>
          </a:xfrm>
          <a:custGeom>
            <a:rect b="b" l="l" r="r" t="t"/>
            <a:pathLst>
              <a:path extrusionOk="0" h="415" w="207">
                <a:moveTo>
                  <a:pt x="134" y="1"/>
                </a:moveTo>
                <a:lnTo>
                  <a:pt x="134" y="1"/>
                </a:lnTo>
                <a:cubicBezTo>
                  <a:pt x="146" y="91"/>
                  <a:pt x="134" y="115"/>
                  <a:pt x="112" y="115"/>
                </a:cubicBezTo>
                <a:cubicBezTo>
                  <a:pt x="88" y="115"/>
                  <a:pt x="52" y="84"/>
                  <a:pt x="28" y="84"/>
                </a:cubicBezTo>
                <a:cubicBezTo>
                  <a:pt x="12" y="84"/>
                  <a:pt x="0" y="98"/>
                  <a:pt x="0" y="141"/>
                </a:cubicBezTo>
                <a:cubicBezTo>
                  <a:pt x="7" y="138"/>
                  <a:pt x="12" y="137"/>
                  <a:pt x="17" y="137"/>
                </a:cubicBezTo>
                <a:cubicBezTo>
                  <a:pt x="77" y="137"/>
                  <a:pt x="41" y="338"/>
                  <a:pt x="98" y="412"/>
                </a:cubicBezTo>
                <a:cubicBezTo>
                  <a:pt x="106" y="414"/>
                  <a:pt x="113" y="414"/>
                  <a:pt x="120" y="414"/>
                </a:cubicBezTo>
                <a:cubicBezTo>
                  <a:pt x="151" y="414"/>
                  <a:pt x="174" y="396"/>
                  <a:pt x="191" y="375"/>
                </a:cubicBezTo>
                <a:cubicBezTo>
                  <a:pt x="195" y="314"/>
                  <a:pt x="198" y="253"/>
                  <a:pt x="198" y="189"/>
                </a:cubicBezTo>
                <a:cubicBezTo>
                  <a:pt x="188" y="159"/>
                  <a:pt x="181" y="131"/>
                  <a:pt x="191" y="106"/>
                </a:cubicBezTo>
                <a:lnTo>
                  <a:pt x="191" y="106"/>
                </a:lnTo>
                <a:cubicBezTo>
                  <a:pt x="195" y="113"/>
                  <a:pt x="198" y="119"/>
                  <a:pt x="203" y="127"/>
                </a:cubicBezTo>
                <a:cubicBezTo>
                  <a:pt x="203" y="102"/>
                  <a:pt x="203" y="76"/>
                  <a:pt x="206" y="55"/>
                </a:cubicBezTo>
                <a:cubicBezTo>
                  <a:pt x="181" y="26"/>
                  <a:pt x="159" y="4"/>
                  <a:pt x="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76" name="Google Shape;976;p34"/>
          <p:cNvSpPr/>
          <p:nvPr/>
        </p:nvSpPr>
        <p:spPr>
          <a:xfrm>
            <a:off x="3875166" y="3277705"/>
            <a:ext cx="9004" cy="31563"/>
          </a:xfrm>
          <a:custGeom>
            <a:rect b="b" l="l" r="r" t="t"/>
            <a:pathLst>
              <a:path extrusionOk="0" h="333" w="95">
                <a:moveTo>
                  <a:pt x="37" y="1"/>
                </a:moveTo>
                <a:cubicBezTo>
                  <a:pt x="12" y="1"/>
                  <a:pt x="4" y="28"/>
                  <a:pt x="0" y="71"/>
                </a:cubicBezTo>
                <a:cubicBezTo>
                  <a:pt x="20" y="169"/>
                  <a:pt x="79" y="333"/>
                  <a:pt x="91" y="333"/>
                </a:cubicBezTo>
                <a:cubicBezTo>
                  <a:pt x="94" y="333"/>
                  <a:pt x="94" y="319"/>
                  <a:pt x="87" y="284"/>
                </a:cubicBezTo>
                <a:cubicBezTo>
                  <a:pt x="40" y="230"/>
                  <a:pt x="55" y="64"/>
                  <a:pt x="51" y="3"/>
                </a:cubicBezTo>
                <a:cubicBezTo>
                  <a:pt x="46" y="1"/>
                  <a:pt x="42" y="1"/>
                  <a:pt x="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77" name="Google Shape;977;p34"/>
          <p:cNvSpPr/>
          <p:nvPr/>
        </p:nvSpPr>
        <p:spPr>
          <a:xfrm>
            <a:off x="3882086" y="3273440"/>
            <a:ext cx="20852" cy="19904"/>
          </a:xfrm>
          <a:custGeom>
            <a:rect b="b" l="l" r="r" t="t"/>
            <a:pathLst>
              <a:path extrusionOk="0" h="210" w="220">
                <a:moveTo>
                  <a:pt x="144" y="0"/>
                </a:moveTo>
                <a:cubicBezTo>
                  <a:pt x="113" y="0"/>
                  <a:pt x="83" y="44"/>
                  <a:pt x="52" y="44"/>
                </a:cubicBezTo>
                <a:cubicBezTo>
                  <a:pt x="46" y="44"/>
                  <a:pt x="39" y="42"/>
                  <a:pt x="32" y="37"/>
                </a:cubicBezTo>
                <a:lnTo>
                  <a:pt x="32" y="37"/>
                </a:lnTo>
                <a:cubicBezTo>
                  <a:pt x="57" y="141"/>
                  <a:pt x="0" y="83"/>
                  <a:pt x="35" y="210"/>
                </a:cubicBezTo>
                <a:cubicBezTo>
                  <a:pt x="103" y="182"/>
                  <a:pt x="107" y="93"/>
                  <a:pt x="161" y="93"/>
                </a:cubicBezTo>
                <a:cubicBezTo>
                  <a:pt x="176" y="93"/>
                  <a:pt x="195" y="100"/>
                  <a:pt x="220" y="116"/>
                </a:cubicBezTo>
                <a:cubicBezTo>
                  <a:pt x="193" y="26"/>
                  <a:pt x="169" y="0"/>
                  <a:pt x="1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78" name="Google Shape;978;p34"/>
          <p:cNvSpPr/>
          <p:nvPr/>
        </p:nvSpPr>
        <p:spPr>
          <a:xfrm>
            <a:off x="3897725" y="2882360"/>
            <a:ext cx="9952" cy="12322"/>
          </a:xfrm>
          <a:custGeom>
            <a:rect b="b" l="l" r="r" t="t"/>
            <a:pathLst>
              <a:path extrusionOk="0" h="130" w="105">
                <a:moveTo>
                  <a:pt x="42" y="1"/>
                </a:moveTo>
                <a:cubicBezTo>
                  <a:pt x="19" y="1"/>
                  <a:pt x="0" y="37"/>
                  <a:pt x="11" y="81"/>
                </a:cubicBezTo>
                <a:cubicBezTo>
                  <a:pt x="32" y="118"/>
                  <a:pt x="53" y="130"/>
                  <a:pt x="72" y="130"/>
                </a:cubicBezTo>
                <a:cubicBezTo>
                  <a:pt x="84" y="130"/>
                  <a:pt x="94" y="126"/>
                  <a:pt x="105" y="121"/>
                </a:cubicBezTo>
                <a:cubicBezTo>
                  <a:pt x="93" y="33"/>
                  <a:pt x="65" y="1"/>
                  <a:pt x="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79" name="Google Shape;979;p34"/>
          <p:cNvSpPr/>
          <p:nvPr/>
        </p:nvSpPr>
        <p:spPr>
          <a:xfrm>
            <a:off x="3886446" y="2935060"/>
            <a:ext cx="13838" cy="38387"/>
          </a:xfrm>
          <a:custGeom>
            <a:rect b="b" l="l" r="r" t="t"/>
            <a:pathLst>
              <a:path extrusionOk="0" h="405" w="146">
                <a:moveTo>
                  <a:pt x="51" y="0"/>
                </a:moveTo>
                <a:cubicBezTo>
                  <a:pt x="1" y="48"/>
                  <a:pt x="4" y="188"/>
                  <a:pt x="19" y="354"/>
                </a:cubicBezTo>
                <a:cubicBezTo>
                  <a:pt x="21" y="352"/>
                  <a:pt x="24" y="351"/>
                  <a:pt x="27" y="351"/>
                </a:cubicBezTo>
                <a:cubicBezTo>
                  <a:pt x="51" y="351"/>
                  <a:pt x="96" y="404"/>
                  <a:pt x="122" y="404"/>
                </a:cubicBezTo>
                <a:cubicBezTo>
                  <a:pt x="137" y="404"/>
                  <a:pt x="146" y="387"/>
                  <a:pt x="141" y="332"/>
                </a:cubicBezTo>
                <a:cubicBezTo>
                  <a:pt x="102" y="314"/>
                  <a:pt x="51" y="40"/>
                  <a:pt x="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80" name="Google Shape;980;p34"/>
          <p:cNvSpPr/>
          <p:nvPr/>
        </p:nvSpPr>
        <p:spPr>
          <a:xfrm>
            <a:off x="3901232" y="2938662"/>
            <a:ext cx="14217" cy="29383"/>
          </a:xfrm>
          <a:custGeom>
            <a:rect b="b" l="l" r="r" t="t"/>
            <a:pathLst>
              <a:path extrusionOk="0" h="310" w="150">
                <a:moveTo>
                  <a:pt x="12" y="1"/>
                </a:moveTo>
                <a:cubicBezTo>
                  <a:pt x="10" y="1"/>
                  <a:pt x="8" y="1"/>
                  <a:pt x="6" y="2"/>
                </a:cubicBezTo>
                <a:cubicBezTo>
                  <a:pt x="1" y="70"/>
                  <a:pt x="104" y="310"/>
                  <a:pt x="137" y="310"/>
                </a:cubicBezTo>
                <a:cubicBezTo>
                  <a:pt x="145" y="310"/>
                  <a:pt x="149" y="296"/>
                  <a:pt x="147" y="265"/>
                </a:cubicBezTo>
                <a:cubicBezTo>
                  <a:pt x="126" y="255"/>
                  <a:pt x="122" y="205"/>
                  <a:pt x="119" y="154"/>
                </a:cubicBezTo>
                <a:cubicBezTo>
                  <a:pt x="118" y="154"/>
                  <a:pt x="117" y="154"/>
                  <a:pt x="116" y="154"/>
                </a:cubicBezTo>
                <a:cubicBezTo>
                  <a:pt x="83" y="154"/>
                  <a:pt x="46" y="1"/>
                  <a:pt x="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81" name="Google Shape;981;p34"/>
          <p:cNvSpPr/>
          <p:nvPr/>
        </p:nvSpPr>
        <p:spPr>
          <a:xfrm>
            <a:off x="3876588" y="2773169"/>
            <a:ext cx="9099" cy="15829"/>
          </a:xfrm>
          <a:custGeom>
            <a:rect b="b" l="l" r="r" t="t"/>
            <a:pathLst>
              <a:path extrusionOk="0" h="167" w="96">
                <a:moveTo>
                  <a:pt x="0" y="1"/>
                </a:moveTo>
                <a:lnTo>
                  <a:pt x="43" y="167"/>
                </a:lnTo>
                <a:cubicBezTo>
                  <a:pt x="49" y="140"/>
                  <a:pt x="57" y="134"/>
                  <a:pt x="65" y="134"/>
                </a:cubicBezTo>
                <a:cubicBezTo>
                  <a:pt x="72" y="134"/>
                  <a:pt x="79" y="139"/>
                  <a:pt x="84" y="139"/>
                </a:cubicBezTo>
                <a:cubicBezTo>
                  <a:pt x="93" y="139"/>
                  <a:pt x="96" y="124"/>
                  <a:pt x="83" y="44"/>
                </a:cubicBezTo>
                <a:cubicBezTo>
                  <a:pt x="66" y="22"/>
                  <a:pt x="58" y="16"/>
                  <a:pt x="52" y="16"/>
                </a:cubicBezTo>
                <a:cubicBezTo>
                  <a:pt x="47" y="16"/>
                  <a:pt x="44" y="22"/>
                  <a:pt x="36" y="22"/>
                </a:cubicBezTo>
                <a:cubicBezTo>
                  <a:pt x="29" y="22"/>
                  <a:pt x="19" y="17"/>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82" name="Google Shape;982;p34"/>
          <p:cNvSpPr/>
          <p:nvPr/>
        </p:nvSpPr>
        <p:spPr>
          <a:xfrm>
            <a:off x="3625602" y="3403673"/>
            <a:ext cx="9289" cy="15734"/>
          </a:xfrm>
          <a:custGeom>
            <a:rect b="b" l="l" r="r" t="t"/>
            <a:pathLst>
              <a:path extrusionOk="0" h="166" w="98">
                <a:moveTo>
                  <a:pt x="39" y="1"/>
                </a:moveTo>
                <a:cubicBezTo>
                  <a:pt x="14" y="1"/>
                  <a:pt x="1" y="55"/>
                  <a:pt x="33" y="166"/>
                </a:cubicBezTo>
                <a:cubicBezTo>
                  <a:pt x="34" y="138"/>
                  <a:pt x="42" y="131"/>
                  <a:pt x="51" y="131"/>
                </a:cubicBezTo>
                <a:cubicBezTo>
                  <a:pt x="61" y="131"/>
                  <a:pt x="73" y="140"/>
                  <a:pt x="81" y="140"/>
                </a:cubicBezTo>
                <a:cubicBezTo>
                  <a:pt x="93" y="140"/>
                  <a:pt x="98" y="122"/>
                  <a:pt x="79" y="36"/>
                </a:cubicBezTo>
                <a:cubicBezTo>
                  <a:pt x="66" y="13"/>
                  <a:pt x="51" y="1"/>
                  <a:pt x="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83" name="Google Shape;983;p34"/>
          <p:cNvSpPr/>
          <p:nvPr/>
        </p:nvSpPr>
        <p:spPr>
          <a:xfrm>
            <a:off x="3909004" y="3261118"/>
            <a:ext cx="1043" cy="4929"/>
          </a:xfrm>
          <a:custGeom>
            <a:rect b="b" l="l" r="r" t="t"/>
            <a:pathLst>
              <a:path extrusionOk="0" h="52" w="11">
                <a:moveTo>
                  <a:pt x="5" y="0"/>
                </a:moveTo>
                <a:cubicBezTo>
                  <a:pt x="1" y="0"/>
                  <a:pt x="1" y="26"/>
                  <a:pt x="4" y="52"/>
                </a:cubicBezTo>
                <a:cubicBezTo>
                  <a:pt x="4" y="37"/>
                  <a:pt x="7" y="19"/>
                  <a:pt x="11" y="5"/>
                </a:cubicBezTo>
                <a:lnTo>
                  <a:pt x="7" y="2"/>
                </a:lnTo>
                <a:cubicBezTo>
                  <a:pt x="7" y="1"/>
                  <a:pt x="6" y="0"/>
                  <a:pt x="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84" name="Google Shape;984;p34"/>
          <p:cNvSpPr/>
          <p:nvPr/>
        </p:nvSpPr>
        <p:spPr>
          <a:xfrm>
            <a:off x="3889194" y="3314481"/>
            <a:ext cx="1801" cy="3791"/>
          </a:xfrm>
          <a:custGeom>
            <a:rect b="b" l="l" r="r" t="t"/>
            <a:pathLst>
              <a:path extrusionOk="0" h="40" w="19">
                <a:moveTo>
                  <a:pt x="8" y="1"/>
                </a:moveTo>
                <a:lnTo>
                  <a:pt x="8" y="1"/>
                </a:lnTo>
                <a:cubicBezTo>
                  <a:pt x="11" y="18"/>
                  <a:pt x="8" y="29"/>
                  <a:pt x="0" y="40"/>
                </a:cubicBezTo>
                <a:cubicBezTo>
                  <a:pt x="8" y="33"/>
                  <a:pt x="15" y="22"/>
                  <a:pt x="18" y="14"/>
                </a:cubicBezTo>
                <a:cubicBezTo>
                  <a:pt x="15" y="11"/>
                  <a:pt x="11" y="4"/>
                  <a:pt x="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85" name="Google Shape;985;p34"/>
          <p:cNvSpPr/>
          <p:nvPr/>
        </p:nvSpPr>
        <p:spPr>
          <a:xfrm>
            <a:off x="3894028" y="3289837"/>
            <a:ext cx="9857" cy="12037"/>
          </a:xfrm>
          <a:custGeom>
            <a:rect b="b" l="l" r="r" t="t"/>
            <a:pathLst>
              <a:path extrusionOk="0" h="127" w="104">
                <a:moveTo>
                  <a:pt x="36" y="1"/>
                </a:moveTo>
                <a:cubicBezTo>
                  <a:pt x="12" y="1"/>
                  <a:pt x="0" y="22"/>
                  <a:pt x="32" y="127"/>
                </a:cubicBezTo>
                <a:cubicBezTo>
                  <a:pt x="39" y="116"/>
                  <a:pt x="50" y="116"/>
                  <a:pt x="65" y="116"/>
                </a:cubicBezTo>
                <a:cubicBezTo>
                  <a:pt x="79" y="83"/>
                  <a:pt x="90" y="48"/>
                  <a:pt x="104" y="5"/>
                </a:cubicBezTo>
                <a:lnTo>
                  <a:pt x="104" y="5"/>
                </a:lnTo>
                <a:cubicBezTo>
                  <a:pt x="100" y="9"/>
                  <a:pt x="94" y="10"/>
                  <a:pt x="88" y="10"/>
                </a:cubicBezTo>
                <a:cubicBezTo>
                  <a:pt x="72" y="10"/>
                  <a:pt x="51" y="1"/>
                  <a:pt x="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86" name="Google Shape;986;p34"/>
          <p:cNvSpPr/>
          <p:nvPr/>
        </p:nvSpPr>
        <p:spPr>
          <a:xfrm>
            <a:off x="3861233" y="3178181"/>
            <a:ext cx="15734" cy="11184"/>
          </a:xfrm>
          <a:custGeom>
            <a:rect b="b" l="l" r="r" t="t"/>
            <a:pathLst>
              <a:path extrusionOk="0" h="118" w="166">
                <a:moveTo>
                  <a:pt x="155" y="19"/>
                </a:moveTo>
                <a:cubicBezTo>
                  <a:pt x="130" y="37"/>
                  <a:pt x="0" y="1"/>
                  <a:pt x="65" y="94"/>
                </a:cubicBezTo>
                <a:cubicBezTo>
                  <a:pt x="70" y="91"/>
                  <a:pt x="75" y="89"/>
                  <a:pt x="81" y="89"/>
                </a:cubicBezTo>
                <a:cubicBezTo>
                  <a:pt x="105" y="89"/>
                  <a:pt x="131" y="117"/>
                  <a:pt x="147" y="117"/>
                </a:cubicBezTo>
                <a:cubicBezTo>
                  <a:pt x="160" y="117"/>
                  <a:pt x="166" y="97"/>
                  <a:pt x="155" y="19"/>
                </a:cubicBezTo>
                <a:close/>
              </a:path>
            </a:pathLst>
          </a:custGeom>
          <a:solidFill>
            <a:srgbClr val="C8E0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87" name="Google Shape;987;p34"/>
          <p:cNvSpPr/>
          <p:nvPr/>
        </p:nvSpPr>
        <p:spPr>
          <a:xfrm>
            <a:off x="3880853" y="3171452"/>
            <a:ext cx="38197" cy="10331"/>
          </a:xfrm>
          <a:custGeom>
            <a:rect b="b" l="l" r="r" t="t"/>
            <a:pathLst>
              <a:path extrusionOk="0" h="109" w="403">
                <a:moveTo>
                  <a:pt x="402" y="0"/>
                </a:moveTo>
                <a:lnTo>
                  <a:pt x="402" y="0"/>
                </a:lnTo>
                <a:cubicBezTo>
                  <a:pt x="308" y="40"/>
                  <a:pt x="135" y="25"/>
                  <a:pt x="56" y="68"/>
                </a:cubicBezTo>
                <a:cubicBezTo>
                  <a:pt x="0" y="96"/>
                  <a:pt x="32" y="105"/>
                  <a:pt x="84" y="105"/>
                </a:cubicBezTo>
                <a:cubicBezTo>
                  <a:pt x="133" y="105"/>
                  <a:pt x="199" y="97"/>
                  <a:pt x="229" y="90"/>
                </a:cubicBezTo>
                <a:cubicBezTo>
                  <a:pt x="301" y="75"/>
                  <a:pt x="380" y="108"/>
                  <a:pt x="402" y="0"/>
                </a:cubicBezTo>
                <a:close/>
              </a:path>
            </a:pathLst>
          </a:custGeom>
          <a:solidFill>
            <a:srgbClr val="C8E0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88" name="Google Shape;988;p34"/>
          <p:cNvSpPr/>
          <p:nvPr/>
        </p:nvSpPr>
        <p:spPr>
          <a:xfrm>
            <a:off x="3926823" y="2933733"/>
            <a:ext cx="2085" cy="7962"/>
          </a:xfrm>
          <a:custGeom>
            <a:rect b="b" l="l" r="r" t="t"/>
            <a:pathLst>
              <a:path extrusionOk="0" h="84" w="22">
                <a:moveTo>
                  <a:pt x="10" y="1"/>
                </a:moveTo>
                <a:lnTo>
                  <a:pt x="10" y="1"/>
                </a:lnTo>
                <a:cubicBezTo>
                  <a:pt x="0" y="26"/>
                  <a:pt x="7" y="54"/>
                  <a:pt x="17" y="84"/>
                </a:cubicBezTo>
                <a:cubicBezTo>
                  <a:pt x="17" y="62"/>
                  <a:pt x="22" y="44"/>
                  <a:pt x="22" y="22"/>
                </a:cubicBezTo>
                <a:cubicBezTo>
                  <a:pt x="17" y="14"/>
                  <a:pt x="14" y="8"/>
                  <a:pt x="10" y="1"/>
                </a:cubicBezTo>
                <a:close/>
              </a:path>
            </a:pathLst>
          </a:custGeom>
          <a:solidFill>
            <a:srgbClr val="C8E0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89" name="Google Shape;989;p34"/>
          <p:cNvSpPr/>
          <p:nvPr/>
        </p:nvSpPr>
        <p:spPr>
          <a:xfrm>
            <a:off x="3876209" y="2911175"/>
            <a:ext cx="1801" cy="19904"/>
          </a:xfrm>
          <a:custGeom>
            <a:rect b="b" l="l" r="r" t="t"/>
            <a:pathLst>
              <a:path extrusionOk="0" h="210" w="19">
                <a:moveTo>
                  <a:pt x="1" y="1"/>
                </a:moveTo>
                <a:lnTo>
                  <a:pt x="1" y="1"/>
                </a:lnTo>
                <a:cubicBezTo>
                  <a:pt x="4" y="98"/>
                  <a:pt x="8" y="163"/>
                  <a:pt x="19" y="209"/>
                </a:cubicBezTo>
                <a:lnTo>
                  <a:pt x="1" y="1"/>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90" name="Google Shape;990;p34"/>
          <p:cNvSpPr/>
          <p:nvPr/>
        </p:nvSpPr>
        <p:spPr>
          <a:xfrm>
            <a:off x="3871754" y="3068706"/>
            <a:ext cx="4265" cy="6824"/>
          </a:xfrm>
          <a:custGeom>
            <a:rect b="b" l="l" r="r" t="t"/>
            <a:pathLst>
              <a:path extrusionOk="0" h="72" w="45">
                <a:moveTo>
                  <a:pt x="12" y="1"/>
                </a:moveTo>
                <a:cubicBezTo>
                  <a:pt x="7" y="1"/>
                  <a:pt x="3" y="10"/>
                  <a:pt x="1" y="32"/>
                </a:cubicBezTo>
                <a:lnTo>
                  <a:pt x="44" y="72"/>
                </a:lnTo>
                <a:cubicBezTo>
                  <a:pt x="31" y="28"/>
                  <a:pt x="20" y="1"/>
                  <a:pt x="12"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91" name="Google Shape;991;p34"/>
          <p:cNvSpPr/>
          <p:nvPr/>
        </p:nvSpPr>
        <p:spPr>
          <a:xfrm>
            <a:off x="5231138" y="2721985"/>
            <a:ext cx="1422" cy="6635"/>
          </a:xfrm>
          <a:custGeom>
            <a:rect b="b" l="l" r="r" t="t"/>
            <a:pathLst>
              <a:path extrusionOk="0" h="70" w="15">
                <a:moveTo>
                  <a:pt x="4" y="0"/>
                </a:moveTo>
                <a:cubicBezTo>
                  <a:pt x="0" y="22"/>
                  <a:pt x="4" y="48"/>
                  <a:pt x="0" y="70"/>
                </a:cubicBezTo>
                <a:cubicBezTo>
                  <a:pt x="1" y="70"/>
                  <a:pt x="2" y="70"/>
                  <a:pt x="3" y="70"/>
                </a:cubicBezTo>
                <a:cubicBezTo>
                  <a:pt x="15" y="70"/>
                  <a:pt x="11" y="41"/>
                  <a:pt x="4" y="0"/>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92" name="Google Shape;992;p34"/>
          <p:cNvSpPr/>
          <p:nvPr/>
        </p:nvSpPr>
        <p:spPr>
          <a:xfrm>
            <a:off x="4605568" y="3739304"/>
            <a:ext cx="5023" cy="1232"/>
          </a:xfrm>
          <a:custGeom>
            <a:rect b="b" l="l" r="r" t="t"/>
            <a:pathLst>
              <a:path extrusionOk="0" h="13" w="53">
                <a:moveTo>
                  <a:pt x="1" y="0"/>
                </a:moveTo>
                <a:cubicBezTo>
                  <a:pt x="35" y="9"/>
                  <a:pt x="50" y="12"/>
                  <a:pt x="51" y="12"/>
                </a:cubicBezTo>
                <a:cubicBezTo>
                  <a:pt x="53" y="12"/>
                  <a:pt x="38" y="8"/>
                  <a:pt x="15" y="0"/>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4"/>
          <p:cNvSpPr/>
          <p:nvPr/>
        </p:nvSpPr>
        <p:spPr>
          <a:xfrm>
            <a:off x="3877631" y="2985959"/>
            <a:ext cx="379" cy="8246"/>
          </a:xfrm>
          <a:custGeom>
            <a:rect b="b" l="l" r="r" t="t"/>
            <a:pathLst>
              <a:path extrusionOk="0" h="87" w="4">
                <a:moveTo>
                  <a:pt x="4" y="0"/>
                </a:moveTo>
                <a:cubicBezTo>
                  <a:pt x="0" y="33"/>
                  <a:pt x="0" y="62"/>
                  <a:pt x="4" y="87"/>
                </a:cubicBezTo>
                <a:lnTo>
                  <a:pt x="4" y="0"/>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994" name="Google Shape;994;p34"/>
          <p:cNvSpPr/>
          <p:nvPr/>
        </p:nvSpPr>
        <p:spPr>
          <a:xfrm>
            <a:off x="4211174" y="3675211"/>
            <a:ext cx="2085" cy="1517"/>
          </a:xfrm>
          <a:custGeom>
            <a:rect b="b" l="l" r="r" t="t"/>
            <a:pathLst>
              <a:path extrusionOk="0" h="16" w="22">
                <a:moveTo>
                  <a:pt x="0" y="0"/>
                </a:moveTo>
                <a:cubicBezTo>
                  <a:pt x="8" y="4"/>
                  <a:pt x="15" y="12"/>
                  <a:pt x="22" y="15"/>
                </a:cubicBezTo>
                <a:cubicBezTo>
                  <a:pt x="15" y="12"/>
                  <a:pt x="8" y="4"/>
                  <a:pt x="0" y="0"/>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4"/>
          <p:cNvSpPr/>
          <p:nvPr/>
        </p:nvSpPr>
        <p:spPr>
          <a:xfrm>
            <a:off x="5212371" y="2596017"/>
            <a:ext cx="379" cy="3507"/>
          </a:xfrm>
          <a:custGeom>
            <a:rect b="b" l="l" r="r" t="t"/>
            <a:pathLst>
              <a:path extrusionOk="0" h="37" w="4">
                <a:moveTo>
                  <a:pt x="0" y="0"/>
                </a:moveTo>
                <a:cubicBezTo>
                  <a:pt x="0" y="7"/>
                  <a:pt x="0" y="22"/>
                  <a:pt x="4" y="37"/>
                </a:cubicBezTo>
                <a:lnTo>
                  <a:pt x="0" y="0"/>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4"/>
          <p:cNvSpPr/>
          <p:nvPr/>
        </p:nvSpPr>
        <p:spPr>
          <a:xfrm>
            <a:off x="4765372" y="3803757"/>
            <a:ext cx="44169" cy="7962"/>
          </a:xfrm>
          <a:custGeom>
            <a:rect b="b" l="l" r="r" t="t"/>
            <a:pathLst>
              <a:path extrusionOk="0" h="84" w="466">
                <a:moveTo>
                  <a:pt x="1" y="0"/>
                </a:moveTo>
                <a:cubicBezTo>
                  <a:pt x="41" y="12"/>
                  <a:pt x="76" y="19"/>
                  <a:pt x="116" y="26"/>
                </a:cubicBezTo>
                <a:cubicBezTo>
                  <a:pt x="156" y="33"/>
                  <a:pt x="192" y="40"/>
                  <a:pt x="232" y="48"/>
                </a:cubicBezTo>
                <a:lnTo>
                  <a:pt x="465" y="83"/>
                </a:lnTo>
                <a:lnTo>
                  <a:pt x="465" y="83"/>
                </a:lnTo>
                <a:lnTo>
                  <a:pt x="328" y="48"/>
                </a:lnTo>
                <a:cubicBezTo>
                  <a:pt x="275" y="44"/>
                  <a:pt x="220" y="37"/>
                  <a:pt x="162" y="30"/>
                </a:cubicBezTo>
                <a:cubicBezTo>
                  <a:pt x="109" y="19"/>
                  <a:pt x="54" y="15"/>
                  <a:pt x="1" y="0"/>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4"/>
          <p:cNvSpPr/>
          <p:nvPr/>
        </p:nvSpPr>
        <p:spPr>
          <a:xfrm>
            <a:off x="4556470" y="3744043"/>
            <a:ext cx="1043" cy="3791"/>
          </a:xfrm>
          <a:custGeom>
            <a:rect b="b" l="l" r="r" t="t"/>
            <a:pathLst>
              <a:path extrusionOk="0" h="40" w="11">
                <a:moveTo>
                  <a:pt x="10" y="0"/>
                </a:moveTo>
                <a:cubicBezTo>
                  <a:pt x="5" y="14"/>
                  <a:pt x="4" y="23"/>
                  <a:pt x="2" y="32"/>
                </a:cubicBezTo>
                <a:lnTo>
                  <a:pt x="2" y="32"/>
                </a:lnTo>
                <a:lnTo>
                  <a:pt x="10" y="0"/>
                </a:lnTo>
                <a:close/>
                <a:moveTo>
                  <a:pt x="2" y="32"/>
                </a:moveTo>
                <a:lnTo>
                  <a:pt x="0" y="40"/>
                </a:lnTo>
                <a:cubicBezTo>
                  <a:pt x="1" y="37"/>
                  <a:pt x="2" y="35"/>
                  <a:pt x="2" y="32"/>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4"/>
          <p:cNvSpPr/>
          <p:nvPr/>
        </p:nvSpPr>
        <p:spPr>
          <a:xfrm>
            <a:off x="4541778" y="3742716"/>
            <a:ext cx="7962" cy="28719"/>
          </a:xfrm>
          <a:custGeom>
            <a:rect b="b" l="l" r="r" t="t"/>
            <a:pathLst>
              <a:path extrusionOk="0" h="303" w="84">
                <a:moveTo>
                  <a:pt x="79" y="0"/>
                </a:moveTo>
                <a:lnTo>
                  <a:pt x="79" y="18"/>
                </a:lnTo>
                <a:lnTo>
                  <a:pt x="75" y="32"/>
                </a:lnTo>
                <a:cubicBezTo>
                  <a:pt x="75" y="39"/>
                  <a:pt x="72" y="47"/>
                  <a:pt x="72" y="50"/>
                </a:cubicBezTo>
                <a:cubicBezTo>
                  <a:pt x="69" y="65"/>
                  <a:pt x="65" y="76"/>
                  <a:pt x="65" y="87"/>
                </a:cubicBezTo>
                <a:cubicBezTo>
                  <a:pt x="62" y="104"/>
                  <a:pt x="54" y="122"/>
                  <a:pt x="50" y="137"/>
                </a:cubicBezTo>
                <a:cubicBezTo>
                  <a:pt x="43" y="165"/>
                  <a:pt x="36" y="191"/>
                  <a:pt x="29" y="212"/>
                </a:cubicBezTo>
                <a:cubicBezTo>
                  <a:pt x="14" y="252"/>
                  <a:pt x="7" y="281"/>
                  <a:pt x="0" y="303"/>
                </a:cubicBezTo>
                <a:cubicBezTo>
                  <a:pt x="7" y="281"/>
                  <a:pt x="14" y="263"/>
                  <a:pt x="22" y="242"/>
                </a:cubicBezTo>
                <a:cubicBezTo>
                  <a:pt x="32" y="223"/>
                  <a:pt x="40" y="202"/>
                  <a:pt x="43" y="177"/>
                </a:cubicBezTo>
                <a:cubicBezTo>
                  <a:pt x="47" y="165"/>
                  <a:pt x="50" y="155"/>
                  <a:pt x="54" y="144"/>
                </a:cubicBezTo>
                <a:cubicBezTo>
                  <a:pt x="57" y="130"/>
                  <a:pt x="62" y="119"/>
                  <a:pt x="62" y="104"/>
                </a:cubicBezTo>
                <a:cubicBezTo>
                  <a:pt x="65" y="90"/>
                  <a:pt x="69" y="79"/>
                  <a:pt x="72" y="61"/>
                </a:cubicBezTo>
                <a:cubicBezTo>
                  <a:pt x="75" y="44"/>
                  <a:pt x="75" y="36"/>
                  <a:pt x="83" y="0"/>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4"/>
          <p:cNvSpPr/>
          <p:nvPr/>
        </p:nvSpPr>
        <p:spPr>
          <a:xfrm>
            <a:off x="4548224" y="3745370"/>
            <a:ext cx="379" cy="2275"/>
          </a:xfrm>
          <a:custGeom>
            <a:rect b="b" l="l" r="r" t="t"/>
            <a:pathLst>
              <a:path extrusionOk="0" h="24" w="4">
                <a:moveTo>
                  <a:pt x="4" y="1"/>
                </a:moveTo>
                <a:cubicBezTo>
                  <a:pt x="3" y="7"/>
                  <a:pt x="2" y="13"/>
                  <a:pt x="1" y="17"/>
                </a:cubicBezTo>
                <a:lnTo>
                  <a:pt x="1" y="17"/>
                </a:lnTo>
                <a:cubicBezTo>
                  <a:pt x="2" y="11"/>
                  <a:pt x="4" y="6"/>
                  <a:pt x="4" y="1"/>
                </a:cubicBezTo>
                <a:close/>
                <a:moveTo>
                  <a:pt x="1" y="17"/>
                </a:moveTo>
                <a:lnTo>
                  <a:pt x="1" y="17"/>
                </a:lnTo>
                <a:cubicBezTo>
                  <a:pt x="1" y="19"/>
                  <a:pt x="1" y="21"/>
                  <a:pt x="1" y="22"/>
                </a:cubicBezTo>
                <a:cubicBezTo>
                  <a:pt x="1" y="23"/>
                  <a:pt x="1" y="23"/>
                  <a:pt x="1" y="23"/>
                </a:cubicBezTo>
                <a:cubicBezTo>
                  <a:pt x="1" y="23"/>
                  <a:pt x="1" y="21"/>
                  <a:pt x="1" y="17"/>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4"/>
          <p:cNvSpPr/>
          <p:nvPr/>
        </p:nvSpPr>
        <p:spPr>
          <a:xfrm>
            <a:off x="4548224" y="3742716"/>
            <a:ext cx="1517" cy="4834"/>
          </a:xfrm>
          <a:custGeom>
            <a:rect b="b" l="l" r="r" t="t"/>
            <a:pathLst>
              <a:path extrusionOk="0" h="51" w="16">
                <a:moveTo>
                  <a:pt x="11" y="0"/>
                </a:moveTo>
                <a:lnTo>
                  <a:pt x="1" y="50"/>
                </a:lnTo>
                <a:lnTo>
                  <a:pt x="15" y="0"/>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4"/>
          <p:cNvSpPr/>
          <p:nvPr/>
        </p:nvSpPr>
        <p:spPr>
          <a:xfrm>
            <a:off x="3796022" y="3296093"/>
            <a:ext cx="22937" cy="14407"/>
          </a:xfrm>
          <a:custGeom>
            <a:rect b="b" l="l" r="r" t="t"/>
            <a:pathLst>
              <a:path extrusionOk="0" h="152" w="242">
                <a:moveTo>
                  <a:pt x="241" y="0"/>
                </a:moveTo>
                <a:lnTo>
                  <a:pt x="241" y="0"/>
                </a:lnTo>
                <a:cubicBezTo>
                  <a:pt x="165" y="36"/>
                  <a:pt x="83" y="72"/>
                  <a:pt x="0" y="104"/>
                </a:cubicBezTo>
                <a:lnTo>
                  <a:pt x="0" y="151"/>
                </a:lnTo>
                <a:cubicBezTo>
                  <a:pt x="32" y="147"/>
                  <a:pt x="68" y="133"/>
                  <a:pt x="105" y="108"/>
                </a:cubicBezTo>
                <a:cubicBezTo>
                  <a:pt x="122" y="97"/>
                  <a:pt x="144" y="82"/>
                  <a:pt x="170" y="61"/>
                </a:cubicBezTo>
                <a:cubicBezTo>
                  <a:pt x="191" y="43"/>
                  <a:pt x="213" y="25"/>
                  <a:pt x="241" y="0"/>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1002" name="Google Shape;1002;p34"/>
          <p:cNvSpPr/>
          <p:nvPr/>
        </p:nvSpPr>
        <p:spPr>
          <a:xfrm>
            <a:off x="3865309" y="2876673"/>
            <a:ext cx="13364" cy="15829"/>
          </a:xfrm>
          <a:custGeom>
            <a:rect b="b" l="l" r="r" t="t"/>
            <a:pathLst>
              <a:path extrusionOk="0" h="167" w="141">
                <a:moveTo>
                  <a:pt x="141" y="1"/>
                </a:moveTo>
                <a:lnTo>
                  <a:pt x="8" y="73"/>
                </a:lnTo>
                <a:lnTo>
                  <a:pt x="1" y="167"/>
                </a:lnTo>
                <a:lnTo>
                  <a:pt x="141" y="1"/>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006" name="Shape 1006"/>
        <p:cNvGrpSpPr/>
        <p:nvPr/>
      </p:nvGrpSpPr>
      <p:grpSpPr>
        <a:xfrm>
          <a:off x="0" y="0"/>
          <a:ext cx="0" cy="0"/>
          <a:chOff x="0" y="0"/>
          <a:chExt cx="0" cy="0"/>
        </a:xfrm>
      </p:grpSpPr>
      <p:grpSp>
        <p:nvGrpSpPr>
          <p:cNvPr id="1007" name="Google Shape;1007;p35"/>
          <p:cNvGrpSpPr/>
          <p:nvPr/>
        </p:nvGrpSpPr>
        <p:grpSpPr>
          <a:xfrm>
            <a:off x="2945379" y="2398576"/>
            <a:ext cx="3344699" cy="2214688"/>
            <a:chOff x="3515548" y="2143625"/>
            <a:chExt cx="2850677" cy="1917977"/>
          </a:xfrm>
        </p:grpSpPr>
        <p:sp>
          <p:nvSpPr>
            <p:cNvPr id="1008" name="Google Shape;1008;p35"/>
            <p:cNvSpPr/>
            <p:nvPr/>
          </p:nvSpPr>
          <p:spPr>
            <a:xfrm flipH="1">
              <a:off x="3515548" y="2814700"/>
              <a:ext cx="637352" cy="575827"/>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 name="Google Shape;1009;p35"/>
            <p:cNvGrpSpPr/>
            <p:nvPr/>
          </p:nvGrpSpPr>
          <p:grpSpPr>
            <a:xfrm>
              <a:off x="3515548" y="2143625"/>
              <a:ext cx="2850677" cy="1917977"/>
              <a:chOff x="3515548" y="2143625"/>
              <a:chExt cx="2850677" cy="1917977"/>
            </a:xfrm>
          </p:grpSpPr>
          <p:sp>
            <p:nvSpPr>
              <p:cNvPr id="1010" name="Google Shape;1010;p35"/>
              <p:cNvSpPr/>
              <p:nvPr/>
            </p:nvSpPr>
            <p:spPr>
              <a:xfrm flipH="1">
                <a:off x="3515548" y="2143625"/>
                <a:ext cx="637352" cy="575827"/>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FF8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5"/>
              <p:cNvSpPr/>
              <p:nvPr/>
            </p:nvSpPr>
            <p:spPr>
              <a:xfrm flipH="1">
                <a:off x="4253323" y="2143625"/>
                <a:ext cx="637352" cy="575827"/>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FF8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5"/>
              <p:cNvSpPr/>
              <p:nvPr/>
            </p:nvSpPr>
            <p:spPr>
              <a:xfrm flipH="1">
                <a:off x="4991098" y="2143625"/>
                <a:ext cx="637352" cy="575827"/>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5"/>
              <p:cNvSpPr/>
              <p:nvPr/>
            </p:nvSpPr>
            <p:spPr>
              <a:xfrm flipH="1">
                <a:off x="5728873" y="2143625"/>
                <a:ext cx="637352" cy="575827"/>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FF8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5"/>
              <p:cNvSpPr/>
              <p:nvPr/>
            </p:nvSpPr>
            <p:spPr>
              <a:xfrm flipH="1">
                <a:off x="4253323" y="2814700"/>
                <a:ext cx="637352" cy="575827"/>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FF8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5"/>
              <p:cNvSpPr/>
              <p:nvPr/>
            </p:nvSpPr>
            <p:spPr>
              <a:xfrm flipH="1">
                <a:off x="4991098" y="2814700"/>
                <a:ext cx="637352" cy="575827"/>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FF8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5"/>
              <p:cNvSpPr/>
              <p:nvPr/>
            </p:nvSpPr>
            <p:spPr>
              <a:xfrm flipH="1">
                <a:off x="3515548" y="3485775"/>
                <a:ext cx="637352" cy="575827"/>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FF8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5"/>
              <p:cNvSpPr/>
              <p:nvPr/>
            </p:nvSpPr>
            <p:spPr>
              <a:xfrm flipH="1">
                <a:off x="4253323" y="3485775"/>
                <a:ext cx="637352" cy="575827"/>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5"/>
              <p:cNvSpPr/>
              <p:nvPr/>
            </p:nvSpPr>
            <p:spPr>
              <a:xfrm flipH="1">
                <a:off x="4991098" y="3485775"/>
                <a:ext cx="637352" cy="575827"/>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FF8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5"/>
              <p:cNvSpPr/>
              <p:nvPr/>
            </p:nvSpPr>
            <p:spPr>
              <a:xfrm flipH="1">
                <a:off x="5728873" y="3485775"/>
                <a:ext cx="637352" cy="575827"/>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FF8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5"/>
              <p:cNvSpPr/>
              <p:nvPr/>
            </p:nvSpPr>
            <p:spPr>
              <a:xfrm flipH="1">
                <a:off x="5728873" y="2814700"/>
                <a:ext cx="637352" cy="575827"/>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FF8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021" name="Google Shape;1021;p35"/>
          <p:cNvGraphicFramePr/>
          <p:nvPr/>
        </p:nvGraphicFramePr>
        <p:xfrm>
          <a:off x="2032125" y="1575588"/>
          <a:ext cx="3000000" cy="3000000"/>
        </p:xfrm>
        <a:graphic>
          <a:graphicData uri="http://schemas.openxmlformats.org/drawingml/2006/table">
            <a:tbl>
              <a:tblPr>
                <a:noFill/>
                <a:tableStyleId>{4BEA55AC-30D9-418E-9018-96F254112B16}</a:tableStyleId>
              </a:tblPr>
              <a:tblGrid>
                <a:gridCol w="863950"/>
                <a:gridCol w="863950"/>
                <a:gridCol w="863950"/>
                <a:gridCol w="863950"/>
                <a:gridCol w="863950"/>
              </a:tblGrid>
              <a:tr h="775150">
                <a:tc>
                  <a:txBody>
                    <a:bodyPr/>
                    <a:lstStyle/>
                    <a:p>
                      <a:pPr indent="0" lvl="0" marL="0" rtl="0" algn="ctr">
                        <a:spcBef>
                          <a:spcPts val="0"/>
                        </a:spcBef>
                        <a:spcAft>
                          <a:spcPts val="0"/>
                        </a:spcAft>
                        <a:buNone/>
                      </a:pPr>
                      <a:r>
                        <a:t/>
                      </a:r>
                      <a:endParaRPr sz="900">
                        <a:latin typeface="Barlow"/>
                        <a:ea typeface="Barlow"/>
                        <a:cs typeface="Barlow"/>
                        <a:sym typeface="Barlow"/>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solidFill>
                      <a:prstDash val="solid"/>
                      <a:round/>
                      <a:headEnd len="sm" w="sm" type="none"/>
                      <a:tailEnd len="sm" w="sm" type="none"/>
                    </a:lnB>
                  </a:tcPr>
                </a:tc>
                <a:tc>
                  <a:txBody>
                    <a:bodyPr/>
                    <a:lstStyle/>
                    <a:p>
                      <a:pPr indent="0" lvl="0" marL="0" rtl="0" algn="ctr">
                        <a:spcBef>
                          <a:spcPts val="0"/>
                        </a:spcBef>
                        <a:spcAft>
                          <a:spcPts val="0"/>
                        </a:spcAft>
                        <a:buNone/>
                      </a:pPr>
                      <a:r>
                        <a:rPr lang="en" sz="1100">
                          <a:latin typeface="Barlow"/>
                          <a:ea typeface="Barlow"/>
                          <a:cs typeface="Barlow"/>
                          <a:sym typeface="Barlow"/>
                        </a:rPr>
                        <a:t>WEEK 1</a:t>
                      </a:r>
                      <a:endParaRPr sz="1100">
                        <a:latin typeface="Barlow"/>
                        <a:ea typeface="Barlow"/>
                        <a:cs typeface="Barlow"/>
                        <a:sym typeface="Barlow"/>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solidFill>
                      <a:prstDash val="solid"/>
                      <a:round/>
                      <a:headEnd len="sm" w="sm" type="none"/>
                      <a:tailEnd len="sm" w="sm" type="none"/>
                    </a:lnB>
                  </a:tcPr>
                </a:tc>
                <a:tc>
                  <a:txBody>
                    <a:bodyPr/>
                    <a:lstStyle/>
                    <a:p>
                      <a:pPr indent="0" lvl="0" marL="0" rtl="0" algn="ctr">
                        <a:spcBef>
                          <a:spcPts val="0"/>
                        </a:spcBef>
                        <a:spcAft>
                          <a:spcPts val="0"/>
                        </a:spcAft>
                        <a:buNone/>
                      </a:pPr>
                      <a:r>
                        <a:rPr lang="en" sz="1100">
                          <a:latin typeface="Barlow"/>
                          <a:ea typeface="Barlow"/>
                          <a:cs typeface="Barlow"/>
                          <a:sym typeface="Barlow"/>
                        </a:rPr>
                        <a:t>WEEK 2</a:t>
                      </a:r>
                      <a:endParaRPr sz="1100">
                        <a:latin typeface="Barlow"/>
                        <a:ea typeface="Barlow"/>
                        <a:cs typeface="Barlow"/>
                        <a:sym typeface="Barlow"/>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solidFill>
                      <a:prstDash val="solid"/>
                      <a:round/>
                      <a:headEnd len="sm" w="sm" type="none"/>
                      <a:tailEnd len="sm" w="sm" type="none"/>
                    </a:lnB>
                  </a:tcPr>
                </a:tc>
                <a:tc>
                  <a:txBody>
                    <a:bodyPr/>
                    <a:lstStyle/>
                    <a:p>
                      <a:pPr indent="0" lvl="0" marL="0" rtl="0" algn="ctr">
                        <a:spcBef>
                          <a:spcPts val="0"/>
                        </a:spcBef>
                        <a:spcAft>
                          <a:spcPts val="0"/>
                        </a:spcAft>
                        <a:buNone/>
                      </a:pPr>
                      <a:r>
                        <a:rPr lang="en" sz="1100">
                          <a:latin typeface="Barlow"/>
                          <a:ea typeface="Barlow"/>
                          <a:cs typeface="Barlow"/>
                          <a:sym typeface="Barlow"/>
                        </a:rPr>
                        <a:t>WEEK 3</a:t>
                      </a:r>
                      <a:endParaRPr sz="1100">
                        <a:latin typeface="Barlow"/>
                        <a:ea typeface="Barlow"/>
                        <a:cs typeface="Barlow"/>
                        <a:sym typeface="Barlow"/>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solidFill>
                      <a:prstDash val="solid"/>
                      <a:round/>
                      <a:headEnd len="sm" w="sm" type="none"/>
                      <a:tailEnd len="sm" w="sm" type="none"/>
                    </a:lnB>
                  </a:tcPr>
                </a:tc>
                <a:tc>
                  <a:txBody>
                    <a:bodyPr/>
                    <a:lstStyle/>
                    <a:p>
                      <a:pPr indent="0" lvl="0" marL="0" rtl="0" algn="ctr">
                        <a:spcBef>
                          <a:spcPts val="0"/>
                        </a:spcBef>
                        <a:spcAft>
                          <a:spcPts val="0"/>
                        </a:spcAft>
                        <a:buNone/>
                      </a:pPr>
                      <a:r>
                        <a:rPr lang="en" sz="1100">
                          <a:latin typeface="Barlow"/>
                          <a:ea typeface="Barlow"/>
                          <a:cs typeface="Barlow"/>
                          <a:sym typeface="Barlow"/>
                        </a:rPr>
                        <a:t>WEEK 4</a:t>
                      </a:r>
                      <a:endParaRPr sz="1100">
                        <a:latin typeface="Barlow"/>
                        <a:ea typeface="Barlow"/>
                        <a:cs typeface="Barlow"/>
                        <a:sym typeface="Barlow"/>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solidFill>
                      <a:prstDash val="solid"/>
                      <a:round/>
                      <a:headEnd len="sm" w="sm" type="none"/>
                      <a:tailEnd len="sm" w="sm" type="none"/>
                    </a:lnB>
                  </a:tcPr>
                </a:tc>
              </a:tr>
              <a:tr h="775150">
                <a:tc>
                  <a:txBody>
                    <a:bodyPr/>
                    <a:lstStyle/>
                    <a:p>
                      <a:pPr indent="0" lvl="0" marL="0" rtl="0" algn="ctr">
                        <a:spcBef>
                          <a:spcPts val="0"/>
                        </a:spcBef>
                        <a:spcAft>
                          <a:spcPts val="0"/>
                        </a:spcAft>
                        <a:buNone/>
                      </a:pPr>
                      <a:r>
                        <a:rPr lang="en" sz="1100">
                          <a:latin typeface="Barlow"/>
                          <a:ea typeface="Barlow"/>
                          <a:cs typeface="Barlow"/>
                          <a:sym typeface="Barlow"/>
                        </a:rPr>
                        <a:t>MONTH </a:t>
                      </a:r>
                      <a:r>
                        <a:rPr lang="en" sz="1100">
                          <a:latin typeface="Barlow"/>
                          <a:ea typeface="Barlow"/>
                          <a:cs typeface="Barlow"/>
                          <a:sym typeface="Barlow"/>
                        </a:rPr>
                        <a:t>1</a:t>
                      </a:r>
                      <a:endParaRPr sz="1100">
                        <a:latin typeface="Barlow"/>
                        <a:ea typeface="Barlow"/>
                        <a:cs typeface="Barlow"/>
                        <a:sym typeface="Barlow"/>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solidFill>
                      <a:prstDash val="solid"/>
                      <a:round/>
                      <a:headEnd len="sm" w="sm" type="none"/>
                      <a:tailEnd len="sm" w="sm" type="none"/>
                    </a:lnB>
                  </a:tcPr>
                </a:tc>
                <a:tc>
                  <a:txBody>
                    <a:bodyPr/>
                    <a:lstStyle/>
                    <a:p>
                      <a:pPr indent="0" lvl="0" marL="0" rtl="0" algn="ctr">
                        <a:spcBef>
                          <a:spcPts val="0"/>
                        </a:spcBef>
                        <a:spcAft>
                          <a:spcPts val="0"/>
                        </a:spcAft>
                        <a:buNone/>
                      </a:pPr>
                      <a:r>
                        <a:t/>
                      </a:r>
                      <a:endParaRPr sz="1100">
                        <a:latin typeface="Barlow"/>
                        <a:ea typeface="Barlow"/>
                        <a:cs typeface="Barlow"/>
                        <a:sym typeface="Barlow"/>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solidFill>
                      <a:prstDash val="solid"/>
                      <a:round/>
                      <a:headEnd len="sm" w="sm" type="none"/>
                      <a:tailEnd len="sm" w="sm" type="none"/>
                    </a:lnB>
                  </a:tcPr>
                </a:tc>
                <a:tc>
                  <a:txBody>
                    <a:bodyPr/>
                    <a:lstStyle/>
                    <a:p>
                      <a:pPr indent="0" lvl="0" marL="0" rtl="0" algn="ctr">
                        <a:spcBef>
                          <a:spcPts val="0"/>
                        </a:spcBef>
                        <a:spcAft>
                          <a:spcPts val="0"/>
                        </a:spcAft>
                        <a:buNone/>
                      </a:pPr>
                      <a:r>
                        <a:t/>
                      </a:r>
                      <a:endParaRPr sz="1100">
                        <a:latin typeface="Barlow"/>
                        <a:ea typeface="Barlow"/>
                        <a:cs typeface="Barlow"/>
                        <a:sym typeface="Barlow"/>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434343"/>
                          </a:solidFill>
                          <a:latin typeface="Barrio"/>
                          <a:ea typeface="Barrio"/>
                          <a:cs typeface="Barrio"/>
                          <a:sym typeface="Barrio"/>
                        </a:rPr>
                        <a:t>SKILL 1</a:t>
                      </a:r>
                      <a:endParaRPr sz="1100">
                        <a:solidFill>
                          <a:srgbClr val="434343"/>
                        </a:solidFill>
                        <a:latin typeface="Barrio"/>
                        <a:ea typeface="Barrio"/>
                        <a:cs typeface="Barrio"/>
                        <a:sym typeface="Barrio"/>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solidFill>
                      <a:prstDash val="solid"/>
                      <a:round/>
                      <a:headEnd len="sm" w="sm" type="none"/>
                      <a:tailEnd len="sm" w="sm" type="none"/>
                    </a:lnB>
                  </a:tcPr>
                </a:tc>
                <a:tc>
                  <a:txBody>
                    <a:bodyPr/>
                    <a:lstStyle/>
                    <a:p>
                      <a:pPr indent="0" lvl="0" marL="0" rtl="0" algn="ctr">
                        <a:spcBef>
                          <a:spcPts val="0"/>
                        </a:spcBef>
                        <a:spcAft>
                          <a:spcPts val="0"/>
                        </a:spcAft>
                        <a:buNone/>
                      </a:pPr>
                      <a:r>
                        <a:t/>
                      </a:r>
                      <a:endParaRPr sz="1100">
                        <a:latin typeface="Barlow"/>
                        <a:ea typeface="Barlow"/>
                        <a:cs typeface="Barlow"/>
                        <a:sym typeface="Barlow"/>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solidFill>
                      <a:prstDash val="solid"/>
                      <a:round/>
                      <a:headEnd len="sm" w="sm" type="none"/>
                      <a:tailEnd len="sm" w="sm" type="none"/>
                    </a:lnB>
                  </a:tcPr>
                </a:tc>
              </a:tr>
              <a:tr h="775150">
                <a:tc>
                  <a:txBody>
                    <a:bodyPr/>
                    <a:lstStyle/>
                    <a:p>
                      <a:pPr indent="0" lvl="0" marL="0" rtl="0" algn="ctr">
                        <a:spcBef>
                          <a:spcPts val="0"/>
                        </a:spcBef>
                        <a:spcAft>
                          <a:spcPts val="0"/>
                        </a:spcAft>
                        <a:buNone/>
                      </a:pPr>
                      <a:r>
                        <a:rPr lang="en" sz="1100">
                          <a:latin typeface="Barlow"/>
                          <a:ea typeface="Barlow"/>
                          <a:cs typeface="Barlow"/>
                          <a:sym typeface="Barlow"/>
                        </a:rPr>
                        <a:t>MONTH </a:t>
                      </a:r>
                      <a:r>
                        <a:rPr lang="en" sz="1100">
                          <a:latin typeface="Barlow"/>
                          <a:ea typeface="Barlow"/>
                          <a:cs typeface="Barlow"/>
                          <a:sym typeface="Barlow"/>
                        </a:rPr>
                        <a:t>2</a:t>
                      </a:r>
                      <a:endParaRPr sz="1100">
                        <a:latin typeface="Barlow"/>
                        <a:ea typeface="Barlow"/>
                        <a:cs typeface="Barlow"/>
                        <a:sym typeface="Barlow"/>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434343"/>
                          </a:solidFill>
                          <a:latin typeface="Barrio"/>
                          <a:ea typeface="Barrio"/>
                          <a:cs typeface="Barrio"/>
                          <a:sym typeface="Barrio"/>
                        </a:rPr>
                        <a:t>SKILL 2</a:t>
                      </a:r>
                      <a:endParaRPr sz="1100">
                        <a:solidFill>
                          <a:srgbClr val="434343"/>
                        </a:solidFill>
                        <a:latin typeface="Barrio"/>
                        <a:ea typeface="Barrio"/>
                        <a:cs typeface="Barrio"/>
                        <a:sym typeface="Barrio"/>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solidFill>
                      <a:prstDash val="solid"/>
                      <a:round/>
                      <a:headEnd len="sm" w="sm" type="none"/>
                      <a:tailEnd len="sm" w="sm" type="none"/>
                    </a:lnB>
                  </a:tcPr>
                </a:tc>
                <a:tc>
                  <a:txBody>
                    <a:bodyPr/>
                    <a:lstStyle/>
                    <a:p>
                      <a:pPr indent="0" lvl="0" marL="0" rtl="0" algn="ctr">
                        <a:spcBef>
                          <a:spcPts val="0"/>
                        </a:spcBef>
                        <a:spcAft>
                          <a:spcPts val="0"/>
                        </a:spcAft>
                        <a:buNone/>
                      </a:pPr>
                      <a:r>
                        <a:t/>
                      </a:r>
                      <a:endParaRPr sz="1100">
                        <a:latin typeface="Barlow"/>
                        <a:ea typeface="Barlow"/>
                        <a:cs typeface="Barlow"/>
                        <a:sym typeface="Barlow"/>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solidFill>
                      <a:prstDash val="solid"/>
                      <a:round/>
                      <a:headEnd len="sm" w="sm" type="none"/>
                      <a:tailEnd len="sm" w="sm" type="none"/>
                    </a:lnB>
                  </a:tcPr>
                </a:tc>
                <a:tc>
                  <a:txBody>
                    <a:bodyPr/>
                    <a:lstStyle/>
                    <a:p>
                      <a:pPr indent="0" lvl="0" marL="0" rtl="0" algn="ctr">
                        <a:spcBef>
                          <a:spcPts val="0"/>
                        </a:spcBef>
                        <a:spcAft>
                          <a:spcPts val="0"/>
                        </a:spcAft>
                        <a:buNone/>
                      </a:pPr>
                      <a:r>
                        <a:t/>
                      </a:r>
                      <a:endParaRPr sz="1100">
                        <a:latin typeface="Barlow"/>
                        <a:ea typeface="Barlow"/>
                        <a:cs typeface="Barlow"/>
                        <a:sym typeface="Barlow"/>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solidFill>
                      <a:prstDash val="solid"/>
                      <a:round/>
                      <a:headEnd len="sm" w="sm" type="none"/>
                      <a:tailEnd len="sm" w="sm" type="none"/>
                    </a:lnB>
                  </a:tcPr>
                </a:tc>
                <a:tc>
                  <a:txBody>
                    <a:bodyPr/>
                    <a:lstStyle/>
                    <a:p>
                      <a:pPr indent="0" lvl="0" marL="0" rtl="0" algn="ctr">
                        <a:spcBef>
                          <a:spcPts val="0"/>
                        </a:spcBef>
                        <a:spcAft>
                          <a:spcPts val="0"/>
                        </a:spcAft>
                        <a:buNone/>
                      </a:pPr>
                      <a:r>
                        <a:t/>
                      </a:r>
                      <a:endParaRPr sz="1100">
                        <a:latin typeface="Barlow"/>
                        <a:ea typeface="Barlow"/>
                        <a:cs typeface="Barlow"/>
                        <a:sym typeface="Barlow"/>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solidFill>
                      <a:prstDash val="solid"/>
                      <a:round/>
                      <a:headEnd len="sm" w="sm" type="none"/>
                      <a:tailEnd len="sm" w="sm" type="none"/>
                    </a:lnB>
                  </a:tcPr>
                </a:tc>
              </a:tr>
              <a:tr h="775150">
                <a:tc>
                  <a:txBody>
                    <a:bodyPr/>
                    <a:lstStyle/>
                    <a:p>
                      <a:pPr indent="0" lvl="0" marL="0" rtl="0" algn="ctr">
                        <a:spcBef>
                          <a:spcPts val="0"/>
                        </a:spcBef>
                        <a:spcAft>
                          <a:spcPts val="0"/>
                        </a:spcAft>
                        <a:buNone/>
                      </a:pPr>
                      <a:r>
                        <a:rPr lang="en" sz="1100">
                          <a:latin typeface="Barlow"/>
                          <a:ea typeface="Barlow"/>
                          <a:cs typeface="Barlow"/>
                          <a:sym typeface="Barlow"/>
                        </a:rPr>
                        <a:t>MONTH </a:t>
                      </a:r>
                      <a:r>
                        <a:rPr lang="en" sz="1100">
                          <a:latin typeface="Barlow"/>
                          <a:ea typeface="Barlow"/>
                          <a:cs typeface="Barlow"/>
                          <a:sym typeface="Barlow"/>
                        </a:rPr>
                        <a:t>3</a:t>
                      </a:r>
                      <a:endParaRPr sz="1100">
                        <a:latin typeface="Barlow"/>
                        <a:ea typeface="Barlow"/>
                        <a:cs typeface="Barlow"/>
                        <a:sym typeface="Barlow"/>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100">
                        <a:latin typeface="Barlow"/>
                        <a:ea typeface="Barlow"/>
                        <a:cs typeface="Barlow"/>
                        <a:sym typeface="Barlow"/>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434343"/>
                          </a:solidFill>
                          <a:latin typeface="Barrio"/>
                          <a:ea typeface="Barrio"/>
                          <a:cs typeface="Barrio"/>
                          <a:sym typeface="Barrio"/>
                        </a:rPr>
                        <a:t>SKILL 3</a:t>
                      </a:r>
                      <a:endParaRPr sz="1100">
                        <a:solidFill>
                          <a:srgbClr val="434343"/>
                        </a:solidFill>
                        <a:latin typeface="Barrio"/>
                        <a:ea typeface="Barrio"/>
                        <a:cs typeface="Barrio"/>
                        <a:sym typeface="Barrio"/>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100">
                        <a:latin typeface="Barlow"/>
                        <a:ea typeface="Barlow"/>
                        <a:cs typeface="Barlow"/>
                        <a:sym typeface="Barlow"/>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100">
                        <a:latin typeface="Barlow"/>
                        <a:ea typeface="Barlow"/>
                        <a:cs typeface="Barlow"/>
                        <a:sym typeface="Barlow"/>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r>
            </a:tbl>
          </a:graphicData>
        </a:graphic>
      </p:graphicFrame>
      <p:sp>
        <p:nvSpPr>
          <p:cNvPr id="1022" name="Google Shape;1022;p35"/>
          <p:cNvSpPr txBox="1"/>
          <p:nvPr>
            <p:ph type="ctrTitle"/>
          </p:nvPr>
        </p:nvSpPr>
        <p:spPr>
          <a:xfrm>
            <a:off x="2124375" y="366575"/>
            <a:ext cx="4895400" cy="94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STUDENT PROGRESS</a:t>
            </a:r>
            <a:endParaRPr>
              <a:solidFill>
                <a:srgbClr val="434343"/>
              </a:solidFill>
            </a:endParaRPr>
          </a:p>
        </p:txBody>
      </p:sp>
      <p:sp>
        <p:nvSpPr>
          <p:cNvPr id="1023" name="Google Shape;1023;p35"/>
          <p:cNvSpPr/>
          <p:nvPr/>
        </p:nvSpPr>
        <p:spPr>
          <a:xfrm rot="-9708452">
            <a:off x="7636144" y="4327072"/>
            <a:ext cx="1879502" cy="1172608"/>
          </a:xfrm>
          <a:custGeom>
            <a:rect b="b" l="l" r="r" t="t"/>
            <a:pathLst>
              <a:path extrusionOk="0" h="24237" w="38848">
                <a:moveTo>
                  <a:pt x="13257" y="16088"/>
                </a:moveTo>
                <a:cubicBezTo>
                  <a:pt x="13411" y="16088"/>
                  <a:pt x="13573" y="16108"/>
                  <a:pt x="13746" y="16152"/>
                </a:cubicBezTo>
                <a:lnTo>
                  <a:pt x="13746" y="16152"/>
                </a:lnTo>
                <a:cubicBezTo>
                  <a:pt x="13062" y="16442"/>
                  <a:pt x="12360" y="16630"/>
                  <a:pt x="11679" y="16818"/>
                </a:cubicBezTo>
                <a:cubicBezTo>
                  <a:pt x="12157" y="16416"/>
                  <a:pt x="12635" y="16088"/>
                  <a:pt x="13257" y="16088"/>
                </a:cubicBezTo>
                <a:close/>
                <a:moveTo>
                  <a:pt x="23910" y="17770"/>
                </a:moveTo>
                <a:cubicBezTo>
                  <a:pt x="23384" y="18071"/>
                  <a:pt x="22857" y="18296"/>
                  <a:pt x="22331" y="18597"/>
                </a:cubicBezTo>
                <a:cubicBezTo>
                  <a:pt x="22657" y="17870"/>
                  <a:pt x="22757" y="17770"/>
                  <a:pt x="23910" y="17770"/>
                </a:cubicBezTo>
                <a:close/>
                <a:moveTo>
                  <a:pt x="24496" y="19535"/>
                </a:moveTo>
                <a:lnTo>
                  <a:pt x="24496" y="19535"/>
                </a:lnTo>
                <a:cubicBezTo>
                  <a:pt x="24476" y="19540"/>
                  <a:pt x="24456" y="19545"/>
                  <a:pt x="24436" y="19549"/>
                </a:cubicBezTo>
                <a:lnTo>
                  <a:pt x="24537" y="19549"/>
                </a:lnTo>
                <a:cubicBezTo>
                  <a:pt x="24521" y="19549"/>
                  <a:pt x="24508" y="19544"/>
                  <a:pt x="24496" y="19535"/>
                </a:cubicBezTo>
                <a:close/>
                <a:moveTo>
                  <a:pt x="33935" y="1"/>
                </a:moveTo>
                <a:cubicBezTo>
                  <a:pt x="33709" y="226"/>
                  <a:pt x="33509" y="427"/>
                  <a:pt x="33409" y="627"/>
                </a:cubicBezTo>
                <a:cubicBezTo>
                  <a:pt x="33208" y="527"/>
                  <a:pt x="33083" y="427"/>
                  <a:pt x="32882" y="326"/>
                </a:cubicBezTo>
                <a:lnTo>
                  <a:pt x="31003" y="1254"/>
                </a:lnTo>
                <a:cubicBezTo>
                  <a:pt x="29449" y="1880"/>
                  <a:pt x="27870" y="2507"/>
                  <a:pt x="26191" y="3133"/>
                </a:cubicBezTo>
                <a:cubicBezTo>
                  <a:pt x="26090" y="3133"/>
                  <a:pt x="26090" y="3459"/>
                  <a:pt x="26090" y="3559"/>
                </a:cubicBezTo>
                <a:cubicBezTo>
                  <a:pt x="26191" y="3559"/>
                  <a:pt x="26316" y="3459"/>
                  <a:pt x="26416" y="3459"/>
                </a:cubicBezTo>
                <a:lnTo>
                  <a:pt x="26416" y="3559"/>
                </a:lnTo>
                <a:lnTo>
                  <a:pt x="26090" y="3559"/>
                </a:lnTo>
                <a:cubicBezTo>
                  <a:pt x="25990" y="3660"/>
                  <a:pt x="25890" y="3760"/>
                  <a:pt x="25790" y="3760"/>
                </a:cubicBezTo>
                <a:cubicBezTo>
                  <a:pt x="24637" y="3985"/>
                  <a:pt x="23584" y="4186"/>
                  <a:pt x="22557" y="4386"/>
                </a:cubicBezTo>
                <a:lnTo>
                  <a:pt x="22557" y="4512"/>
                </a:lnTo>
                <a:cubicBezTo>
                  <a:pt x="21604" y="5239"/>
                  <a:pt x="20552" y="5239"/>
                  <a:pt x="19524" y="5339"/>
                </a:cubicBezTo>
                <a:cubicBezTo>
                  <a:pt x="19925" y="5138"/>
                  <a:pt x="20351" y="4913"/>
                  <a:pt x="20777" y="4813"/>
                </a:cubicBezTo>
                <a:lnTo>
                  <a:pt x="20777" y="4813"/>
                </a:lnTo>
                <a:cubicBezTo>
                  <a:pt x="19298" y="5013"/>
                  <a:pt x="18797" y="5239"/>
                  <a:pt x="18371" y="5640"/>
                </a:cubicBezTo>
                <a:cubicBezTo>
                  <a:pt x="18297" y="5619"/>
                  <a:pt x="18206" y="5609"/>
                  <a:pt x="18100" y="5609"/>
                </a:cubicBezTo>
                <a:cubicBezTo>
                  <a:pt x="17161" y="5609"/>
                  <a:pt x="15047" y="6373"/>
                  <a:pt x="13359" y="7319"/>
                </a:cubicBezTo>
                <a:lnTo>
                  <a:pt x="13785" y="7319"/>
                </a:lnTo>
                <a:lnTo>
                  <a:pt x="13785" y="7419"/>
                </a:lnTo>
                <a:cubicBezTo>
                  <a:pt x="13659" y="7419"/>
                  <a:pt x="13459" y="7319"/>
                  <a:pt x="13359" y="7319"/>
                </a:cubicBezTo>
                <a:cubicBezTo>
                  <a:pt x="12306" y="7745"/>
                  <a:pt x="11278" y="8046"/>
                  <a:pt x="10226" y="8371"/>
                </a:cubicBezTo>
                <a:cubicBezTo>
                  <a:pt x="7820" y="9299"/>
                  <a:pt x="5639" y="10151"/>
                  <a:pt x="3233" y="10978"/>
                </a:cubicBezTo>
                <a:cubicBezTo>
                  <a:pt x="2281" y="11404"/>
                  <a:pt x="1353" y="11805"/>
                  <a:pt x="727" y="12657"/>
                </a:cubicBezTo>
                <a:cubicBezTo>
                  <a:pt x="501" y="12958"/>
                  <a:pt x="201" y="13058"/>
                  <a:pt x="0" y="13284"/>
                </a:cubicBezTo>
                <a:cubicBezTo>
                  <a:pt x="501" y="13585"/>
                  <a:pt x="927" y="14011"/>
                  <a:pt x="1454" y="14412"/>
                </a:cubicBezTo>
                <a:cubicBezTo>
                  <a:pt x="1554" y="14537"/>
                  <a:pt x="1654" y="14637"/>
                  <a:pt x="1754" y="14637"/>
                </a:cubicBezTo>
                <a:cubicBezTo>
                  <a:pt x="3233" y="15264"/>
                  <a:pt x="4587" y="15890"/>
                  <a:pt x="5940" y="16517"/>
                </a:cubicBezTo>
                <a:cubicBezTo>
                  <a:pt x="6140" y="16818"/>
                  <a:pt x="6266" y="17244"/>
                  <a:pt x="6466" y="17544"/>
                </a:cubicBezTo>
                <a:cubicBezTo>
                  <a:pt x="6566" y="17444"/>
                  <a:pt x="6566" y="17344"/>
                  <a:pt x="6667" y="17344"/>
                </a:cubicBezTo>
                <a:cubicBezTo>
                  <a:pt x="6667" y="17344"/>
                  <a:pt x="6667" y="17444"/>
                  <a:pt x="6767" y="17544"/>
                </a:cubicBezTo>
                <a:lnTo>
                  <a:pt x="6466" y="17544"/>
                </a:lnTo>
                <a:cubicBezTo>
                  <a:pt x="6566" y="17670"/>
                  <a:pt x="6767" y="17770"/>
                  <a:pt x="6892" y="17870"/>
                </a:cubicBezTo>
                <a:lnTo>
                  <a:pt x="7820" y="17870"/>
                </a:lnTo>
                <a:cubicBezTo>
                  <a:pt x="7619" y="18171"/>
                  <a:pt x="7519" y="18397"/>
                  <a:pt x="7293" y="18697"/>
                </a:cubicBezTo>
                <a:cubicBezTo>
                  <a:pt x="7548" y="18697"/>
                  <a:pt x="7727" y="18835"/>
                  <a:pt x="7840" y="18835"/>
                </a:cubicBezTo>
                <a:cubicBezTo>
                  <a:pt x="7872" y="18835"/>
                  <a:pt x="7898" y="18825"/>
                  <a:pt x="7920" y="18798"/>
                </a:cubicBezTo>
                <a:cubicBezTo>
                  <a:pt x="8647" y="18697"/>
                  <a:pt x="9273" y="18397"/>
                  <a:pt x="9900" y="18171"/>
                </a:cubicBezTo>
                <a:cubicBezTo>
                  <a:pt x="10226" y="18296"/>
                  <a:pt x="10526" y="18497"/>
                  <a:pt x="10952" y="18697"/>
                </a:cubicBezTo>
                <a:cubicBezTo>
                  <a:pt x="10852" y="18296"/>
                  <a:pt x="10752" y="18071"/>
                  <a:pt x="10652" y="17770"/>
                </a:cubicBezTo>
                <a:cubicBezTo>
                  <a:pt x="10940" y="17770"/>
                  <a:pt x="11136" y="17770"/>
                  <a:pt x="11438" y="17682"/>
                </a:cubicBezTo>
                <a:lnTo>
                  <a:pt x="11438" y="17682"/>
                </a:lnTo>
                <a:cubicBezTo>
                  <a:pt x="11449" y="17710"/>
                  <a:pt x="11463" y="17739"/>
                  <a:pt x="11479" y="17770"/>
                </a:cubicBezTo>
                <a:lnTo>
                  <a:pt x="11479" y="17670"/>
                </a:lnTo>
                <a:cubicBezTo>
                  <a:pt x="11465" y="17674"/>
                  <a:pt x="11451" y="17678"/>
                  <a:pt x="11438" y="17682"/>
                </a:cubicBezTo>
                <a:lnTo>
                  <a:pt x="11438" y="17682"/>
                </a:lnTo>
                <a:cubicBezTo>
                  <a:pt x="11214" y="17143"/>
                  <a:pt x="11791" y="17139"/>
                  <a:pt x="12005" y="17043"/>
                </a:cubicBezTo>
                <a:cubicBezTo>
                  <a:pt x="13033" y="16617"/>
                  <a:pt x="14186" y="16291"/>
                  <a:pt x="15238" y="15991"/>
                </a:cubicBezTo>
                <a:cubicBezTo>
                  <a:pt x="15965" y="15790"/>
                  <a:pt x="16792" y="15665"/>
                  <a:pt x="17644" y="15564"/>
                </a:cubicBezTo>
                <a:lnTo>
                  <a:pt x="17644" y="15564"/>
                </a:lnTo>
                <a:cubicBezTo>
                  <a:pt x="17218" y="15991"/>
                  <a:pt x="16692" y="15991"/>
                  <a:pt x="16391" y="16291"/>
                </a:cubicBezTo>
                <a:cubicBezTo>
                  <a:pt x="15664" y="17244"/>
                  <a:pt x="14511" y="17244"/>
                  <a:pt x="13459" y="17670"/>
                </a:cubicBezTo>
                <a:cubicBezTo>
                  <a:pt x="12832" y="17971"/>
                  <a:pt x="12105" y="18071"/>
                  <a:pt x="11379" y="18171"/>
                </a:cubicBezTo>
                <a:cubicBezTo>
                  <a:pt x="11379" y="18296"/>
                  <a:pt x="11479" y="18397"/>
                  <a:pt x="11479" y="18397"/>
                </a:cubicBezTo>
                <a:cubicBezTo>
                  <a:pt x="11278" y="18923"/>
                  <a:pt x="10952" y="19424"/>
                  <a:pt x="10652" y="20176"/>
                </a:cubicBezTo>
                <a:lnTo>
                  <a:pt x="10652" y="20577"/>
                </a:lnTo>
                <a:cubicBezTo>
                  <a:pt x="10952" y="20677"/>
                  <a:pt x="11053" y="20677"/>
                  <a:pt x="11278" y="20677"/>
                </a:cubicBezTo>
                <a:cubicBezTo>
                  <a:pt x="11278" y="21003"/>
                  <a:pt x="11278" y="21304"/>
                  <a:pt x="11379" y="21529"/>
                </a:cubicBezTo>
                <a:cubicBezTo>
                  <a:pt x="11379" y="21630"/>
                  <a:pt x="11379" y="21730"/>
                  <a:pt x="11479" y="21830"/>
                </a:cubicBezTo>
                <a:cubicBezTo>
                  <a:pt x="11579" y="21830"/>
                  <a:pt x="11679" y="21930"/>
                  <a:pt x="11780" y="21930"/>
                </a:cubicBezTo>
                <a:cubicBezTo>
                  <a:pt x="12306" y="21830"/>
                  <a:pt x="12732" y="21730"/>
                  <a:pt x="13258" y="21630"/>
                </a:cubicBezTo>
                <a:lnTo>
                  <a:pt x="13258" y="21630"/>
                </a:lnTo>
                <a:cubicBezTo>
                  <a:pt x="13033" y="22056"/>
                  <a:pt x="13033" y="22256"/>
                  <a:pt x="12932" y="22457"/>
                </a:cubicBezTo>
                <a:lnTo>
                  <a:pt x="12832" y="22457"/>
                </a:lnTo>
                <a:cubicBezTo>
                  <a:pt x="13033" y="22557"/>
                  <a:pt x="13258" y="22557"/>
                  <a:pt x="13459" y="22557"/>
                </a:cubicBezTo>
                <a:cubicBezTo>
                  <a:pt x="13359" y="22783"/>
                  <a:pt x="13359" y="22883"/>
                  <a:pt x="13258" y="23083"/>
                </a:cubicBezTo>
                <a:cubicBezTo>
                  <a:pt x="13559" y="23184"/>
                  <a:pt x="13985" y="23309"/>
                  <a:pt x="14286" y="23309"/>
                </a:cubicBezTo>
                <a:cubicBezTo>
                  <a:pt x="14085" y="23610"/>
                  <a:pt x="13985" y="23810"/>
                  <a:pt x="13885" y="24036"/>
                </a:cubicBezTo>
                <a:cubicBezTo>
                  <a:pt x="13885" y="24136"/>
                  <a:pt x="13885" y="24136"/>
                  <a:pt x="13985" y="24236"/>
                </a:cubicBezTo>
                <a:cubicBezTo>
                  <a:pt x="14812" y="23935"/>
                  <a:pt x="15664" y="23610"/>
                  <a:pt x="16491" y="23309"/>
                </a:cubicBezTo>
                <a:cubicBezTo>
                  <a:pt x="16391" y="23184"/>
                  <a:pt x="16391" y="23184"/>
                  <a:pt x="16391" y="23083"/>
                </a:cubicBezTo>
                <a:cubicBezTo>
                  <a:pt x="16792" y="22557"/>
                  <a:pt x="17218" y="22056"/>
                  <a:pt x="17544" y="21529"/>
                </a:cubicBezTo>
                <a:cubicBezTo>
                  <a:pt x="18045" y="20903"/>
                  <a:pt x="18572" y="20477"/>
                  <a:pt x="19424" y="20276"/>
                </a:cubicBezTo>
                <a:cubicBezTo>
                  <a:pt x="20351" y="20051"/>
                  <a:pt x="21404" y="19850"/>
                  <a:pt x="22431" y="19650"/>
                </a:cubicBezTo>
                <a:cubicBezTo>
                  <a:pt x="23058" y="19424"/>
                  <a:pt x="23684" y="19424"/>
                  <a:pt x="24311" y="19324"/>
                </a:cubicBezTo>
                <a:cubicBezTo>
                  <a:pt x="24417" y="19324"/>
                  <a:pt x="24433" y="19484"/>
                  <a:pt x="24496" y="19535"/>
                </a:cubicBezTo>
                <a:lnTo>
                  <a:pt x="24496" y="19535"/>
                </a:lnTo>
                <a:cubicBezTo>
                  <a:pt x="26982" y="18913"/>
                  <a:pt x="29468" y="18291"/>
                  <a:pt x="31830" y="17670"/>
                </a:cubicBezTo>
                <a:cubicBezTo>
                  <a:pt x="32156" y="17544"/>
                  <a:pt x="32356" y="17344"/>
                  <a:pt x="32582" y="17244"/>
                </a:cubicBezTo>
                <a:cubicBezTo>
                  <a:pt x="32055" y="17143"/>
                  <a:pt x="31429" y="17043"/>
                  <a:pt x="30802" y="16818"/>
                </a:cubicBezTo>
                <a:lnTo>
                  <a:pt x="30802" y="16617"/>
                </a:lnTo>
                <a:cubicBezTo>
                  <a:pt x="31429" y="16417"/>
                  <a:pt x="32055" y="16191"/>
                  <a:pt x="32782" y="15991"/>
                </a:cubicBezTo>
                <a:cubicBezTo>
                  <a:pt x="32682" y="15564"/>
                  <a:pt x="32682" y="15163"/>
                  <a:pt x="32582" y="14737"/>
                </a:cubicBezTo>
                <a:cubicBezTo>
                  <a:pt x="32256" y="14637"/>
                  <a:pt x="31830" y="14537"/>
                  <a:pt x="31529" y="14537"/>
                </a:cubicBezTo>
                <a:lnTo>
                  <a:pt x="31529" y="14311"/>
                </a:lnTo>
                <a:cubicBezTo>
                  <a:pt x="32582" y="14011"/>
                  <a:pt x="33609" y="13685"/>
                  <a:pt x="34662" y="13484"/>
                </a:cubicBezTo>
                <a:cubicBezTo>
                  <a:pt x="34562" y="13058"/>
                  <a:pt x="34562" y="12757"/>
                  <a:pt x="34562" y="12532"/>
                </a:cubicBezTo>
                <a:cubicBezTo>
                  <a:pt x="34336" y="12231"/>
                  <a:pt x="34136" y="12031"/>
                  <a:pt x="34035" y="11905"/>
                </a:cubicBezTo>
                <a:cubicBezTo>
                  <a:pt x="33709" y="11805"/>
                  <a:pt x="33509" y="11705"/>
                  <a:pt x="33208" y="11605"/>
                </a:cubicBezTo>
                <a:cubicBezTo>
                  <a:pt x="33609" y="11404"/>
                  <a:pt x="34136" y="11279"/>
                  <a:pt x="34562" y="11179"/>
                </a:cubicBezTo>
                <a:cubicBezTo>
                  <a:pt x="34862" y="11078"/>
                  <a:pt x="35288" y="10878"/>
                  <a:pt x="35715" y="10778"/>
                </a:cubicBezTo>
                <a:lnTo>
                  <a:pt x="35589" y="10652"/>
                </a:lnTo>
                <a:cubicBezTo>
                  <a:pt x="35188" y="10652"/>
                  <a:pt x="34662" y="10778"/>
                  <a:pt x="34236" y="10878"/>
                </a:cubicBezTo>
                <a:lnTo>
                  <a:pt x="34236" y="10652"/>
                </a:lnTo>
                <a:cubicBezTo>
                  <a:pt x="35288" y="10452"/>
                  <a:pt x="36341" y="10251"/>
                  <a:pt x="37369" y="9925"/>
                </a:cubicBezTo>
                <a:cubicBezTo>
                  <a:pt x="37895" y="9299"/>
                  <a:pt x="38421" y="8772"/>
                  <a:pt x="38847" y="8271"/>
                </a:cubicBezTo>
                <a:cubicBezTo>
                  <a:pt x="38421" y="7745"/>
                  <a:pt x="38095" y="7519"/>
                  <a:pt x="37594" y="7519"/>
                </a:cubicBezTo>
                <a:cubicBezTo>
                  <a:pt x="36842" y="7745"/>
                  <a:pt x="36216" y="7845"/>
                  <a:pt x="35489" y="7945"/>
                </a:cubicBezTo>
                <a:cubicBezTo>
                  <a:pt x="35354" y="7997"/>
                  <a:pt x="35206" y="8022"/>
                  <a:pt x="35054" y="8022"/>
                </a:cubicBezTo>
                <a:cubicBezTo>
                  <a:pt x="34612" y="8022"/>
                  <a:pt x="34133" y="7811"/>
                  <a:pt x="33835" y="7419"/>
                </a:cubicBezTo>
                <a:cubicBezTo>
                  <a:pt x="32632" y="7766"/>
                  <a:pt x="31511" y="8378"/>
                  <a:pt x="30298" y="8378"/>
                </a:cubicBezTo>
                <a:cubicBezTo>
                  <a:pt x="30021" y="8378"/>
                  <a:pt x="29738" y="8346"/>
                  <a:pt x="29449" y="8271"/>
                </a:cubicBezTo>
                <a:cubicBezTo>
                  <a:pt x="28697" y="7845"/>
                  <a:pt x="28070" y="7519"/>
                  <a:pt x="27344" y="7219"/>
                </a:cubicBezTo>
                <a:lnTo>
                  <a:pt x="27344" y="6893"/>
                </a:lnTo>
                <a:cubicBezTo>
                  <a:pt x="28693" y="6527"/>
                  <a:pt x="29583" y="5097"/>
                  <a:pt x="31233" y="5097"/>
                </a:cubicBezTo>
                <a:cubicBezTo>
                  <a:pt x="31391" y="5097"/>
                  <a:pt x="31556" y="5110"/>
                  <a:pt x="31730" y="5138"/>
                </a:cubicBezTo>
                <a:cubicBezTo>
                  <a:pt x="31203" y="5539"/>
                  <a:pt x="30902" y="5765"/>
                  <a:pt x="30577" y="6066"/>
                </a:cubicBezTo>
                <a:cubicBezTo>
                  <a:pt x="31003" y="6066"/>
                  <a:pt x="31529" y="6166"/>
                  <a:pt x="32156" y="6392"/>
                </a:cubicBezTo>
                <a:cubicBezTo>
                  <a:pt x="32456" y="5965"/>
                  <a:pt x="32882" y="5539"/>
                  <a:pt x="33308" y="5138"/>
                </a:cubicBezTo>
                <a:cubicBezTo>
                  <a:pt x="32882" y="5138"/>
                  <a:pt x="32582" y="5239"/>
                  <a:pt x="32256" y="5239"/>
                </a:cubicBezTo>
                <a:cubicBezTo>
                  <a:pt x="32256" y="5138"/>
                  <a:pt x="32156" y="5138"/>
                  <a:pt x="32156" y="5013"/>
                </a:cubicBezTo>
                <a:cubicBezTo>
                  <a:pt x="32934" y="4865"/>
                  <a:pt x="33643" y="4593"/>
                  <a:pt x="34385" y="4593"/>
                </a:cubicBezTo>
                <a:cubicBezTo>
                  <a:pt x="34647" y="4593"/>
                  <a:pt x="34914" y="4627"/>
                  <a:pt x="35188" y="4712"/>
                </a:cubicBezTo>
                <a:lnTo>
                  <a:pt x="35715" y="4712"/>
                </a:lnTo>
                <a:cubicBezTo>
                  <a:pt x="36842" y="3760"/>
                  <a:pt x="37594" y="2632"/>
                  <a:pt x="37995" y="1153"/>
                </a:cubicBezTo>
                <a:cubicBezTo>
                  <a:pt x="37774" y="988"/>
                  <a:pt x="37546" y="913"/>
                  <a:pt x="37298" y="913"/>
                </a:cubicBezTo>
                <a:cubicBezTo>
                  <a:pt x="37095" y="913"/>
                  <a:pt x="36878" y="963"/>
                  <a:pt x="36642" y="1053"/>
                </a:cubicBezTo>
                <a:cubicBezTo>
                  <a:pt x="35815" y="1379"/>
                  <a:pt x="34963" y="1579"/>
                  <a:pt x="34035" y="1880"/>
                </a:cubicBezTo>
                <a:cubicBezTo>
                  <a:pt x="34461" y="1479"/>
                  <a:pt x="34762" y="1254"/>
                  <a:pt x="34963" y="1053"/>
                </a:cubicBezTo>
                <a:cubicBezTo>
                  <a:pt x="34562" y="627"/>
                  <a:pt x="34236" y="326"/>
                  <a:pt x="33935"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 name="Google Shape;1024;p35"/>
          <p:cNvGrpSpPr/>
          <p:nvPr/>
        </p:nvGrpSpPr>
        <p:grpSpPr>
          <a:xfrm rot="10800000">
            <a:off x="8295288" y="4384313"/>
            <a:ext cx="304056" cy="249939"/>
            <a:chOff x="3496102" y="1562976"/>
            <a:chExt cx="350902" cy="288447"/>
          </a:xfrm>
        </p:grpSpPr>
        <p:sp>
          <p:nvSpPr>
            <p:cNvPr id="1025" name="Google Shape;1025;p35"/>
            <p:cNvSpPr/>
            <p:nvPr/>
          </p:nvSpPr>
          <p:spPr>
            <a:xfrm>
              <a:off x="3843103" y="1635561"/>
              <a:ext cx="3901" cy="3901"/>
            </a:xfrm>
            <a:custGeom>
              <a:rect b="b" l="l" r="r" t="t"/>
              <a:pathLst>
                <a:path extrusionOk="0" h="202" w="202">
                  <a:moveTo>
                    <a:pt x="201" y="1"/>
                  </a:moveTo>
                  <a:cubicBezTo>
                    <a:pt x="101" y="101"/>
                    <a:pt x="101" y="101"/>
                    <a:pt x="1" y="101"/>
                  </a:cubicBezTo>
                  <a:cubicBezTo>
                    <a:pt x="1" y="201"/>
                    <a:pt x="1" y="201"/>
                    <a:pt x="101" y="201"/>
                  </a:cubicBezTo>
                  <a:lnTo>
                    <a:pt x="201" y="101"/>
                  </a:lnTo>
                  <a:lnTo>
                    <a:pt x="20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5"/>
            <p:cNvSpPr/>
            <p:nvPr/>
          </p:nvSpPr>
          <p:spPr>
            <a:xfrm>
              <a:off x="3502404" y="1597328"/>
              <a:ext cx="3901" cy="7763"/>
            </a:xfrm>
            <a:custGeom>
              <a:rect b="b" l="l" r="r" t="t"/>
              <a:pathLst>
                <a:path extrusionOk="0" h="402" w="202">
                  <a:moveTo>
                    <a:pt x="1" y="1"/>
                  </a:moveTo>
                  <a:lnTo>
                    <a:pt x="1" y="101"/>
                  </a:lnTo>
                  <a:cubicBezTo>
                    <a:pt x="1" y="194"/>
                    <a:pt x="88" y="287"/>
                    <a:pt x="180" y="300"/>
                  </a:cubicBezTo>
                  <a:lnTo>
                    <a:pt x="180" y="300"/>
                  </a:lnTo>
                  <a:cubicBezTo>
                    <a:pt x="146" y="198"/>
                    <a:pt x="73" y="73"/>
                    <a:pt x="1" y="1"/>
                  </a:cubicBezTo>
                  <a:close/>
                  <a:moveTo>
                    <a:pt x="180" y="300"/>
                  </a:moveTo>
                  <a:cubicBezTo>
                    <a:pt x="194" y="339"/>
                    <a:pt x="201" y="374"/>
                    <a:pt x="201" y="402"/>
                  </a:cubicBezTo>
                  <a:lnTo>
                    <a:pt x="201" y="301"/>
                  </a:lnTo>
                  <a:cubicBezTo>
                    <a:pt x="194" y="301"/>
                    <a:pt x="187" y="301"/>
                    <a:pt x="180" y="30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5"/>
            <p:cNvSpPr/>
            <p:nvPr/>
          </p:nvSpPr>
          <p:spPr>
            <a:xfrm>
              <a:off x="3629210" y="1687832"/>
              <a:ext cx="6295" cy="1950"/>
            </a:xfrm>
            <a:custGeom>
              <a:rect b="b" l="l" r="r" t="t"/>
              <a:pathLst>
                <a:path extrusionOk="0" h="101" w="326">
                  <a:moveTo>
                    <a:pt x="0" y="0"/>
                  </a:moveTo>
                  <a:cubicBezTo>
                    <a:pt x="100" y="101"/>
                    <a:pt x="201" y="101"/>
                    <a:pt x="326" y="101"/>
                  </a:cubicBezTo>
                  <a:cubicBezTo>
                    <a:pt x="201" y="101"/>
                    <a:pt x="100" y="0"/>
                    <a:pt x="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5"/>
            <p:cNvSpPr/>
            <p:nvPr/>
          </p:nvSpPr>
          <p:spPr>
            <a:xfrm>
              <a:off x="3649524" y="1712027"/>
              <a:ext cx="3901" cy="1950"/>
            </a:xfrm>
            <a:custGeom>
              <a:rect b="b" l="l" r="r" t="t"/>
              <a:pathLst>
                <a:path extrusionOk="0" h="101" w="202">
                  <a:moveTo>
                    <a:pt x="101" y="0"/>
                  </a:moveTo>
                  <a:lnTo>
                    <a:pt x="1" y="101"/>
                  </a:lnTo>
                  <a:lnTo>
                    <a:pt x="201" y="101"/>
                  </a:lnTo>
                  <a:cubicBezTo>
                    <a:pt x="201" y="0"/>
                    <a:pt x="201" y="0"/>
                    <a:pt x="10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5"/>
            <p:cNvSpPr/>
            <p:nvPr/>
          </p:nvSpPr>
          <p:spPr>
            <a:xfrm>
              <a:off x="3496109" y="1578945"/>
              <a:ext cx="19" cy="1950"/>
            </a:xfrm>
            <a:custGeom>
              <a:rect b="b" l="l" r="r" t="t"/>
              <a:pathLst>
                <a:path extrusionOk="0" h="101" w="1">
                  <a:moveTo>
                    <a:pt x="1" y="100"/>
                  </a:moveTo>
                  <a:lnTo>
                    <a:pt x="1" y="100"/>
                  </a:lnTo>
                  <a:lnTo>
                    <a:pt x="1" y="0"/>
                  </a:lnTo>
                  <a:lnTo>
                    <a:pt x="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5"/>
            <p:cNvSpPr/>
            <p:nvPr/>
          </p:nvSpPr>
          <p:spPr>
            <a:xfrm>
              <a:off x="3635486" y="1688913"/>
              <a:ext cx="1970" cy="869"/>
            </a:xfrm>
            <a:custGeom>
              <a:rect b="b" l="l" r="r" t="t"/>
              <a:pathLst>
                <a:path extrusionOk="0" h="45" w="102">
                  <a:moveTo>
                    <a:pt x="98" y="0"/>
                  </a:moveTo>
                  <a:cubicBezTo>
                    <a:pt x="90" y="0"/>
                    <a:pt x="68" y="45"/>
                    <a:pt x="1" y="45"/>
                  </a:cubicBezTo>
                  <a:lnTo>
                    <a:pt x="101" y="45"/>
                  </a:lnTo>
                  <a:cubicBezTo>
                    <a:pt x="101" y="11"/>
                    <a:pt x="101" y="0"/>
                    <a:pt x="9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5"/>
            <p:cNvSpPr/>
            <p:nvPr/>
          </p:nvSpPr>
          <p:spPr>
            <a:xfrm>
              <a:off x="3671788" y="1667982"/>
              <a:ext cx="1950" cy="1950"/>
            </a:xfrm>
            <a:custGeom>
              <a:rect b="b" l="l" r="r" t="t"/>
              <a:pathLst>
                <a:path extrusionOk="0" h="101" w="101">
                  <a:moveTo>
                    <a:pt x="1" y="101"/>
                  </a:moveTo>
                  <a:cubicBezTo>
                    <a:pt x="1" y="101"/>
                    <a:pt x="1" y="1"/>
                    <a:pt x="101" y="1"/>
                  </a:cubicBezTo>
                  <a:cubicBezTo>
                    <a:pt x="1" y="1"/>
                    <a:pt x="1" y="101"/>
                    <a:pt x="1" y="10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5"/>
            <p:cNvSpPr/>
            <p:nvPr/>
          </p:nvSpPr>
          <p:spPr>
            <a:xfrm>
              <a:off x="3687757" y="1722184"/>
              <a:ext cx="19" cy="19"/>
            </a:xfrm>
            <a:custGeom>
              <a:rect b="b" l="l" r="r" t="t"/>
              <a:pathLst>
                <a:path extrusionOk="0" h="1" w="1">
                  <a:moveTo>
                    <a:pt x="1" y="1"/>
                  </a:move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5"/>
            <p:cNvSpPr/>
            <p:nvPr/>
          </p:nvSpPr>
          <p:spPr>
            <a:xfrm>
              <a:off x="3687757" y="1722184"/>
              <a:ext cx="19" cy="19"/>
            </a:xfrm>
            <a:custGeom>
              <a:rect b="b" l="l" r="r" t="t"/>
              <a:pathLst>
                <a:path extrusionOk="0" h="1" w="1">
                  <a:moveTo>
                    <a:pt x="1" y="1"/>
                  </a:move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5"/>
            <p:cNvSpPr/>
            <p:nvPr/>
          </p:nvSpPr>
          <p:spPr>
            <a:xfrm>
              <a:off x="3526599" y="1645718"/>
              <a:ext cx="19" cy="1970"/>
            </a:xfrm>
            <a:custGeom>
              <a:rect b="b" l="l" r="r" t="t"/>
              <a:pathLst>
                <a:path extrusionOk="0" h="102" w="1">
                  <a:moveTo>
                    <a:pt x="1" y="101"/>
                  </a:moveTo>
                  <a:lnTo>
                    <a:pt x="1" y="101"/>
                  </a:ln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5"/>
            <p:cNvSpPr/>
            <p:nvPr/>
          </p:nvSpPr>
          <p:spPr>
            <a:xfrm>
              <a:off x="3556606" y="1677656"/>
              <a:ext cx="19" cy="19"/>
            </a:xfrm>
            <a:custGeom>
              <a:rect b="b" l="l" r="r" t="t"/>
              <a:pathLst>
                <a:path extrusionOk="0" h="1" w="1">
                  <a:moveTo>
                    <a:pt x="1" y="1"/>
                  </a:move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5"/>
            <p:cNvSpPr/>
            <p:nvPr/>
          </p:nvSpPr>
          <p:spPr>
            <a:xfrm>
              <a:off x="3496102" y="1694413"/>
              <a:ext cx="19" cy="19"/>
            </a:xfrm>
            <a:custGeom>
              <a:rect b="b" l="l" r="r" t="t"/>
              <a:pathLst>
                <a:path extrusionOk="0" h="1" w="1">
                  <a:moveTo>
                    <a:pt x="0" y="1"/>
                  </a:move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5"/>
            <p:cNvSpPr/>
            <p:nvPr/>
          </p:nvSpPr>
          <p:spPr>
            <a:xfrm>
              <a:off x="3576939" y="1677656"/>
              <a:ext cx="19" cy="19"/>
            </a:xfrm>
            <a:custGeom>
              <a:rect b="b" l="l" r="r" t="t"/>
              <a:pathLst>
                <a:path extrusionOk="0" h="1" w="1">
                  <a:moveTo>
                    <a:pt x="0" y="1"/>
                  </a:moveTo>
                  <a:lnTo>
                    <a:pt x="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5"/>
            <p:cNvSpPr/>
            <p:nvPr/>
          </p:nvSpPr>
          <p:spPr>
            <a:xfrm>
              <a:off x="3754066" y="1603333"/>
              <a:ext cx="34372" cy="38060"/>
            </a:xfrm>
            <a:custGeom>
              <a:rect b="b" l="l" r="r" t="t"/>
              <a:pathLst>
                <a:path extrusionOk="0" h="1971" w="1780">
                  <a:moveTo>
                    <a:pt x="899" y="1"/>
                  </a:moveTo>
                  <a:cubicBezTo>
                    <a:pt x="500" y="1"/>
                    <a:pt x="258" y="379"/>
                    <a:pt x="0" y="617"/>
                  </a:cubicBezTo>
                  <a:cubicBezTo>
                    <a:pt x="126" y="1870"/>
                    <a:pt x="226" y="1970"/>
                    <a:pt x="953" y="1970"/>
                  </a:cubicBezTo>
                  <a:cubicBezTo>
                    <a:pt x="1053" y="1770"/>
                    <a:pt x="1153" y="1670"/>
                    <a:pt x="1379" y="1344"/>
                  </a:cubicBezTo>
                  <a:cubicBezTo>
                    <a:pt x="1479" y="943"/>
                    <a:pt x="1780" y="416"/>
                    <a:pt x="1254" y="91"/>
                  </a:cubicBezTo>
                  <a:cubicBezTo>
                    <a:pt x="1122" y="27"/>
                    <a:pt x="1005" y="1"/>
                    <a:pt x="89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5"/>
            <p:cNvSpPr/>
            <p:nvPr/>
          </p:nvSpPr>
          <p:spPr>
            <a:xfrm>
              <a:off x="3556606" y="1623454"/>
              <a:ext cx="32441" cy="42134"/>
            </a:xfrm>
            <a:custGeom>
              <a:rect b="b" l="l" r="r" t="t"/>
              <a:pathLst>
                <a:path extrusionOk="0" h="2182" w="1680">
                  <a:moveTo>
                    <a:pt x="1154" y="1"/>
                  </a:moveTo>
                  <a:cubicBezTo>
                    <a:pt x="828" y="201"/>
                    <a:pt x="427" y="427"/>
                    <a:pt x="1" y="628"/>
                  </a:cubicBezTo>
                  <a:cubicBezTo>
                    <a:pt x="101" y="1354"/>
                    <a:pt x="101" y="1981"/>
                    <a:pt x="953" y="2181"/>
                  </a:cubicBezTo>
                  <a:cubicBezTo>
                    <a:pt x="1154" y="1981"/>
                    <a:pt x="1354" y="1680"/>
                    <a:pt x="1580" y="1555"/>
                  </a:cubicBezTo>
                  <a:cubicBezTo>
                    <a:pt x="1680" y="928"/>
                    <a:pt x="1580" y="527"/>
                    <a:pt x="115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5"/>
            <p:cNvSpPr/>
            <p:nvPr/>
          </p:nvSpPr>
          <p:spPr>
            <a:xfrm>
              <a:off x="3620985" y="1622199"/>
              <a:ext cx="32441" cy="37577"/>
            </a:xfrm>
            <a:custGeom>
              <a:rect b="b" l="l" r="r" t="t"/>
              <a:pathLst>
                <a:path extrusionOk="0" h="1946" w="1680">
                  <a:moveTo>
                    <a:pt x="1026" y="0"/>
                  </a:moveTo>
                  <a:cubicBezTo>
                    <a:pt x="834" y="0"/>
                    <a:pt x="617" y="49"/>
                    <a:pt x="426" y="166"/>
                  </a:cubicBezTo>
                  <a:cubicBezTo>
                    <a:pt x="0" y="492"/>
                    <a:pt x="226" y="1520"/>
                    <a:pt x="1053" y="1946"/>
                  </a:cubicBezTo>
                  <a:cubicBezTo>
                    <a:pt x="1153" y="1745"/>
                    <a:pt x="1253" y="1520"/>
                    <a:pt x="1479" y="1319"/>
                  </a:cubicBezTo>
                  <a:cubicBezTo>
                    <a:pt x="1679" y="993"/>
                    <a:pt x="1679" y="266"/>
                    <a:pt x="1379" y="66"/>
                  </a:cubicBezTo>
                  <a:cubicBezTo>
                    <a:pt x="1285" y="24"/>
                    <a:pt x="1162" y="0"/>
                    <a:pt x="102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5"/>
            <p:cNvSpPr/>
            <p:nvPr/>
          </p:nvSpPr>
          <p:spPr>
            <a:xfrm>
              <a:off x="3629210" y="1754604"/>
              <a:ext cx="32441" cy="36322"/>
            </a:xfrm>
            <a:custGeom>
              <a:rect b="b" l="l" r="r" t="t"/>
              <a:pathLst>
                <a:path extrusionOk="0" h="1881" w="1680">
                  <a:moveTo>
                    <a:pt x="1253" y="1"/>
                  </a:moveTo>
                  <a:cubicBezTo>
                    <a:pt x="827" y="101"/>
                    <a:pt x="526" y="201"/>
                    <a:pt x="201" y="302"/>
                  </a:cubicBezTo>
                  <a:cubicBezTo>
                    <a:pt x="326" y="928"/>
                    <a:pt x="0" y="1555"/>
                    <a:pt x="827" y="1881"/>
                  </a:cubicBezTo>
                  <a:cubicBezTo>
                    <a:pt x="1354" y="1555"/>
                    <a:pt x="1679" y="1254"/>
                    <a:pt x="1579" y="527"/>
                  </a:cubicBezTo>
                  <a:cubicBezTo>
                    <a:pt x="1579" y="402"/>
                    <a:pt x="1354" y="302"/>
                    <a:pt x="12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5"/>
            <p:cNvSpPr/>
            <p:nvPr/>
          </p:nvSpPr>
          <p:spPr>
            <a:xfrm>
              <a:off x="3699864" y="1736222"/>
              <a:ext cx="32441" cy="36322"/>
            </a:xfrm>
            <a:custGeom>
              <a:rect b="b" l="l" r="r" t="t"/>
              <a:pathLst>
                <a:path extrusionOk="0" h="1881" w="1680">
                  <a:moveTo>
                    <a:pt x="1053" y="1"/>
                  </a:moveTo>
                  <a:cubicBezTo>
                    <a:pt x="827" y="101"/>
                    <a:pt x="527" y="226"/>
                    <a:pt x="201" y="326"/>
                  </a:cubicBezTo>
                  <a:cubicBezTo>
                    <a:pt x="201" y="853"/>
                    <a:pt x="0" y="1479"/>
                    <a:pt x="527" y="1880"/>
                  </a:cubicBezTo>
                  <a:cubicBezTo>
                    <a:pt x="1053" y="1780"/>
                    <a:pt x="1354" y="1354"/>
                    <a:pt x="1454" y="953"/>
                  </a:cubicBezTo>
                  <a:cubicBezTo>
                    <a:pt x="1680" y="527"/>
                    <a:pt x="1454" y="326"/>
                    <a:pt x="10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5"/>
            <p:cNvSpPr/>
            <p:nvPr/>
          </p:nvSpPr>
          <p:spPr>
            <a:xfrm>
              <a:off x="3725990" y="1667653"/>
              <a:ext cx="28096" cy="34237"/>
            </a:xfrm>
            <a:custGeom>
              <a:rect b="b" l="l" r="r" t="t"/>
              <a:pathLst>
                <a:path extrusionOk="0" h="1773" w="1455">
                  <a:moveTo>
                    <a:pt x="833" y="1"/>
                  </a:moveTo>
                  <a:cubicBezTo>
                    <a:pt x="473" y="1"/>
                    <a:pt x="244" y="295"/>
                    <a:pt x="1" y="519"/>
                  </a:cubicBezTo>
                  <a:cubicBezTo>
                    <a:pt x="1" y="1471"/>
                    <a:pt x="1" y="1471"/>
                    <a:pt x="427" y="1772"/>
                  </a:cubicBezTo>
                  <a:cubicBezTo>
                    <a:pt x="1254" y="1471"/>
                    <a:pt x="1454" y="1045"/>
                    <a:pt x="1254" y="118"/>
                  </a:cubicBezTo>
                  <a:cubicBezTo>
                    <a:pt x="1094" y="35"/>
                    <a:pt x="956" y="1"/>
                    <a:pt x="83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5"/>
            <p:cNvSpPr/>
            <p:nvPr/>
          </p:nvSpPr>
          <p:spPr>
            <a:xfrm>
              <a:off x="3575008" y="1768739"/>
              <a:ext cx="30027" cy="32190"/>
            </a:xfrm>
            <a:custGeom>
              <a:rect b="b" l="l" r="r" t="t"/>
              <a:pathLst>
                <a:path extrusionOk="0" h="1667" w="1555">
                  <a:moveTo>
                    <a:pt x="782" y="0"/>
                  </a:moveTo>
                  <a:cubicBezTo>
                    <a:pt x="531" y="0"/>
                    <a:pt x="296" y="152"/>
                    <a:pt x="0" y="522"/>
                  </a:cubicBezTo>
                  <a:cubicBezTo>
                    <a:pt x="0" y="723"/>
                    <a:pt x="100" y="923"/>
                    <a:pt x="100" y="1149"/>
                  </a:cubicBezTo>
                  <a:lnTo>
                    <a:pt x="100" y="1249"/>
                  </a:lnTo>
                  <a:cubicBezTo>
                    <a:pt x="231" y="1528"/>
                    <a:pt x="416" y="1667"/>
                    <a:pt x="612" y="1667"/>
                  </a:cubicBezTo>
                  <a:cubicBezTo>
                    <a:pt x="716" y="1667"/>
                    <a:pt x="823" y="1628"/>
                    <a:pt x="927" y="1550"/>
                  </a:cubicBezTo>
                  <a:cubicBezTo>
                    <a:pt x="1454" y="1249"/>
                    <a:pt x="1554" y="823"/>
                    <a:pt x="1354" y="196"/>
                  </a:cubicBezTo>
                  <a:cubicBezTo>
                    <a:pt x="1138" y="73"/>
                    <a:pt x="956" y="0"/>
                    <a:pt x="78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5"/>
            <p:cNvSpPr/>
            <p:nvPr/>
          </p:nvSpPr>
          <p:spPr>
            <a:xfrm>
              <a:off x="3604034" y="1690002"/>
              <a:ext cx="28096" cy="34372"/>
            </a:xfrm>
            <a:custGeom>
              <a:rect b="b" l="l" r="r" t="t"/>
              <a:pathLst>
                <a:path extrusionOk="0" h="1780" w="1455">
                  <a:moveTo>
                    <a:pt x="1254" y="0"/>
                  </a:moveTo>
                  <a:cubicBezTo>
                    <a:pt x="627" y="0"/>
                    <a:pt x="301" y="100"/>
                    <a:pt x="1" y="526"/>
                  </a:cubicBezTo>
                  <a:cubicBezTo>
                    <a:pt x="201" y="927"/>
                    <a:pt x="101" y="1554"/>
                    <a:pt x="727" y="1780"/>
                  </a:cubicBezTo>
                  <a:cubicBezTo>
                    <a:pt x="1254" y="1454"/>
                    <a:pt x="1354" y="1028"/>
                    <a:pt x="1454" y="526"/>
                  </a:cubicBezTo>
                  <a:cubicBezTo>
                    <a:pt x="1454" y="401"/>
                    <a:pt x="1354" y="301"/>
                    <a:pt x="1354" y="201"/>
                  </a:cubicBezTo>
                  <a:cubicBezTo>
                    <a:pt x="1354" y="201"/>
                    <a:pt x="1254" y="100"/>
                    <a:pt x="125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5"/>
            <p:cNvSpPr/>
            <p:nvPr/>
          </p:nvSpPr>
          <p:spPr>
            <a:xfrm>
              <a:off x="3740028" y="1790907"/>
              <a:ext cx="34372" cy="28849"/>
            </a:xfrm>
            <a:custGeom>
              <a:rect b="b" l="l" r="r" t="t"/>
              <a:pathLst>
                <a:path extrusionOk="0" h="1494" w="1780">
                  <a:moveTo>
                    <a:pt x="527" y="1"/>
                  </a:moveTo>
                  <a:cubicBezTo>
                    <a:pt x="427" y="101"/>
                    <a:pt x="226" y="301"/>
                    <a:pt x="1" y="402"/>
                  </a:cubicBezTo>
                  <a:cubicBezTo>
                    <a:pt x="101" y="728"/>
                    <a:pt x="226" y="1028"/>
                    <a:pt x="226" y="1354"/>
                  </a:cubicBezTo>
                  <a:cubicBezTo>
                    <a:pt x="451" y="1444"/>
                    <a:pt x="641" y="1494"/>
                    <a:pt x="809" y="1494"/>
                  </a:cubicBezTo>
                  <a:cubicBezTo>
                    <a:pt x="1015" y="1494"/>
                    <a:pt x="1188" y="1419"/>
                    <a:pt x="1354" y="1254"/>
                  </a:cubicBezTo>
                  <a:cubicBezTo>
                    <a:pt x="1680" y="928"/>
                    <a:pt x="1780" y="627"/>
                    <a:pt x="1479" y="101"/>
                  </a:cubicBezTo>
                  <a:cubicBezTo>
                    <a:pt x="1254" y="101"/>
                    <a:pt x="953" y="1"/>
                    <a:pt x="52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5"/>
            <p:cNvSpPr/>
            <p:nvPr/>
          </p:nvSpPr>
          <p:spPr>
            <a:xfrm>
              <a:off x="3772449" y="1716391"/>
              <a:ext cx="30027" cy="31958"/>
            </a:xfrm>
            <a:custGeom>
              <a:rect b="b" l="l" r="r" t="t"/>
              <a:pathLst>
                <a:path extrusionOk="0" h="1655" w="1555">
                  <a:moveTo>
                    <a:pt x="527" y="0"/>
                  </a:moveTo>
                  <a:cubicBezTo>
                    <a:pt x="427" y="201"/>
                    <a:pt x="201" y="401"/>
                    <a:pt x="1" y="627"/>
                  </a:cubicBezTo>
                  <a:cubicBezTo>
                    <a:pt x="101" y="1128"/>
                    <a:pt x="201" y="1554"/>
                    <a:pt x="828" y="1654"/>
                  </a:cubicBezTo>
                  <a:cubicBezTo>
                    <a:pt x="1053" y="1353"/>
                    <a:pt x="1354" y="1028"/>
                    <a:pt x="1555" y="827"/>
                  </a:cubicBezTo>
                  <a:cubicBezTo>
                    <a:pt x="1354" y="100"/>
                    <a:pt x="1354" y="0"/>
                    <a:pt x="52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5"/>
            <p:cNvSpPr/>
            <p:nvPr/>
          </p:nvSpPr>
          <p:spPr>
            <a:xfrm>
              <a:off x="3665493" y="1562976"/>
              <a:ext cx="28096" cy="32441"/>
            </a:xfrm>
            <a:custGeom>
              <a:rect b="b" l="l" r="r" t="t"/>
              <a:pathLst>
                <a:path extrusionOk="0" h="1680" w="1455">
                  <a:moveTo>
                    <a:pt x="627" y="0"/>
                  </a:moveTo>
                  <a:cubicBezTo>
                    <a:pt x="327" y="0"/>
                    <a:pt x="1" y="301"/>
                    <a:pt x="101" y="827"/>
                  </a:cubicBezTo>
                  <a:cubicBezTo>
                    <a:pt x="101" y="1153"/>
                    <a:pt x="201" y="1554"/>
                    <a:pt x="728" y="1679"/>
                  </a:cubicBezTo>
                  <a:cubicBezTo>
                    <a:pt x="953" y="1554"/>
                    <a:pt x="1054" y="1454"/>
                    <a:pt x="1254" y="1253"/>
                  </a:cubicBezTo>
                  <a:cubicBezTo>
                    <a:pt x="1254" y="1153"/>
                    <a:pt x="1354" y="927"/>
                    <a:pt x="1354" y="827"/>
                  </a:cubicBezTo>
                  <a:cubicBezTo>
                    <a:pt x="1455" y="426"/>
                    <a:pt x="1054" y="0"/>
                    <a:pt x="62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5"/>
            <p:cNvSpPr/>
            <p:nvPr/>
          </p:nvSpPr>
          <p:spPr>
            <a:xfrm>
              <a:off x="3661631" y="1679722"/>
              <a:ext cx="30027" cy="30394"/>
            </a:xfrm>
            <a:custGeom>
              <a:rect b="b" l="l" r="r" t="t"/>
              <a:pathLst>
                <a:path extrusionOk="0" h="1574" w="1555">
                  <a:moveTo>
                    <a:pt x="702" y="1"/>
                  </a:moveTo>
                  <a:cubicBezTo>
                    <a:pt x="520" y="1"/>
                    <a:pt x="364" y="107"/>
                    <a:pt x="101" y="320"/>
                  </a:cubicBezTo>
                  <a:cubicBezTo>
                    <a:pt x="0" y="846"/>
                    <a:pt x="301" y="1272"/>
                    <a:pt x="627" y="1573"/>
                  </a:cubicBezTo>
                  <a:cubicBezTo>
                    <a:pt x="1354" y="1373"/>
                    <a:pt x="1554" y="1047"/>
                    <a:pt x="1454" y="320"/>
                  </a:cubicBezTo>
                  <a:cubicBezTo>
                    <a:pt x="1091" y="107"/>
                    <a:pt x="884" y="1"/>
                    <a:pt x="70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5"/>
            <p:cNvSpPr/>
            <p:nvPr/>
          </p:nvSpPr>
          <p:spPr>
            <a:xfrm>
              <a:off x="3691638" y="1615228"/>
              <a:ext cx="30510" cy="34391"/>
            </a:xfrm>
            <a:custGeom>
              <a:rect b="b" l="l" r="r" t="t"/>
              <a:pathLst>
                <a:path extrusionOk="0" h="1781" w="1580">
                  <a:moveTo>
                    <a:pt x="953" y="1"/>
                  </a:moveTo>
                  <a:lnTo>
                    <a:pt x="953" y="1"/>
                  </a:lnTo>
                  <a:cubicBezTo>
                    <a:pt x="627" y="101"/>
                    <a:pt x="326" y="226"/>
                    <a:pt x="101" y="327"/>
                  </a:cubicBezTo>
                  <a:cubicBezTo>
                    <a:pt x="0" y="1254"/>
                    <a:pt x="0" y="1480"/>
                    <a:pt x="527" y="1780"/>
                  </a:cubicBezTo>
                  <a:cubicBezTo>
                    <a:pt x="1479" y="1154"/>
                    <a:pt x="1579" y="627"/>
                    <a:pt x="9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5"/>
            <p:cNvSpPr/>
            <p:nvPr/>
          </p:nvSpPr>
          <p:spPr>
            <a:xfrm>
              <a:off x="3677600" y="1813170"/>
              <a:ext cx="30510" cy="28096"/>
            </a:xfrm>
            <a:custGeom>
              <a:rect b="b" l="l" r="r" t="t"/>
              <a:pathLst>
                <a:path extrusionOk="0" h="1455" w="1580">
                  <a:moveTo>
                    <a:pt x="1053" y="1"/>
                  </a:moveTo>
                  <a:cubicBezTo>
                    <a:pt x="727" y="101"/>
                    <a:pt x="527" y="101"/>
                    <a:pt x="326" y="101"/>
                  </a:cubicBezTo>
                  <a:cubicBezTo>
                    <a:pt x="201" y="201"/>
                    <a:pt x="101" y="402"/>
                    <a:pt x="0" y="502"/>
                  </a:cubicBezTo>
                  <a:cubicBezTo>
                    <a:pt x="201" y="928"/>
                    <a:pt x="201" y="1354"/>
                    <a:pt x="828" y="1454"/>
                  </a:cubicBezTo>
                  <a:cubicBezTo>
                    <a:pt x="1053" y="1254"/>
                    <a:pt x="1254" y="928"/>
                    <a:pt x="1579" y="627"/>
                  </a:cubicBezTo>
                  <a:cubicBezTo>
                    <a:pt x="1354" y="402"/>
                    <a:pt x="1153" y="201"/>
                    <a:pt x="10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5"/>
            <p:cNvSpPr/>
            <p:nvPr/>
          </p:nvSpPr>
          <p:spPr>
            <a:xfrm>
              <a:off x="3589027" y="1582402"/>
              <a:ext cx="28096" cy="25103"/>
            </a:xfrm>
            <a:custGeom>
              <a:rect b="b" l="l" r="r" t="t"/>
              <a:pathLst>
                <a:path extrusionOk="0" h="1300" w="1455">
                  <a:moveTo>
                    <a:pt x="704" y="0"/>
                  </a:moveTo>
                  <a:cubicBezTo>
                    <a:pt x="283" y="0"/>
                    <a:pt x="227" y="146"/>
                    <a:pt x="1" y="448"/>
                  </a:cubicBezTo>
                  <a:cubicBezTo>
                    <a:pt x="302" y="1300"/>
                    <a:pt x="302" y="1300"/>
                    <a:pt x="928" y="1300"/>
                  </a:cubicBezTo>
                  <a:cubicBezTo>
                    <a:pt x="1029" y="1175"/>
                    <a:pt x="1154" y="1074"/>
                    <a:pt x="1455" y="874"/>
                  </a:cubicBezTo>
                  <a:cubicBezTo>
                    <a:pt x="1354" y="548"/>
                    <a:pt x="1354" y="247"/>
                    <a:pt x="1254" y="47"/>
                  </a:cubicBezTo>
                  <a:cubicBezTo>
                    <a:pt x="1019" y="16"/>
                    <a:pt x="842" y="0"/>
                    <a:pt x="70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5"/>
            <p:cNvSpPr/>
            <p:nvPr/>
          </p:nvSpPr>
          <p:spPr>
            <a:xfrm>
              <a:off x="3724059" y="1562976"/>
              <a:ext cx="26146" cy="28077"/>
            </a:xfrm>
            <a:custGeom>
              <a:rect b="b" l="l" r="r" t="t"/>
              <a:pathLst>
                <a:path extrusionOk="0" h="1454" w="1354">
                  <a:moveTo>
                    <a:pt x="1153" y="0"/>
                  </a:moveTo>
                  <a:cubicBezTo>
                    <a:pt x="727" y="0"/>
                    <a:pt x="527" y="100"/>
                    <a:pt x="201" y="100"/>
                  </a:cubicBezTo>
                  <a:cubicBezTo>
                    <a:pt x="0" y="927"/>
                    <a:pt x="101" y="1253"/>
                    <a:pt x="727" y="1454"/>
                  </a:cubicBezTo>
                  <a:cubicBezTo>
                    <a:pt x="928" y="1253"/>
                    <a:pt x="1153" y="1153"/>
                    <a:pt x="1354" y="927"/>
                  </a:cubicBezTo>
                  <a:cubicBezTo>
                    <a:pt x="1254" y="627"/>
                    <a:pt x="1254" y="301"/>
                    <a:pt x="115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5"/>
            <p:cNvSpPr/>
            <p:nvPr/>
          </p:nvSpPr>
          <p:spPr>
            <a:xfrm>
              <a:off x="3627260" y="1826127"/>
              <a:ext cx="24234" cy="25296"/>
            </a:xfrm>
            <a:custGeom>
              <a:rect b="b" l="l" r="r" t="t"/>
              <a:pathLst>
                <a:path extrusionOk="0" h="1310" w="1255">
                  <a:moveTo>
                    <a:pt x="732" y="1"/>
                  </a:moveTo>
                  <a:cubicBezTo>
                    <a:pt x="458" y="1"/>
                    <a:pt x="201" y="90"/>
                    <a:pt x="1" y="357"/>
                  </a:cubicBezTo>
                  <a:cubicBezTo>
                    <a:pt x="1" y="783"/>
                    <a:pt x="1" y="1084"/>
                    <a:pt x="527" y="1310"/>
                  </a:cubicBezTo>
                  <a:cubicBezTo>
                    <a:pt x="1154" y="883"/>
                    <a:pt x="1254" y="683"/>
                    <a:pt x="1154" y="56"/>
                  </a:cubicBezTo>
                  <a:cubicBezTo>
                    <a:pt x="1012" y="23"/>
                    <a:pt x="870" y="1"/>
                    <a:pt x="73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058" name="Shape 1058"/>
        <p:cNvGrpSpPr/>
        <p:nvPr/>
      </p:nvGrpSpPr>
      <p:grpSpPr>
        <a:xfrm>
          <a:off x="0" y="0"/>
          <a:ext cx="0" cy="0"/>
          <a:chOff x="0" y="0"/>
          <a:chExt cx="0" cy="0"/>
        </a:xfrm>
      </p:grpSpPr>
      <p:sp>
        <p:nvSpPr>
          <p:cNvPr id="1059" name="Google Shape;1059;p36"/>
          <p:cNvSpPr/>
          <p:nvPr/>
        </p:nvSpPr>
        <p:spPr>
          <a:xfrm>
            <a:off x="3030319" y="1914351"/>
            <a:ext cx="1194620" cy="1316247"/>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FBDF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6"/>
          <p:cNvSpPr/>
          <p:nvPr/>
        </p:nvSpPr>
        <p:spPr>
          <a:xfrm>
            <a:off x="4827714" y="1914351"/>
            <a:ext cx="1194620" cy="1316247"/>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6"/>
          <p:cNvSpPr/>
          <p:nvPr/>
        </p:nvSpPr>
        <p:spPr>
          <a:xfrm>
            <a:off x="6625108" y="1914351"/>
            <a:ext cx="1194620" cy="1316247"/>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FBDF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6"/>
          <p:cNvSpPr/>
          <p:nvPr/>
        </p:nvSpPr>
        <p:spPr>
          <a:xfrm>
            <a:off x="6506251" y="1355495"/>
            <a:ext cx="574" cy="2202"/>
          </a:xfrm>
          <a:custGeom>
            <a:rect b="b" l="l" r="r" t="t"/>
            <a:pathLst>
              <a:path extrusionOk="0" h="46" w="12">
                <a:moveTo>
                  <a:pt x="1" y="1"/>
                </a:moveTo>
                <a:cubicBezTo>
                  <a:pt x="4" y="16"/>
                  <a:pt x="8" y="31"/>
                  <a:pt x="12" y="46"/>
                </a:cubicBezTo>
                <a:cubicBezTo>
                  <a:pt x="8" y="27"/>
                  <a:pt x="4" y="13"/>
                  <a:pt x="1"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6"/>
          <p:cNvSpPr/>
          <p:nvPr/>
        </p:nvSpPr>
        <p:spPr>
          <a:xfrm>
            <a:off x="6359558" y="1197173"/>
            <a:ext cx="2584" cy="2728"/>
          </a:xfrm>
          <a:custGeom>
            <a:rect b="b" l="l" r="r" t="t"/>
            <a:pathLst>
              <a:path extrusionOk="0" h="57" w="54">
                <a:moveTo>
                  <a:pt x="53" y="0"/>
                </a:moveTo>
                <a:cubicBezTo>
                  <a:pt x="35" y="18"/>
                  <a:pt x="20" y="37"/>
                  <a:pt x="1" y="56"/>
                </a:cubicBezTo>
                <a:cubicBezTo>
                  <a:pt x="13" y="49"/>
                  <a:pt x="24" y="41"/>
                  <a:pt x="31" y="33"/>
                </a:cubicBezTo>
                <a:cubicBezTo>
                  <a:pt x="46" y="18"/>
                  <a:pt x="50" y="7"/>
                  <a:pt x="53"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6"/>
          <p:cNvSpPr/>
          <p:nvPr/>
        </p:nvSpPr>
        <p:spPr>
          <a:xfrm>
            <a:off x="6217794" y="1370475"/>
            <a:ext cx="5600" cy="7275"/>
          </a:xfrm>
          <a:custGeom>
            <a:rect b="b" l="l" r="r" t="t"/>
            <a:pathLst>
              <a:path extrusionOk="0" h="152" w="117">
                <a:moveTo>
                  <a:pt x="68" y="0"/>
                </a:moveTo>
                <a:cubicBezTo>
                  <a:pt x="53" y="27"/>
                  <a:pt x="42" y="49"/>
                  <a:pt x="26" y="75"/>
                </a:cubicBezTo>
                <a:cubicBezTo>
                  <a:pt x="19" y="87"/>
                  <a:pt x="11" y="102"/>
                  <a:pt x="4" y="113"/>
                </a:cubicBezTo>
                <a:lnTo>
                  <a:pt x="0" y="117"/>
                </a:lnTo>
                <a:lnTo>
                  <a:pt x="0" y="121"/>
                </a:lnTo>
                <a:cubicBezTo>
                  <a:pt x="0" y="124"/>
                  <a:pt x="0" y="124"/>
                  <a:pt x="4" y="129"/>
                </a:cubicBezTo>
                <a:lnTo>
                  <a:pt x="4" y="147"/>
                </a:lnTo>
                <a:lnTo>
                  <a:pt x="19" y="147"/>
                </a:lnTo>
                <a:cubicBezTo>
                  <a:pt x="30" y="151"/>
                  <a:pt x="42" y="151"/>
                  <a:pt x="49" y="151"/>
                </a:cubicBezTo>
                <a:lnTo>
                  <a:pt x="53" y="147"/>
                </a:lnTo>
                <a:cubicBezTo>
                  <a:pt x="53" y="143"/>
                  <a:pt x="56" y="140"/>
                  <a:pt x="56" y="140"/>
                </a:cubicBezTo>
                <a:cubicBezTo>
                  <a:pt x="64" y="132"/>
                  <a:pt x="68" y="129"/>
                  <a:pt x="72" y="121"/>
                </a:cubicBezTo>
                <a:cubicBezTo>
                  <a:pt x="79" y="110"/>
                  <a:pt x="83" y="102"/>
                  <a:pt x="91" y="91"/>
                </a:cubicBezTo>
                <a:cubicBezTo>
                  <a:pt x="101" y="72"/>
                  <a:pt x="110" y="56"/>
                  <a:pt x="113" y="46"/>
                </a:cubicBezTo>
                <a:cubicBezTo>
                  <a:pt x="117" y="19"/>
                  <a:pt x="106" y="4"/>
                  <a:pt x="68"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6"/>
          <p:cNvSpPr/>
          <p:nvPr/>
        </p:nvSpPr>
        <p:spPr>
          <a:xfrm>
            <a:off x="6217603" y="1377463"/>
            <a:ext cx="383" cy="287"/>
          </a:xfrm>
          <a:custGeom>
            <a:rect b="b" l="l" r="r" t="t"/>
            <a:pathLst>
              <a:path extrusionOk="0" h="6" w="8">
                <a:moveTo>
                  <a:pt x="4" y="1"/>
                </a:moveTo>
                <a:cubicBezTo>
                  <a:pt x="4" y="1"/>
                  <a:pt x="1" y="1"/>
                  <a:pt x="1" y="5"/>
                </a:cubicBezTo>
                <a:lnTo>
                  <a:pt x="4" y="5"/>
                </a:lnTo>
                <a:cubicBezTo>
                  <a:pt x="8" y="5"/>
                  <a:pt x="8" y="1"/>
                  <a:pt x="8"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6"/>
          <p:cNvSpPr/>
          <p:nvPr/>
        </p:nvSpPr>
        <p:spPr>
          <a:xfrm>
            <a:off x="-48878" y="3551279"/>
            <a:ext cx="6078" cy="861"/>
          </a:xfrm>
          <a:custGeom>
            <a:rect b="b" l="l" r="r" t="t"/>
            <a:pathLst>
              <a:path extrusionOk="0" h="18" w="127">
                <a:moveTo>
                  <a:pt x="113" y="1"/>
                </a:moveTo>
                <a:cubicBezTo>
                  <a:pt x="94" y="1"/>
                  <a:pt x="53" y="8"/>
                  <a:pt x="0" y="18"/>
                </a:cubicBezTo>
                <a:cubicBezTo>
                  <a:pt x="41" y="13"/>
                  <a:pt x="86" y="6"/>
                  <a:pt x="124" y="6"/>
                </a:cubicBezTo>
                <a:cubicBezTo>
                  <a:pt x="126" y="2"/>
                  <a:pt x="122" y="1"/>
                  <a:pt x="113"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6"/>
          <p:cNvSpPr/>
          <p:nvPr/>
        </p:nvSpPr>
        <p:spPr>
          <a:xfrm>
            <a:off x="153114" y="4212021"/>
            <a:ext cx="2537" cy="29769"/>
          </a:xfrm>
          <a:custGeom>
            <a:rect b="b" l="l" r="r" t="t"/>
            <a:pathLst>
              <a:path extrusionOk="0" h="622" w="53">
                <a:moveTo>
                  <a:pt x="53" y="0"/>
                </a:moveTo>
                <a:cubicBezTo>
                  <a:pt x="42" y="91"/>
                  <a:pt x="35" y="188"/>
                  <a:pt x="26" y="282"/>
                </a:cubicBezTo>
                <a:cubicBezTo>
                  <a:pt x="16" y="377"/>
                  <a:pt x="7" y="471"/>
                  <a:pt x="0" y="569"/>
                </a:cubicBezTo>
                <a:lnTo>
                  <a:pt x="26" y="621"/>
                </a:lnTo>
                <a:cubicBezTo>
                  <a:pt x="38" y="565"/>
                  <a:pt x="42" y="494"/>
                  <a:pt x="45" y="395"/>
                </a:cubicBezTo>
                <a:cubicBezTo>
                  <a:pt x="49" y="346"/>
                  <a:pt x="49" y="290"/>
                  <a:pt x="49" y="223"/>
                </a:cubicBezTo>
                <a:lnTo>
                  <a:pt x="49" y="117"/>
                </a:lnTo>
                <a:cubicBezTo>
                  <a:pt x="53" y="79"/>
                  <a:pt x="53" y="42"/>
                  <a:pt x="53"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6"/>
          <p:cNvSpPr txBox="1"/>
          <p:nvPr>
            <p:ph type="ctrTitle"/>
          </p:nvPr>
        </p:nvSpPr>
        <p:spPr>
          <a:xfrm>
            <a:off x="2124375" y="366575"/>
            <a:ext cx="4895400" cy="94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ENROLLMENT PROCESS</a:t>
            </a:r>
            <a:endParaRPr/>
          </a:p>
        </p:txBody>
      </p:sp>
      <p:cxnSp>
        <p:nvCxnSpPr>
          <p:cNvPr id="1069" name="Google Shape;1069;p36"/>
          <p:cNvCxnSpPr/>
          <p:nvPr/>
        </p:nvCxnSpPr>
        <p:spPr>
          <a:xfrm rot="10800000">
            <a:off x="5425013" y="3085950"/>
            <a:ext cx="0" cy="304800"/>
          </a:xfrm>
          <a:prstGeom prst="straightConnector1">
            <a:avLst/>
          </a:prstGeom>
          <a:noFill/>
          <a:ln cap="flat" cmpd="sng" w="19050">
            <a:solidFill>
              <a:srgbClr val="434343"/>
            </a:solidFill>
            <a:prstDash val="solid"/>
            <a:round/>
            <a:headEnd len="med" w="med" type="none"/>
            <a:tailEnd len="med" w="med" type="oval"/>
          </a:ln>
        </p:spPr>
      </p:cxnSp>
      <p:sp>
        <p:nvSpPr>
          <p:cNvPr id="1070" name="Google Shape;1070;p36"/>
          <p:cNvSpPr/>
          <p:nvPr/>
        </p:nvSpPr>
        <p:spPr>
          <a:xfrm flipH="1" rot="-1091548">
            <a:off x="7636144" y="-401303"/>
            <a:ext cx="1879502" cy="1172608"/>
          </a:xfrm>
          <a:custGeom>
            <a:rect b="b" l="l" r="r" t="t"/>
            <a:pathLst>
              <a:path extrusionOk="0" h="24237" w="38848">
                <a:moveTo>
                  <a:pt x="13257" y="16088"/>
                </a:moveTo>
                <a:cubicBezTo>
                  <a:pt x="13411" y="16088"/>
                  <a:pt x="13573" y="16108"/>
                  <a:pt x="13746" y="16152"/>
                </a:cubicBezTo>
                <a:lnTo>
                  <a:pt x="13746" y="16152"/>
                </a:lnTo>
                <a:cubicBezTo>
                  <a:pt x="13062" y="16442"/>
                  <a:pt x="12360" y="16630"/>
                  <a:pt x="11679" y="16818"/>
                </a:cubicBezTo>
                <a:cubicBezTo>
                  <a:pt x="12157" y="16416"/>
                  <a:pt x="12635" y="16088"/>
                  <a:pt x="13257" y="16088"/>
                </a:cubicBezTo>
                <a:close/>
                <a:moveTo>
                  <a:pt x="23910" y="17770"/>
                </a:moveTo>
                <a:cubicBezTo>
                  <a:pt x="23384" y="18071"/>
                  <a:pt x="22857" y="18296"/>
                  <a:pt x="22331" y="18597"/>
                </a:cubicBezTo>
                <a:cubicBezTo>
                  <a:pt x="22657" y="17870"/>
                  <a:pt x="22757" y="17770"/>
                  <a:pt x="23910" y="17770"/>
                </a:cubicBezTo>
                <a:close/>
                <a:moveTo>
                  <a:pt x="24496" y="19535"/>
                </a:moveTo>
                <a:lnTo>
                  <a:pt x="24496" y="19535"/>
                </a:lnTo>
                <a:cubicBezTo>
                  <a:pt x="24476" y="19540"/>
                  <a:pt x="24456" y="19545"/>
                  <a:pt x="24436" y="19549"/>
                </a:cubicBezTo>
                <a:lnTo>
                  <a:pt x="24537" y="19549"/>
                </a:lnTo>
                <a:cubicBezTo>
                  <a:pt x="24521" y="19549"/>
                  <a:pt x="24508" y="19544"/>
                  <a:pt x="24496" y="19535"/>
                </a:cubicBezTo>
                <a:close/>
                <a:moveTo>
                  <a:pt x="33935" y="1"/>
                </a:moveTo>
                <a:cubicBezTo>
                  <a:pt x="33709" y="226"/>
                  <a:pt x="33509" y="427"/>
                  <a:pt x="33409" y="627"/>
                </a:cubicBezTo>
                <a:cubicBezTo>
                  <a:pt x="33208" y="527"/>
                  <a:pt x="33083" y="427"/>
                  <a:pt x="32882" y="326"/>
                </a:cubicBezTo>
                <a:lnTo>
                  <a:pt x="31003" y="1254"/>
                </a:lnTo>
                <a:cubicBezTo>
                  <a:pt x="29449" y="1880"/>
                  <a:pt x="27870" y="2507"/>
                  <a:pt x="26191" y="3133"/>
                </a:cubicBezTo>
                <a:cubicBezTo>
                  <a:pt x="26090" y="3133"/>
                  <a:pt x="26090" y="3459"/>
                  <a:pt x="26090" y="3559"/>
                </a:cubicBezTo>
                <a:cubicBezTo>
                  <a:pt x="26191" y="3559"/>
                  <a:pt x="26316" y="3459"/>
                  <a:pt x="26416" y="3459"/>
                </a:cubicBezTo>
                <a:lnTo>
                  <a:pt x="26416" y="3559"/>
                </a:lnTo>
                <a:lnTo>
                  <a:pt x="26090" y="3559"/>
                </a:lnTo>
                <a:cubicBezTo>
                  <a:pt x="25990" y="3660"/>
                  <a:pt x="25890" y="3760"/>
                  <a:pt x="25790" y="3760"/>
                </a:cubicBezTo>
                <a:cubicBezTo>
                  <a:pt x="24637" y="3985"/>
                  <a:pt x="23584" y="4186"/>
                  <a:pt x="22557" y="4386"/>
                </a:cubicBezTo>
                <a:lnTo>
                  <a:pt x="22557" y="4512"/>
                </a:lnTo>
                <a:cubicBezTo>
                  <a:pt x="21604" y="5239"/>
                  <a:pt x="20552" y="5239"/>
                  <a:pt x="19524" y="5339"/>
                </a:cubicBezTo>
                <a:cubicBezTo>
                  <a:pt x="19925" y="5138"/>
                  <a:pt x="20351" y="4913"/>
                  <a:pt x="20777" y="4813"/>
                </a:cubicBezTo>
                <a:lnTo>
                  <a:pt x="20777" y="4813"/>
                </a:lnTo>
                <a:cubicBezTo>
                  <a:pt x="19298" y="5013"/>
                  <a:pt x="18797" y="5239"/>
                  <a:pt x="18371" y="5640"/>
                </a:cubicBezTo>
                <a:cubicBezTo>
                  <a:pt x="18297" y="5619"/>
                  <a:pt x="18206" y="5609"/>
                  <a:pt x="18100" y="5609"/>
                </a:cubicBezTo>
                <a:cubicBezTo>
                  <a:pt x="17161" y="5609"/>
                  <a:pt x="15047" y="6373"/>
                  <a:pt x="13359" y="7319"/>
                </a:cubicBezTo>
                <a:lnTo>
                  <a:pt x="13785" y="7319"/>
                </a:lnTo>
                <a:lnTo>
                  <a:pt x="13785" y="7419"/>
                </a:lnTo>
                <a:cubicBezTo>
                  <a:pt x="13659" y="7419"/>
                  <a:pt x="13459" y="7319"/>
                  <a:pt x="13359" y="7319"/>
                </a:cubicBezTo>
                <a:cubicBezTo>
                  <a:pt x="12306" y="7745"/>
                  <a:pt x="11278" y="8046"/>
                  <a:pt x="10226" y="8371"/>
                </a:cubicBezTo>
                <a:cubicBezTo>
                  <a:pt x="7820" y="9299"/>
                  <a:pt x="5639" y="10151"/>
                  <a:pt x="3233" y="10978"/>
                </a:cubicBezTo>
                <a:cubicBezTo>
                  <a:pt x="2281" y="11404"/>
                  <a:pt x="1353" y="11805"/>
                  <a:pt x="727" y="12657"/>
                </a:cubicBezTo>
                <a:cubicBezTo>
                  <a:pt x="501" y="12958"/>
                  <a:pt x="201" y="13058"/>
                  <a:pt x="0" y="13284"/>
                </a:cubicBezTo>
                <a:cubicBezTo>
                  <a:pt x="501" y="13585"/>
                  <a:pt x="927" y="14011"/>
                  <a:pt x="1454" y="14412"/>
                </a:cubicBezTo>
                <a:cubicBezTo>
                  <a:pt x="1554" y="14537"/>
                  <a:pt x="1654" y="14637"/>
                  <a:pt x="1754" y="14637"/>
                </a:cubicBezTo>
                <a:cubicBezTo>
                  <a:pt x="3233" y="15264"/>
                  <a:pt x="4587" y="15890"/>
                  <a:pt x="5940" y="16517"/>
                </a:cubicBezTo>
                <a:cubicBezTo>
                  <a:pt x="6140" y="16818"/>
                  <a:pt x="6266" y="17244"/>
                  <a:pt x="6466" y="17544"/>
                </a:cubicBezTo>
                <a:cubicBezTo>
                  <a:pt x="6566" y="17444"/>
                  <a:pt x="6566" y="17344"/>
                  <a:pt x="6667" y="17344"/>
                </a:cubicBezTo>
                <a:cubicBezTo>
                  <a:pt x="6667" y="17344"/>
                  <a:pt x="6667" y="17444"/>
                  <a:pt x="6767" y="17544"/>
                </a:cubicBezTo>
                <a:lnTo>
                  <a:pt x="6466" y="17544"/>
                </a:lnTo>
                <a:cubicBezTo>
                  <a:pt x="6566" y="17670"/>
                  <a:pt x="6767" y="17770"/>
                  <a:pt x="6892" y="17870"/>
                </a:cubicBezTo>
                <a:lnTo>
                  <a:pt x="7820" y="17870"/>
                </a:lnTo>
                <a:cubicBezTo>
                  <a:pt x="7619" y="18171"/>
                  <a:pt x="7519" y="18397"/>
                  <a:pt x="7293" y="18697"/>
                </a:cubicBezTo>
                <a:cubicBezTo>
                  <a:pt x="7548" y="18697"/>
                  <a:pt x="7727" y="18835"/>
                  <a:pt x="7840" y="18835"/>
                </a:cubicBezTo>
                <a:cubicBezTo>
                  <a:pt x="7872" y="18835"/>
                  <a:pt x="7898" y="18825"/>
                  <a:pt x="7920" y="18798"/>
                </a:cubicBezTo>
                <a:cubicBezTo>
                  <a:pt x="8647" y="18697"/>
                  <a:pt x="9273" y="18397"/>
                  <a:pt x="9900" y="18171"/>
                </a:cubicBezTo>
                <a:cubicBezTo>
                  <a:pt x="10226" y="18296"/>
                  <a:pt x="10526" y="18497"/>
                  <a:pt x="10952" y="18697"/>
                </a:cubicBezTo>
                <a:cubicBezTo>
                  <a:pt x="10852" y="18296"/>
                  <a:pt x="10752" y="18071"/>
                  <a:pt x="10652" y="17770"/>
                </a:cubicBezTo>
                <a:cubicBezTo>
                  <a:pt x="10940" y="17770"/>
                  <a:pt x="11136" y="17770"/>
                  <a:pt x="11438" y="17682"/>
                </a:cubicBezTo>
                <a:lnTo>
                  <a:pt x="11438" y="17682"/>
                </a:lnTo>
                <a:cubicBezTo>
                  <a:pt x="11449" y="17710"/>
                  <a:pt x="11463" y="17739"/>
                  <a:pt x="11479" y="17770"/>
                </a:cubicBezTo>
                <a:lnTo>
                  <a:pt x="11479" y="17670"/>
                </a:lnTo>
                <a:cubicBezTo>
                  <a:pt x="11465" y="17674"/>
                  <a:pt x="11451" y="17678"/>
                  <a:pt x="11438" y="17682"/>
                </a:cubicBezTo>
                <a:lnTo>
                  <a:pt x="11438" y="17682"/>
                </a:lnTo>
                <a:cubicBezTo>
                  <a:pt x="11214" y="17143"/>
                  <a:pt x="11791" y="17139"/>
                  <a:pt x="12005" y="17043"/>
                </a:cubicBezTo>
                <a:cubicBezTo>
                  <a:pt x="13033" y="16617"/>
                  <a:pt x="14186" y="16291"/>
                  <a:pt x="15238" y="15991"/>
                </a:cubicBezTo>
                <a:cubicBezTo>
                  <a:pt x="15965" y="15790"/>
                  <a:pt x="16792" y="15665"/>
                  <a:pt x="17644" y="15564"/>
                </a:cubicBezTo>
                <a:lnTo>
                  <a:pt x="17644" y="15564"/>
                </a:lnTo>
                <a:cubicBezTo>
                  <a:pt x="17218" y="15991"/>
                  <a:pt x="16692" y="15991"/>
                  <a:pt x="16391" y="16291"/>
                </a:cubicBezTo>
                <a:cubicBezTo>
                  <a:pt x="15664" y="17244"/>
                  <a:pt x="14511" y="17244"/>
                  <a:pt x="13459" y="17670"/>
                </a:cubicBezTo>
                <a:cubicBezTo>
                  <a:pt x="12832" y="17971"/>
                  <a:pt x="12105" y="18071"/>
                  <a:pt x="11379" y="18171"/>
                </a:cubicBezTo>
                <a:cubicBezTo>
                  <a:pt x="11379" y="18296"/>
                  <a:pt x="11479" y="18397"/>
                  <a:pt x="11479" y="18397"/>
                </a:cubicBezTo>
                <a:cubicBezTo>
                  <a:pt x="11278" y="18923"/>
                  <a:pt x="10952" y="19424"/>
                  <a:pt x="10652" y="20176"/>
                </a:cubicBezTo>
                <a:lnTo>
                  <a:pt x="10652" y="20577"/>
                </a:lnTo>
                <a:cubicBezTo>
                  <a:pt x="10952" y="20677"/>
                  <a:pt x="11053" y="20677"/>
                  <a:pt x="11278" y="20677"/>
                </a:cubicBezTo>
                <a:cubicBezTo>
                  <a:pt x="11278" y="21003"/>
                  <a:pt x="11278" y="21304"/>
                  <a:pt x="11379" y="21529"/>
                </a:cubicBezTo>
                <a:cubicBezTo>
                  <a:pt x="11379" y="21630"/>
                  <a:pt x="11379" y="21730"/>
                  <a:pt x="11479" y="21830"/>
                </a:cubicBezTo>
                <a:cubicBezTo>
                  <a:pt x="11579" y="21830"/>
                  <a:pt x="11679" y="21930"/>
                  <a:pt x="11780" y="21930"/>
                </a:cubicBezTo>
                <a:cubicBezTo>
                  <a:pt x="12306" y="21830"/>
                  <a:pt x="12732" y="21730"/>
                  <a:pt x="13258" y="21630"/>
                </a:cubicBezTo>
                <a:lnTo>
                  <a:pt x="13258" y="21630"/>
                </a:lnTo>
                <a:cubicBezTo>
                  <a:pt x="13033" y="22056"/>
                  <a:pt x="13033" y="22256"/>
                  <a:pt x="12932" y="22457"/>
                </a:cubicBezTo>
                <a:lnTo>
                  <a:pt x="12832" y="22457"/>
                </a:lnTo>
                <a:cubicBezTo>
                  <a:pt x="13033" y="22557"/>
                  <a:pt x="13258" y="22557"/>
                  <a:pt x="13459" y="22557"/>
                </a:cubicBezTo>
                <a:cubicBezTo>
                  <a:pt x="13359" y="22783"/>
                  <a:pt x="13359" y="22883"/>
                  <a:pt x="13258" y="23083"/>
                </a:cubicBezTo>
                <a:cubicBezTo>
                  <a:pt x="13559" y="23184"/>
                  <a:pt x="13985" y="23309"/>
                  <a:pt x="14286" y="23309"/>
                </a:cubicBezTo>
                <a:cubicBezTo>
                  <a:pt x="14085" y="23610"/>
                  <a:pt x="13985" y="23810"/>
                  <a:pt x="13885" y="24036"/>
                </a:cubicBezTo>
                <a:cubicBezTo>
                  <a:pt x="13885" y="24136"/>
                  <a:pt x="13885" y="24136"/>
                  <a:pt x="13985" y="24236"/>
                </a:cubicBezTo>
                <a:cubicBezTo>
                  <a:pt x="14812" y="23935"/>
                  <a:pt x="15664" y="23610"/>
                  <a:pt x="16491" y="23309"/>
                </a:cubicBezTo>
                <a:cubicBezTo>
                  <a:pt x="16391" y="23184"/>
                  <a:pt x="16391" y="23184"/>
                  <a:pt x="16391" y="23083"/>
                </a:cubicBezTo>
                <a:cubicBezTo>
                  <a:pt x="16792" y="22557"/>
                  <a:pt x="17218" y="22056"/>
                  <a:pt x="17544" y="21529"/>
                </a:cubicBezTo>
                <a:cubicBezTo>
                  <a:pt x="18045" y="20903"/>
                  <a:pt x="18572" y="20477"/>
                  <a:pt x="19424" y="20276"/>
                </a:cubicBezTo>
                <a:cubicBezTo>
                  <a:pt x="20351" y="20051"/>
                  <a:pt x="21404" y="19850"/>
                  <a:pt x="22431" y="19650"/>
                </a:cubicBezTo>
                <a:cubicBezTo>
                  <a:pt x="23058" y="19424"/>
                  <a:pt x="23684" y="19424"/>
                  <a:pt x="24311" y="19324"/>
                </a:cubicBezTo>
                <a:cubicBezTo>
                  <a:pt x="24417" y="19324"/>
                  <a:pt x="24433" y="19484"/>
                  <a:pt x="24496" y="19535"/>
                </a:cubicBezTo>
                <a:lnTo>
                  <a:pt x="24496" y="19535"/>
                </a:lnTo>
                <a:cubicBezTo>
                  <a:pt x="26982" y="18913"/>
                  <a:pt x="29468" y="18291"/>
                  <a:pt x="31830" y="17670"/>
                </a:cubicBezTo>
                <a:cubicBezTo>
                  <a:pt x="32156" y="17544"/>
                  <a:pt x="32356" y="17344"/>
                  <a:pt x="32582" y="17244"/>
                </a:cubicBezTo>
                <a:cubicBezTo>
                  <a:pt x="32055" y="17143"/>
                  <a:pt x="31429" y="17043"/>
                  <a:pt x="30802" y="16818"/>
                </a:cubicBezTo>
                <a:lnTo>
                  <a:pt x="30802" y="16617"/>
                </a:lnTo>
                <a:cubicBezTo>
                  <a:pt x="31429" y="16417"/>
                  <a:pt x="32055" y="16191"/>
                  <a:pt x="32782" y="15991"/>
                </a:cubicBezTo>
                <a:cubicBezTo>
                  <a:pt x="32682" y="15564"/>
                  <a:pt x="32682" y="15163"/>
                  <a:pt x="32582" y="14737"/>
                </a:cubicBezTo>
                <a:cubicBezTo>
                  <a:pt x="32256" y="14637"/>
                  <a:pt x="31830" y="14537"/>
                  <a:pt x="31529" y="14537"/>
                </a:cubicBezTo>
                <a:lnTo>
                  <a:pt x="31529" y="14311"/>
                </a:lnTo>
                <a:cubicBezTo>
                  <a:pt x="32582" y="14011"/>
                  <a:pt x="33609" y="13685"/>
                  <a:pt x="34662" y="13484"/>
                </a:cubicBezTo>
                <a:cubicBezTo>
                  <a:pt x="34562" y="13058"/>
                  <a:pt x="34562" y="12757"/>
                  <a:pt x="34562" y="12532"/>
                </a:cubicBezTo>
                <a:cubicBezTo>
                  <a:pt x="34336" y="12231"/>
                  <a:pt x="34136" y="12031"/>
                  <a:pt x="34035" y="11905"/>
                </a:cubicBezTo>
                <a:cubicBezTo>
                  <a:pt x="33709" y="11805"/>
                  <a:pt x="33509" y="11705"/>
                  <a:pt x="33208" y="11605"/>
                </a:cubicBezTo>
                <a:cubicBezTo>
                  <a:pt x="33609" y="11404"/>
                  <a:pt x="34136" y="11279"/>
                  <a:pt x="34562" y="11179"/>
                </a:cubicBezTo>
                <a:cubicBezTo>
                  <a:pt x="34862" y="11078"/>
                  <a:pt x="35288" y="10878"/>
                  <a:pt x="35715" y="10778"/>
                </a:cubicBezTo>
                <a:lnTo>
                  <a:pt x="35589" y="10652"/>
                </a:lnTo>
                <a:cubicBezTo>
                  <a:pt x="35188" y="10652"/>
                  <a:pt x="34662" y="10778"/>
                  <a:pt x="34236" y="10878"/>
                </a:cubicBezTo>
                <a:lnTo>
                  <a:pt x="34236" y="10652"/>
                </a:lnTo>
                <a:cubicBezTo>
                  <a:pt x="35288" y="10452"/>
                  <a:pt x="36341" y="10251"/>
                  <a:pt x="37369" y="9925"/>
                </a:cubicBezTo>
                <a:cubicBezTo>
                  <a:pt x="37895" y="9299"/>
                  <a:pt x="38421" y="8772"/>
                  <a:pt x="38847" y="8271"/>
                </a:cubicBezTo>
                <a:cubicBezTo>
                  <a:pt x="38421" y="7745"/>
                  <a:pt x="38095" y="7519"/>
                  <a:pt x="37594" y="7519"/>
                </a:cubicBezTo>
                <a:cubicBezTo>
                  <a:pt x="36842" y="7745"/>
                  <a:pt x="36216" y="7845"/>
                  <a:pt x="35489" y="7945"/>
                </a:cubicBezTo>
                <a:cubicBezTo>
                  <a:pt x="35354" y="7997"/>
                  <a:pt x="35206" y="8022"/>
                  <a:pt x="35054" y="8022"/>
                </a:cubicBezTo>
                <a:cubicBezTo>
                  <a:pt x="34612" y="8022"/>
                  <a:pt x="34133" y="7811"/>
                  <a:pt x="33835" y="7419"/>
                </a:cubicBezTo>
                <a:cubicBezTo>
                  <a:pt x="32632" y="7766"/>
                  <a:pt x="31511" y="8378"/>
                  <a:pt x="30298" y="8378"/>
                </a:cubicBezTo>
                <a:cubicBezTo>
                  <a:pt x="30021" y="8378"/>
                  <a:pt x="29738" y="8346"/>
                  <a:pt x="29449" y="8271"/>
                </a:cubicBezTo>
                <a:cubicBezTo>
                  <a:pt x="28697" y="7845"/>
                  <a:pt x="28070" y="7519"/>
                  <a:pt x="27344" y="7219"/>
                </a:cubicBezTo>
                <a:lnTo>
                  <a:pt x="27344" y="6893"/>
                </a:lnTo>
                <a:cubicBezTo>
                  <a:pt x="28693" y="6527"/>
                  <a:pt x="29583" y="5097"/>
                  <a:pt x="31233" y="5097"/>
                </a:cubicBezTo>
                <a:cubicBezTo>
                  <a:pt x="31391" y="5097"/>
                  <a:pt x="31556" y="5110"/>
                  <a:pt x="31730" y="5138"/>
                </a:cubicBezTo>
                <a:cubicBezTo>
                  <a:pt x="31203" y="5539"/>
                  <a:pt x="30902" y="5765"/>
                  <a:pt x="30577" y="6066"/>
                </a:cubicBezTo>
                <a:cubicBezTo>
                  <a:pt x="31003" y="6066"/>
                  <a:pt x="31529" y="6166"/>
                  <a:pt x="32156" y="6392"/>
                </a:cubicBezTo>
                <a:cubicBezTo>
                  <a:pt x="32456" y="5965"/>
                  <a:pt x="32882" y="5539"/>
                  <a:pt x="33308" y="5138"/>
                </a:cubicBezTo>
                <a:cubicBezTo>
                  <a:pt x="32882" y="5138"/>
                  <a:pt x="32582" y="5239"/>
                  <a:pt x="32256" y="5239"/>
                </a:cubicBezTo>
                <a:cubicBezTo>
                  <a:pt x="32256" y="5138"/>
                  <a:pt x="32156" y="5138"/>
                  <a:pt x="32156" y="5013"/>
                </a:cubicBezTo>
                <a:cubicBezTo>
                  <a:pt x="32934" y="4865"/>
                  <a:pt x="33643" y="4593"/>
                  <a:pt x="34385" y="4593"/>
                </a:cubicBezTo>
                <a:cubicBezTo>
                  <a:pt x="34647" y="4593"/>
                  <a:pt x="34914" y="4627"/>
                  <a:pt x="35188" y="4712"/>
                </a:cubicBezTo>
                <a:lnTo>
                  <a:pt x="35715" y="4712"/>
                </a:lnTo>
                <a:cubicBezTo>
                  <a:pt x="36842" y="3760"/>
                  <a:pt x="37594" y="2632"/>
                  <a:pt x="37995" y="1153"/>
                </a:cubicBezTo>
                <a:cubicBezTo>
                  <a:pt x="37774" y="988"/>
                  <a:pt x="37546" y="913"/>
                  <a:pt x="37298" y="913"/>
                </a:cubicBezTo>
                <a:cubicBezTo>
                  <a:pt x="37095" y="913"/>
                  <a:pt x="36878" y="963"/>
                  <a:pt x="36642" y="1053"/>
                </a:cubicBezTo>
                <a:cubicBezTo>
                  <a:pt x="35815" y="1379"/>
                  <a:pt x="34963" y="1579"/>
                  <a:pt x="34035" y="1880"/>
                </a:cubicBezTo>
                <a:cubicBezTo>
                  <a:pt x="34461" y="1479"/>
                  <a:pt x="34762" y="1254"/>
                  <a:pt x="34963" y="1053"/>
                </a:cubicBezTo>
                <a:cubicBezTo>
                  <a:pt x="34562" y="627"/>
                  <a:pt x="34236" y="326"/>
                  <a:pt x="33935"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 name="Google Shape;1071;p36"/>
          <p:cNvGrpSpPr/>
          <p:nvPr/>
        </p:nvGrpSpPr>
        <p:grpSpPr>
          <a:xfrm flipH="1">
            <a:off x="8295288" y="464124"/>
            <a:ext cx="304056" cy="249939"/>
            <a:chOff x="3496102" y="1562976"/>
            <a:chExt cx="350902" cy="288447"/>
          </a:xfrm>
        </p:grpSpPr>
        <p:sp>
          <p:nvSpPr>
            <p:cNvPr id="1072" name="Google Shape;1072;p36"/>
            <p:cNvSpPr/>
            <p:nvPr/>
          </p:nvSpPr>
          <p:spPr>
            <a:xfrm>
              <a:off x="3843103" y="1635561"/>
              <a:ext cx="3901" cy="3901"/>
            </a:xfrm>
            <a:custGeom>
              <a:rect b="b" l="l" r="r" t="t"/>
              <a:pathLst>
                <a:path extrusionOk="0" h="202" w="202">
                  <a:moveTo>
                    <a:pt x="201" y="1"/>
                  </a:moveTo>
                  <a:cubicBezTo>
                    <a:pt x="101" y="101"/>
                    <a:pt x="101" y="101"/>
                    <a:pt x="1" y="101"/>
                  </a:cubicBezTo>
                  <a:cubicBezTo>
                    <a:pt x="1" y="201"/>
                    <a:pt x="1" y="201"/>
                    <a:pt x="101" y="201"/>
                  </a:cubicBezTo>
                  <a:lnTo>
                    <a:pt x="201" y="101"/>
                  </a:lnTo>
                  <a:lnTo>
                    <a:pt x="20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6"/>
            <p:cNvSpPr/>
            <p:nvPr/>
          </p:nvSpPr>
          <p:spPr>
            <a:xfrm>
              <a:off x="3502404" y="1597328"/>
              <a:ext cx="3901" cy="7763"/>
            </a:xfrm>
            <a:custGeom>
              <a:rect b="b" l="l" r="r" t="t"/>
              <a:pathLst>
                <a:path extrusionOk="0" h="402" w="202">
                  <a:moveTo>
                    <a:pt x="1" y="1"/>
                  </a:moveTo>
                  <a:lnTo>
                    <a:pt x="1" y="101"/>
                  </a:lnTo>
                  <a:cubicBezTo>
                    <a:pt x="1" y="194"/>
                    <a:pt x="88" y="287"/>
                    <a:pt x="180" y="300"/>
                  </a:cubicBezTo>
                  <a:lnTo>
                    <a:pt x="180" y="300"/>
                  </a:lnTo>
                  <a:cubicBezTo>
                    <a:pt x="146" y="198"/>
                    <a:pt x="73" y="73"/>
                    <a:pt x="1" y="1"/>
                  </a:cubicBezTo>
                  <a:close/>
                  <a:moveTo>
                    <a:pt x="180" y="300"/>
                  </a:moveTo>
                  <a:cubicBezTo>
                    <a:pt x="194" y="339"/>
                    <a:pt x="201" y="374"/>
                    <a:pt x="201" y="402"/>
                  </a:cubicBezTo>
                  <a:lnTo>
                    <a:pt x="201" y="301"/>
                  </a:lnTo>
                  <a:cubicBezTo>
                    <a:pt x="194" y="301"/>
                    <a:pt x="187" y="301"/>
                    <a:pt x="180" y="30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6"/>
            <p:cNvSpPr/>
            <p:nvPr/>
          </p:nvSpPr>
          <p:spPr>
            <a:xfrm>
              <a:off x="3629210" y="1687832"/>
              <a:ext cx="6295" cy="1950"/>
            </a:xfrm>
            <a:custGeom>
              <a:rect b="b" l="l" r="r" t="t"/>
              <a:pathLst>
                <a:path extrusionOk="0" h="101" w="326">
                  <a:moveTo>
                    <a:pt x="0" y="0"/>
                  </a:moveTo>
                  <a:cubicBezTo>
                    <a:pt x="100" y="101"/>
                    <a:pt x="201" y="101"/>
                    <a:pt x="326" y="101"/>
                  </a:cubicBezTo>
                  <a:cubicBezTo>
                    <a:pt x="201" y="101"/>
                    <a:pt x="100" y="0"/>
                    <a:pt x="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6"/>
            <p:cNvSpPr/>
            <p:nvPr/>
          </p:nvSpPr>
          <p:spPr>
            <a:xfrm>
              <a:off x="3649524" y="1712027"/>
              <a:ext cx="3901" cy="1950"/>
            </a:xfrm>
            <a:custGeom>
              <a:rect b="b" l="l" r="r" t="t"/>
              <a:pathLst>
                <a:path extrusionOk="0" h="101" w="202">
                  <a:moveTo>
                    <a:pt x="101" y="0"/>
                  </a:moveTo>
                  <a:lnTo>
                    <a:pt x="1" y="101"/>
                  </a:lnTo>
                  <a:lnTo>
                    <a:pt x="201" y="101"/>
                  </a:lnTo>
                  <a:cubicBezTo>
                    <a:pt x="201" y="0"/>
                    <a:pt x="201" y="0"/>
                    <a:pt x="10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6"/>
            <p:cNvSpPr/>
            <p:nvPr/>
          </p:nvSpPr>
          <p:spPr>
            <a:xfrm>
              <a:off x="3496109" y="1578945"/>
              <a:ext cx="19" cy="1950"/>
            </a:xfrm>
            <a:custGeom>
              <a:rect b="b" l="l" r="r" t="t"/>
              <a:pathLst>
                <a:path extrusionOk="0" h="101" w="1">
                  <a:moveTo>
                    <a:pt x="1" y="100"/>
                  </a:moveTo>
                  <a:lnTo>
                    <a:pt x="1" y="100"/>
                  </a:lnTo>
                  <a:lnTo>
                    <a:pt x="1" y="0"/>
                  </a:lnTo>
                  <a:lnTo>
                    <a:pt x="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6"/>
            <p:cNvSpPr/>
            <p:nvPr/>
          </p:nvSpPr>
          <p:spPr>
            <a:xfrm>
              <a:off x="3635486" y="1688913"/>
              <a:ext cx="1970" cy="869"/>
            </a:xfrm>
            <a:custGeom>
              <a:rect b="b" l="l" r="r" t="t"/>
              <a:pathLst>
                <a:path extrusionOk="0" h="45" w="102">
                  <a:moveTo>
                    <a:pt x="98" y="0"/>
                  </a:moveTo>
                  <a:cubicBezTo>
                    <a:pt x="90" y="0"/>
                    <a:pt x="68" y="45"/>
                    <a:pt x="1" y="45"/>
                  </a:cubicBezTo>
                  <a:lnTo>
                    <a:pt x="101" y="45"/>
                  </a:lnTo>
                  <a:cubicBezTo>
                    <a:pt x="101" y="11"/>
                    <a:pt x="101" y="0"/>
                    <a:pt x="9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6"/>
            <p:cNvSpPr/>
            <p:nvPr/>
          </p:nvSpPr>
          <p:spPr>
            <a:xfrm>
              <a:off x="3671788" y="1667982"/>
              <a:ext cx="1950" cy="1950"/>
            </a:xfrm>
            <a:custGeom>
              <a:rect b="b" l="l" r="r" t="t"/>
              <a:pathLst>
                <a:path extrusionOk="0" h="101" w="101">
                  <a:moveTo>
                    <a:pt x="1" y="101"/>
                  </a:moveTo>
                  <a:cubicBezTo>
                    <a:pt x="1" y="101"/>
                    <a:pt x="1" y="1"/>
                    <a:pt x="101" y="1"/>
                  </a:cubicBezTo>
                  <a:cubicBezTo>
                    <a:pt x="1" y="1"/>
                    <a:pt x="1" y="101"/>
                    <a:pt x="1" y="10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6"/>
            <p:cNvSpPr/>
            <p:nvPr/>
          </p:nvSpPr>
          <p:spPr>
            <a:xfrm>
              <a:off x="3687757" y="1722184"/>
              <a:ext cx="19" cy="19"/>
            </a:xfrm>
            <a:custGeom>
              <a:rect b="b" l="l" r="r" t="t"/>
              <a:pathLst>
                <a:path extrusionOk="0" h="1" w="1">
                  <a:moveTo>
                    <a:pt x="1" y="1"/>
                  </a:move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6"/>
            <p:cNvSpPr/>
            <p:nvPr/>
          </p:nvSpPr>
          <p:spPr>
            <a:xfrm>
              <a:off x="3687757" y="1722184"/>
              <a:ext cx="19" cy="19"/>
            </a:xfrm>
            <a:custGeom>
              <a:rect b="b" l="l" r="r" t="t"/>
              <a:pathLst>
                <a:path extrusionOk="0" h="1" w="1">
                  <a:moveTo>
                    <a:pt x="1" y="1"/>
                  </a:move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6"/>
            <p:cNvSpPr/>
            <p:nvPr/>
          </p:nvSpPr>
          <p:spPr>
            <a:xfrm>
              <a:off x="3526599" y="1645718"/>
              <a:ext cx="19" cy="1970"/>
            </a:xfrm>
            <a:custGeom>
              <a:rect b="b" l="l" r="r" t="t"/>
              <a:pathLst>
                <a:path extrusionOk="0" h="102" w="1">
                  <a:moveTo>
                    <a:pt x="1" y="101"/>
                  </a:moveTo>
                  <a:lnTo>
                    <a:pt x="1" y="101"/>
                  </a:ln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6"/>
            <p:cNvSpPr/>
            <p:nvPr/>
          </p:nvSpPr>
          <p:spPr>
            <a:xfrm>
              <a:off x="3556606" y="1677656"/>
              <a:ext cx="19" cy="19"/>
            </a:xfrm>
            <a:custGeom>
              <a:rect b="b" l="l" r="r" t="t"/>
              <a:pathLst>
                <a:path extrusionOk="0" h="1" w="1">
                  <a:moveTo>
                    <a:pt x="1" y="1"/>
                  </a:move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6"/>
            <p:cNvSpPr/>
            <p:nvPr/>
          </p:nvSpPr>
          <p:spPr>
            <a:xfrm>
              <a:off x="3496102" y="1694413"/>
              <a:ext cx="19" cy="19"/>
            </a:xfrm>
            <a:custGeom>
              <a:rect b="b" l="l" r="r" t="t"/>
              <a:pathLst>
                <a:path extrusionOk="0" h="1" w="1">
                  <a:moveTo>
                    <a:pt x="0" y="1"/>
                  </a:move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6"/>
            <p:cNvSpPr/>
            <p:nvPr/>
          </p:nvSpPr>
          <p:spPr>
            <a:xfrm>
              <a:off x="3576939" y="1677656"/>
              <a:ext cx="19" cy="19"/>
            </a:xfrm>
            <a:custGeom>
              <a:rect b="b" l="l" r="r" t="t"/>
              <a:pathLst>
                <a:path extrusionOk="0" h="1" w="1">
                  <a:moveTo>
                    <a:pt x="0" y="1"/>
                  </a:moveTo>
                  <a:lnTo>
                    <a:pt x="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6"/>
            <p:cNvSpPr/>
            <p:nvPr/>
          </p:nvSpPr>
          <p:spPr>
            <a:xfrm>
              <a:off x="3754066" y="1603333"/>
              <a:ext cx="34372" cy="38060"/>
            </a:xfrm>
            <a:custGeom>
              <a:rect b="b" l="l" r="r" t="t"/>
              <a:pathLst>
                <a:path extrusionOk="0" h="1971" w="1780">
                  <a:moveTo>
                    <a:pt x="899" y="1"/>
                  </a:moveTo>
                  <a:cubicBezTo>
                    <a:pt x="500" y="1"/>
                    <a:pt x="258" y="379"/>
                    <a:pt x="0" y="617"/>
                  </a:cubicBezTo>
                  <a:cubicBezTo>
                    <a:pt x="126" y="1870"/>
                    <a:pt x="226" y="1970"/>
                    <a:pt x="953" y="1970"/>
                  </a:cubicBezTo>
                  <a:cubicBezTo>
                    <a:pt x="1053" y="1770"/>
                    <a:pt x="1153" y="1670"/>
                    <a:pt x="1379" y="1344"/>
                  </a:cubicBezTo>
                  <a:cubicBezTo>
                    <a:pt x="1479" y="943"/>
                    <a:pt x="1780" y="416"/>
                    <a:pt x="1254" y="91"/>
                  </a:cubicBezTo>
                  <a:cubicBezTo>
                    <a:pt x="1122" y="27"/>
                    <a:pt x="1005" y="1"/>
                    <a:pt x="89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6"/>
            <p:cNvSpPr/>
            <p:nvPr/>
          </p:nvSpPr>
          <p:spPr>
            <a:xfrm>
              <a:off x="3556606" y="1623454"/>
              <a:ext cx="32441" cy="42134"/>
            </a:xfrm>
            <a:custGeom>
              <a:rect b="b" l="l" r="r" t="t"/>
              <a:pathLst>
                <a:path extrusionOk="0" h="2182" w="1680">
                  <a:moveTo>
                    <a:pt x="1154" y="1"/>
                  </a:moveTo>
                  <a:cubicBezTo>
                    <a:pt x="828" y="201"/>
                    <a:pt x="427" y="427"/>
                    <a:pt x="1" y="628"/>
                  </a:cubicBezTo>
                  <a:cubicBezTo>
                    <a:pt x="101" y="1354"/>
                    <a:pt x="101" y="1981"/>
                    <a:pt x="953" y="2181"/>
                  </a:cubicBezTo>
                  <a:cubicBezTo>
                    <a:pt x="1154" y="1981"/>
                    <a:pt x="1354" y="1680"/>
                    <a:pt x="1580" y="1555"/>
                  </a:cubicBezTo>
                  <a:cubicBezTo>
                    <a:pt x="1680" y="928"/>
                    <a:pt x="1580" y="527"/>
                    <a:pt x="115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6"/>
            <p:cNvSpPr/>
            <p:nvPr/>
          </p:nvSpPr>
          <p:spPr>
            <a:xfrm>
              <a:off x="3620985" y="1622199"/>
              <a:ext cx="32441" cy="37577"/>
            </a:xfrm>
            <a:custGeom>
              <a:rect b="b" l="l" r="r" t="t"/>
              <a:pathLst>
                <a:path extrusionOk="0" h="1946" w="1680">
                  <a:moveTo>
                    <a:pt x="1026" y="0"/>
                  </a:moveTo>
                  <a:cubicBezTo>
                    <a:pt x="834" y="0"/>
                    <a:pt x="617" y="49"/>
                    <a:pt x="426" y="166"/>
                  </a:cubicBezTo>
                  <a:cubicBezTo>
                    <a:pt x="0" y="492"/>
                    <a:pt x="226" y="1520"/>
                    <a:pt x="1053" y="1946"/>
                  </a:cubicBezTo>
                  <a:cubicBezTo>
                    <a:pt x="1153" y="1745"/>
                    <a:pt x="1253" y="1520"/>
                    <a:pt x="1479" y="1319"/>
                  </a:cubicBezTo>
                  <a:cubicBezTo>
                    <a:pt x="1679" y="993"/>
                    <a:pt x="1679" y="266"/>
                    <a:pt x="1379" y="66"/>
                  </a:cubicBezTo>
                  <a:cubicBezTo>
                    <a:pt x="1285" y="24"/>
                    <a:pt x="1162" y="0"/>
                    <a:pt x="102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6"/>
            <p:cNvSpPr/>
            <p:nvPr/>
          </p:nvSpPr>
          <p:spPr>
            <a:xfrm>
              <a:off x="3629210" y="1754604"/>
              <a:ext cx="32441" cy="36322"/>
            </a:xfrm>
            <a:custGeom>
              <a:rect b="b" l="l" r="r" t="t"/>
              <a:pathLst>
                <a:path extrusionOk="0" h="1881" w="1680">
                  <a:moveTo>
                    <a:pt x="1253" y="1"/>
                  </a:moveTo>
                  <a:cubicBezTo>
                    <a:pt x="827" y="101"/>
                    <a:pt x="526" y="201"/>
                    <a:pt x="201" y="302"/>
                  </a:cubicBezTo>
                  <a:cubicBezTo>
                    <a:pt x="326" y="928"/>
                    <a:pt x="0" y="1555"/>
                    <a:pt x="827" y="1881"/>
                  </a:cubicBezTo>
                  <a:cubicBezTo>
                    <a:pt x="1354" y="1555"/>
                    <a:pt x="1679" y="1254"/>
                    <a:pt x="1579" y="527"/>
                  </a:cubicBezTo>
                  <a:cubicBezTo>
                    <a:pt x="1579" y="402"/>
                    <a:pt x="1354" y="302"/>
                    <a:pt x="12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6"/>
            <p:cNvSpPr/>
            <p:nvPr/>
          </p:nvSpPr>
          <p:spPr>
            <a:xfrm>
              <a:off x="3699864" y="1736222"/>
              <a:ext cx="32441" cy="36322"/>
            </a:xfrm>
            <a:custGeom>
              <a:rect b="b" l="l" r="r" t="t"/>
              <a:pathLst>
                <a:path extrusionOk="0" h="1881" w="1680">
                  <a:moveTo>
                    <a:pt x="1053" y="1"/>
                  </a:moveTo>
                  <a:cubicBezTo>
                    <a:pt x="827" y="101"/>
                    <a:pt x="527" y="226"/>
                    <a:pt x="201" y="326"/>
                  </a:cubicBezTo>
                  <a:cubicBezTo>
                    <a:pt x="201" y="853"/>
                    <a:pt x="0" y="1479"/>
                    <a:pt x="527" y="1880"/>
                  </a:cubicBezTo>
                  <a:cubicBezTo>
                    <a:pt x="1053" y="1780"/>
                    <a:pt x="1354" y="1354"/>
                    <a:pt x="1454" y="953"/>
                  </a:cubicBezTo>
                  <a:cubicBezTo>
                    <a:pt x="1680" y="527"/>
                    <a:pt x="1454" y="326"/>
                    <a:pt x="10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6"/>
            <p:cNvSpPr/>
            <p:nvPr/>
          </p:nvSpPr>
          <p:spPr>
            <a:xfrm>
              <a:off x="3725990" y="1667653"/>
              <a:ext cx="28096" cy="34237"/>
            </a:xfrm>
            <a:custGeom>
              <a:rect b="b" l="l" r="r" t="t"/>
              <a:pathLst>
                <a:path extrusionOk="0" h="1773" w="1455">
                  <a:moveTo>
                    <a:pt x="833" y="1"/>
                  </a:moveTo>
                  <a:cubicBezTo>
                    <a:pt x="473" y="1"/>
                    <a:pt x="244" y="295"/>
                    <a:pt x="1" y="519"/>
                  </a:cubicBezTo>
                  <a:cubicBezTo>
                    <a:pt x="1" y="1471"/>
                    <a:pt x="1" y="1471"/>
                    <a:pt x="427" y="1772"/>
                  </a:cubicBezTo>
                  <a:cubicBezTo>
                    <a:pt x="1254" y="1471"/>
                    <a:pt x="1454" y="1045"/>
                    <a:pt x="1254" y="118"/>
                  </a:cubicBezTo>
                  <a:cubicBezTo>
                    <a:pt x="1094" y="35"/>
                    <a:pt x="956" y="1"/>
                    <a:pt x="83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6"/>
            <p:cNvSpPr/>
            <p:nvPr/>
          </p:nvSpPr>
          <p:spPr>
            <a:xfrm>
              <a:off x="3575008" y="1768739"/>
              <a:ext cx="30027" cy="32190"/>
            </a:xfrm>
            <a:custGeom>
              <a:rect b="b" l="l" r="r" t="t"/>
              <a:pathLst>
                <a:path extrusionOk="0" h="1667" w="1555">
                  <a:moveTo>
                    <a:pt x="782" y="0"/>
                  </a:moveTo>
                  <a:cubicBezTo>
                    <a:pt x="531" y="0"/>
                    <a:pt x="296" y="152"/>
                    <a:pt x="0" y="522"/>
                  </a:cubicBezTo>
                  <a:cubicBezTo>
                    <a:pt x="0" y="723"/>
                    <a:pt x="100" y="923"/>
                    <a:pt x="100" y="1149"/>
                  </a:cubicBezTo>
                  <a:lnTo>
                    <a:pt x="100" y="1249"/>
                  </a:lnTo>
                  <a:cubicBezTo>
                    <a:pt x="231" y="1528"/>
                    <a:pt x="416" y="1667"/>
                    <a:pt x="612" y="1667"/>
                  </a:cubicBezTo>
                  <a:cubicBezTo>
                    <a:pt x="716" y="1667"/>
                    <a:pt x="823" y="1628"/>
                    <a:pt x="927" y="1550"/>
                  </a:cubicBezTo>
                  <a:cubicBezTo>
                    <a:pt x="1454" y="1249"/>
                    <a:pt x="1554" y="823"/>
                    <a:pt x="1354" y="196"/>
                  </a:cubicBezTo>
                  <a:cubicBezTo>
                    <a:pt x="1138" y="73"/>
                    <a:pt x="956" y="0"/>
                    <a:pt x="78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6"/>
            <p:cNvSpPr/>
            <p:nvPr/>
          </p:nvSpPr>
          <p:spPr>
            <a:xfrm>
              <a:off x="3604034" y="1690002"/>
              <a:ext cx="28096" cy="34372"/>
            </a:xfrm>
            <a:custGeom>
              <a:rect b="b" l="l" r="r" t="t"/>
              <a:pathLst>
                <a:path extrusionOk="0" h="1780" w="1455">
                  <a:moveTo>
                    <a:pt x="1254" y="0"/>
                  </a:moveTo>
                  <a:cubicBezTo>
                    <a:pt x="627" y="0"/>
                    <a:pt x="301" y="100"/>
                    <a:pt x="1" y="526"/>
                  </a:cubicBezTo>
                  <a:cubicBezTo>
                    <a:pt x="201" y="927"/>
                    <a:pt x="101" y="1554"/>
                    <a:pt x="727" y="1780"/>
                  </a:cubicBezTo>
                  <a:cubicBezTo>
                    <a:pt x="1254" y="1454"/>
                    <a:pt x="1354" y="1028"/>
                    <a:pt x="1454" y="526"/>
                  </a:cubicBezTo>
                  <a:cubicBezTo>
                    <a:pt x="1454" y="401"/>
                    <a:pt x="1354" y="301"/>
                    <a:pt x="1354" y="201"/>
                  </a:cubicBezTo>
                  <a:cubicBezTo>
                    <a:pt x="1354" y="201"/>
                    <a:pt x="1254" y="100"/>
                    <a:pt x="125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6"/>
            <p:cNvSpPr/>
            <p:nvPr/>
          </p:nvSpPr>
          <p:spPr>
            <a:xfrm>
              <a:off x="3740028" y="1790907"/>
              <a:ext cx="34372" cy="28849"/>
            </a:xfrm>
            <a:custGeom>
              <a:rect b="b" l="l" r="r" t="t"/>
              <a:pathLst>
                <a:path extrusionOk="0" h="1494" w="1780">
                  <a:moveTo>
                    <a:pt x="527" y="1"/>
                  </a:moveTo>
                  <a:cubicBezTo>
                    <a:pt x="427" y="101"/>
                    <a:pt x="226" y="301"/>
                    <a:pt x="1" y="402"/>
                  </a:cubicBezTo>
                  <a:cubicBezTo>
                    <a:pt x="101" y="728"/>
                    <a:pt x="226" y="1028"/>
                    <a:pt x="226" y="1354"/>
                  </a:cubicBezTo>
                  <a:cubicBezTo>
                    <a:pt x="451" y="1444"/>
                    <a:pt x="641" y="1494"/>
                    <a:pt x="809" y="1494"/>
                  </a:cubicBezTo>
                  <a:cubicBezTo>
                    <a:pt x="1015" y="1494"/>
                    <a:pt x="1188" y="1419"/>
                    <a:pt x="1354" y="1254"/>
                  </a:cubicBezTo>
                  <a:cubicBezTo>
                    <a:pt x="1680" y="928"/>
                    <a:pt x="1780" y="627"/>
                    <a:pt x="1479" y="101"/>
                  </a:cubicBezTo>
                  <a:cubicBezTo>
                    <a:pt x="1254" y="101"/>
                    <a:pt x="953" y="1"/>
                    <a:pt x="52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6"/>
            <p:cNvSpPr/>
            <p:nvPr/>
          </p:nvSpPr>
          <p:spPr>
            <a:xfrm>
              <a:off x="3772449" y="1716391"/>
              <a:ext cx="30027" cy="31958"/>
            </a:xfrm>
            <a:custGeom>
              <a:rect b="b" l="l" r="r" t="t"/>
              <a:pathLst>
                <a:path extrusionOk="0" h="1655" w="1555">
                  <a:moveTo>
                    <a:pt x="527" y="0"/>
                  </a:moveTo>
                  <a:cubicBezTo>
                    <a:pt x="427" y="201"/>
                    <a:pt x="201" y="401"/>
                    <a:pt x="1" y="627"/>
                  </a:cubicBezTo>
                  <a:cubicBezTo>
                    <a:pt x="101" y="1128"/>
                    <a:pt x="201" y="1554"/>
                    <a:pt x="828" y="1654"/>
                  </a:cubicBezTo>
                  <a:cubicBezTo>
                    <a:pt x="1053" y="1353"/>
                    <a:pt x="1354" y="1028"/>
                    <a:pt x="1555" y="827"/>
                  </a:cubicBezTo>
                  <a:cubicBezTo>
                    <a:pt x="1354" y="100"/>
                    <a:pt x="1354" y="0"/>
                    <a:pt x="52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6"/>
            <p:cNvSpPr/>
            <p:nvPr/>
          </p:nvSpPr>
          <p:spPr>
            <a:xfrm>
              <a:off x="3665493" y="1562976"/>
              <a:ext cx="28096" cy="32441"/>
            </a:xfrm>
            <a:custGeom>
              <a:rect b="b" l="l" r="r" t="t"/>
              <a:pathLst>
                <a:path extrusionOk="0" h="1680" w="1455">
                  <a:moveTo>
                    <a:pt x="627" y="0"/>
                  </a:moveTo>
                  <a:cubicBezTo>
                    <a:pt x="327" y="0"/>
                    <a:pt x="1" y="301"/>
                    <a:pt x="101" y="827"/>
                  </a:cubicBezTo>
                  <a:cubicBezTo>
                    <a:pt x="101" y="1153"/>
                    <a:pt x="201" y="1554"/>
                    <a:pt x="728" y="1679"/>
                  </a:cubicBezTo>
                  <a:cubicBezTo>
                    <a:pt x="953" y="1554"/>
                    <a:pt x="1054" y="1454"/>
                    <a:pt x="1254" y="1253"/>
                  </a:cubicBezTo>
                  <a:cubicBezTo>
                    <a:pt x="1254" y="1153"/>
                    <a:pt x="1354" y="927"/>
                    <a:pt x="1354" y="827"/>
                  </a:cubicBezTo>
                  <a:cubicBezTo>
                    <a:pt x="1455" y="426"/>
                    <a:pt x="1054" y="0"/>
                    <a:pt x="62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6"/>
            <p:cNvSpPr/>
            <p:nvPr/>
          </p:nvSpPr>
          <p:spPr>
            <a:xfrm>
              <a:off x="3661631" y="1679722"/>
              <a:ext cx="30027" cy="30394"/>
            </a:xfrm>
            <a:custGeom>
              <a:rect b="b" l="l" r="r" t="t"/>
              <a:pathLst>
                <a:path extrusionOk="0" h="1574" w="1555">
                  <a:moveTo>
                    <a:pt x="702" y="1"/>
                  </a:moveTo>
                  <a:cubicBezTo>
                    <a:pt x="520" y="1"/>
                    <a:pt x="364" y="107"/>
                    <a:pt x="101" y="320"/>
                  </a:cubicBezTo>
                  <a:cubicBezTo>
                    <a:pt x="0" y="846"/>
                    <a:pt x="301" y="1272"/>
                    <a:pt x="627" y="1573"/>
                  </a:cubicBezTo>
                  <a:cubicBezTo>
                    <a:pt x="1354" y="1373"/>
                    <a:pt x="1554" y="1047"/>
                    <a:pt x="1454" y="320"/>
                  </a:cubicBezTo>
                  <a:cubicBezTo>
                    <a:pt x="1091" y="107"/>
                    <a:pt x="884" y="1"/>
                    <a:pt x="70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6"/>
            <p:cNvSpPr/>
            <p:nvPr/>
          </p:nvSpPr>
          <p:spPr>
            <a:xfrm>
              <a:off x="3691638" y="1615228"/>
              <a:ext cx="30510" cy="34391"/>
            </a:xfrm>
            <a:custGeom>
              <a:rect b="b" l="l" r="r" t="t"/>
              <a:pathLst>
                <a:path extrusionOk="0" h="1781" w="1580">
                  <a:moveTo>
                    <a:pt x="953" y="1"/>
                  </a:moveTo>
                  <a:lnTo>
                    <a:pt x="953" y="1"/>
                  </a:lnTo>
                  <a:cubicBezTo>
                    <a:pt x="627" y="101"/>
                    <a:pt x="326" y="226"/>
                    <a:pt x="101" y="327"/>
                  </a:cubicBezTo>
                  <a:cubicBezTo>
                    <a:pt x="0" y="1254"/>
                    <a:pt x="0" y="1480"/>
                    <a:pt x="527" y="1780"/>
                  </a:cubicBezTo>
                  <a:cubicBezTo>
                    <a:pt x="1479" y="1154"/>
                    <a:pt x="1579" y="627"/>
                    <a:pt x="9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6"/>
            <p:cNvSpPr/>
            <p:nvPr/>
          </p:nvSpPr>
          <p:spPr>
            <a:xfrm>
              <a:off x="3677600" y="1813170"/>
              <a:ext cx="30510" cy="28096"/>
            </a:xfrm>
            <a:custGeom>
              <a:rect b="b" l="l" r="r" t="t"/>
              <a:pathLst>
                <a:path extrusionOk="0" h="1455" w="1580">
                  <a:moveTo>
                    <a:pt x="1053" y="1"/>
                  </a:moveTo>
                  <a:cubicBezTo>
                    <a:pt x="727" y="101"/>
                    <a:pt x="527" y="101"/>
                    <a:pt x="326" y="101"/>
                  </a:cubicBezTo>
                  <a:cubicBezTo>
                    <a:pt x="201" y="201"/>
                    <a:pt x="101" y="402"/>
                    <a:pt x="0" y="502"/>
                  </a:cubicBezTo>
                  <a:cubicBezTo>
                    <a:pt x="201" y="928"/>
                    <a:pt x="201" y="1354"/>
                    <a:pt x="828" y="1454"/>
                  </a:cubicBezTo>
                  <a:cubicBezTo>
                    <a:pt x="1053" y="1254"/>
                    <a:pt x="1254" y="928"/>
                    <a:pt x="1579" y="627"/>
                  </a:cubicBezTo>
                  <a:cubicBezTo>
                    <a:pt x="1354" y="402"/>
                    <a:pt x="1153" y="201"/>
                    <a:pt x="10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6"/>
            <p:cNvSpPr/>
            <p:nvPr/>
          </p:nvSpPr>
          <p:spPr>
            <a:xfrm>
              <a:off x="3589027" y="1582402"/>
              <a:ext cx="28096" cy="25103"/>
            </a:xfrm>
            <a:custGeom>
              <a:rect b="b" l="l" r="r" t="t"/>
              <a:pathLst>
                <a:path extrusionOk="0" h="1300" w="1455">
                  <a:moveTo>
                    <a:pt x="704" y="0"/>
                  </a:moveTo>
                  <a:cubicBezTo>
                    <a:pt x="283" y="0"/>
                    <a:pt x="227" y="146"/>
                    <a:pt x="1" y="448"/>
                  </a:cubicBezTo>
                  <a:cubicBezTo>
                    <a:pt x="302" y="1300"/>
                    <a:pt x="302" y="1300"/>
                    <a:pt x="928" y="1300"/>
                  </a:cubicBezTo>
                  <a:cubicBezTo>
                    <a:pt x="1029" y="1175"/>
                    <a:pt x="1154" y="1074"/>
                    <a:pt x="1455" y="874"/>
                  </a:cubicBezTo>
                  <a:cubicBezTo>
                    <a:pt x="1354" y="548"/>
                    <a:pt x="1354" y="247"/>
                    <a:pt x="1254" y="47"/>
                  </a:cubicBezTo>
                  <a:cubicBezTo>
                    <a:pt x="1019" y="16"/>
                    <a:pt x="842" y="0"/>
                    <a:pt x="70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6"/>
            <p:cNvSpPr/>
            <p:nvPr/>
          </p:nvSpPr>
          <p:spPr>
            <a:xfrm>
              <a:off x="3724059" y="1562976"/>
              <a:ext cx="26146" cy="28077"/>
            </a:xfrm>
            <a:custGeom>
              <a:rect b="b" l="l" r="r" t="t"/>
              <a:pathLst>
                <a:path extrusionOk="0" h="1454" w="1354">
                  <a:moveTo>
                    <a:pt x="1153" y="0"/>
                  </a:moveTo>
                  <a:cubicBezTo>
                    <a:pt x="727" y="0"/>
                    <a:pt x="527" y="100"/>
                    <a:pt x="201" y="100"/>
                  </a:cubicBezTo>
                  <a:cubicBezTo>
                    <a:pt x="0" y="927"/>
                    <a:pt x="101" y="1253"/>
                    <a:pt x="727" y="1454"/>
                  </a:cubicBezTo>
                  <a:cubicBezTo>
                    <a:pt x="928" y="1253"/>
                    <a:pt x="1153" y="1153"/>
                    <a:pt x="1354" y="927"/>
                  </a:cubicBezTo>
                  <a:cubicBezTo>
                    <a:pt x="1254" y="627"/>
                    <a:pt x="1254" y="301"/>
                    <a:pt x="115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6"/>
            <p:cNvSpPr/>
            <p:nvPr/>
          </p:nvSpPr>
          <p:spPr>
            <a:xfrm>
              <a:off x="3627260" y="1826127"/>
              <a:ext cx="24234" cy="25296"/>
            </a:xfrm>
            <a:custGeom>
              <a:rect b="b" l="l" r="r" t="t"/>
              <a:pathLst>
                <a:path extrusionOk="0" h="1310" w="1255">
                  <a:moveTo>
                    <a:pt x="732" y="1"/>
                  </a:moveTo>
                  <a:cubicBezTo>
                    <a:pt x="458" y="1"/>
                    <a:pt x="201" y="90"/>
                    <a:pt x="1" y="357"/>
                  </a:cubicBezTo>
                  <a:cubicBezTo>
                    <a:pt x="1" y="783"/>
                    <a:pt x="1" y="1084"/>
                    <a:pt x="527" y="1310"/>
                  </a:cubicBezTo>
                  <a:cubicBezTo>
                    <a:pt x="1154" y="883"/>
                    <a:pt x="1254" y="683"/>
                    <a:pt x="1154" y="56"/>
                  </a:cubicBezTo>
                  <a:cubicBezTo>
                    <a:pt x="1012" y="23"/>
                    <a:pt x="870" y="1"/>
                    <a:pt x="73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 name="Google Shape;1102;p36"/>
          <p:cNvSpPr/>
          <p:nvPr/>
        </p:nvSpPr>
        <p:spPr>
          <a:xfrm>
            <a:off x="1232925" y="1914351"/>
            <a:ext cx="1194620" cy="1316247"/>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FF8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6"/>
          <p:cNvSpPr txBox="1"/>
          <p:nvPr>
            <p:ph idx="4294967295" type="subTitle"/>
          </p:nvPr>
        </p:nvSpPr>
        <p:spPr>
          <a:xfrm>
            <a:off x="1056675" y="2673521"/>
            <a:ext cx="1547100" cy="3048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solidFill>
                  <a:srgbClr val="F3F3F3"/>
                </a:solidFill>
                <a:latin typeface="Barrio"/>
                <a:ea typeface="Barrio"/>
                <a:cs typeface="Barrio"/>
                <a:sym typeface="Barrio"/>
              </a:rPr>
              <a:t>VENUS</a:t>
            </a:r>
            <a:endParaRPr>
              <a:solidFill>
                <a:srgbClr val="F3F3F3"/>
              </a:solidFill>
              <a:latin typeface="Barrio"/>
              <a:ea typeface="Barrio"/>
              <a:cs typeface="Barrio"/>
              <a:sym typeface="Barrio"/>
            </a:endParaRPr>
          </a:p>
        </p:txBody>
      </p:sp>
      <p:sp>
        <p:nvSpPr>
          <p:cNvPr id="1104" name="Google Shape;1104;p36"/>
          <p:cNvSpPr txBox="1"/>
          <p:nvPr>
            <p:ph idx="4294967295" type="subTitle"/>
          </p:nvPr>
        </p:nvSpPr>
        <p:spPr>
          <a:xfrm>
            <a:off x="2854075" y="2673521"/>
            <a:ext cx="1547100" cy="3048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latin typeface="Barrio"/>
                <a:ea typeface="Barrio"/>
                <a:cs typeface="Barrio"/>
                <a:sym typeface="Barrio"/>
              </a:rPr>
              <a:t>MARS</a:t>
            </a:r>
            <a:endParaRPr>
              <a:latin typeface="Barrio"/>
              <a:ea typeface="Barrio"/>
              <a:cs typeface="Barrio"/>
              <a:sym typeface="Barrio"/>
            </a:endParaRPr>
          </a:p>
        </p:txBody>
      </p:sp>
      <p:cxnSp>
        <p:nvCxnSpPr>
          <p:cNvPr id="1105" name="Google Shape;1105;p36"/>
          <p:cNvCxnSpPr/>
          <p:nvPr/>
        </p:nvCxnSpPr>
        <p:spPr>
          <a:xfrm>
            <a:off x="1057200" y="3390400"/>
            <a:ext cx="7029600" cy="0"/>
          </a:xfrm>
          <a:prstGeom prst="straightConnector1">
            <a:avLst/>
          </a:prstGeom>
          <a:noFill/>
          <a:ln cap="flat" cmpd="sng" w="19050">
            <a:solidFill>
              <a:srgbClr val="434343"/>
            </a:solidFill>
            <a:prstDash val="solid"/>
            <a:round/>
            <a:headEnd len="med" w="med" type="none"/>
            <a:tailEnd len="med" w="med" type="none"/>
          </a:ln>
        </p:spPr>
      </p:cxnSp>
      <p:cxnSp>
        <p:nvCxnSpPr>
          <p:cNvPr id="1106" name="Google Shape;1106;p36"/>
          <p:cNvCxnSpPr/>
          <p:nvPr/>
        </p:nvCxnSpPr>
        <p:spPr>
          <a:xfrm rot="10800000">
            <a:off x="3627613" y="3085938"/>
            <a:ext cx="0" cy="304800"/>
          </a:xfrm>
          <a:prstGeom prst="straightConnector1">
            <a:avLst/>
          </a:prstGeom>
          <a:noFill/>
          <a:ln cap="flat" cmpd="sng" w="19050">
            <a:solidFill>
              <a:srgbClr val="434343"/>
            </a:solidFill>
            <a:prstDash val="solid"/>
            <a:round/>
            <a:headEnd len="med" w="med" type="none"/>
            <a:tailEnd len="med" w="med" type="oval"/>
          </a:ln>
        </p:spPr>
      </p:cxnSp>
      <p:cxnSp>
        <p:nvCxnSpPr>
          <p:cNvPr id="1107" name="Google Shape;1107;p36"/>
          <p:cNvCxnSpPr/>
          <p:nvPr/>
        </p:nvCxnSpPr>
        <p:spPr>
          <a:xfrm rot="10800000">
            <a:off x="1830213" y="3085938"/>
            <a:ext cx="0" cy="304800"/>
          </a:xfrm>
          <a:prstGeom prst="straightConnector1">
            <a:avLst/>
          </a:prstGeom>
          <a:noFill/>
          <a:ln cap="flat" cmpd="sng" w="19050">
            <a:solidFill>
              <a:srgbClr val="434343"/>
            </a:solidFill>
            <a:prstDash val="solid"/>
            <a:round/>
            <a:headEnd len="med" w="med" type="none"/>
            <a:tailEnd len="med" w="med" type="oval"/>
          </a:ln>
        </p:spPr>
      </p:cxnSp>
      <p:sp>
        <p:nvSpPr>
          <p:cNvPr id="1108" name="Google Shape;1108;p36"/>
          <p:cNvSpPr txBox="1"/>
          <p:nvPr>
            <p:ph idx="4294967295" type="subTitle"/>
          </p:nvPr>
        </p:nvSpPr>
        <p:spPr>
          <a:xfrm>
            <a:off x="4651475" y="2673521"/>
            <a:ext cx="1547100" cy="3048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solidFill>
                  <a:srgbClr val="F3F3F3"/>
                </a:solidFill>
                <a:latin typeface="Barrio"/>
                <a:ea typeface="Barrio"/>
                <a:cs typeface="Barrio"/>
                <a:sym typeface="Barrio"/>
              </a:rPr>
              <a:t>MERCURY</a:t>
            </a:r>
            <a:endParaRPr>
              <a:solidFill>
                <a:srgbClr val="F3F3F3"/>
              </a:solidFill>
              <a:latin typeface="Barrio"/>
              <a:ea typeface="Barrio"/>
              <a:cs typeface="Barrio"/>
              <a:sym typeface="Barrio"/>
            </a:endParaRPr>
          </a:p>
        </p:txBody>
      </p:sp>
      <p:sp>
        <p:nvSpPr>
          <p:cNvPr id="1109" name="Google Shape;1109;p36"/>
          <p:cNvSpPr txBox="1"/>
          <p:nvPr>
            <p:ph idx="4294967295" type="subTitle"/>
          </p:nvPr>
        </p:nvSpPr>
        <p:spPr>
          <a:xfrm>
            <a:off x="6448875" y="2673521"/>
            <a:ext cx="1547100" cy="3048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latin typeface="Barrio"/>
                <a:ea typeface="Barrio"/>
                <a:cs typeface="Barrio"/>
                <a:sym typeface="Barrio"/>
              </a:rPr>
              <a:t>NEPTUNE</a:t>
            </a:r>
            <a:endParaRPr>
              <a:latin typeface="Barrio"/>
              <a:ea typeface="Barrio"/>
              <a:cs typeface="Barrio"/>
              <a:sym typeface="Barrio"/>
            </a:endParaRPr>
          </a:p>
        </p:txBody>
      </p:sp>
      <p:cxnSp>
        <p:nvCxnSpPr>
          <p:cNvPr id="1110" name="Google Shape;1110;p36"/>
          <p:cNvCxnSpPr/>
          <p:nvPr/>
        </p:nvCxnSpPr>
        <p:spPr>
          <a:xfrm rot="10800000">
            <a:off x="7222400" y="3085950"/>
            <a:ext cx="0" cy="304800"/>
          </a:xfrm>
          <a:prstGeom prst="straightConnector1">
            <a:avLst/>
          </a:prstGeom>
          <a:noFill/>
          <a:ln cap="flat" cmpd="sng" w="19050">
            <a:solidFill>
              <a:srgbClr val="434343"/>
            </a:solidFill>
            <a:prstDash val="solid"/>
            <a:round/>
            <a:headEnd len="med" w="med" type="none"/>
            <a:tailEnd len="med" w="med" type="oval"/>
          </a:ln>
        </p:spPr>
      </p:cxnSp>
      <p:sp>
        <p:nvSpPr>
          <p:cNvPr id="1111" name="Google Shape;1111;p36"/>
          <p:cNvSpPr txBox="1"/>
          <p:nvPr>
            <p:ph idx="4294967295" type="subTitle"/>
          </p:nvPr>
        </p:nvSpPr>
        <p:spPr>
          <a:xfrm>
            <a:off x="1056675" y="3498363"/>
            <a:ext cx="1547100" cy="440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100"/>
              <a:t>Venus has a beautiful name, but it’s terribly hot</a:t>
            </a:r>
            <a:endParaRPr sz="1100"/>
          </a:p>
        </p:txBody>
      </p:sp>
      <p:sp>
        <p:nvSpPr>
          <p:cNvPr id="1112" name="Google Shape;1112;p36"/>
          <p:cNvSpPr txBox="1"/>
          <p:nvPr>
            <p:ph idx="4294967295" type="subTitle"/>
          </p:nvPr>
        </p:nvSpPr>
        <p:spPr>
          <a:xfrm>
            <a:off x="2854075" y="3498363"/>
            <a:ext cx="1547100" cy="440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100"/>
              <a:t>Despite being red, Mars is a cold place, not hot</a:t>
            </a:r>
            <a:endParaRPr sz="1100"/>
          </a:p>
        </p:txBody>
      </p:sp>
      <p:sp>
        <p:nvSpPr>
          <p:cNvPr id="1113" name="Google Shape;1113;p36"/>
          <p:cNvSpPr txBox="1"/>
          <p:nvPr>
            <p:ph idx="4294967295" type="subTitle"/>
          </p:nvPr>
        </p:nvSpPr>
        <p:spPr>
          <a:xfrm>
            <a:off x="4651475" y="3498363"/>
            <a:ext cx="1547100" cy="440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100"/>
              <a:t>Mercury is the smallest planet in our Solar System</a:t>
            </a:r>
            <a:endParaRPr sz="1100"/>
          </a:p>
        </p:txBody>
      </p:sp>
      <p:sp>
        <p:nvSpPr>
          <p:cNvPr id="1114" name="Google Shape;1114;p36"/>
          <p:cNvSpPr txBox="1"/>
          <p:nvPr>
            <p:ph idx="4294967295" type="subTitle"/>
          </p:nvPr>
        </p:nvSpPr>
        <p:spPr>
          <a:xfrm>
            <a:off x="6448875" y="3498363"/>
            <a:ext cx="1547100" cy="440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100"/>
              <a:t>Neptune is the fourth-largest planet in our Solar System</a:t>
            </a:r>
            <a:endParaRPr sz="1100"/>
          </a:p>
        </p:txBody>
      </p:sp>
      <p:grpSp>
        <p:nvGrpSpPr>
          <p:cNvPr id="1115" name="Google Shape;1115;p36"/>
          <p:cNvGrpSpPr/>
          <p:nvPr/>
        </p:nvGrpSpPr>
        <p:grpSpPr>
          <a:xfrm>
            <a:off x="1718445" y="2253093"/>
            <a:ext cx="223597" cy="377093"/>
            <a:chOff x="4761632" y="4090610"/>
            <a:chExt cx="223597" cy="377093"/>
          </a:xfrm>
        </p:grpSpPr>
        <p:sp>
          <p:nvSpPr>
            <p:cNvPr id="1116" name="Google Shape;1116;p36"/>
            <p:cNvSpPr/>
            <p:nvPr/>
          </p:nvSpPr>
          <p:spPr>
            <a:xfrm>
              <a:off x="4838367" y="4197389"/>
              <a:ext cx="10962" cy="16469"/>
            </a:xfrm>
            <a:custGeom>
              <a:rect b="b" l="l" r="r" t="t"/>
              <a:pathLst>
                <a:path extrusionOk="0" h="643" w="428">
                  <a:moveTo>
                    <a:pt x="214" y="0"/>
                  </a:moveTo>
                  <a:cubicBezTo>
                    <a:pt x="113" y="0"/>
                    <a:pt x="11" y="66"/>
                    <a:pt x="1" y="196"/>
                  </a:cubicBezTo>
                  <a:lnTo>
                    <a:pt x="1" y="423"/>
                  </a:lnTo>
                  <a:cubicBezTo>
                    <a:pt x="1" y="547"/>
                    <a:pt x="97" y="643"/>
                    <a:pt x="214" y="643"/>
                  </a:cubicBezTo>
                  <a:cubicBezTo>
                    <a:pt x="331" y="643"/>
                    <a:pt x="427" y="547"/>
                    <a:pt x="427" y="423"/>
                  </a:cubicBezTo>
                  <a:lnTo>
                    <a:pt x="427" y="196"/>
                  </a:lnTo>
                  <a:cubicBezTo>
                    <a:pt x="417" y="66"/>
                    <a:pt x="315" y="0"/>
                    <a:pt x="214"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6"/>
            <p:cNvSpPr/>
            <p:nvPr/>
          </p:nvSpPr>
          <p:spPr>
            <a:xfrm>
              <a:off x="4897353" y="4197389"/>
              <a:ext cx="11116" cy="16469"/>
            </a:xfrm>
            <a:custGeom>
              <a:rect b="b" l="l" r="r" t="t"/>
              <a:pathLst>
                <a:path extrusionOk="0" h="643" w="434">
                  <a:moveTo>
                    <a:pt x="217" y="0"/>
                  </a:moveTo>
                  <a:cubicBezTo>
                    <a:pt x="116" y="0"/>
                    <a:pt x="14" y="66"/>
                    <a:pt x="0" y="196"/>
                  </a:cubicBezTo>
                  <a:lnTo>
                    <a:pt x="0" y="423"/>
                  </a:lnTo>
                  <a:cubicBezTo>
                    <a:pt x="0" y="547"/>
                    <a:pt x="97" y="643"/>
                    <a:pt x="214" y="643"/>
                  </a:cubicBezTo>
                  <a:cubicBezTo>
                    <a:pt x="337" y="643"/>
                    <a:pt x="433" y="547"/>
                    <a:pt x="433" y="423"/>
                  </a:cubicBezTo>
                  <a:lnTo>
                    <a:pt x="433" y="196"/>
                  </a:lnTo>
                  <a:cubicBezTo>
                    <a:pt x="420" y="66"/>
                    <a:pt x="318" y="0"/>
                    <a:pt x="217"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6"/>
            <p:cNvSpPr/>
            <p:nvPr/>
          </p:nvSpPr>
          <p:spPr>
            <a:xfrm>
              <a:off x="4785221" y="4131846"/>
              <a:ext cx="176419" cy="140997"/>
            </a:xfrm>
            <a:custGeom>
              <a:rect b="b" l="l" r="r" t="t"/>
              <a:pathLst>
                <a:path extrusionOk="0" h="5505" w="6888">
                  <a:moveTo>
                    <a:pt x="3444" y="439"/>
                  </a:moveTo>
                  <a:cubicBezTo>
                    <a:pt x="4488" y="446"/>
                    <a:pt x="5396" y="1133"/>
                    <a:pt x="5677" y="2137"/>
                  </a:cubicBezTo>
                  <a:cubicBezTo>
                    <a:pt x="5709" y="2231"/>
                    <a:pt x="5792" y="2296"/>
                    <a:pt x="5890" y="2296"/>
                  </a:cubicBezTo>
                  <a:cubicBezTo>
                    <a:pt x="5899" y="2296"/>
                    <a:pt x="5909" y="2296"/>
                    <a:pt x="5918" y="2295"/>
                  </a:cubicBezTo>
                  <a:lnTo>
                    <a:pt x="5932" y="2295"/>
                  </a:lnTo>
                  <a:cubicBezTo>
                    <a:pt x="5946" y="2288"/>
                    <a:pt x="5966" y="2288"/>
                    <a:pt x="5987" y="2288"/>
                  </a:cubicBezTo>
                  <a:cubicBezTo>
                    <a:pt x="6248" y="2288"/>
                    <a:pt x="6461" y="2501"/>
                    <a:pt x="6461" y="2762"/>
                  </a:cubicBezTo>
                  <a:cubicBezTo>
                    <a:pt x="6461" y="3023"/>
                    <a:pt x="6248" y="3236"/>
                    <a:pt x="5987" y="3236"/>
                  </a:cubicBezTo>
                  <a:cubicBezTo>
                    <a:pt x="5966" y="3236"/>
                    <a:pt x="5946" y="3236"/>
                    <a:pt x="5932" y="3229"/>
                  </a:cubicBezTo>
                  <a:lnTo>
                    <a:pt x="5918" y="3229"/>
                  </a:lnTo>
                  <a:cubicBezTo>
                    <a:pt x="5909" y="3228"/>
                    <a:pt x="5899" y="3228"/>
                    <a:pt x="5890" y="3228"/>
                  </a:cubicBezTo>
                  <a:cubicBezTo>
                    <a:pt x="5792" y="3228"/>
                    <a:pt x="5709" y="3293"/>
                    <a:pt x="5677" y="3388"/>
                  </a:cubicBezTo>
                  <a:cubicBezTo>
                    <a:pt x="5396" y="4384"/>
                    <a:pt x="4488" y="5071"/>
                    <a:pt x="3451" y="5071"/>
                  </a:cubicBezTo>
                  <a:cubicBezTo>
                    <a:pt x="2413" y="5071"/>
                    <a:pt x="1499" y="4384"/>
                    <a:pt x="1217" y="3388"/>
                  </a:cubicBezTo>
                  <a:cubicBezTo>
                    <a:pt x="1189" y="3291"/>
                    <a:pt x="1107" y="3229"/>
                    <a:pt x="1011" y="3229"/>
                  </a:cubicBezTo>
                  <a:lnTo>
                    <a:pt x="969" y="3229"/>
                  </a:lnTo>
                  <a:cubicBezTo>
                    <a:pt x="949" y="3229"/>
                    <a:pt x="935" y="3229"/>
                    <a:pt x="914" y="3236"/>
                  </a:cubicBezTo>
                  <a:cubicBezTo>
                    <a:pt x="646" y="3236"/>
                    <a:pt x="426" y="3023"/>
                    <a:pt x="433" y="2755"/>
                  </a:cubicBezTo>
                  <a:lnTo>
                    <a:pt x="440" y="2755"/>
                  </a:lnTo>
                  <a:cubicBezTo>
                    <a:pt x="440" y="2494"/>
                    <a:pt x="646" y="2281"/>
                    <a:pt x="914" y="2281"/>
                  </a:cubicBezTo>
                  <a:cubicBezTo>
                    <a:pt x="928" y="2281"/>
                    <a:pt x="949" y="2281"/>
                    <a:pt x="963" y="2288"/>
                  </a:cubicBezTo>
                  <a:lnTo>
                    <a:pt x="976" y="2288"/>
                  </a:lnTo>
                  <a:cubicBezTo>
                    <a:pt x="986" y="2289"/>
                    <a:pt x="995" y="2290"/>
                    <a:pt x="1004" y="2290"/>
                  </a:cubicBezTo>
                  <a:cubicBezTo>
                    <a:pt x="1102" y="2290"/>
                    <a:pt x="1185" y="2224"/>
                    <a:pt x="1217" y="2130"/>
                  </a:cubicBezTo>
                  <a:cubicBezTo>
                    <a:pt x="1423" y="1401"/>
                    <a:pt x="1973" y="810"/>
                    <a:pt x="2695" y="563"/>
                  </a:cubicBezTo>
                  <a:lnTo>
                    <a:pt x="2695" y="563"/>
                  </a:lnTo>
                  <a:cubicBezTo>
                    <a:pt x="2667" y="693"/>
                    <a:pt x="2688" y="831"/>
                    <a:pt x="2750" y="955"/>
                  </a:cubicBezTo>
                  <a:cubicBezTo>
                    <a:pt x="2942" y="1305"/>
                    <a:pt x="3416" y="1360"/>
                    <a:pt x="3677" y="1360"/>
                  </a:cubicBezTo>
                  <a:cubicBezTo>
                    <a:pt x="3939" y="1333"/>
                    <a:pt x="3939" y="955"/>
                    <a:pt x="3677" y="927"/>
                  </a:cubicBezTo>
                  <a:cubicBezTo>
                    <a:pt x="3396" y="927"/>
                    <a:pt x="3196" y="865"/>
                    <a:pt x="3134" y="748"/>
                  </a:cubicBezTo>
                  <a:cubicBezTo>
                    <a:pt x="3107" y="686"/>
                    <a:pt x="3114" y="618"/>
                    <a:pt x="3155" y="563"/>
                  </a:cubicBezTo>
                  <a:cubicBezTo>
                    <a:pt x="3196" y="501"/>
                    <a:pt x="3265" y="453"/>
                    <a:pt x="3334" y="439"/>
                  </a:cubicBezTo>
                  <a:close/>
                  <a:moveTo>
                    <a:pt x="3372" y="1"/>
                  </a:moveTo>
                  <a:cubicBezTo>
                    <a:pt x="3346" y="1"/>
                    <a:pt x="3320" y="3"/>
                    <a:pt x="3293" y="6"/>
                  </a:cubicBezTo>
                  <a:cubicBezTo>
                    <a:pt x="2186" y="75"/>
                    <a:pt x="1217" y="796"/>
                    <a:pt x="846" y="1848"/>
                  </a:cubicBezTo>
                  <a:cubicBezTo>
                    <a:pt x="371" y="1882"/>
                    <a:pt x="0" y="2281"/>
                    <a:pt x="0" y="2755"/>
                  </a:cubicBezTo>
                  <a:cubicBezTo>
                    <a:pt x="0" y="3229"/>
                    <a:pt x="371" y="3628"/>
                    <a:pt x="846" y="3662"/>
                  </a:cubicBezTo>
                  <a:cubicBezTo>
                    <a:pt x="1237" y="4762"/>
                    <a:pt x="2275" y="5504"/>
                    <a:pt x="3444" y="5504"/>
                  </a:cubicBezTo>
                  <a:cubicBezTo>
                    <a:pt x="4612" y="5504"/>
                    <a:pt x="5650" y="4762"/>
                    <a:pt x="6042" y="3662"/>
                  </a:cubicBezTo>
                  <a:cubicBezTo>
                    <a:pt x="6516" y="3628"/>
                    <a:pt x="6887" y="3229"/>
                    <a:pt x="6887" y="2755"/>
                  </a:cubicBezTo>
                  <a:cubicBezTo>
                    <a:pt x="6887" y="2281"/>
                    <a:pt x="6516" y="1882"/>
                    <a:pt x="6042" y="1848"/>
                  </a:cubicBezTo>
                  <a:cubicBezTo>
                    <a:pt x="5650" y="748"/>
                    <a:pt x="4619" y="13"/>
                    <a:pt x="3451" y="6"/>
                  </a:cubicBezTo>
                  <a:cubicBezTo>
                    <a:pt x="3423" y="3"/>
                    <a:pt x="3397" y="1"/>
                    <a:pt x="337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6"/>
            <p:cNvSpPr/>
            <p:nvPr/>
          </p:nvSpPr>
          <p:spPr>
            <a:xfrm>
              <a:off x="4761632" y="4090610"/>
              <a:ext cx="223597" cy="377093"/>
            </a:xfrm>
            <a:custGeom>
              <a:rect b="b" l="l" r="r" t="t"/>
              <a:pathLst>
                <a:path extrusionOk="0" h="14723" w="8730">
                  <a:moveTo>
                    <a:pt x="4365" y="434"/>
                  </a:moveTo>
                  <a:cubicBezTo>
                    <a:pt x="6537" y="434"/>
                    <a:pt x="8296" y="2193"/>
                    <a:pt x="8296" y="4365"/>
                  </a:cubicBezTo>
                  <a:lnTo>
                    <a:pt x="8296" y="4510"/>
                  </a:lnTo>
                  <a:cubicBezTo>
                    <a:pt x="8282" y="4537"/>
                    <a:pt x="8276" y="4571"/>
                    <a:pt x="8276" y="4599"/>
                  </a:cubicBezTo>
                  <a:cubicBezTo>
                    <a:pt x="8276" y="5479"/>
                    <a:pt x="7877" y="6255"/>
                    <a:pt x="7052" y="6977"/>
                  </a:cubicBezTo>
                  <a:cubicBezTo>
                    <a:pt x="6310" y="7623"/>
                    <a:pt x="5320" y="8145"/>
                    <a:pt x="4358" y="8613"/>
                  </a:cubicBezTo>
                  <a:cubicBezTo>
                    <a:pt x="2385" y="7664"/>
                    <a:pt x="433" y="6523"/>
                    <a:pt x="433" y="4599"/>
                  </a:cubicBezTo>
                  <a:lnTo>
                    <a:pt x="433" y="4365"/>
                  </a:lnTo>
                  <a:cubicBezTo>
                    <a:pt x="433" y="2193"/>
                    <a:pt x="2193" y="434"/>
                    <a:pt x="4365" y="434"/>
                  </a:cubicBezTo>
                  <a:close/>
                  <a:moveTo>
                    <a:pt x="8296" y="6159"/>
                  </a:moveTo>
                  <a:lnTo>
                    <a:pt x="8296" y="6709"/>
                  </a:lnTo>
                  <a:cubicBezTo>
                    <a:pt x="8282" y="6736"/>
                    <a:pt x="8276" y="6764"/>
                    <a:pt x="8276" y="6798"/>
                  </a:cubicBezTo>
                  <a:cubicBezTo>
                    <a:pt x="8276" y="7864"/>
                    <a:pt x="7698" y="8771"/>
                    <a:pt x="6461" y="9630"/>
                  </a:cubicBezTo>
                  <a:cubicBezTo>
                    <a:pt x="6035" y="9410"/>
                    <a:pt x="5574" y="9190"/>
                    <a:pt x="5093" y="8970"/>
                  </a:cubicBezTo>
                  <a:lnTo>
                    <a:pt x="4853" y="8853"/>
                  </a:lnTo>
                  <a:cubicBezTo>
                    <a:pt x="6241" y="8166"/>
                    <a:pt x="7623" y="7334"/>
                    <a:pt x="8296" y="6159"/>
                  </a:cubicBezTo>
                  <a:close/>
                  <a:moveTo>
                    <a:pt x="8296" y="8352"/>
                  </a:moveTo>
                  <a:lnTo>
                    <a:pt x="8296" y="10359"/>
                  </a:lnTo>
                  <a:cubicBezTo>
                    <a:pt x="8296" y="10572"/>
                    <a:pt x="8276" y="10785"/>
                    <a:pt x="8241" y="10998"/>
                  </a:cubicBezTo>
                  <a:cubicBezTo>
                    <a:pt x="7973" y="10578"/>
                    <a:pt x="7485" y="10207"/>
                    <a:pt x="6880" y="9864"/>
                  </a:cubicBezTo>
                  <a:cubicBezTo>
                    <a:pt x="7519" y="9389"/>
                    <a:pt x="7994" y="8888"/>
                    <a:pt x="8296" y="8352"/>
                  </a:cubicBezTo>
                  <a:close/>
                  <a:moveTo>
                    <a:pt x="433" y="6187"/>
                  </a:moveTo>
                  <a:cubicBezTo>
                    <a:pt x="749" y="6702"/>
                    <a:pt x="1155" y="7156"/>
                    <a:pt x="1636" y="7520"/>
                  </a:cubicBezTo>
                  <a:cubicBezTo>
                    <a:pt x="2578" y="8255"/>
                    <a:pt x="3767" y="8812"/>
                    <a:pt x="4915" y="9355"/>
                  </a:cubicBezTo>
                  <a:cubicBezTo>
                    <a:pt x="6502" y="10111"/>
                    <a:pt x="8007" y="10819"/>
                    <a:pt x="8049" y="11733"/>
                  </a:cubicBezTo>
                  <a:cubicBezTo>
                    <a:pt x="7946" y="11987"/>
                    <a:pt x="7822" y="12235"/>
                    <a:pt x="7678" y="12469"/>
                  </a:cubicBezTo>
                  <a:cubicBezTo>
                    <a:pt x="7045" y="11960"/>
                    <a:pt x="6097" y="11513"/>
                    <a:pt x="5100" y="11039"/>
                  </a:cubicBezTo>
                  <a:cubicBezTo>
                    <a:pt x="2914" y="10008"/>
                    <a:pt x="433" y="8840"/>
                    <a:pt x="433" y="6668"/>
                  </a:cubicBezTo>
                  <a:lnTo>
                    <a:pt x="433" y="6187"/>
                  </a:lnTo>
                  <a:close/>
                  <a:moveTo>
                    <a:pt x="433" y="8262"/>
                  </a:moveTo>
                  <a:cubicBezTo>
                    <a:pt x="743" y="8778"/>
                    <a:pt x="1155" y="9231"/>
                    <a:pt x="1636" y="9589"/>
                  </a:cubicBezTo>
                  <a:cubicBezTo>
                    <a:pt x="2578" y="10331"/>
                    <a:pt x="3767" y="10888"/>
                    <a:pt x="4915" y="11431"/>
                  </a:cubicBezTo>
                  <a:cubicBezTo>
                    <a:pt x="5897" y="11898"/>
                    <a:pt x="6832" y="12338"/>
                    <a:pt x="7423" y="12819"/>
                  </a:cubicBezTo>
                  <a:cubicBezTo>
                    <a:pt x="7135" y="13177"/>
                    <a:pt x="6791" y="13479"/>
                    <a:pt x="6399" y="13719"/>
                  </a:cubicBezTo>
                  <a:cubicBezTo>
                    <a:pt x="5994" y="13506"/>
                    <a:pt x="5554" y="13300"/>
                    <a:pt x="5093" y="13080"/>
                  </a:cubicBezTo>
                  <a:cubicBezTo>
                    <a:pt x="2908" y="12049"/>
                    <a:pt x="433" y="10881"/>
                    <a:pt x="433" y="8709"/>
                  </a:cubicBezTo>
                  <a:lnTo>
                    <a:pt x="433" y="8262"/>
                  </a:lnTo>
                  <a:close/>
                  <a:moveTo>
                    <a:pt x="433" y="10304"/>
                  </a:moveTo>
                  <a:cubicBezTo>
                    <a:pt x="743" y="10819"/>
                    <a:pt x="1155" y="11273"/>
                    <a:pt x="1636" y="11637"/>
                  </a:cubicBezTo>
                  <a:cubicBezTo>
                    <a:pt x="2578" y="12372"/>
                    <a:pt x="3767" y="12936"/>
                    <a:pt x="4915" y="13479"/>
                  </a:cubicBezTo>
                  <a:cubicBezTo>
                    <a:pt x="5265" y="13644"/>
                    <a:pt x="5609" y="13802"/>
                    <a:pt x="5925" y="13967"/>
                  </a:cubicBezTo>
                  <a:cubicBezTo>
                    <a:pt x="5430" y="14180"/>
                    <a:pt x="4901" y="14290"/>
                    <a:pt x="4365" y="14290"/>
                  </a:cubicBezTo>
                  <a:cubicBezTo>
                    <a:pt x="2193" y="14283"/>
                    <a:pt x="433" y="12530"/>
                    <a:pt x="433" y="10359"/>
                  </a:cubicBezTo>
                  <a:lnTo>
                    <a:pt x="433" y="10304"/>
                  </a:lnTo>
                  <a:close/>
                  <a:moveTo>
                    <a:pt x="4365" y="1"/>
                  </a:moveTo>
                  <a:cubicBezTo>
                    <a:pt x="1959" y="1"/>
                    <a:pt x="0" y="1953"/>
                    <a:pt x="0" y="4365"/>
                  </a:cubicBezTo>
                  <a:lnTo>
                    <a:pt x="0" y="10359"/>
                  </a:lnTo>
                  <a:cubicBezTo>
                    <a:pt x="0" y="12242"/>
                    <a:pt x="1210" y="13912"/>
                    <a:pt x="3004" y="14503"/>
                  </a:cubicBezTo>
                  <a:cubicBezTo>
                    <a:pt x="3453" y="14651"/>
                    <a:pt x="3912" y="14722"/>
                    <a:pt x="4366" y="14722"/>
                  </a:cubicBezTo>
                  <a:cubicBezTo>
                    <a:pt x="5728" y="14722"/>
                    <a:pt x="7042" y="14082"/>
                    <a:pt x="7877" y="12943"/>
                  </a:cubicBezTo>
                  <a:cubicBezTo>
                    <a:pt x="7891" y="12929"/>
                    <a:pt x="7904" y="12915"/>
                    <a:pt x="7911" y="12895"/>
                  </a:cubicBezTo>
                  <a:cubicBezTo>
                    <a:pt x="8138" y="12579"/>
                    <a:pt x="8324" y="12235"/>
                    <a:pt x="8461" y="11864"/>
                  </a:cubicBezTo>
                  <a:cubicBezTo>
                    <a:pt x="8468" y="11850"/>
                    <a:pt x="8468" y="11836"/>
                    <a:pt x="8475" y="11823"/>
                  </a:cubicBezTo>
                  <a:cubicBezTo>
                    <a:pt x="8640" y="11355"/>
                    <a:pt x="8729" y="10853"/>
                    <a:pt x="8729" y="10359"/>
                  </a:cubicBezTo>
                  <a:lnTo>
                    <a:pt x="8729" y="4365"/>
                  </a:lnTo>
                  <a:cubicBezTo>
                    <a:pt x="8729" y="1953"/>
                    <a:pt x="6777" y="1"/>
                    <a:pt x="436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6"/>
            <p:cNvSpPr/>
            <p:nvPr/>
          </p:nvSpPr>
          <p:spPr>
            <a:xfrm>
              <a:off x="4847844" y="4226152"/>
              <a:ext cx="51148" cy="17288"/>
            </a:xfrm>
            <a:custGeom>
              <a:rect b="b" l="l" r="r" t="t"/>
              <a:pathLst>
                <a:path extrusionOk="0" h="675" w="1997">
                  <a:moveTo>
                    <a:pt x="309" y="1"/>
                  </a:moveTo>
                  <a:cubicBezTo>
                    <a:pt x="142" y="1"/>
                    <a:pt x="1" y="215"/>
                    <a:pt x="153" y="372"/>
                  </a:cubicBezTo>
                  <a:cubicBezTo>
                    <a:pt x="339" y="558"/>
                    <a:pt x="655" y="675"/>
                    <a:pt x="999" y="675"/>
                  </a:cubicBezTo>
                  <a:cubicBezTo>
                    <a:pt x="1342" y="675"/>
                    <a:pt x="1659" y="558"/>
                    <a:pt x="1844" y="372"/>
                  </a:cubicBezTo>
                  <a:cubicBezTo>
                    <a:pt x="1996" y="215"/>
                    <a:pt x="1856" y="1"/>
                    <a:pt x="1689" y="1"/>
                  </a:cubicBezTo>
                  <a:cubicBezTo>
                    <a:pt x="1637" y="1"/>
                    <a:pt x="1583" y="21"/>
                    <a:pt x="1535" y="70"/>
                  </a:cubicBezTo>
                  <a:cubicBezTo>
                    <a:pt x="1459" y="145"/>
                    <a:pt x="1274" y="242"/>
                    <a:pt x="999" y="242"/>
                  </a:cubicBezTo>
                  <a:cubicBezTo>
                    <a:pt x="731" y="242"/>
                    <a:pt x="538" y="145"/>
                    <a:pt x="463" y="70"/>
                  </a:cubicBezTo>
                  <a:cubicBezTo>
                    <a:pt x="414" y="21"/>
                    <a:pt x="360" y="1"/>
                    <a:pt x="30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 name="Google Shape;1121;p36"/>
          <p:cNvGrpSpPr/>
          <p:nvPr/>
        </p:nvGrpSpPr>
        <p:grpSpPr>
          <a:xfrm>
            <a:off x="7044331" y="2308824"/>
            <a:ext cx="356196" cy="265631"/>
            <a:chOff x="5216456" y="3725484"/>
            <a:chExt cx="356196" cy="265631"/>
          </a:xfrm>
        </p:grpSpPr>
        <p:sp>
          <p:nvSpPr>
            <p:cNvPr id="1122" name="Google Shape;1122;p36"/>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6"/>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 name="Google Shape;1124;p36"/>
          <p:cNvGrpSpPr/>
          <p:nvPr/>
        </p:nvGrpSpPr>
        <p:grpSpPr>
          <a:xfrm>
            <a:off x="5289420" y="2250095"/>
            <a:ext cx="271213" cy="383088"/>
            <a:chOff x="1333682" y="3344330"/>
            <a:chExt cx="271213" cy="383088"/>
          </a:xfrm>
        </p:grpSpPr>
        <p:sp>
          <p:nvSpPr>
            <p:cNvPr id="1125" name="Google Shape;1125;p36"/>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6"/>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6"/>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6"/>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6"/>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6"/>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6"/>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6"/>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6"/>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6"/>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6"/>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 name="Google Shape;1136;p36"/>
          <p:cNvGrpSpPr/>
          <p:nvPr/>
        </p:nvGrpSpPr>
        <p:grpSpPr>
          <a:xfrm>
            <a:off x="3438237" y="2275322"/>
            <a:ext cx="355024" cy="332630"/>
            <a:chOff x="2623237" y="2431047"/>
            <a:chExt cx="355024" cy="332630"/>
          </a:xfrm>
        </p:grpSpPr>
        <p:sp>
          <p:nvSpPr>
            <p:cNvPr id="1137" name="Google Shape;1137;p36"/>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6"/>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6"/>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6"/>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144" name="Shape 1144"/>
        <p:cNvGrpSpPr/>
        <p:nvPr/>
      </p:nvGrpSpPr>
      <p:grpSpPr>
        <a:xfrm>
          <a:off x="0" y="0"/>
          <a:ext cx="0" cy="0"/>
          <a:chOff x="0" y="0"/>
          <a:chExt cx="0" cy="0"/>
        </a:xfrm>
      </p:grpSpPr>
      <p:sp>
        <p:nvSpPr>
          <p:cNvPr id="1145" name="Google Shape;1145;p37"/>
          <p:cNvSpPr txBox="1"/>
          <p:nvPr>
            <p:ph idx="6" type="ctrTitle"/>
          </p:nvPr>
        </p:nvSpPr>
        <p:spPr>
          <a:xfrm>
            <a:off x="2124375" y="366575"/>
            <a:ext cx="4895400" cy="94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SPECIAL REMINDERS</a:t>
            </a:r>
            <a:endParaRPr/>
          </a:p>
        </p:txBody>
      </p:sp>
      <p:sp>
        <p:nvSpPr>
          <p:cNvPr id="1146" name="Google Shape;1146;p37"/>
          <p:cNvSpPr txBox="1"/>
          <p:nvPr>
            <p:ph type="title"/>
          </p:nvPr>
        </p:nvSpPr>
        <p:spPr>
          <a:xfrm>
            <a:off x="3394650" y="1304925"/>
            <a:ext cx="2354700" cy="73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FEB 1, 2020</a:t>
            </a:r>
            <a:endParaRPr>
              <a:solidFill>
                <a:srgbClr val="434343"/>
              </a:solidFill>
            </a:endParaRPr>
          </a:p>
        </p:txBody>
      </p:sp>
      <p:sp>
        <p:nvSpPr>
          <p:cNvPr id="1147" name="Google Shape;1147;p37"/>
          <p:cNvSpPr txBox="1"/>
          <p:nvPr>
            <p:ph idx="1" type="subTitle"/>
          </p:nvPr>
        </p:nvSpPr>
        <p:spPr>
          <a:xfrm>
            <a:off x="2389050" y="2037213"/>
            <a:ext cx="4365900" cy="29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 not hot</a:t>
            </a:r>
            <a:endParaRPr/>
          </a:p>
        </p:txBody>
      </p:sp>
      <p:sp>
        <p:nvSpPr>
          <p:cNvPr id="1148" name="Google Shape;1148;p37"/>
          <p:cNvSpPr txBox="1"/>
          <p:nvPr>
            <p:ph idx="2" type="subTitle"/>
          </p:nvPr>
        </p:nvSpPr>
        <p:spPr>
          <a:xfrm>
            <a:off x="2389050" y="3196151"/>
            <a:ext cx="4365900" cy="29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149" name="Google Shape;1149;p37"/>
          <p:cNvSpPr txBox="1"/>
          <p:nvPr>
            <p:ph idx="3" type="title"/>
          </p:nvPr>
        </p:nvSpPr>
        <p:spPr>
          <a:xfrm>
            <a:off x="3133700" y="2463875"/>
            <a:ext cx="2876700" cy="73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400"/>
              <a:t>MAR 30,</a:t>
            </a:r>
            <a:r>
              <a:rPr lang="en" sz="2400"/>
              <a:t> 2020</a:t>
            </a:r>
            <a:endParaRPr/>
          </a:p>
        </p:txBody>
      </p:sp>
      <p:sp>
        <p:nvSpPr>
          <p:cNvPr id="1150" name="Google Shape;1150;p37"/>
          <p:cNvSpPr txBox="1"/>
          <p:nvPr>
            <p:ph idx="4" type="subTitle"/>
          </p:nvPr>
        </p:nvSpPr>
        <p:spPr>
          <a:xfrm>
            <a:off x="2389050" y="4316538"/>
            <a:ext cx="4365900" cy="29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sp>
        <p:nvSpPr>
          <p:cNvPr id="1151" name="Google Shape;1151;p37"/>
          <p:cNvSpPr txBox="1"/>
          <p:nvPr>
            <p:ph idx="5" type="title"/>
          </p:nvPr>
        </p:nvSpPr>
        <p:spPr>
          <a:xfrm>
            <a:off x="2939475" y="3584250"/>
            <a:ext cx="3265200" cy="73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400"/>
              <a:t>JUL 16,</a:t>
            </a:r>
            <a:r>
              <a:rPr lang="en" sz="2400"/>
              <a:t> 2020</a:t>
            </a:r>
            <a:endParaRPr/>
          </a:p>
        </p:txBody>
      </p:sp>
      <p:sp>
        <p:nvSpPr>
          <p:cNvPr id="1152" name="Google Shape;1152;p37"/>
          <p:cNvSpPr/>
          <p:nvPr/>
        </p:nvSpPr>
        <p:spPr>
          <a:xfrm rot="4616810">
            <a:off x="2545265" y="549271"/>
            <a:ext cx="717063" cy="890551"/>
          </a:xfrm>
          <a:custGeom>
            <a:rect b="b" l="l" r="r" t="t"/>
            <a:pathLst>
              <a:path extrusionOk="0" h="24778" w="19951">
                <a:moveTo>
                  <a:pt x="6162" y="11134"/>
                </a:moveTo>
                <a:cubicBezTo>
                  <a:pt x="6166" y="11134"/>
                  <a:pt x="6166" y="11145"/>
                  <a:pt x="6166" y="11179"/>
                </a:cubicBezTo>
                <a:lnTo>
                  <a:pt x="6066" y="11179"/>
                </a:lnTo>
                <a:cubicBezTo>
                  <a:pt x="6133" y="11179"/>
                  <a:pt x="6155" y="11134"/>
                  <a:pt x="6162" y="11134"/>
                </a:cubicBezTo>
                <a:close/>
                <a:moveTo>
                  <a:pt x="427" y="1"/>
                </a:moveTo>
                <a:cubicBezTo>
                  <a:pt x="427" y="101"/>
                  <a:pt x="327" y="101"/>
                  <a:pt x="427" y="226"/>
                </a:cubicBezTo>
                <a:cubicBezTo>
                  <a:pt x="953" y="2206"/>
                  <a:pt x="1880" y="3860"/>
                  <a:pt x="3234" y="5439"/>
                </a:cubicBezTo>
                <a:cubicBezTo>
                  <a:pt x="3033" y="5439"/>
                  <a:pt x="2933" y="5339"/>
                  <a:pt x="2833" y="5239"/>
                </a:cubicBezTo>
                <a:cubicBezTo>
                  <a:pt x="2307" y="4913"/>
                  <a:pt x="1880" y="4487"/>
                  <a:pt x="1354" y="4186"/>
                </a:cubicBezTo>
                <a:cubicBezTo>
                  <a:pt x="1053" y="3986"/>
                  <a:pt x="828" y="3760"/>
                  <a:pt x="527" y="3660"/>
                </a:cubicBezTo>
                <a:cubicBezTo>
                  <a:pt x="427" y="3560"/>
                  <a:pt x="201" y="3560"/>
                  <a:pt x="101" y="3560"/>
                </a:cubicBezTo>
                <a:cubicBezTo>
                  <a:pt x="1" y="3560"/>
                  <a:pt x="1" y="3660"/>
                  <a:pt x="1" y="3660"/>
                </a:cubicBezTo>
                <a:cubicBezTo>
                  <a:pt x="101" y="3860"/>
                  <a:pt x="101" y="4086"/>
                  <a:pt x="327" y="4286"/>
                </a:cubicBezTo>
                <a:cubicBezTo>
                  <a:pt x="828" y="4813"/>
                  <a:pt x="1354" y="5239"/>
                  <a:pt x="1880" y="5740"/>
                </a:cubicBezTo>
                <a:cubicBezTo>
                  <a:pt x="2307" y="6066"/>
                  <a:pt x="2708" y="6367"/>
                  <a:pt x="3033" y="6793"/>
                </a:cubicBezTo>
                <a:cubicBezTo>
                  <a:pt x="3234" y="7119"/>
                  <a:pt x="3459" y="7219"/>
                  <a:pt x="3760" y="7319"/>
                </a:cubicBezTo>
                <a:cubicBezTo>
                  <a:pt x="4186" y="7419"/>
                  <a:pt x="4487" y="7620"/>
                  <a:pt x="4587" y="8046"/>
                </a:cubicBezTo>
                <a:cubicBezTo>
                  <a:pt x="4713" y="8372"/>
                  <a:pt x="4813" y="8572"/>
                  <a:pt x="4913" y="8873"/>
                </a:cubicBezTo>
                <a:cubicBezTo>
                  <a:pt x="5339" y="9625"/>
                  <a:pt x="5740" y="10352"/>
                  <a:pt x="6066" y="11179"/>
                </a:cubicBezTo>
                <a:cubicBezTo>
                  <a:pt x="5840" y="10978"/>
                  <a:pt x="5540" y="10878"/>
                  <a:pt x="5339" y="10652"/>
                </a:cubicBezTo>
                <a:cubicBezTo>
                  <a:pt x="4713" y="10126"/>
                  <a:pt x="4086" y="9500"/>
                  <a:pt x="3459" y="8998"/>
                </a:cubicBezTo>
                <a:cubicBezTo>
                  <a:pt x="2933" y="8572"/>
                  <a:pt x="2407" y="8246"/>
                  <a:pt x="1981" y="7946"/>
                </a:cubicBezTo>
                <a:cubicBezTo>
                  <a:pt x="1780" y="7845"/>
                  <a:pt x="1680" y="7745"/>
                  <a:pt x="1580" y="7620"/>
                </a:cubicBezTo>
                <a:lnTo>
                  <a:pt x="1580" y="7620"/>
                </a:lnTo>
                <a:cubicBezTo>
                  <a:pt x="1354" y="8146"/>
                  <a:pt x="1580" y="8773"/>
                  <a:pt x="2206" y="9199"/>
                </a:cubicBezTo>
                <a:cubicBezTo>
                  <a:pt x="3033" y="9825"/>
                  <a:pt x="3961" y="10452"/>
                  <a:pt x="5013" y="10978"/>
                </a:cubicBezTo>
                <a:cubicBezTo>
                  <a:pt x="5840" y="11505"/>
                  <a:pt x="6693" y="12131"/>
                  <a:pt x="7419" y="12858"/>
                </a:cubicBezTo>
                <a:cubicBezTo>
                  <a:pt x="7620" y="13058"/>
                  <a:pt x="7720" y="13484"/>
                  <a:pt x="8046" y="13484"/>
                </a:cubicBezTo>
                <a:cubicBezTo>
                  <a:pt x="8146" y="13585"/>
                  <a:pt x="8146" y="13685"/>
                  <a:pt x="8146" y="13685"/>
                </a:cubicBezTo>
                <a:cubicBezTo>
                  <a:pt x="8572" y="14312"/>
                  <a:pt x="8973" y="14938"/>
                  <a:pt x="9500" y="15464"/>
                </a:cubicBezTo>
                <a:cubicBezTo>
                  <a:pt x="8973" y="15364"/>
                  <a:pt x="8347" y="15364"/>
                  <a:pt x="8146" y="14938"/>
                </a:cubicBezTo>
                <a:cubicBezTo>
                  <a:pt x="7720" y="14838"/>
                  <a:pt x="7520" y="14738"/>
                  <a:pt x="7219" y="14738"/>
                </a:cubicBezTo>
                <a:cubicBezTo>
                  <a:pt x="6693" y="14512"/>
                  <a:pt x="6166" y="14312"/>
                  <a:pt x="5540" y="14312"/>
                </a:cubicBezTo>
                <a:cubicBezTo>
                  <a:pt x="4913" y="14211"/>
                  <a:pt x="4387" y="13886"/>
                  <a:pt x="3961" y="13484"/>
                </a:cubicBezTo>
                <a:cubicBezTo>
                  <a:pt x="3839" y="13348"/>
                  <a:pt x="3718" y="13257"/>
                  <a:pt x="3591" y="13257"/>
                </a:cubicBezTo>
                <a:cubicBezTo>
                  <a:pt x="3508" y="13257"/>
                  <a:pt x="3423" y="13295"/>
                  <a:pt x="3334" y="13384"/>
                </a:cubicBezTo>
                <a:cubicBezTo>
                  <a:pt x="3334" y="13685"/>
                  <a:pt x="3459" y="14211"/>
                  <a:pt x="3660" y="14412"/>
                </a:cubicBezTo>
                <a:cubicBezTo>
                  <a:pt x="4186" y="14938"/>
                  <a:pt x="4813" y="15364"/>
                  <a:pt x="5439" y="15565"/>
                </a:cubicBezTo>
                <a:cubicBezTo>
                  <a:pt x="5840" y="15665"/>
                  <a:pt x="6166" y="15891"/>
                  <a:pt x="6592" y="15991"/>
                </a:cubicBezTo>
                <a:cubicBezTo>
                  <a:pt x="6993" y="15991"/>
                  <a:pt x="7520" y="16091"/>
                  <a:pt x="7946" y="16091"/>
                </a:cubicBezTo>
                <a:cubicBezTo>
                  <a:pt x="8074" y="16079"/>
                  <a:pt x="8202" y="16072"/>
                  <a:pt x="8330" y="16072"/>
                </a:cubicBezTo>
                <a:cubicBezTo>
                  <a:pt x="9230" y="16072"/>
                  <a:pt x="10116" y="16382"/>
                  <a:pt x="10753" y="17018"/>
                </a:cubicBezTo>
                <a:cubicBezTo>
                  <a:pt x="11379" y="17545"/>
                  <a:pt x="11805" y="18171"/>
                  <a:pt x="12332" y="18698"/>
                </a:cubicBezTo>
                <a:lnTo>
                  <a:pt x="12332" y="18742"/>
                </a:lnTo>
                <a:lnTo>
                  <a:pt x="12332" y="18742"/>
                </a:lnTo>
                <a:cubicBezTo>
                  <a:pt x="12188" y="18798"/>
                  <a:pt x="12088" y="18798"/>
                  <a:pt x="12006" y="18798"/>
                </a:cubicBezTo>
                <a:cubicBezTo>
                  <a:pt x="11605" y="18798"/>
                  <a:pt x="11079" y="18798"/>
                  <a:pt x="10652" y="18698"/>
                </a:cubicBezTo>
                <a:lnTo>
                  <a:pt x="9926" y="18698"/>
                </a:lnTo>
                <a:cubicBezTo>
                  <a:pt x="9500" y="18597"/>
                  <a:pt x="8973" y="18397"/>
                  <a:pt x="8572" y="18397"/>
                </a:cubicBezTo>
                <a:cubicBezTo>
                  <a:pt x="7520" y="18171"/>
                  <a:pt x="6693" y="17971"/>
                  <a:pt x="5840" y="17344"/>
                </a:cubicBezTo>
                <a:cubicBezTo>
                  <a:pt x="5740" y="17244"/>
                  <a:pt x="5540" y="17144"/>
                  <a:pt x="5339" y="17018"/>
                </a:cubicBezTo>
                <a:lnTo>
                  <a:pt x="5339" y="17018"/>
                </a:lnTo>
                <a:cubicBezTo>
                  <a:pt x="5214" y="17971"/>
                  <a:pt x="5840" y="18497"/>
                  <a:pt x="6367" y="19023"/>
                </a:cubicBezTo>
                <a:cubicBezTo>
                  <a:pt x="6457" y="18989"/>
                  <a:pt x="6537" y="18973"/>
                  <a:pt x="6611" y="18973"/>
                </a:cubicBezTo>
                <a:cubicBezTo>
                  <a:pt x="6804" y="18973"/>
                  <a:pt x="6949" y="19079"/>
                  <a:pt x="7094" y="19224"/>
                </a:cubicBezTo>
                <a:cubicBezTo>
                  <a:pt x="7520" y="19525"/>
                  <a:pt x="7946" y="19750"/>
                  <a:pt x="8472" y="19750"/>
                </a:cubicBezTo>
                <a:lnTo>
                  <a:pt x="9099" y="19750"/>
                </a:lnTo>
                <a:cubicBezTo>
                  <a:pt x="9462" y="19800"/>
                  <a:pt x="9850" y="19850"/>
                  <a:pt x="10251" y="19850"/>
                </a:cubicBezTo>
                <a:cubicBezTo>
                  <a:pt x="10652" y="19850"/>
                  <a:pt x="11066" y="19800"/>
                  <a:pt x="11480" y="19650"/>
                </a:cubicBezTo>
                <a:cubicBezTo>
                  <a:pt x="11719" y="19525"/>
                  <a:pt x="11977" y="19463"/>
                  <a:pt x="12239" y="19463"/>
                </a:cubicBezTo>
                <a:cubicBezTo>
                  <a:pt x="12663" y="19463"/>
                  <a:pt x="13098" y="19626"/>
                  <a:pt x="13485" y="19951"/>
                </a:cubicBezTo>
                <a:cubicBezTo>
                  <a:pt x="14111" y="20577"/>
                  <a:pt x="14612" y="21304"/>
                  <a:pt x="15139" y="22031"/>
                </a:cubicBezTo>
                <a:cubicBezTo>
                  <a:pt x="15038" y="22031"/>
                  <a:pt x="15038" y="22031"/>
                  <a:pt x="15038" y="22156"/>
                </a:cubicBezTo>
                <a:cubicBezTo>
                  <a:pt x="14938" y="22031"/>
                  <a:pt x="14738" y="22031"/>
                  <a:pt x="14612" y="21931"/>
                </a:cubicBezTo>
                <a:cubicBezTo>
                  <a:pt x="13818" y="21846"/>
                  <a:pt x="13006" y="21815"/>
                  <a:pt x="12190" y="21815"/>
                </a:cubicBezTo>
                <a:cubicBezTo>
                  <a:pt x="11077" y="21815"/>
                  <a:pt x="9958" y="21873"/>
                  <a:pt x="8873" y="21931"/>
                </a:cubicBezTo>
                <a:cubicBezTo>
                  <a:pt x="9199" y="22256"/>
                  <a:pt x="9500" y="22557"/>
                  <a:pt x="9825" y="22657"/>
                </a:cubicBezTo>
                <a:cubicBezTo>
                  <a:pt x="10452" y="22983"/>
                  <a:pt x="11079" y="23084"/>
                  <a:pt x="11705" y="23184"/>
                </a:cubicBezTo>
                <a:cubicBezTo>
                  <a:pt x="12532" y="23284"/>
                  <a:pt x="13359" y="23284"/>
                  <a:pt x="14312" y="23284"/>
                </a:cubicBezTo>
                <a:lnTo>
                  <a:pt x="14612" y="23284"/>
                </a:lnTo>
                <a:cubicBezTo>
                  <a:pt x="14868" y="23104"/>
                  <a:pt x="15160" y="23068"/>
                  <a:pt x="15488" y="23068"/>
                </a:cubicBezTo>
                <a:cubicBezTo>
                  <a:pt x="15706" y="23068"/>
                  <a:pt x="15941" y="23084"/>
                  <a:pt x="16191" y="23084"/>
                </a:cubicBezTo>
                <a:cubicBezTo>
                  <a:pt x="17018" y="23810"/>
                  <a:pt x="17971" y="24437"/>
                  <a:pt x="19124" y="24763"/>
                </a:cubicBezTo>
                <a:cubicBezTo>
                  <a:pt x="19238" y="24763"/>
                  <a:pt x="19356" y="24777"/>
                  <a:pt x="19470" y="24777"/>
                </a:cubicBezTo>
                <a:cubicBezTo>
                  <a:pt x="19654" y="24777"/>
                  <a:pt x="19827" y="24739"/>
                  <a:pt x="19951" y="24537"/>
                </a:cubicBezTo>
                <a:lnTo>
                  <a:pt x="19951" y="23911"/>
                </a:lnTo>
                <a:cubicBezTo>
                  <a:pt x="19124" y="23409"/>
                  <a:pt x="18272" y="22883"/>
                  <a:pt x="17444" y="22256"/>
                </a:cubicBezTo>
                <a:cubicBezTo>
                  <a:pt x="17244" y="21830"/>
                  <a:pt x="17018" y="21304"/>
                  <a:pt x="16918" y="20778"/>
                </a:cubicBezTo>
                <a:cubicBezTo>
                  <a:pt x="16718" y="20377"/>
                  <a:pt x="16617" y="19850"/>
                  <a:pt x="16492" y="19324"/>
                </a:cubicBezTo>
                <a:cubicBezTo>
                  <a:pt x="16617" y="19023"/>
                  <a:pt x="16718" y="18698"/>
                  <a:pt x="16718" y="18497"/>
                </a:cubicBezTo>
                <a:cubicBezTo>
                  <a:pt x="16718" y="17545"/>
                  <a:pt x="16718" y="16718"/>
                  <a:pt x="16818" y="15765"/>
                </a:cubicBezTo>
                <a:cubicBezTo>
                  <a:pt x="16918" y="15464"/>
                  <a:pt x="16918" y="15139"/>
                  <a:pt x="16918" y="14838"/>
                </a:cubicBezTo>
                <a:cubicBezTo>
                  <a:pt x="16918" y="14011"/>
                  <a:pt x="16918" y="13259"/>
                  <a:pt x="16818" y="12432"/>
                </a:cubicBezTo>
                <a:cubicBezTo>
                  <a:pt x="16818" y="12231"/>
                  <a:pt x="16818" y="12131"/>
                  <a:pt x="16718" y="11906"/>
                </a:cubicBezTo>
                <a:cubicBezTo>
                  <a:pt x="16617" y="12006"/>
                  <a:pt x="16492" y="12006"/>
                  <a:pt x="16492" y="12006"/>
                </a:cubicBezTo>
                <a:cubicBezTo>
                  <a:pt x="15765" y="12758"/>
                  <a:pt x="15364" y="13685"/>
                  <a:pt x="15139" y="14637"/>
                </a:cubicBezTo>
                <a:cubicBezTo>
                  <a:pt x="15139" y="14738"/>
                  <a:pt x="15239" y="14738"/>
                  <a:pt x="15239" y="14838"/>
                </a:cubicBezTo>
                <a:cubicBezTo>
                  <a:pt x="15239" y="14938"/>
                  <a:pt x="15364" y="14938"/>
                  <a:pt x="15364" y="14938"/>
                </a:cubicBezTo>
                <a:cubicBezTo>
                  <a:pt x="15239" y="15038"/>
                  <a:pt x="15139" y="15038"/>
                  <a:pt x="14938" y="15038"/>
                </a:cubicBezTo>
                <a:cubicBezTo>
                  <a:pt x="15038" y="15264"/>
                  <a:pt x="15038" y="15464"/>
                  <a:pt x="15139" y="15565"/>
                </a:cubicBezTo>
                <a:lnTo>
                  <a:pt x="15038" y="15565"/>
                </a:lnTo>
                <a:lnTo>
                  <a:pt x="15038" y="17444"/>
                </a:lnTo>
                <a:cubicBezTo>
                  <a:pt x="14938" y="17344"/>
                  <a:pt x="14938" y="17144"/>
                  <a:pt x="14838" y="17018"/>
                </a:cubicBezTo>
                <a:cubicBezTo>
                  <a:pt x="14838" y="16918"/>
                  <a:pt x="14738" y="16818"/>
                  <a:pt x="14738" y="16718"/>
                </a:cubicBezTo>
                <a:cubicBezTo>
                  <a:pt x="14738" y="16918"/>
                  <a:pt x="14612" y="17144"/>
                  <a:pt x="14612" y="17244"/>
                </a:cubicBezTo>
                <a:cubicBezTo>
                  <a:pt x="14838" y="17770"/>
                  <a:pt x="14938" y="18397"/>
                  <a:pt x="15139" y="18898"/>
                </a:cubicBezTo>
                <a:cubicBezTo>
                  <a:pt x="15239" y="19324"/>
                  <a:pt x="15464" y="19650"/>
                  <a:pt x="15665" y="19951"/>
                </a:cubicBezTo>
                <a:cubicBezTo>
                  <a:pt x="16191" y="20377"/>
                  <a:pt x="16292" y="20903"/>
                  <a:pt x="16492" y="21530"/>
                </a:cubicBezTo>
                <a:cubicBezTo>
                  <a:pt x="15991" y="21404"/>
                  <a:pt x="15765" y="21003"/>
                  <a:pt x="15565" y="20778"/>
                </a:cubicBezTo>
                <a:cubicBezTo>
                  <a:pt x="15364" y="20477"/>
                  <a:pt x="15139" y="20377"/>
                  <a:pt x="14938" y="20151"/>
                </a:cubicBezTo>
                <a:cubicBezTo>
                  <a:pt x="14738" y="20051"/>
                  <a:pt x="14512" y="19850"/>
                  <a:pt x="14412" y="19750"/>
                </a:cubicBezTo>
                <a:cubicBezTo>
                  <a:pt x="14312" y="19525"/>
                  <a:pt x="14211" y="19324"/>
                  <a:pt x="14111" y="19124"/>
                </a:cubicBezTo>
                <a:cubicBezTo>
                  <a:pt x="13685" y="17870"/>
                  <a:pt x="13685" y="16617"/>
                  <a:pt x="13585" y="15264"/>
                </a:cubicBezTo>
                <a:lnTo>
                  <a:pt x="13585" y="12958"/>
                </a:lnTo>
                <a:cubicBezTo>
                  <a:pt x="13585" y="12006"/>
                  <a:pt x="13485" y="11078"/>
                  <a:pt x="13685" y="10126"/>
                </a:cubicBezTo>
                <a:cubicBezTo>
                  <a:pt x="13685" y="10026"/>
                  <a:pt x="13685" y="9926"/>
                  <a:pt x="13585" y="9725"/>
                </a:cubicBezTo>
                <a:cubicBezTo>
                  <a:pt x="12958" y="10251"/>
                  <a:pt x="12632" y="10978"/>
                  <a:pt x="12432" y="11605"/>
                </a:cubicBezTo>
                <a:lnTo>
                  <a:pt x="12432" y="12131"/>
                </a:lnTo>
                <a:cubicBezTo>
                  <a:pt x="12106" y="13159"/>
                  <a:pt x="12006" y="14111"/>
                  <a:pt x="12332" y="15139"/>
                </a:cubicBezTo>
                <a:cubicBezTo>
                  <a:pt x="12432" y="15765"/>
                  <a:pt x="12532" y="16292"/>
                  <a:pt x="12632" y="16918"/>
                </a:cubicBezTo>
                <a:cubicBezTo>
                  <a:pt x="12733" y="17444"/>
                  <a:pt x="13259" y="17870"/>
                  <a:pt x="13359" y="18497"/>
                </a:cubicBezTo>
                <a:cubicBezTo>
                  <a:pt x="13058" y="18271"/>
                  <a:pt x="12858" y="18171"/>
                  <a:pt x="12632" y="18071"/>
                </a:cubicBezTo>
                <a:cubicBezTo>
                  <a:pt x="12332" y="17770"/>
                  <a:pt x="12006" y="17545"/>
                  <a:pt x="11805" y="17244"/>
                </a:cubicBezTo>
                <a:lnTo>
                  <a:pt x="11805" y="16918"/>
                </a:lnTo>
                <a:cubicBezTo>
                  <a:pt x="11480" y="16718"/>
                  <a:pt x="11179" y="16517"/>
                  <a:pt x="11079" y="16191"/>
                </a:cubicBezTo>
                <a:cubicBezTo>
                  <a:pt x="10652" y="15264"/>
                  <a:pt x="10552" y="14211"/>
                  <a:pt x="10452" y="13159"/>
                </a:cubicBezTo>
                <a:cubicBezTo>
                  <a:pt x="10452" y="12332"/>
                  <a:pt x="10652" y="11605"/>
                  <a:pt x="10853" y="10878"/>
                </a:cubicBezTo>
                <a:cubicBezTo>
                  <a:pt x="10853" y="10552"/>
                  <a:pt x="10853" y="10251"/>
                  <a:pt x="10753" y="9926"/>
                </a:cubicBezTo>
                <a:cubicBezTo>
                  <a:pt x="10652" y="9625"/>
                  <a:pt x="10552" y="9299"/>
                  <a:pt x="10452" y="8998"/>
                </a:cubicBezTo>
                <a:cubicBezTo>
                  <a:pt x="10352" y="8773"/>
                  <a:pt x="10352" y="8572"/>
                  <a:pt x="10226" y="8472"/>
                </a:cubicBezTo>
                <a:cubicBezTo>
                  <a:pt x="9725" y="8572"/>
                  <a:pt x="9500" y="8998"/>
                  <a:pt x="9199" y="9399"/>
                </a:cubicBezTo>
                <a:lnTo>
                  <a:pt x="9500" y="9725"/>
                </a:lnTo>
                <a:cubicBezTo>
                  <a:pt x="9399" y="9926"/>
                  <a:pt x="9299" y="10026"/>
                  <a:pt x="9199" y="10126"/>
                </a:cubicBezTo>
                <a:cubicBezTo>
                  <a:pt x="9099" y="10126"/>
                  <a:pt x="8973" y="10251"/>
                  <a:pt x="8873" y="10251"/>
                </a:cubicBezTo>
                <a:cubicBezTo>
                  <a:pt x="8672" y="10753"/>
                  <a:pt x="8773" y="11179"/>
                  <a:pt x="8973" y="11605"/>
                </a:cubicBezTo>
                <a:cubicBezTo>
                  <a:pt x="9099" y="11705"/>
                  <a:pt x="9299" y="11906"/>
                  <a:pt x="9299" y="12131"/>
                </a:cubicBezTo>
                <a:cubicBezTo>
                  <a:pt x="9299" y="12858"/>
                  <a:pt x="9600" y="13585"/>
                  <a:pt x="9926" y="14312"/>
                </a:cubicBezTo>
                <a:cubicBezTo>
                  <a:pt x="10126" y="14738"/>
                  <a:pt x="10226" y="15264"/>
                  <a:pt x="10552" y="15891"/>
                </a:cubicBezTo>
                <a:cubicBezTo>
                  <a:pt x="10352" y="15765"/>
                  <a:pt x="10352" y="15765"/>
                  <a:pt x="10352" y="15665"/>
                </a:cubicBezTo>
                <a:cubicBezTo>
                  <a:pt x="9500" y="14637"/>
                  <a:pt x="8672" y="13585"/>
                  <a:pt x="7946" y="12432"/>
                </a:cubicBezTo>
                <a:cubicBezTo>
                  <a:pt x="7720" y="12006"/>
                  <a:pt x="7520" y="11605"/>
                  <a:pt x="7419" y="11078"/>
                </a:cubicBezTo>
                <a:cubicBezTo>
                  <a:pt x="7219" y="10026"/>
                  <a:pt x="7094" y="8873"/>
                  <a:pt x="7319" y="7845"/>
                </a:cubicBezTo>
                <a:lnTo>
                  <a:pt x="7319" y="7419"/>
                </a:lnTo>
                <a:lnTo>
                  <a:pt x="7319" y="6692"/>
                </a:lnTo>
                <a:cubicBezTo>
                  <a:pt x="7419" y="6492"/>
                  <a:pt x="7520" y="6367"/>
                  <a:pt x="7620" y="6266"/>
                </a:cubicBezTo>
                <a:cubicBezTo>
                  <a:pt x="7419" y="5740"/>
                  <a:pt x="7319" y="5239"/>
                  <a:pt x="7094" y="4713"/>
                </a:cubicBezTo>
                <a:cubicBezTo>
                  <a:pt x="6793" y="4813"/>
                  <a:pt x="6592" y="4913"/>
                  <a:pt x="6367" y="4913"/>
                </a:cubicBezTo>
                <a:cubicBezTo>
                  <a:pt x="6066" y="5640"/>
                  <a:pt x="5640" y="6266"/>
                  <a:pt x="5840" y="6993"/>
                </a:cubicBezTo>
                <a:lnTo>
                  <a:pt x="5840" y="8773"/>
                </a:lnTo>
                <a:cubicBezTo>
                  <a:pt x="5540" y="8246"/>
                  <a:pt x="5214" y="7745"/>
                  <a:pt x="5013" y="7419"/>
                </a:cubicBezTo>
                <a:cubicBezTo>
                  <a:pt x="5013" y="6266"/>
                  <a:pt x="5013" y="5339"/>
                  <a:pt x="4913" y="4487"/>
                </a:cubicBezTo>
                <a:cubicBezTo>
                  <a:pt x="4913" y="4086"/>
                  <a:pt x="4713" y="3660"/>
                  <a:pt x="4713" y="3234"/>
                </a:cubicBezTo>
                <a:cubicBezTo>
                  <a:pt x="4587" y="2933"/>
                  <a:pt x="4587" y="2607"/>
                  <a:pt x="4587" y="2306"/>
                </a:cubicBezTo>
                <a:cubicBezTo>
                  <a:pt x="4487" y="1981"/>
                  <a:pt x="4387" y="1780"/>
                  <a:pt x="3961" y="1780"/>
                </a:cubicBezTo>
                <a:cubicBezTo>
                  <a:pt x="3860" y="2733"/>
                  <a:pt x="3760" y="3760"/>
                  <a:pt x="3660" y="4813"/>
                </a:cubicBezTo>
                <a:cubicBezTo>
                  <a:pt x="3334" y="4387"/>
                  <a:pt x="3033" y="4086"/>
                  <a:pt x="2833" y="3760"/>
                </a:cubicBezTo>
                <a:cubicBezTo>
                  <a:pt x="2507" y="3234"/>
                  <a:pt x="2081" y="2733"/>
                  <a:pt x="1880" y="2206"/>
                </a:cubicBezTo>
                <a:cubicBezTo>
                  <a:pt x="1354" y="1479"/>
                  <a:pt x="1053" y="728"/>
                  <a:pt x="627"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7"/>
          <p:cNvSpPr/>
          <p:nvPr/>
        </p:nvSpPr>
        <p:spPr>
          <a:xfrm>
            <a:off x="7055273" y="3458278"/>
            <a:ext cx="5191" cy="4009"/>
          </a:xfrm>
          <a:custGeom>
            <a:rect b="b" l="l" r="r" t="t"/>
            <a:pathLst>
              <a:path extrusionOk="0" h="95" w="123">
                <a:moveTo>
                  <a:pt x="122" y="1"/>
                </a:moveTo>
                <a:cubicBezTo>
                  <a:pt x="61" y="40"/>
                  <a:pt x="25" y="69"/>
                  <a:pt x="0" y="95"/>
                </a:cubicBezTo>
                <a:cubicBezTo>
                  <a:pt x="39" y="62"/>
                  <a:pt x="79" y="33"/>
                  <a:pt x="122"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7"/>
          <p:cNvSpPr/>
          <p:nvPr/>
        </p:nvSpPr>
        <p:spPr>
          <a:xfrm>
            <a:off x="7016783" y="3486090"/>
            <a:ext cx="1351" cy="2321"/>
          </a:xfrm>
          <a:custGeom>
            <a:rect b="b" l="l" r="r" t="t"/>
            <a:pathLst>
              <a:path extrusionOk="0" h="55" w="32">
                <a:moveTo>
                  <a:pt x="19" y="0"/>
                </a:moveTo>
                <a:cubicBezTo>
                  <a:pt x="15" y="0"/>
                  <a:pt x="9" y="3"/>
                  <a:pt x="0" y="8"/>
                </a:cubicBezTo>
                <a:lnTo>
                  <a:pt x="0" y="55"/>
                </a:lnTo>
                <a:cubicBezTo>
                  <a:pt x="22" y="23"/>
                  <a:pt x="31" y="0"/>
                  <a:pt x="19" y="0"/>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7"/>
          <p:cNvSpPr/>
          <p:nvPr/>
        </p:nvSpPr>
        <p:spPr>
          <a:xfrm>
            <a:off x="6822308" y="3763452"/>
            <a:ext cx="17515" cy="5824"/>
          </a:xfrm>
          <a:custGeom>
            <a:rect b="b" l="l" r="r" t="t"/>
            <a:pathLst>
              <a:path extrusionOk="0" h="138" w="415">
                <a:moveTo>
                  <a:pt x="415" y="0"/>
                </a:moveTo>
                <a:cubicBezTo>
                  <a:pt x="321" y="22"/>
                  <a:pt x="188" y="65"/>
                  <a:pt x="0" y="137"/>
                </a:cubicBezTo>
                <a:cubicBezTo>
                  <a:pt x="145" y="87"/>
                  <a:pt x="281" y="44"/>
                  <a:pt x="415" y="0"/>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7"/>
          <p:cNvSpPr/>
          <p:nvPr/>
        </p:nvSpPr>
        <p:spPr>
          <a:xfrm>
            <a:off x="6867761" y="4016295"/>
            <a:ext cx="338" cy="971"/>
          </a:xfrm>
          <a:custGeom>
            <a:rect b="b" l="l" r="r" t="t"/>
            <a:pathLst>
              <a:path extrusionOk="0" h="23" w="8">
                <a:moveTo>
                  <a:pt x="4" y="0"/>
                </a:moveTo>
                <a:lnTo>
                  <a:pt x="1" y="7"/>
                </a:lnTo>
                <a:cubicBezTo>
                  <a:pt x="1" y="15"/>
                  <a:pt x="4" y="15"/>
                  <a:pt x="8" y="22"/>
                </a:cubicBezTo>
                <a:cubicBezTo>
                  <a:pt x="8" y="15"/>
                  <a:pt x="4" y="7"/>
                  <a:pt x="4" y="0"/>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7"/>
          <p:cNvSpPr/>
          <p:nvPr/>
        </p:nvSpPr>
        <p:spPr>
          <a:xfrm>
            <a:off x="6860164" y="3997008"/>
            <a:ext cx="16333" cy="19329"/>
          </a:xfrm>
          <a:custGeom>
            <a:rect b="b" l="l" r="r" t="t"/>
            <a:pathLst>
              <a:path extrusionOk="0" h="458" w="387">
                <a:moveTo>
                  <a:pt x="1" y="0"/>
                </a:moveTo>
                <a:cubicBezTo>
                  <a:pt x="36" y="47"/>
                  <a:pt x="66" y="87"/>
                  <a:pt x="91" y="126"/>
                </a:cubicBezTo>
                <a:cubicBezTo>
                  <a:pt x="112" y="165"/>
                  <a:pt x="131" y="202"/>
                  <a:pt x="141" y="238"/>
                </a:cubicBezTo>
                <a:cubicBezTo>
                  <a:pt x="170" y="310"/>
                  <a:pt x="177" y="378"/>
                  <a:pt x="184" y="457"/>
                </a:cubicBezTo>
                <a:cubicBezTo>
                  <a:pt x="253" y="386"/>
                  <a:pt x="317" y="310"/>
                  <a:pt x="387" y="241"/>
                </a:cubicBezTo>
                <a:cubicBezTo>
                  <a:pt x="257" y="162"/>
                  <a:pt x="127" y="83"/>
                  <a:pt x="1" y="0"/>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7"/>
          <p:cNvSpPr/>
          <p:nvPr/>
        </p:nvSpPr>
        <p:spPr>
          <a:xfrm>
            <a:off x="6884052" y="4066011"/>
            <a:ext cx="42" cy="633"/>
          </a:xfrm>
          <a:custGeom>
            <a:rect b="b" l="l" r="r" t="t"/>
            <a:pathLst>
              <a:path extrusionOk="0" h="15" w="1">
                <a:moveTo>
                  <a:pt x="0" y="15"/>
                </a:moveTo>
                <a:lnTo>
                  <a:pt x="0" y="0"/>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7"/>
          <p:cNvSpPr/>
          <p:nvPr/>
        </p:nvSpPr>
        <p:spPr>
          <a:xfrm>
            <a:off x="7038223" y="3471952"/>
            <a:ext cx="2152" cy="1435"/>
          </a:xfrm>
          <a:custGeom>
            <a:rect b="b" l="l" r="r" t="t"/>
            <a:pathLst>
              <a:path extrusionOk="0" h="34" w="51">
                <a:moveTo>
                  <a:pt x="51" y="1"/>
                </a:moveTo>
                <a:cubicBezTo>
                  <a:pt x="32" y="12"/>
                  <a:pt x="15" y="22"/>
                  <a:pt x="0" y="34"/>
                </a:cubicBezTo>
                <a:cubicBezTo>
                  <a:pt x="19" y="22"/>
                  <a:pt x="37" y="12"/>
                  <a:pt x="51"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7"/>
          <p:cNvSpPr/>
          <p:nvPr/>
        </p:nvSpPr>
        <p:spPr>
          <a:xfrm>
            <a:off x="6823067" y="3769741"/>
            <a:ext cx="5402" cy="1350"/>
          </a:xfrm>
          <a:custGeom>
            <a:rect b="b" l="l" r="r" t="t"/>
            <a:pathLst>
              <a:path extrusionOk="0" h="32" w="128">
                <a:moveTo>
                  <a:pt x="103" y="0"/>
                </a:moveTo>
                <a:cubicBezTo>
                  <a:pt x="86" y="0"/>
                  <a:pt x="53" y="7"/>
                  <a:pt x="1" y="24"/>
                </a:cubicBezTo>
                <a:cubicBezTo>
                  <a:pt x="15" y="22"/>
                  <a:pt x="28" y="21"/>
                  <a:pt x="40" y="21"/>
                </a:cubicBezTo>
                <a:cubicBezTo>
                  <a:pt x="68" y="21"/>
                  <a:pt x="89" y="26"/>
                  <a:pt x="109" y="31"/>
                </a:cubicBezTo>
                <a:cubicBezTo>
                  <a:pt x="125" y="13"/>
                  <a:pt x="127" y="0"/>
                  <a:pt x="103" y="0"/>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7"/>
          <p:cNvSpPr/>
          <p:nvPr/>
        </p:nvSpPr>
        <p:spPr>
          <a:xfrm>
            <a:off x="6936174" y="3544035"/>
            <a:ext cx="8399" cy="6879"/>
          </a:xfrm>
          <a:custGeom>
            <a:rect b="b" l="l" r="r" t="t"/>
            <a:pathLst>
              <a:path extrusionOk="0" h="163" w="199">
                <a:moveTo>
                  <a:pt x="199" y="0"/>
                </a:moveTo>
                <a:lnTo>
                  <a:pt x="1" y="127"/>
                </a:lnTo>
                <a:lnTo>
                  <a:pt x="8" y="163"/>
                </a:lnTo>
                <a:cubicBezTo>
                  <a:pt x="66" y="152"/>
                  <a:pt x="109" y="102"/>
                  <a:pt x="199" y="0"/>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7"/>
          <p:cNvSpPr/>
          <p:nvPr/>
        </p:nvSpPr>
        <p:spPr>
          <a:xfrm>
            <a:off x="7063630" y="3450385"/>
            <a:ext cx="6837" cy="3250"/>
          </a:xfrm>
          <a:custGeom>
            <a:rect b="b" l="l" r="r" t="t"/>
            <a:pathLst>
              <a:path extrusionOk="0" h="77" w="162">
                <a:moveTo>
                  <a:pt x="62" y="1"/>
                </a:moveTo>
                <a:cubicBezTo>
                  <a:pt x="40" y="8"/>
                  <a:pt x="18" y="18"/>
                  <a:pt x="0" y="29"/>
                </a:cubicBezTo>
                <a:cubicBezTo>
                  <a:pt x="54" y="44"/>
                  <a:pt x="108" y="61"/>
                  <a:pt x="162" y="76"/>
                </a:cubicBezTo>
                <a:lnTo>
                  <a:pt x="62" y="1"/>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 name="Google Shape;1163;p37"/>
          <p:cNvGrpSpPr/>
          <p:nvPr/>
        </p:nvGrpSpPr>
        <p:grpSpPr>
          <a:xfrm>
            <a:off x="6754950" y="3463825"/>
            <a:ext cx="970124" cy="1204993"/>
            <a:chOff x="7437900" y="1206775"/>
            <a:chExt cx="970124" cy="1204993"/>
          </a:xfrm>
        </p:grpSpPr>
        <p:sp>
          <p:nvSpPr>
            <p:cNvPr id="1164" name="Google Shape;1164;p37"/>
            <p:cNvSpPr/>
            <p:nvPr/>
          </p:nvSpPr>
          <p:spPr>
            <a:xfrm>
              <a:off x="7693192" y="2107486"/>
              <a:ext cx="116528" cy="240428"/>
            </a:xfrm>
            <a:custGeom>
              <a:rect b="b" l="l" r="r" t="t"/>
              <a:pathLst>
                <a:path extrusionOk="0" h="5697" w="2761">
                  <a:moveTo>
                    <a:pt x="2057" y="0"/>
                  </a:moveTo>
                  <a:lnTo>
                    <a:pt x="2356" y="4302"/>
                  </a:lnTo>
                  <a:lnTo>
                    <a:pt x="2594" y="4341"/>
                  </a:lnTo>
                  <a:lnTo>
                    <a:pt x="2529" y="4717"/>
                  </a:lnTo>
                  <a:lnTo>
                    <a:pt x="1870" y="4601"/>
                  </a:lnTo>
                  <a:lnTo>
                    <a:pt x="407" y="5181"/>
                  </a:lnTo>
                  <a:lnTo>
                    <a:pt x="0" y="5344"/>
                  </a:lnTo>
                  <a:lnTo>
                    <a:pt x="141" y="5696"/>
                  </a:lnTo>
                  <a:lnTo>
                    <a:pt x="382" y="5599"/>
                  </a:lnTo>
                  <a:lnTo>
                    <a:pt x="497" y="5552"/>
                  </a:lnTo>
                  <a:lnTo>
                    <a:pt x="1269" y="5246"/>
                  </a:lnTo>
                  <a:lnTo>
                    <a:pt x="2760" y="4652"/>
                  </a:lnTo>
                  <a:lnTo>
                    <a:pt x="2451" y="209"/>
                  </a:lnTo>
                  <a:cubicBezTo>
                    <a:pt x="2317" y="145"/>
                    <a:pt x="2187" y="76"/>
                    <a:pt x="205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7"/>
            <p:cNvSpPr/>
            <p:nvPr/>
          </p:nvSpPr>
          <p:spPr>
            <a:xfrm>
              <a:off x="7688338" y="2271532"/>
              <a:ext cx="114376" cy="35028"/>
            </a:xfrm>
            <a:custGeom>
              <a:rect b="b" l="l" r="r" t="t"/>
              <a:pathLst>
                <a:path extrusionOk="0" h="830" w="2710">
                  <a:moveTo>
                    <a:pt x="65" y="0"/>
                  </a:moveTo>
                  <a:lnTo>
                    <a:pt x="0" y="371"/>
                  </a:lnTo>
                  <a:lnTo>
                    <a:pt x="1985" y="714"/>
                  </a:lnTo>
                  <a:lnTo>
                    <a:pt x="2644" y="830"/>
                  </a:lnTo>
                  <a:lnTo>
                    <a:pt x="2709" y="454"/>
                  </a:lnTo>
                  <a:lnTo>
                    <a:pt x="2471" y="415"/>
                  </a:lnTo>
                  <a:lnTo>
                    <a:pt x="65" y="0"/>
                  </a:lnTo>
                  <a:close/>
                </a:path>
              </a:pathLst>
            </a:custGeom>
            <a:solidFill>
              <a:srgbClr val="5E4F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7"/>
            <p:cNvSpPr/>
            <p:nvPr/>
          </p:nvSpPr>
          <p:spPr>
            <a:xfrm>
              <a:off x="7883067" y="2168302"/>
              <a:ext cx="116528" cy="243466"/>
            </a:xfrm>
            <a:custGeom>
              <a:rect b="b" l="l" r="r" t="t"/>
              <a:pathLst>
                <a:path extrusionOk="0" h="5769" w="2761">
                  <a:moveTo>
                    <a:pt x="2051" y="0"/>
                  </a:moveTo>
                  <a:lnTo>
                    <a:pt x="2357" y="4374"/>
                  </a:lnTo>
                  <a:lnTo>
                    <a:pt x="2595" y="4414"/>
                  </a:lnTo>
                  <a:lnTo>
                    <a:pt x="2530" y="4789"/>
                  </a:lnTo>
                  <a:lnTo>
                    <a:pt x="1871" y="4673"/>
                  </a:lnTo>
                  <a:lnTo>
                    <a:pt x="1" y="5419"/>
                  </a:lnTo>
                  <a:lnTo>
                    <a:pt x="142" y="5768"/>
                  </a:lnTo>
                  <a:lnTo>
                    <a:pt x="2761" y="4727"/>
                  </a:lnTo>
                  <a:lnTo>
                    <a:pt x="2433" y="37"/>
                  </a:lnTo>
                  <a:cubicBezTo>
                    <a:pt x="2310" y="29"/>
                    <a:pt x="2180" y="15"/>
                    <a:pt x="205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7"/>
            <p:cNvSpPr/>
            <p:nvPr/>
          </p:nvSpPr>
          <p:spPr>
            <a:xfrm>
              <a:off x="7878214" y="2335386"/>
              <a:ext cx="114376" cy="35028"/>
            </a:xfrm>
            <a:custGeom>
              <a:rect b="b" l="l" r="r" t="t"/>
              <a:pathLst>
                <a:path extrusionOk="0" h="830" w="2710">
                  <a:moveTo>
                    <a:pt x="66" y="1"/>
                  </a:moveTo>
                  <a:lnTo>
                    <a:pt x="1" y="372"/>
                  </a:lnTo>
                  <a:lnTo>
                    <a:pt x="1986" y="714"/>
                  </a:lnTo>
                  <a:lnTo>
                    <a:pt x="2645" y="830"/>
                  </a:lnTo>
                  <a:lnTo>
                    <a:pt x="2710" y="455"/>
                  </a:lnTo>
                  <a:lnTo>
                    <a:pt x="2472" y="415"/>
                  </a:lnTo>
                  <a:lnTo>
                    <a:pt x="6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7"/>
            <p:cNvSpPr/>
            <p:nvPr/>
          </p:nvSpPr>
          <p:spPr>
            <a:xfrm>
              <a:off x="7437900" y="1206775"/>
              <a:ext cx="970124" cy="965804"/>
            </a:xfrm>
            <a:custGeom>
              <a:rect b="b" l="l" r="r" t="t"/>
              <a:pathLst>
                <a:path extrusionOk="0" h="22885" w="22986">
                  <a:moveTo>
                    <a:pt x="14634" y="339"/>
                  </a:moveTo>
                  <a:cubicBezTo>
                    <a:pt x="14629" y="342"/>
                    <a:pt x="14624" y="344"/>
                    <a:pt x="14620" y="347"/>
                  </a:cubicBezTo>
                  <a:lnTo>
                    <a:pt x="14620" y="347"/>
                  </a:lnTo>
                  <a:lnTo>
                    <a:pt x="14634" y="339"/>
                  </a:lnTo>
                  <a:close/>
                  <a:moveTo>
                    <a:pt x="17675" y="1971"/>
                  </a:moveTo>
                  <a:cubicBezTo>
                    <a:pt x="17654" y="1978"/>
                    <a:pt x="17635" y="1984"/>
                    <a:pt x="17619" y="1989"/>
                  </a:cubicBezTo>
                  <a:lnTo>
                    <a:pt x="17619" y="1989"/>
                  </a:lnTo>
                  <a:cubicBezTo>
                    <a:pt x="17637" y="1983"/>
                    <a:pt x="17655" y="1978"/>
                    <a:pt x="17675" y="1971"/>
                  </a:cubicBezTo>
                  <a:close/>
                  <a:moveTo>
                    <a:pt x="18114" y="2147"/>
                  </a:moveTo>
                  <a:cubicBezTo>
                    <a:pt x="18125" y="2152"/>
                    <a:pt x="18132" y="2152"/>
                    <a:pt x="18144" y="2155"/>
                  </a:cubicBezTo>
                  <a:cubicBezTo>
                    <a:pt x="18132" y="2152"/>
                    <a:pt x="18122" y="2152"/>
                    <a:pt x="18114" y="2147"/>
                  </a:cubicBezTo>
                  <a:close/>
                  <a:moveTo>
                    <a:pt x="18248" y="3153"/>
                  </a:moveTo>
                  <a:lnTo>
                    <a:pt x="18255" y="3160"/>
                  </a:lnTo>
                  <a:lnTo>
                    <a:pt x="18259" y="3193"/>
                  </a:lnTo>
                  <a:lnTo>
                    <a:pt x="18219" y="3168"/>
                  </a:lnTo>
                  <a:lnTo>
                    <a:pt x="18248" y="3153"/>
                  </a:lnTo>
                  <a:close/>
                  <a:moveTo>
                    <a:pt x="5268" y="3067"/>
                  </a:moveTo>
                  <a:lnTo>
                    <a:pt x="5268" y="3067"/>
                  </a:lnTo>
                  <a:cubicBezTo>
                    <a:pt x="5264" y="3146"/>
                    <a:pt x="5239" y="3189"/>
                    <a:pt x="5192" y="3228"/>
                  </a:cubicBezTo>
                  <a:cubicBezTo>
                    <a:pt x="5149" y="3265"/>
                    <a:pt x="5088" y="3297"/>
                    <a:pt x="5015" y="3348"/>
                  </a:cubicBezTo>
                  <a:cubicBezTo>
                    <a:pt x="5045" y="3304"/>
                    <a:pt x="5084" y="3236"/>
                    <a:pt x="5128" y="3178"/>
                  </a:cubicBezTo>
                  <a:cubicBezTo>
                    <a:pt x="5174" y="3120"/>
                    <a:pt x="5224" y="3070"/>
                    <a:pt x="5268" y="3067"/>
                  </a:cubicBezTo>
                  <a:close/>
                  <a:moveTo>
                    <a:pt x="18525" y="3150"/>
                  </a:moveTo>
                  <a:lnTo>
                    <a:pt x="18716" y="3225"/>
                  </a:lnTo>
                  <a:cubicBezTo>
                    <a:pt x="18659" y="3246"/>
                    <a:pt x="18590" y="3283"/>
                    <a:pt x="18525" y="3315"/>
                  </a:cubicBezTo>
                  <a:lnTo>
                    <a:pt x="18508" y="3326"/>
                  </a:lnTo>
                  <a:cubicBezTo>
                    <a:pt x="18503" y="3326"/>
                    <a:pt x="18500" y="3329"/>
                    <a:pt x="18496" y="3329"/>
                  </a:cubicBezTo>
                  <a:lnTo>
                    <a:pt x="18302" y="3434"/>
                  </a:lnTo>
                  <a:cubicBezTo>
                    <a:pt x="18301" y="3435"/>
                    <a:pt x="18300" y="3435"/>
                    <a:pt x="18299" y="3435"/>
                  </a:cubicBezTo>
                  <a:cubicBezTo>
                    <a:pt x="18296" y="3435"/>
                    <a:pt x="18301" y="3428"/>
                    <a:pt x="18317" y="3412"/>
                  </a:cubicBezTo>
                  <a:lnTo>
                    <a:pt x="18317" y="3412"/>
                  </a:lnTo>
                  <a:cubicBezTo>
                    <a:pt x="18309" y="3414"/>
                    <a:pt x="18302" y="3414"/>
                    <a:pt x="18297" y="3414"/>
                  </a:cubicBezTo>
                  <a:cubicBezTo>
                    <a:pt x="18235" y="3414"/>
                    <a:pt x="18285" y="3344"/>
                    <a:pt x="18378" y="3265"/>
                  </a:cubicBezTo>
                  <a:lnTo>
                    <a:pt x="18378" y="3261"/>
                  </a:lnTo>
                  <a:lnTo>
                    <a:pt x="18400" y="3243"/>
                  </a:lnTo>
                  <a:lnTo>
                    <a:pt x="18403" y="3243"/>
                  </a:lnTo>
                  <a:cubicBezTo>
                    <a:pt x="18417" y="3228"/>
                    <a:pt x="18435" y="3218"/>
                    <a:pt x="18453" y="3203"/>
                  </a:cubicBezTo>
                  <a:lnTo>
                    <a:pt x="18457" y="3200"/>
                  </a:lnTo>
                  <a:cubicBezTo>
                    <a:pt x="18475" y="3185"/>
                    <a:pt x="18496" y="3171"/>
                    <a:pt x="18515" y="3156"/>
                  </a:cubicBezTo>
                  <a:cubicBezTo>
                    <a:pt x="18518" y="3160"/>
                    <a:pt x="18518" y="3160"/>
                    <a:pt x="18521" y="3160"/>
                  </a:cubicBezTo>
                  <a:lnTo>
                    <a:pt x="18518" y="3156"/>
                  </a:lnTo>
                  <a:cubicBezTo>
                    <a:pt x="18521" y="3153"/>
                    <a:pt x="18521" y="3153"/>
                    <a:pt x="18525" y="3150"/>
                  </a:cubicBezTo>
                  <a:close/>
                  <a:moveTo>
                    <a:pt x="1744" y="9267"/>
                  </a:moveTo>
                  <a:lnTo>
                    <a:pt x="1744" y="9267"/>
                  </a:lnTo>
                  <a:cubicBezTo>
                    <a:pt x="1737" y="9288"/>
                    <a:pt x="1734" y="9307"/>
                    <a:pt x="1734" y="9324"/>
                  </a:cubicBezTo>
                  <a:lnTo>
                    <a:pt x="1496" y="9436"/>
                  </a:lnTo>
                  <a:cubicBezTo>
                    <a:pt x="1481" y="9436"/>
                    <a:pt x="1475" y="9432"/>
                    <a:pt x="1463" y="9428"/>
                  </a:cubicBezTo>
                  <a:cubicBezTo>
                    <a:pt x="1423" y="9415"/>
                    <a:pt x="1420" y="9375"/>
                    <a:pt x="1438" y="9328"/>
                  </a:cubicBezTo>
                  <a:cubicBezTo>
                    <a:pt x="1546" y="9302"/>
                    <a:pt x="1647" y="9285"/>
                    <a:pt x="1744" y="9267"/>
                  </a:cubicBezTo>
                  <a:close/>
                  <a:moveTo>
                    <a:pt x="1146" y="9400"/>
                  </a:moveTo>
                  <a:lnTo>
                    <a:pt x="1146" y="9400"/>
                  </a:lnTo>
                  <a:cubicBezTo>
                    <a:pt x="1056" y="9454"/>
                    <a:pt x="938" y="9508"/>
                    <a:pt x="750" y="9569"/>
                  </a:cubicBezTo>
                  <a:cubicBezTo>
                    <a:pt x="765" y="9526"/>
                    <a:pt x="938" y="9461"/>
                    <a:pt x="1146" y="9400"/>
                  </a:cubicBezTo>
                  <a:close/>
                  <a:moveTo>
                    <a:pt x="3128" y="16191"/>
                  </a:moveTo>
                  <a:lnTo>
                    <a:pt x="3128" y="16191"/>
                  </a:lnTo>
                  <a:cubicBezTo>
                    <a:pt x="3130" y="16194"/>
                    <a:pt x="3133" y="16197"/>
                    <a:pt x="3136" y="16199"/>
                  </a:cubicBezTo>
                  <a:lnTo>
                    <a:pt x="3136" y="16199"/>
                  </a:lnTo>
                  <a:lnTo>
                    <a:pt x="3128" y="16191"/>
                  </a:lnTo>
                  <a:close/>
                  <a:moveTo>
                    <a:pt x="18706" y="21490"/>
                  </a:moveTo>
                  <a:lnTo>
                    <a:pt x="18719" y="21558"/>
                  </a:lnTo>
                  <a:lnTo>
                    <a:pt x="18655" y="21519"/>
                  </a:lnTo>
                  <a:cubicBezTo>
                    <a:pt x="18673" y="21508"/>
                    <a:pt x="18687" y="21501"/>
                    <a:pt x="18706" y="21490"/>
                  </a:cubicBezTo>
                  <a:close/>
                  <a:moveTo>
                    <a:pt x="17650" y="1"/>
                  </a:moveTo>
                  <a:cubicBezTo>
                    <a:pt x="17610" y="4"/>
                    <a:pt x="17574" y="7"/>
                    <a:pt x="17542" y="7"/>
                  </a:cubicBezTo>
                  <a:cubicBezTo>
                    <a:pt x="17524" y="7"/>
                    <a:pt x="17506" y="12"/>
                    <a:pt x="17487" y="12"/>
                  </a:cubicBezTo>
                  <a:cubicBezTo>
                    <a:pt x="17474" y="15"/>
                    <a:pt x="17455" y="15"/>
                    <a:pt x="17441" y="19"/>
                  </a:cubicBezTo>
                  <a:cubicBezTo>
                    <a:pt x="17376" y="26"/>
                    <a:pt x="17314" y="29"/>
                    <a:pt x="17261" y="37"/>
                  </a:cubicBezTo>
                  <a:cubicBezTo>
                    <a:pt x="17206" y="40"/>
                    <a:pt x="17160" y="44"/>
                    <a:pt x="17113" y="44"/>
                  </a:cubicBezTo>
                  <a:cubicBezTo>
                    <a:pt x="17088" y="44"/>
                    <a:pt x="17066" y="47"/>
                    <a:pt x="17045" y="47"/>
                  </a:cubicBezTo>
                  <a:cubicBezTo>
                    <a:pt x="17020" y="47"/>
                    <a:pt x="16998" y="51"/>
                    <a:pt x="16973" y="51"/>
                  </a:cubicBezTo>
                  <a:cubicBezTo>
                    <a:pt x="16882" y="58"/>
                    <a:pt x="16792" y="62"/>
                    <a:pt x="16692" y="62"/>
                  </a:cubicBezTo>
                  <a:lnTo>
                    <a:pt x="16612" y="62"/>
                  </a:lnTo>
                  <a:cubicBezTo>
                    <a:pt x="16584" y="62"/>
                    <a:pt x="16558" y="62"/>
                    <a:pt x="16526" y="65"/>
                  </a:cubicBezTo>
                  <a:cubicBezTo>
                    <a:pt x="16465" y="69"/>
                    <a:pt x="16400" y="72"/>
                    <a:pt x="16328" y="80"/>
                  </a:cubicBezTo>
                  <a:cubicBezTo>
                    <a:pt x="16393" y="105"/>
                    <a:pt x="16360" y="152"/>
                    <a:pt x="16263" y="202"/>
                  </a:cubicBezTo>
                  <a:cubicBezTo>
                    <a:pt x="16216" y="224"/>
                    <a:pt x="16152" y="250"/>
                    <a:pt x="16072" y="271"/>
                  </a:cubicBezTo>
                  <a:cubicBezTo>
                    <a:pt x="16032" y="282"/>
                    <a:pt x="15992" y="293"/>
                    <a:pt x="15946" y="307"/>
                  </a:cubicBezTo>
                  <a:cubicBezTo>
                    <a:pt x="15924" y="310"/>
                    <a:pt x="15903" y="318"/>
                    <a:pt x="15881" y="321"/>
                  </a:cubicBezTo>
                  <a:cubicBezTo>
                    <a:pt x="15863" y="325"/>
                    <a:pt x="15841" y="332"/>
                    <a:pt x="15823" y="336"/>
                  </a:cubicBezTo>
                  <a:cubicBezTo>
                    <a:pt x="15705" y="328"/>
                    <a:pt x="15730" y="300"/>
                    <a:pt x="15730" y="285"/>
                  </a:cubicBezTo>
                  <a:cubicBezTo>
                    <a:pt x="15730" y="283"/>
                    <a:pt x="15724" y="280"/>
                    <a:pt x="15709" y="280"/>
                  </a:cubicBezTo>
                  <a:cubicBezTo>
                    <a:pt x="15702" y="280"/>
                    <a:pt x="15694" y="281"/>
                    <a:pt x="15683" y="282"/>
                  </a:cubicBezTo>
                  <a:cubicBezTo>
                    <a:pt x="15665" y="285"/>
                    <a:pt x="15640" y="288"/>
                    <a:pt x="15603" y="296"/>
                  </a:cubicBezTo>
                  <a:cubicBezTo>
                    <a:pt x="15568" y="303"/>
                    <a:pt x="15525" y="318"/>
                    <a:pt x="15463" y="332"/>
                  </a:cubicBezTo>
                  <a:cubicBezTo>
                    <a:pt x="15488" y="310"/>
                    <a:pt x="15510" y="288"/>
                    <a:pt x="15535" y="267"/>
                  </a:cubicBezTo>
                  <a:cubicBezTo>
                    <a:pt x="15564" y="250"/>
                    <a:pt x="15590" y="228"/>
                    <a:pt x="15625" y="213"/>
                  </a:cubicBezTo>
                  <a:cubicBezTo>
                    <a:pt x="15668" y="197"/>
                    <a:pt x="15719" y="185"/>
                    <a:pt x="15780" y="185"/>
                  </a:cubicBezTo>
                  <a:cubicBezTo>
                    <a:pt x="15812" y="185"/>
                    <a:pt x="15847" y="188"/>
                    <a:pt x="15884" y="195"/>
                  </a:cubicBezTo>
                  <a:cubicBezTo>
                    <a:pt x="15896" y="177"/>
                    <a:pt x="15928" y="155"/>
                    <a:pt x="15967" y="134"/>
                  </a:cubicBezTo>
                  <a:cubicBezTo>
                    <a:pt x="16007" y="112"/>
                    <a:pt x="16047" y="94"/>
                    <a:pt x="16061" y="77"/>
                  </a:cubicBezTo>
                  <a:cubicBezTo>
                    <a:pt x="16039" y="72"/>
                    <a:pt x="16014" y="72"/>
                    <a:pt x="15986" y="72"/>
                  </a:cubicBezTo>
                  <a:cubicBezTo>
                    <a:pt x="15974" y="77"/>
                    <a:pt x="15960" y="77"/>
                    <a:pt x="15946" y="77"/>
                  </a:cubicBezTo>
                  <a:cubicBezTo>
                    <a:pt x="15935" y="77"/>
                    <a:pt x="15921" y="77"/>
                    <a:pt x="15906" y="80"/>
                  </a:cubicBezTo>
                  <a:cubicBezTo>
                    <a:pt x="15884" y="80"/>
                    <a:pt x="15863" y="84"/>
                    <a:pt x="15838" y="87"/>
                  </a:cubicBezTo>
                  <a:cubicBezTo>
                    <a:pt x="15820" y="87"/>
                    <a:pt x="15801" y="90"/>
                    <a:pt x="15784" y="94"/>
                  </a:cubicBezTo>
                  <a:cubicBezTo>
                    <a:pt x="15711" y="102"/>
                    <a:pt x="15636" y="120"/>
                    <a:pt x="15560" y="134"/>
                  </a:cubicBezTo>
                  <a:cubicBezTo>
                    <a:pt x="15417" y="173"/>
                    <a:pt x="15283" y="220"/>
                    <a:pt x="15200" y="242"/>
                  </a:cubicBezTo>
                  <a:cubicBezTo>
                    <a:pt x="15259" y="229"/>
                    <a:pt x="15328" y="216"/>
                    <a:pt x="15376" y="216"/>
                  </a:cubicBezTo>
                  <a:cubicBezTo>
                    <a:pt x="15381" y="216"/>
                    <a:pt x="15386" y="216"/>
                    <a:pt x="15391" y="217"/>
                  </a:cubicBezTo>
                  <a:cubicBezTo>
                    <a:pt x="15279" y="267"/>
                    <a:pt x="15171" y="314"/>
                    <a:pt x="15066" y="371"/>
                  </a:cubicBezTo>
                  <a:cubicBezTo>
                    <a:pt x="14963" y="426"/>
                    <a:pt x="14855" y="480"/>
                    <a:pt x="14753" y="537"/>
                  </a:cubicBezTo>
                  <a:cubicBezTo>
                    <a:pt x="14638" y="537"/>
                    <a:pt x="14710" y="480"/>
                    <a:pt x="14785" y="429"/>
                  </a:cubicBezTo>
                  <a:lnTo>
                    <a:pt x="14785" y="429"/>
                  </a:lnTo>
                  <a:cubicBezTo>
                    <a:pt x="14652" y="483"/>
                    <a:pt x="14577" y="559"/>
                    <a:pt x="14383" y="634"/>
                  </a:cubicBezTo>
                  <a:cubicBezTo>
                    <a:pt x="14407" y="546"/>
                    <a:pt x="14366" y="475"/>
                    <a:pt x="14620" y="347"/>
                  </a:cubicBezTo>
                  <a:lnTo>
                    <a:pt x="14620" y="347"/>
                  </a:lnTo>
                  <a:lnTo>
                    <a:pt x="14331" y="491"/>
                  </a:lnTo>
                  <a:lnTo>
                    <a:pt x="14296" y="512"/>
                  </a:lnTo>
                  <a:lnTo>
                    <a:pt x="14256" y="531"/>
                  </a:lnTo>
                  <a:lnTo>
                    <a:pt x="14185" y="574"/>
                  </a:lnTo>
                  <a:lnTo>
                    <a:pt x="14037" y="656"/>
                  </a:lnTo>
                  <a:cubicBezTo>
                    <a:pt x="14033" y="655"/>
                    <a:pt x="14028" y="655"/>
                    <a:pt x="14022" y="655"/>
                  </a:cubicBezTo>
                  <a:cubicBezTo>
                    <a:pt x="13985" y="655"/>
                    <a:pt x="13911" y="664"/>
                    <a:pt x="13846" y="667"/>
                  </a:cubicBezTo>
                  <a:cubicBezTo>
                    <a:pt x="13816" y="671"/>
                    <a:pt x="13788" y="675"/>
                    <a:pt x="13769" y="675"/>
                  </a:cubicBezTo>
                  <a:cubicBezTo>
                    <a:pt x="13742" y="675"/>
                    <a:pt x="13731" y="668"/>
                    <a:pt x="13752" y="649"/>
                  </a:cubicBezTo>
                  <a:lnTo>
                    <a:pt x="13752" y="649"/>
                  </a:lnTo>
                  <a:cubicBezTo>
                    <a:pt x="13694" y="667"/>
                    <a:pt x="13597" y="710"/>
                    <a:pt x="13611" y="710"/>
                  </a:cubicBezTo>
                  <a:cubicBezTo>
                    <a:pt x="13601" y="721"/>
                    <a:pt x="13593" y="735"/>
                    <a:pt x="13579" y="754"/>
                  </a:cubicBezTo>
                  <a:cubicBezTo>
                    <a:pt x="13565" y="757"/>
                    <a:pt x="13550" y="768"/>
                    <a:pt x="13532" y="775"/>
                  </a:cubicBezTo>
                  <a:lnTo>
                    <a:pt x="13525" y="775"/>
                  </a:lnTo>
                  <a:cubicBezTo>
                    <a:pt x="13521" y="775"/>
                    <a:pt x="13525" y="779"/>
                    <a:pt x="13521" y="779"/>
                  </a:cubicBezTo>
                  <a:lnTo>
                    <a:pt x="13503" y="775"/>
                  </a:lnTo>
                  <a:cubicBezTo>
                    <a:pt x="13485" y="775"/>
                    <a:pt x="13463" y="772"/>
                    <a:pt x="13442" y="768"/>
                  </a:cubicBezTo>
                  <a:cubicBezTo>
                    <a:pt x="13402" y="764"/>
                    <a:pt x="13359" y="761"/>
                    <a:pt x="13320" y="757"/>
                  </a:cubicBezTo>
                  <a:cubicBezTo>
                    <a:pt x="13280" y="750"/>
                    <a:pt x="13237" y="747"/>
                    <a:pt x="13197" y="739"/>
                  </a:cubicBezTo>
                  <a:cubicBezTo>
                    <a:pt x="13154" y="735"/>
                    <a:pt x="13114" y="729"/>
                    <a:pt x="13074" y="721"/>
                  </a:cubicBezTo>
                  <a:cubicBezTo>
                    <a:pt x="12996" y="707"/>
                    <a:pt x="12913" y="692"/>
                    <a:pt x="12837" y="671"/>
                  </a:cubicBezTo>
                  <a:cubicBezTo>
                    <a:pt x="12815" y="679"/>
                    <a:pt x="12779" y="683"/>
                    <a:pt x="12718" y="683"/>
                  </a:cubicBezTo>
                  <a:cubicBezTo>
                    <a:pt x="12698" y="683"/>
                    <a:pt x="12675" y="683"/>
                    <a:pt x="12650" y="682"/>
                  </a:cubicBezTo>
                  <a:cubicBezTo>
                    <a:pt x="12422" y="642"/>
                    <a:pt x="12206" y="591"/>
                    <a:pt x="11980" y="566"/>
                  </a:cubicBezTo>
                  <a:cubicBezTo>
                    <a:pt x="11879" y="553"/>
                    <a:pt x="11775" y="546"/>
                    <a:pt x="11666" y="546"/>
                  </a:cubicBezTo>
                  <a:cubicBezTo>
                    <a:pt x="11530" y="546"/>
                    <a:pt x="11388" y="558"/>
                    <a:pt x="11237" y="588"/>
                  </a:cubicBezTo>
                  <a:cubicBezTo>
                    <a:pt x="11132" y="544"/>
                    <a:pt x="11024" y="501"/>
                    <a:pt x="10921" y="458"/>
                  </a:cubicBezTo>
                  <a:cubicBezTo>
                    <a:pt x="10704" y="487"/>
                    <a:pt x="10812" y="523"/>
                    <a:pt x="10884" y="566"/>
                  </a:cubicBezTo>
                  <a:cubicBezTo>
                    <a:pt x="10956" y="609"/>
                    <a:pt x="10989" y="652"/>
                    <a:pt x="10640" y="704"/>
                  </a:cubicBezTo>
                  <a:cubicBezTo>
                    <a:pt x="10578" y="714"/>
                    <a:pt x="10527" y="721"/>
                    <a:pt x="10488" y="721"/>
                  </a:cubicBezTo>
                  <a:cubicBezTo>
                    <a:pt x="10464" y="725"/>
                    <a:pt x="10444" y="727"/>
                    <a:pt x="10427" y="727"/>
                  </a:cubicBezTo>
                  <a:cubicBezTo>
                    <a:pt x="10416" y="727"/>
                    <a:pt x="10406" y="727"/>
                    <a:pt x="10397" y="725"/>
                  </a:cubicBezTo>
                  <a:cubicBezTo>
                    <a:pt x="10351" y="721"/>
                    <a:pt x="10337" y="704"/>
                    <a:pt x="10333" y="685"/>
                  </a:cubicBezTo>
                  <a:cubicBezTo>
                    <a:pt x="10322" y="646"/>
                    <a:pt x="10351" y="591"/>
                    <a:pt x="10261" y="581"/>
                  </a:cubicBezTo>
                  <a:cubicBezTo>
                    <a:pt x="10199" y="606"/>
                    <a:pt x="10128" y="639"/>
                    <a:pt x="10048" y="671"/>
                  </a:cubicBezTo>
                  <a:cubicBezTo>
                    <a:pt x="9969" y="704"/>
                    <a:pt x="9879" y="739"/>
                    <a:pt x="9785" y="772"/>
                  </a:cubicBezTo>
                  <a:cubicBezTo>
                    <a:pt x="9739" y="786"/>
                    <a:pt x="9688" y="800"/>
                    <a:pt x="9637" y="812"/>
                  </a:cubicBezTo>
                  <a:cubicBezTo>
                    <a:pt x="9612" y="819"/>
                    <a:pt x="9584" y="825"/>
                    <a:pt x="9559" y="833"/>
                  </a:cubicBezTo>
                  <a:cubicBezTo>
                    <a:pt x="9533" y="837"/>
                    <a:pt x="9508" y="844"/>
                    <a:pt x="9479" y="850"/>
                  </a:cubicBezTo>
                  <a:cubicBezTo>
                    <a:pt x="9384" y="870"/>
                    <a:pt x="9286" y="881"/>
                    <a:pt x="9183" y="881"/>
                  </a:cubicBezTo>
                  <a:cubicBezTo>
                    <a:pt x="9169" y="881"/>
                    <a:pt x="9155" y="880"/>
                    <a:pt x="9140" y="880"/>
                  </a:cubicBezTo>
                  <a:cubicBezTo>
                    <a:pt x="9285" y="822"/>
                    <a:pt x="9407" y="815"/>
                    <a:pt x="9544" y="775"/>
                  </a:cubicBezTo>
                  <a:lnTo>
                    <a:pt x="9180" y="775"/>
                  </a:lnTo>
                  <a:cubicBezTo>
                    <a:pt x="9375" y="667"/>
                    <a:pt x="9554" y="606"/>
                    <a:pt x="9641" y="574"/>
                  </a:cubicBezTo>
                  <a:cubicBezTo>
                    <a:pt x="9727" y="541"/>
                    <a:pt x="9720" y="526"/>
                    <a:pt x="9544" y="501"/>
                  </a:cubicBezTo>
                  <a:cubicBezTo>
                    <a:pt x="9541" y="569"/>
                    <a:pt x="9458" y="624"/>
                    <a:pt x="9331" y="671"/>
                  </a:cubicBezTo>
                  <a:cubicBezTo>
                    <a:pt x="9267" y="696"/>
                    <a:pt x="9191" y="717"/>
                    <a:pt x="9112" y="739"/>
                  </a:cubicBezTo>
                  <a:cubicBezTo>
                    <a:pt x="9094" y="742"/>
                    <a:pt x="9072" y="750"/>
                    <a:pt x="9054" y="754"/>
                  </a:cubicBezTo>
                  <a:cubicBezTo>
                    <a:pt x="9032" y="761"/>
                    <a:pt x="9011" y="768"/>
                    <a:pt x="8989" y="772"/>
                  </a:cubicBezTo>
                  <a:cubicBezTo>
                    <a:pt x="8949" y="786"/>
                    <a:pt x="8906" y="797"/>
                    <a:pt x="8863" y="812"/>
                  </a:cubicBezTo>
                  <a:cubicBezTo>
                    <a:pt x="8521" y="912"/>
                    <a:pt x="8193" y="1045"/>
                    <a:pt x="8222" y="1179"/>
                  </a:cubicBezTo>
                  <a:cubicBezTo>
                    <a:pt x="8139" y="1189"/>
                    <a:pt x="8059" y="1204"/>
                    <a:pt x="7981" y="1214"/>
                  </a:cubicBezTo>
                  <a:cubicBezTo>
                    <a:pt x="8046" y="1193"/>
                    <a:pt x="8049" y="1171"/>
                    <a:pt x="8111" y="1150"/>
                  </a:cubicBezTo>
                  <a:lnTo>
                    <a:pt x="8111" y="1150"/>
                  </a:lnTo>
                  <a:cubicBezTo>
                    <a:pt x="7995" y="1164"/>
                    <a:pt x="7919" y="1189"/>
                    <a:pt x="7865" y="1226"/>
                  </a:cubicBezTo>
                  <a:cubicBezTo>
                    <a:pt x="7811" y="1261"/>
                    <a:pt x="7782" y="1304"/>
                    <a:pt x="7746" y="1355"/>
                  </a:cubicBezTo>
                  <a:cubicBezTo>
                    <a:pt x="7714" y="1402"/>
                    <a:pt x="7678" y="1452"/>
                    <a:pt x="7617" y="1510"/>
                  </a:cubicBezTo>
                  <a:cubicBezTo>
                    <a:pt x="7587" y="1535"/>
                    <a:pt x="7552" y="1564"/>
                    <a:pt x="7509" y="1593"/>
                  </a:cubicBezTo>
                  <a:cubicBezTo>
                    <a:pt x="7484" y="1607"/>
                    <a:pt x="7458" y="1622"/>
                    <a:pt x="7433" y="1636"/>
                  </a:cubicBezTo>
                  <a:cubicBezTo>
                    <a:pt x="7404" y="1650"/>
                    <a:pt x="7376" y="1665"/>
                    <a:pt x="7343" y="1680"/>
                  </a:cubicBezTo>
                  <a:cubicBezTo>
                    <a:pt x="7232" y="1723"/>
                    <a:pt x="7138" y="1755"/>
                    <a:pt x="7099" y="1755"/>
                  </a:cubicBezTo>
                  <a:cubicBezTo>
                    <a:pt x="7071" y="1755"/>
                    <a:pt x="7072" y="1738"/>
                    <a:pt x="7116" y="1698"/>
                  </a:cubicBezTo>
                  <a:lnTo>
                    <a:pt x="7116" y="1698"/>
                  </a:lnTo>
                  <a:lnTo>
                    <a:pt x="6935" y="1838"/>
                  </a:lnTo>
                  <a:cubicBezTo>
                    <a:pt x="6878" y="1885"/>
                    <a:pt x="6820" y="1936"/>
                    <a:pt x="6763" y="1982"/>
                  </a:cubicBezTo>
                  <a:cubicBezTo>
                    <a:pt x="6727" y="2003"/>
                    <a:pt x="6702" y="2011"/>
                    <a:pt x="6689" y="2011"/>
                  </a:cubicBezTo>
                  <a:cubicBezTo>
                    <a:pt x="6669" y="2011"/>
                    <a:pt x="6677" y="1989"/>
                    <a:pt x="6712" y="1961"/>
                  </a:cubicBezTo>
                  <a:lnTo>
                    <a:pt x="6712" y="1961"/>
                  </a:lnTo>
                  <a:cubicBezTo>
                    <a:pt x="6684" y="1982"/>
                    <a:pt x="6651" y="2000"/>
                    <a:pt x="6622" y="2022"/>
                  </a:cubicBezTo>
                  <a:lnTo>
                    <a:pt x="6482" y="2122"/>
                  </a:lnTo>
                  <a:cubicBezTo>
                    <a:pt x="6385" y="2187"/>
                    <a:pt x="6298" y="2260"/>
                    <a:pt x="6204" y="2328"/>
                  </a:cubicBezTo>
                  <a:lnTo>
                    <a:pt x="6204" y="2317"/>
                  </a:lnTo>
                  <a:cubicBezTo>
                    <a:pt x="6190" y="2342"/>
                    <a:pt x="6172" y="2371"/>
                    <a:pt x="6150" y="2400"/>
                  </a:cubicBezTo>
                  <a:cubicBezTo>
                    <a:pt x="6129" y="2433"/>
                    <a:pt x="6104" y="2468"/>
                    <a:pt x="6079" y="2501"/>
                  </a:cubicBezTo>
                  <a:cubicBezTo>
                    <a:pt x="6031" y="2573"/>
                    <a:pt x="5981" y="2638"/>
                    <a:pt x="5949" y="2684"/>
                  </a:cubicBezTo>
                  <a:cubicBezTo>
                    <a:pt x="5917" y="2700"/>
                    <a:pt x="5900" y="2707"/>
                    <a:pt x="5892" y="2707"/>
                  </a:cubicBezTo>
                  <a:cubicBezTo>
                    <a:pt x="5863" y="2707"/>
                    <a:pt x="5981" y="2609"/>
                    <a:pt x="5943" y="2609"/>
                  </a:cubicBezTo>
                  <a:cubicBezTo>
                    <a:pt x="5942" y="2609"/>
                    <a:pt x="5942" y="2609"/>
                    <a:pt x="5941" y="2609"/>
                  </a:cubicBezTo>
                  <a:lnTo>
                    <a:pt x="5815" y="2753"/>
                  </a:lnTo>
                  <a:cubicBezTo>
                    <a:pt x="5776" y="2804"/>
                    <a:pt x="5733" y="2847"/>
                    <a:pt x="5693" y="2897"/>
                  </a:cubicBezTo>
                  <a:cubicBezTo>
                    <a:pt x="5679" y="2901"/>
                    <a:pt x="5668" y="2904"/>
                    <a:pt x="5659" y="2904"/>
                  </a:cubicBezTo>
                  <a:cubicBezTo>
                    <a:pt x="5617" y="2904"/>
                    <a:pt x="5630" y="2858"/>
                    <a:pt x="5675" y="2792"/>
                  </a:cubicBezTo>
                  <a:cubicBezTo>
                    <a:pt x="5700" y="2753"/>
                    <a:pt x="5740" y="2709"/>
                    <a:pt x="5786" y="2663"/>
                  </a:cubicBezTo>
                  <a:cubicBezTo>
                    <a:pt x="5833" y="2616"/>
                    <a:pt x="5884" y="2569"/>
                    <a:pt x="5938" y="2533"/>
                  </a:cubicBezTo>
                  <a:cubicBezTo>
                    <a:pt x="5880" y="2533"/>
                    <a:pt x="5837" y="2541"/>
                    <a:pt x="5798" y="2548"/>
                  </a:cubicBezTo>
                  <a:cubicBezTo>
                    <a:pt x="5761" y="2558"/>
                    <a:pt x="5733" y="2569"/>
                    <a:pt x="5707" y="2584"/>
                  </a:cubicBezTo>
                  <a:cubicBezTo>
                    <a:pt x="5653" y="2616"/>
                    <a:pt x="5620" y="2659"/>
                    <a:pt x="5581" y="2714"/>
                  </a:cubicBezTo>
                  <a:cubicBezTo>
                    <a:pt x="5542" y="2767"/>
                    <a:pt x="5495" y="2832"/>
                    <a:pt x="5415" y="2908"/>
                  </a:cubicBezTo>
                  <a:cubicBezTo>
                    <a:pt x="5376" y="2947"/>
                    <a:pt x="5329" y="2990"/>
                    <a:pt x="5271" y="3038"/>
                  </a:cubicBezTo>
                  <a:cubicBezTo>
                    <a:pt x="5214" y="3081"/>
                    <a:pt x="5145" y="3131"/>
                    <a:pt x="5063" y="3185"/>
                  </a:cubicBezTo>
                  <a:cubicBezTo>
                    <a:pt x="5141" y="3092"/>
                    <a:pt x="5221" y="3002"/>
                    <a:pt x="5304" y="2908"/>
                  </a:cubicBezTo>
                  <a:lnTo>
                    <a:pt x="5304" y="2908"/>
                  </a:lnTo>
                  <a:cubicBezTo>
                    <a:pt x="5236" y="2922"/>
                    <a:pt x="5171" y="2944"/>
                    <a:pt x="5109" y="2977"/>
                  </a:cubicBezTo>
                  <a:cubicBezTo>
                    <a:pt x="5051" y="3012"/>
                    <a:pt x="4990" y="3052"/>
                    <a:pt x="4933" y="3103"/>
                  </a:cubicBezTo>
                  <a:cubicBezTo>
                    <a:pt x="4872" y="3150"/>
                    <a:pt x="4810" y="3203"/>
                    <a:pt x="4738" y="3261"/>
                  </a:cubicBezTo>
                  <a:cubicBezTo>
                    <a:pt x="4669" y="3319"/>
                    <a:pt x="4594" y="3380"/>
                    <a:pt x="4504" y="3441"/>
                  </a:cubicBezTo>
                  <a:cubicBezTo>
                    <a:pt x="4558" y="3419"/>
                    <a:pt x="4742" y="3304"/>
                    <a:pt x="4885" y="3250"/>
                  </a:cubicBezTo>
                  <a:cubicBezTo>
                    <a:pt x="4941" y="3228"/>
                    <a:pt x="4990" y="3213"/>
                    <a:pt x="5022" y="3213"/>
                  </a:cubicBezTo>
                  <a:cubicBezTo>
                    <a:pt x="5073" y="3213"/>
                    <a:pt x="5082" y="3250"/>
                    <a:pt x="5008" y="3354"/>
                  </a:cubicBezTo>
                  <a:cubicBezTo>
                    <a:pt x="4962" y="3391"/>
                    <a:pt x="4907" y="3431"/>
                    <a:pt x="4853" y="3492"/>
                  </a:cubicBezTo>
                  <a:cubicBezTo>
                    <a:pt x="4799" y="3552"/>
                    <a:pt x="4745" y="3632"/>
                    <a:pt x="4691" y="3730"/>
                  </a:cubicBezTo>
                  <a:cubicBezTo>
                    <a:pt x="4682" y="3722"/>
                    <a:pt x="4671" y="3718"/>
                    <a:pt x="4660" y="3718"/>
                  </a:cubicBezTo>
                  <a:cubicBezTo>
                    <a:pt x="4628" y="3718"/>
                    <a:pt x="4588" y="3747"/>
                    <a:pt x="4544" y="3795"/>
                  </a:cubicBezTo>
                  <a:cubicBezTo>
                    <a:pt x="4483" y="3859"/>
                    <a:pt x="4406" y="3956"/>
                    <a:pt x="4323" y="4064"/>
                  </a:cubicBezTo>
                  <a:lnTo>
                    <a:pt x="4237" y="3971"/>
                  </a:lnTo>
                  <a:cubicBezTo>
                    <a:pt x="4079" y="4230"/>
                    <a:pt x="4147" y="4252"/>
                    <a:pt x="4093" y="4425"/>
                  </a:cubicBezTo>
                  <a:cubicBezTo>
                    <a:pt x="3989" y="4555"/>
                    <a:pt x="3913" y="4623"/>
                    <a:pt x="3844" y="4659"/>
                  </a:cubicBezTo>
                  <a:cubicBezTo>
                    <a:pt x="3776" y="4695"/>
                    <a:pt x="3718" y="4698"/>
                    <a:pt x="3661" y="4709"/>
                  </a:cubicBezTo>
                  <a:cubicBezTo>
                    <a:pt x="3621" y="4763"/>
                    <a:pt x="3600" y="4803"/>
                    <a:pt x="3589" y="4828"/>
                  </a:cubicBezTo>
                  <a:cubicBezTo>
                    <a:pt x="3575" y="4854"/>
                    <a:pt x="3575" y="4864"/>
                    <a:pt x="3582" y="4871"/>
                  </a:cubicBezTo>
                  <a:cubicBezTo>
                    <a:pt x="3583" y="4872"/>
                    <a:pt x="3585" y="4872"/>
                    <a:pt x="3587" y="4872"/>
                  </a:cubicBezTo>
                  <a:cubicBezTo>
                    <a:pt x="3603" y="4872"/>
                    <a:pt x="3637" y="4851"/>
                    <a:pt x="3672" y="4832"/>
                  </a:cubicBezTo>
                  <a:cubicBezTo>
                    <a:pt x="3698" y="4815"/>
                    <a:pt x="3725" y="4803"/>
                    <a:pt x="3743" y="4803"/>
                  </a:cubicBezTo>
                  <a:cubicBezTo>
                    <a:pt x="3752" y="4803"/>
                    <a:pt x="3759" y="4807"/>
                    <a:pt x="3761" y="4814"/>
                  </a:cubicBezTo>
                  <a:cubicBezTo>
                    <a:pt x="3773" y="4832"/>
                    <a:pt x="3755" y="4893"/>
                    <a:pt x="3675" y="5030"/>
                  </a:cubicBezTo>
                  <a:cubicBezTo>
                    <a:pt x="3409" y="5379"/>
                    <a:pt x="3304" y="5679"/>
                    <a:pt x="3161" y="6183"/>
                  </a:cubicBezTo>
                  <a:cubicBezTo>
                    <a:pt x="3113" y="6257"/>
                    <a:pt x="3089" y="6283"/>
                    <a:pt x="3076" y="6283"/>
                  </a:cubicBezTo>
                  <a:cubicBezTo>
                    <a:pt x="3067" y="6283"/>
                    <a:pt x="3064" y="6269"/>
                    <a:pt x="3063" y="6251"/>
                  </a:cubicBezTo>
                  <a:cubicBezTo>
                    <a:pt x="3063" y="6218"/>
                    <a:pt x="3069" y="6172"/>
                    <a:pt x="3055" y="6172"/>
                  </a:cubicBezTo>
                  <a:cubicBezTo>
                    <a:pt x="3050" y="6172"/>
                    <a:pt x="3044" y="6176"/>
                    <a:pt x="3034" y="6186"/>
                  </a:cubicBezTo>
                  <a:cubicBezTo>
                    <a:pt x="3031" y="6233"/>
                    <a:pt x="3031" y="6284"/>
                    <a:pt x="3027" y="6330"/>
                  </a:cubicBezTo>
                  <a:lnTo>
                    <a:pt x="3023" y="6475"/>
                  </a:lnTo>
                  <a:cubicBezTo>
                    <a:pt x="3010" y="6502"/>
                    <a:pt x="3000" y="6510"/>
                    <a:pt x="2991" y="6510"/>
                  </a:cubicBezTo>
                  <a:cubicBezTo>
                    <a:pt x="2980" y="6510"/>
                    <a:pt x="2972" y="6497"/>
                    <a:pt x="2966" y="6489"/>
                  </a:cubicBezTo>
                  <a:lnTo>
                    <a:pt x="2966" y="6489"/>
                  </a:lnTo>
                  <a:cubicBezTo>
                    <a:pt x="2940" y="6600"/>
                    <a:pt x="2969" y="6618"/>
                    <a:pt x="2988" y="6648"/>
                  </a:cubicBezTo>
                  <a:cubicBezTo>
                    <a:pt x="3009" y="6676"/>
                    <a:pt x="3027" y="6723"/>
                    <a:pt x="2983" y="6896"/>
                  </a:cubicBezTo>
                  <a:cubicBezTo>
                    <a:pt x="3005" y="6929"/>
                    <a:pt x="2991" y="6986"/>
                    <a:pt x="2955" y="7054"/>
                  </a:cubicBezTo>
                  <a:cubicBezTo>
                    <a:pt x="2918" y="7127"/>
                    <a:pt x="2868" y="7213"/>
                    <a:pt x="2810" y="7314"/>
                  </a:cubicBezTo>
                  <a:cubicBezTo>
                    <a:pt x="2782" y="7365"/>
                    <a:pt x="2753" y="7415"/>
                    <a:pt x="2724" y="7469"/>
                  </a:cubicBezTo>
                  <a:cubicBezTo>
                    <a:pt x="2699" y="7526"/>
                    <a:pt x="2674" y="7584"/>
                    <a:pt x="2656" y="7642"/>
                  </a:cubicBezTo>
                  <a:cubicBezTo>
                    <a:pt x="2616" y="7757"/>
                    <a:pt x="2587" y="7876"/>
                    <a:pt x="2605" y="7991"/>
                  </a:cubicBezTo>
                  <a:cubicBezTo>
                    <a:pt x="2591" y="8014"/>
                    <a:pt x="2580" y="8022"/>
                    <a:pt x="2571" y="8022"/>
                  </a:cubicBezTo>
                  <a:cubicBezTo>
                    <a:pt x="2542" y="8022"/>
                    <a:pt x="2530" y="7943"/>
                    <a:pt x="2496" y="7943"/>
                  </a:cubicBezTo>
                  <a:cubicBezTo>
                    <a:pt x="2493" y="7943"/>
                    <a:pt x="2490" y="7943"/>
                    <a:pt x="2486" y="7945"/>
                  </a:cubicBezTo>
                  <a:cubicBezTo>
                    <a:pt x="2476" y="8096"/>
                    <a:pt x="2469" y="8204"/>
                    <a:pt x="2464" y="8291"/>
                  </a:cubicBezTo>
                  <a:lnTo>
                    <a:pt x="2464" y="8304"/>
                  </a:lnTo>
                  <a:lnTo>
                    <a:pt x="2464" y="8316"/>
                  </a:lnTo>
                  <a:lnTo>
                    <a:pt x="2464" y="8334"/>
                  </a:lnTo>
                  <a:cubicBezTo>
                    <a:pt x="2469" y="8344"/>
                    <a:pt x="2469" y="8355"/>
                    <a:pt x="2469" y="8366"/>
                  </a:cubicBezTo>
                  <a:cubicBezTo>
                    <a:pt x="2472" y="8387"/>
                    <a:pt x="2476" y="8406"/>
                    <a:pt x="2476" y="8424"/>
                  </a:cubicBezTo>
                  <a:cubicBezTo>
                    <a:pt x="2479" y="8459"/>
                    <a:pt x="2486" y="8499"/>
                    <a:pt x="2494" y="8553"/>
                  </a:cubicBezTo>
                  <a:cubicBezTo>
                    <a:pt x="2497" y="8567"/>
                    <a:pt x="2501" y="8582"/>
                    <a:pt x="2501" y="8600"/>
                  </a:cubicBezTo>
                  <a:cubicBezTo>
                    <a:pt x="2504" y="8607"/>
                    <a:pt x="2504" y="8615"/>
                    <a:pt x="2504" y="8625"/>
                  </a:cubicBezTo>
                  <a:cubicBezTo>
                    <a:pt x="2508" y="8629"/>
                    <a:pt x="2504" y="8632"/>
                    <a:pt x="2504" y="8632"/>
                  </a:cubicBezTo>
                  <a:lnTo>
                    <a:pt x="2497" y="8643"/>
                  </a:lnTo>
                  <a:cubicBezTo>
                    <a:pt x="2483" y="8662"/>
                    <a:pt x="2464" y="8687"/>
                    <a:pt x="2439" y="8719"/>
                  </a:cubicBezTo>
                  <a:cubicBezTo>
                    <a:pt x="2389" y="8730"/>
                    <a:pt x="2339" y="8737"/>
                    <a:pt x="2296" y="8745"/>
                  </a:cubicBezTo>
                  <a:cubicBezTo>
                    <a:pt x="2205" y="8770"/>
                    <a:pt x="2108" y="8802"/>
                    <a:pt x="2011" y="8834"/>
                  </a:cubicBezTo>
                  <a:cubicBezTo>
                    <a:pt x="2070" y="8819"/>
                    <a:pt x="2113" y="8813"/>
                    <a:pt x="2143" y="8813"/>
                  </a:cubicBezTo>
                  <a:cubicBezTo>
                    <a:pt x="2226" y="8813"/>
                    <a:pt x="2204" y="8866"/>
                    <a:pt x="2148" y="8935"/>
                  </a:cubicBezTo>
                  <a:cubicBezTo>
                    <a:pt x="2108" y="8982"/>
                    <a:pt x="2054" y="9039"/>
                    <a:pt x="1997" y="9094"/>
                  </a:cubicBezTo>
                  <a:cubicBezTo>
                    <a:pt x="1939" y="9147"/>
                    <a:pt x="1881" y="9205"/>
                    <a:pt x="1834" y="9252"/>
                  </a:cubicBezTo>
                  <a:cubicBezTo>
                    <a:pt x="1856" y="9249"/>
                    <a:pt x="1877" y="9245"/>
                    <a:pt x="1899" y="9245"/>
                  </a:cubicBezTo>
                  <a:lnTo>
                    <a:pt x="1794" y="9295"/>
                  </a:lnTo>
                  <a:cubicBezTo>
                    <a:pt x="1806" y="9281"/>
                    <a:pt x="1820" y="9267"/>
                    <a:pt x="1834" y="9252"/>
                  </a:cubicBezTo>
                  <a:lnTo>
                    <a:pt x="1834" y="9252"/>
                  </a:lnTo>
                  <a:cubicBezTo>
                    <a:pt x="1806" y="9256"/>
                    <a:pt x="1773" y="9263"/>
                    <a:pt x="1744" y="9267"/>
                  </a:cubicBezTo>
                  <a:cubicBezTo>
                    <a:pt x="1756" y="9220"/>
                    <a:pt x="1773" y="9166"/>
                    <a:pt x="1781" y="9115"/>
                  </a:cubicBezTo>
                  <a:cubicBezTo>
                    <a:pt x="1784" y="9069"/>
                    <a:pt x="1777" y="9029"/>
                    <a:pt x="1723" y="9014"/>
                  </a:cubicBezTo>
                  <a:cubicBezTo>
                    <a:pt x="1691" y="9043"/>
                    <a:pt x="1621" y="9094"/>
                    <a:pt x="1543" y="9137"/>
                  </a:cubicBezTo>
                  <a:cubicBezTo>
                    <a:pt x="1556" y="9110"/>
                    <a:pt x="1563" y="9086"/>
                    <a:pt x="1534" y="9086"/>
                  </a:cubicBezTo>
                  <a:cubicBezTo>
                    <a:pt x="1532" y="9086"/>
                    <a:pt x="1530" y="9086"/>
                    <a:pt x="1528" y="9086"/>
                  </a:cubicBezTo>
                  <a:cubicBezTo>
                    <a:pt x="1492" y="9090"/>
                    <a:pt x="1449" y="9141"/>
                    <a:pt x="1388" y="9205"/>
                  </a:cubicBezTo>
                  <a:cubicBezTo>
                    <a:pt x="1272" y="9209"/>
                    <a:pt x="1150" y="9216"/>
                    <a:pt x="1021" y="9227"/>
                  </a:cubicBezTo>
                  <a:cubicBezTo>
                    <a:pt x="1034" y="9242"/>
                    <a:pt x="1049" y="9252"/>
                    <a:pt x="1067" y="9267"/>
                  </a:cubicBezTo>
                  <a:cubicBezTo>
                    <a:pt x="735" y="9396"/>
                    <a:pt x="379" y="9537"/>
                    <a:pt x="0" y="9688"/>
                  </a:cubicBezTo>
                  <a:lnTo>
                    <a:pt x="69" y="9724"/>
                  </a:lnTo>
                  <a:cubicBezTo>
                    <a:pt x="645" y="9894"/>
                    <a:pt x="1142" y="10009"/>
                    <a:pt x="1557" y="10102"/>
                  </a:cubicBezTo>
                  <a:cubicBezTo>
                    <a:pt x="1734" y="10142"/>
                    <a:pt x="1921" y="10182"/>
                    <a:pt x="2126" y="10228"/>
                  </a:cubicBezTo>
                  <a:cubicBezTo>
                    <a:pt x="2198" y="10243"/>
                    <a:pt x="2278" y="10265"/>
                    <a:pt x="2364" y="10286"/>
                  </a:cubicBezTo>
                  <a:cubicBezTo>
                    <a:pt x="2407" y="10301"/>
                    <a:pt x="2451" y="10311"/>
                    <a:pt x="2497" y="10326"/>
                  </a:cubicBezTo>
                  <a:cubicBezTo>
                    <a:pt x="2519" y="10333"/>
                    <a:pt x="2544" y="10340"/>
                    <a:pt x="2566" y="10348"/>
                  </a:cubicBezTo>
                  <a:lnTo>
                    <a:pt x="2577" y="10351"/>
                  </a:lnTo>
                  <a:lnTo>
                    <a:pt x="2580" y="10354"/>
                  </a:lnTo>
                  <a:lnTo>
                    <a:pt x="2580" y="10358"/>
                  </a:lnTo>
                  <a:lnTo>
                    <a:pt x="2580" y="10373"/>
                  </a:lnTo>
                  <a:cubicBezTo>
                    <a:pt x="2580" y="10387"/>
                    <a:pt x="2584" y="10398"/>
                    <a:pt x="2584" y="10409"/>
                  </a:cubicBezTo>
                  <a:cubicBezTo>
                    <a:pt x="2569" y="10391"/>
                    <a:pt x="2559" y="10383"/>
                    <a:pt x="2548" y="10376"/>
                  </a:cubicBezTo>
                  <a:cubicBezTo>
                    <a:pt x="2522" y="10376"/>
                    <a:pt x="2501" y="10383"/>
                    <a:pt x="2486" y="10387"/>
                  </a:cubicBezTo>
                  <a:cubicBezTo>
                    <a:pt x="2454" y="10398"/>
                    <a:pt x="2433" y="10412"/>
                    <a:pt x="2418" y="10431"/>
                  </a:cubicBezTo>
                  <a:cubicBezTo>
                    <a:pt x="2400" y="10448"/>
                    <a:pt x="2386" y="10466"/>
                    <a:pt x="2368" y="10484"/>
                  </a:cubicBezTo>
                  <a:cubicBezTo>
                    <a:pt x="2361" y="10491"/>
                    <a:pt x="2356" y="10495"/>
                    <a:pt x="2350" y="10499"/>
                  </a:cubicBezTo>
                  <a:cubicBezTo>
                    <a:pt x="2346" y="10506"/>
                    <a:pt x="2339" y="10509"/>
                    <a:pt x="2331" y="10517"/>
                  </a:cubicBezTo>
                  <a:cubicBezTo>
                    <a:pt x="2318" y="10527"/>
                    <a:pt x="2303" y="10539"/>
                    <a:pt x="2288" y="10546"/>
                  </a:cubicBezTo>
                  <a:cubicBezTo>
                    <a:pt x="2292" y="10539"/>
                    <a:pt x="2292" y="10534"/>
                    <a:pt x="2292" y="10531"/>
                  </a:cubicBezTo>
                  <a:cubicBezTo>
                    <a:pt x="2292" y="10527"/>
                    <a:pt x="2288" y="10524"/>
                    <a:pt x="2288" y="10520"/>
                  </a:cubicBezTo>
                  <a:cubicBezTo>
                    <a:pt x="2285" y="10513"/>
                    <a:pt x="2281" y="10506"/>
                    <a:pt x="2274" y="10499"/>
                  </a:cubicBezTo>
                  <a:cubicBezTo>
                    <a:pt x="2263" y="10484"/>
                    <a:pt x="2245" y="10474"/>
                    <a:pt x="2223" y="10463"/>
                  </a:cubicBezTo>
                  <a:cubicBezTo>
                    <a:pt x="2177" y="10441"/>
                    <a:pt x="2119" y="10431"/>
                    <a:pt x="2062" y="10419"/>
                  </a:cubicBezTo>
                  <a:cubicBezTo>
                    <a:pt x="2047" y="10416"/>
                    <a:pt x="2032" y="10416"/>
                    <a:pt x="2018" y="10412"/>
                  </a:cubicBezTo>
                  <a:lnTo>
                    <a:pt x="2007" y="10409"/>
                  </a:lnTo>
                  <a:lnTo>
                    <a:pt x="1982" y="10401"/>
                  </a:lnTo>
                  <a:cubicBezTo>
                    <a:pt x="1964" y="10398"/>
                    <a:pt x="1946" y="10391"/>
                    <a:pt x="1928" y="10387"/>
                  </a:cubicBezTo>
                  <a:cubicBezTo>
                    <a:pt x="1859" y="10361"/>
                    <a:pt x="1784" y="10340"/>
                    <a:pt x="1708" y="10311"/>
                  </a:cubicBezTo>
                  <a:cubicBezTo>
                    <a:pt x="1553" y="10261"/>
                    <a:pt x="1391" y="10196"/>
                    <a:pt x="1247" y="10128"/>
                  </a:cubicBezTo>
                  <a:lnTo>
                    <a:pt x="1247" y="10128"/>
                  </a:lnTo>
                  <a:cubicBezTo>
                    <a:pt x="1398" y="10200"/>
                    <a:pt x="1442" y="10239"/>
                    <a:pt x="1438" y="10258"/>
                  </a:cubicBezTo>
                  <a:cubicBezTo>
                    <a:pt x="1435" y="10266"/>
                    <a:pt x="1419" y="10270"/>
                    <a:pt x="1396" y="10270"/>
                  </a:cubicBezTo>
                  <a:cubicBezTo>
                    <a:pt x="1373" y="10270"/>
                    <a:pt x="1344" y="10266"/>
                    <a:pt x="1315" y="10261"/>
                  </a:cubicBezTo>
                  <a:lnTo>
                    <a:pt x="1315" y="10261"/>
                  </a:lnTo>
                  <a:cubicBezTo>
                    <a:pt x="1539" y="10333"/>
                    <a:pt x="1748" y="10401"/>
                    <a:pt x="1946" y="10463"/>
                  </a:cubicBezTo>
                  <a:lnTo>
                    <a:pt x="1964" y="10469"/>
                  </a:lnTo>
                  <a:lnTo>
                    <a:pt x="1975" y="10474"/>
                  </a:lnTo>
                  <a:lnTo>
                    <a:pt x="1982" y="10474"/>
                  </a:lnTo>
                  <a:lnTo>
                    <a:pt x="1993" y="10477"/>
                  </a:lnTo>
                  <a:lnTo>
                    <a:pt x="2018" y="10481"/>
                  </a:lnTo>
                  <a:lnTo>
                    <a:pt x="2072" y="10484"/>
                  </a:lnTo>
                  <a:cubicBezTo>
                    <a:pt x="2108" y="10491"/>
                    <a:pt x="2148" y="10495"/>
                    <a:pt x="2191" y="10502"/>
                  </a:cubicBezTo>
                  <a:cubicBezTo>
                    <a:pt x="2145" y="10539"/>
                    <a:pt x="2148" y="10560"/>
                    <a:pt x="2166" y="10582"/>
                  </a:cubicBezTo>
                  <a:cubicBezTo>
                    <a:pt x="2173" y="10585"/>
                    <a:pt x="2177" y="10592"/>
                    <a:pt x="2183" y="10596"/>
                  </a:cubicBezTo>
                  <a:lnTo>
                    <a:pt x="2188" y="10599"/>
                  </a:lnTo>
                  <a:cubicBezTo>
                    <a:pt x="2191" y="10603"/>
                    <a:pt x="2191" y="10603"/>
                    <a:pt x="2191" y="10607"/>
                  </a:cubicBezTo>
                  <a:cubicBezTo>
                    <a:pt x="2191" y="10614"/>
                    <a:pt x="2188" y="10617"/>
                    <a:pt x="2188" y="10625"/>
                  </a:cubicBezTo>
                  <a:cubicBezTo>
                    <a:pt x="2180" y="10650"/>
                    <a:pt x="2173" y="10679"/>
                    <a:pt x="2162" y="10707"/>
                  </a:cubicBezTo>
                  <a:cubicBezTo>
                    <a:pt x="2194" y="10680"/>
                    <a:pt x="2221" y="10667"/>
                    <a:pt x="2241" y="10667"/>
                  </a:cubicBezTo>
                  <a:cubicBezTo>
                    <a:pt x="2253" y="10667"/>
                    <a:pt x="2262" y="10671"/>
                    <a:pt x="2270" y="10679"/>
                  </a:cubicBezTo>
                  <a:cubicBezTo>
                    <a:pt x="2292" y="10697"/>
                    <a:pt x="2303" y="10747"/>
                    <a:pt x="2310" y="10812"/>
                  </a:cubicBezTo>
                  <a:cubicBezTo>
                    <a:pt x="2310" y="10827"/>
                    <a:pt x="2313" y="10845"/>
                    <a:pt x="2313" y="10863"/>
                  </a:cubicBezTo>
                  <a:cubicBezTo>
                    <a:pt x="2313" y="10880"/>
                    <a:pt x="2318" y="10898"/>
                    <a:pt x="2318" y="10920"/>
                  </a:cubicBezTo>
                  <a:cubicBezTo>
                    <a:pt x="2321" y="10974"/>
                    <a:pt x="2321" y="11028"/>
                    <a:pt x="2324" y="11082"/>
                  </a:cubicBezTo>
                  <a:cubicBezTo>
                    <a:pt x="2331" y="11187"/>
                    <a:pt x="2339" y="11287"/>
                    <a:pt x="2356" y="11363"/>
                  </a:cubicBezTo>
                  <a:cubicBezTo>
                    <a:pt x="2350" y="11366"/>
                    <a:pt x="2343" y="11367"/>
                    <a:pt x="2336" y="11367"/>
                  </a:cubicBezTo>
                  <a:cubicBezTo>
                    <a:pt x="2278" y="11367"/>
                    <a:pt x="2221" y="11274"/>
                    <a:pt x="2235" y="10942"/>
                  </a:cubicBezTo>
                  <a:lnTo>
                    <a:pt x="2235" y="10942"/>
                  </a:lnTo>
                  <a:cubicBezTo>
                    <a:pt x="2158" y="11147"/>
                    <a:pt x="2220" y="11280"/>
                    <a:pt x="2285" y="11410"/>
                  </a:cubicBezTo>
                  <a:cubicBezTo>
                    <a:pt x="2350" y="11540"/>
                    <a:pt x="2418" y="11666"/>
                    <a:pt x="2368" y="11868"/>
                  </a:cubicBezTo>
                  <a:cubicBezTo>
                    <a:pt x="2361" y="11778"/>
                    <a:pt x="2368" y="11727"/>
                    <a:pt x="2331" y="11695"/>
                  </a:cubicBezTo>
                  <a:lnTo>
                    <a:pt x="2331" y="11695"/>
                  </a:lnTo>
                  <a:cubicBezTo>
                    <a:pt x="2368" y="11799"/>
                    <a:pt x="2382" y="11979"/>
                    <a:pt x="2378" y="12120"/>
                  </a:cubicBezTo>
                  <a:cubicBezTo>
                    <a:pt x="2378" y="12233"/>
                    <a:pt x="2367" y="12320"/>
                    <a:pt x="2345" y="12320"/>
                  </a:cubicBezTo>
                  <a:cubicBezTo>
                    <a:pt x="2340" y="12320"/>
                    <a:pt x="2334" y="12315"/>
                    <a:pt x="2328" y="12303"/>
                  </a:cubicBezTo>
                  <a:lnTo>
                    <a:pt x="2318" y="12213"/>
                  </a:lnTo>
                  <a:lnTo>
                    <a:pt x="2318" y="12213"/>
                  </a:lnTo>
                  <a:cubicBezTo>
                    <a:pt x="2331" y="12513"/>
                    <a:pt x="2375" y="12970"/>
                    <a:pt x="2461" y="13356"/>
                  </a:cubicBezTo>
                  <a:cubicBezTo>
                    <a:pt x="2501" y="13550"/>
                    <a:pt x="2555" y="13723"/>
                    <a:pt x="2602" y="13853"/>
                  </a:cubicBezTo>
                  <a:cubicBezTo>
                    <a:pt x="2627" y="13918"/>
                    <a:pt x="2652" y="13971"/>
                    <a:pt x="2677" y="14011"/>
                  </a:cubicBezTo>
                  <a:cubicBezTo>
                    <a:pt x="2702" y="14051"/>
                    <a:pt x="2728" y="14076"/>
                    <a:pt x="2750" y="14084"/>
                  </a:cubicBezTo>
                  <a:cubicBezTo>
                    <a:pt x="2748" y="14084"/>
                    <a:pt x="2746" y="14084"/>
                    <a:pt x="2743" y="14084"/>
                  </a:cubicBezTo>
                  <a:cubicBezTo>
                    <a:pt x="2701" y="14084"/>
                    <a:pt x="2531" y="14045"/>
                    <a:pt x="2494" y="14014"/>
                  </a:cubicBezTo>
                  <a:lnTo>
                    <a:pt x="2494" y="14014"/>
                  </a:lnTo>
                  <a:lnTo>
                    <a:pt x="2688" y="14249"/>
                  </a:lnTo>
                  <a:lnTo>
                    <a:pt x="2785" y="14365"/>
                  </a:lnTo>
                  <a:lnTo>
                    <a:pt x="2836" y="14422"/>
                  </a:lnTo>
                  <a:lnTo>
                    <a:pt x="2886" y="14480"/>
                  </a:lnTo>
                  <a:lnTo>
                    <a:pt x="3038" y="14646"/>
                  </a:lnTo>
                  <a:cubicBezTo>
                    <a:pt x="3063" y="14754"/>
                    <a:pt x="3091" y="14862"/>
                    <a:pt x="3124" y="14966"/>
                  </a:cubicBezTo>
                  <a:cubicBezTo>
                    <a:pt x="3084" y="14991"/>
                    <a:pt x="3045" y="15017"/>
                    <a:pt x="3005" y="15035"/>
                  </a:cubicBezTo>
                  <a:cubicBezTo>
                    <a:pt x="2972" y="15048"/>
                    <a:pt x="2938" y="15059"/>
                    <a:pt x="2905" y="15059"/>
                  </a:cubicBezTo>
                  <a:cubicBezTo>
                    <a:pt x="2884" y="15059"/>
                    <a:pt x="2864" y="15055"/>
                    <a:pt x="2843" y="15045"/>
                  </a:cubicBezTo>
                  <a:cubicBezTo>
                    <a:pt x="2815" y="15035"/>
                    <a:pt x="2789" y="15013"/>
                    <a:pt x="2760" y="14980"/>
                  </a:cubicBezTo>
                  <a:cubicBezTo>
                    <a:pt x="2732" y="14948"/>
                    <a:pt x="2707" y="14905"/>
                    <a:pt x="2681" y="14847"/>
                  </a:cubicBezTo>
                  <a:lnTo>
                    <a:pt x="2681" y="14847"/>
                  </a:lnTo>
                  <a:cubicBezTo>
                    <a:pt x="2688" y="14919"/>
                    <a:pt x="2699" y="14998"/>
                    <a:pt x="2724" y="15100"/>
                  </a:cubicBezTo>
                  <a:cubicBezTo>
                    <a:pt x="2739" y="15146"/>
                    <a:pt x="2757" y="15200"/>
                    <a:pt x="2778" y="15258"/>
                  </a:cubicBezTo>
                  <a:cubicBezTo>
                    <a:pt x="2789" y="15286"/>
                    <a:pt x="2800" y="15319"/>
                    <a:pt x="2815" y="15351"/>
                  </a:cubicBezTo>
                  <a:cubicBezTo>
                    <a:pt x="2829" y="15381"/>
                    <a:pt x="2843" y="15413"/>
                    <a:pt x="2861" y="15449"/>
                  </a:cubicBezTo>
                  <a:cubicBezTo>
                    <a:pt x="2853" y="15371"/>
                    <a:pt x="2935" y="15237"/>
                    <a:pt x="2996" y="15237"/>
                  </a:cubicBezTo>
                  <a:cubicBezTo>
                    <a:pt x="3014" y="15237"/>
                    <a:pt x="3030" y="15248"/>
                    <a:pt x="3041" y="15276"/>
                  </a:cubicBezTo>
                  <a:cubicBezTo>
                    <a:pt x="3020" y="15474"/>
                    <a:pt x="3020" y="15542"/>
                    <a:pt x="3027" y="15618"/>
                  </a:cubicBezTo>
                  <a:cubicBezTo>
                    <a:pt x="3031" y="15657"/>
                    <a:pt x="3031" y="15697"/>
                    <a:pt x="3038" y="15758"/>
                  </a:cubicBezTo>
                  <a:cubicBezTo>
                    <a:pt x="3045" y="15816"/>
                    <a:pt x="3052" y="15892"/>
                    <a:pt x="3059" y="16003"/>
                  </a:cubicBezTo>
                  <a:cubicBezTo>
                    <a:pt x="3059" y="15961"/>
                    <a:pt x="3087" y="15941"/>
                    <a:pt x="3127" y="15941"/>
                  </a:cubicBezTo>
                  <a:cubicBezTo>
                    <a:pt x="3145" y="15941"/>
                    <a:pt x="3165" y="15945"/>
                    <a:pt x="3186" y="15953"/>
                  </a:cubicBezTo>
                  <a:cubicBezTo>
                    <a:pt x="3257" y="15981"/>
                    <a:pt x="3340" y="16054"/>
                    <a:pt x="3384" y="16162"/>
                  </a:cubicBezTo>
                  <a:cubicBezTo>
                    <a:pt x="3380" y="16160"/>
                    <a:pt x="3375" y="16160"/>
                    <a:pt x="3370" y="16160"/>
                  </a:cubicBezTo>
                  <a:cubicBezTo>
                    <a:pt x="3326" y="16160"/>
                    <a:pt x="3241" y="16214"/>
                    <a:pt x="3179" y="16214"/>
                  </a:cubicBezTo>
                  <a:cubicBezTo>
                    <a:pt x="3163" y="16214"/>
                    <a:pt x="3148" y="16210"/>
                    <a:pt x="3136" y="16199"/>
                  </a:cubicBezTo>
                  <a:lnTo>
                    <a:pt x="3136" y="16199"/>
                  </a:lnTo>
                  <a:lnTo>
                    <a:pt x="3340" y="16418"/>
                  </a:lnTo>
                  <a:lnTo>
                    <a:pt x="3394" y="16475"/>
                  </a:lnTo>
                  <a:lnTo>
                    <a:pt x="3448" y="16530"/>
                  </a:lnTo>
                  <a:lnTo>
                    <a:pt x="3538" y="16616"/>
                  </a:lnTo>
                  <a:cubicBezTo>
                    <a:pt x="3524" y="16605"/>
                    <a:pt x="3510" y="16599"/>
                    <a:pt x="3496" y="16599"/>
                  </a:cubicBezTo>
                  <a:cubicBezTo>
                    <a:pt x="3429" y="16599"/>
                    <a:pt x="3376" y="16726"/>
                    <a:pt x="3372" y="16839"/>
                  </a:cubicBezTo>
                  <a:cubicBezTo>
                    <a:pt x="3374" y="16833"/>
                    <a:pt x="3375" y="16831"/>
                    <a:pt x="3378" y="16831"/>
                  </a:cubicBezTo>
                  <a:cubicBezTo>
                    <a:pt x="3385" y="16831"/>
                    <a:pt x="3396" y="16851"/>
                    <a:pt x="3412" y="16882"/>
                  </a:cubicBezTo>
                  <a:cubicBezTo>
                    <a:pt x="3434" y="16922"/>
                    <a:pt x="3463" y="16987"/>
                    <a:pt x="3495" y="17055"/>
                  </a:cubicBezTo>
                  <a:cubicBezTo>
                    <a:pt x="3528" y="17124"/>
                    <a:pt x="3563" y="17203"/>
                    <a:pt x="3596" y="17268"/>
                  </a:cubicBezTo>
                  <a:cubicBezTo>
                    <a:pt x="3628" y="17333"/>
                    <a:pt x="3661" y="17391"/>
                    <a:pt x="3686" y="17423"/>
                  </a:cubicBezTo>
                  <a:cubicBezTo>
                    <a:pt x="3661" y="17340"/>
                    <a:pt x="3636" y="17261"/>
                    <a:pt x="3614" y="17178"/>
                  </a:cubicBezTo>
                  <a:lnTo>
                    <a:pt x="3614" y="17178"/>
                  </a:lnTo>
                  <a:cubicBezTo>
                    <a:pt x="3751" y="17481"/>
                    <a:pt x="3902" y="17585"/>
                    <a:pt x="4054" y="17679"/>
                  </a:cubicBezTo>
                  <a:cubicBezTo>
                    <a:pt x="4205" y="17776"/>
                    <a:pt x="4356" y="17866"/>
                    <a:pt x="4526" y="18133"/>
                  </a:cubicBezTo>
                  <a:cubicBezTo>
                    <a:pt x="4510" y="18125"/>
                    <a:pt x="4486" y="18121"/>
                    <a:pt x="4460" y="18121"/>
                  </a:cubicBezTo>
                  <a:cubicBezTo>
                    <a:pt x="4421" y="18121"/>
                    <a:pt x="4378" y="18131"/>
                    <a:pt x="4345" y="18154"/>
                  </a:cubicBezTo>
                  <a:cubicBezTo>
                    <a:pt x="4288" y="18194"/>
                    <a:pt x="4263" y="18277"/>
                    <a:pt x="4345" y="18421"/>
                  </a:cubicBezTo>
                  <a:cubicBezTo>
                    <a:pt x="4393" y="18435"/>
                    <a:pt x="4464" y="18460"/>
                    <a:pt x="4558" y="18489"/>
                  </a:cubicBezTo>
                  <a:cubicBezTo>
                    <a:pt x="4652" y="18518"/>
                    <a:pt x="4764" y="18554"/>
                    <a:pt x="4882" y="18601"/>
                  </a:cubicBezTo>
                  <a:cubicBezTo>
                    <a:pt x="4897" y="18608"/>
                    <a:pt x="4915" y="18612"/>
                    <a:pt x="4929" y="18619"/>
                  </a:cubicBezTo>
                  <a:cubicBezTo>
                    <a:pt x="5008" y="18720"/>
                    <a:pt x="5084" y="18817"/>
                    <a:pt x="5163" y="18911"/>
                  </a:cubicBezTo>
                  <a:cubicBezTo>
                    <a:pt x="5236" y="18997"/>
                    <a:pt x="5311" y="19084"/>
                    <a:pt x="5387" y="19170"/>
                  </a:cubicBezTo>
                  <a:cubicBezTo>
                    <a:pt x="5344" y="19152"/>
                    <a:pt x="5304" y="19134"/>
                    <a:pt x="5261" y="19116"/>
                  </a:cubicBezTo>
                  <a:cubicBezTo>
                    <a:pt x="5192" y="19087"/>
                    <a:pt x="5123" y="19055"/>
                    <a:pt x="5055" y="19019"/>
                  </a:cubicBezTo>
                  <a:cubicBezTo>
                    <a:pt x="4987" y="18986"/>
                    <a:pt x="4918" y="18951"/>
                    <a:pt x="4853" y="18914"/>
                  </a:cubicBezTo>
                  <a:cubicBezTo>
                    <a:pt x="4792" y="18878"/>
                    <a:pt x="4727" y="18846"/>
                    <a:pt x="4674" y="18810"/>
                  </a:cubicBezTo>
                  <a:cubicBezTo>
                    <a:pt x="4616" y="18774"/>
                    <a:pt x="4566" y="18741"/>
                    <a:pt x="4518" y="18709"/>
                  </a:cubicBezTo>
                  <a:lnTo>
                    <a:pt x="4518" y="18709"/>
                  </a:lnTo>
                  <a:cubicBezTo>
                    <a:pt x="4572" y="18824"/>
                    <a:pt x="4566" y="18849"/>
                    <a:pt x="4576" y="18882"/>
                  </a:cubicBezTo>
                  <a:cubicBezTo>
                    <a:pt x="4587" y="18918"/>
                    <a:pt x="4612" y="18957"/>
                    <a:pt x="4731" y="19102"/>
                  </a:cubicBezTo>
                  <a:cubicBezTo>
                    <a:pt x="4739" y="19132"/>
                    <a:pt x="4733" y="19145"/>
                    <a:pt x="4720" y="19145"/>
                  </a:cubicBezTo>
                  <a:cubicBezTo>
                    <a:pt x="4702" y="19145"/>
                    <a:pt x="4672" y="19125"/>
                    <a:pt x="4637" y="19094"/>
                  </a:cubicBezTo>
                  <a:cubicBezTo>
                    <a:pt x="4572" y="19041"/>
                    <a:pt x="4493" y="18957"/>
                    <a:pt x="4461" y="18914"/>
                  </a:cubicBezTo>
                  <a:lnTo>
                    <a:pt x="4461" y="18914"/>
                  </a:lnTo>
                  <a:cubicBezTo>
                    <a:pt x="4501" y="18976"/>
                    <a:pt x="4547" y="19034"/>
                    <a:pt x="4587" y="19091"/>
                  </a:cubicBezTo>
                  <a:lnTo>
                    <a:pt x="4717" y="19271"/>
                  </a:lnTo>
                  <a:cubicBezTo>
                    <a:pt x="4807" y="19386"/>
                    <a:pt x="4897" y="19501"/>
                    <a:pt x="4990" y="19617"/>
                  </a:cubicBezTo>
                  <a:cubicBezTo>
                    <a:pt x="4998" y="19603"/>
                    <a:pt x="5010" y="19597"/>
                    <a:pt x="5025" y="19597"/>
                  </a:cubicBezTo>
                  <a:cubicBezTo>
                    <a:pt x="5047" y="19597"/>
                    <a:pt x="5076" y="19609"/>
                    <a:pt x="5109" y="19628"/>
                  </a:cubicBezTo>
                  <a:cubicBezTo>
                    <a:pt x="5163" y="19656"/>
                    <a:pt x="5236" y="19707"/>
                    <a:pt x="5300" y="19757"/>
                  </a:cubicBezTo>
                  <a:cubicBezTo>
                    <a:pt x="5414" y="19839"/>
                    <a:pt x="5526" y="19919"/>
                    <a:pt x="5579" y="19919"/>
                  </a:cubicBezTo>
                  <a:cubicBezTo>
                    <a:pt x="5592" y="19919"/>
                    <a:pt x="5601" y="19915"/>
                    <a:pt x="5607" y="19905"/>
                  </a:cubicBezTo>
                  <a:cubicBezTo>
                    <a:pt x="5351" y="19718"/>
                    <a:pt x="5102" y="19520"/>
                    <a:pt x="4864" y="19307"/>
                  </a:cubicBezTo>
                  <a:cubicBezTo>
                    <a:pt x="4876" y="19290"/>
                    <a:pt x="4898" y="19282"/>
                    <a:pt x="4928" y="19282"/>
                  </a:cubicBezTo>
                  <a:cubicBezTo>
                    <a:pt x="5001" y="19282"/>
                    <a:pt x="5121" y="19327"/>
                    <a:pt x="5261" y="19401"/>
                  </a:cubicBezTo>
                  <a:cubicBezTo>
                    <a:pt x="5462" y="19513"/>
                    <a:pt x="5700" y="19682"/>
                    <a:pt x="5909" y="19894"/>
                  </a:cubicBezTo>
                  <a:cubicBezTo>
                    <a:pt x="5945" y="19967"/>
                    <a:pt x="5884" y="19992"/>
                    <a:pt x="5811" y="20002"/>
                  </a:cubicBezTo>
                  <a:cubicBezTo>
                    <a:pt x="5736" y="20013"/>
                    <a:pt x="5650" y="20010"/>
                    <a:pt x="5639" y="20028"/>
                  </a:cubicBezTo>
                  <a:cubicBezTo>
                    <a:pt x="5664" y="20035"/>
                    <a:pt x="5703" y="20056"/>
                    <a:pt x="5754" y="20093"/>
                  </a:cubicBezTo>
                  <a:cubicBezTo>
                    <a:pt x="5805" y="20125"/>
                    <a:pt x="5862" y="20168"/>
                    <a:pt x="5920" y="20211"/>
                  </a:cubicBezTo>
                  <a:cubicBezTo>
                    <a:pt x="6031" y="20298"/>
                    <a:pt x="6139" y="20384"/>
                    <a:pt x="6147" y="20417"/>
                  </a:cubicBezTo>
                  <a:lnTo>
                    <a:pt x="5906" y="20298"/>
                  </a:lnTo>
                  <a:lnTo>
                    <a:pt x="5906" y="20298"/>
                  </a:lnTo>
                  <a:cubicBezTo>
                    <a:pt x="5963" y="20366"/>
                    <a:pt x="6024" y="20413"/>
                    <a:pt x="6089" y="20452"/>
                  </a:cubicBezTo>
                  <a:cubicBezTo>
                    <a:pt x="6154" y="20492"/>
                    <a:pt x="6222" y="20521"/>
                    <a:pt x="6287" y="20557"/>
                  </a:cubicBezTo>
                  <a:cubicBezTo>
                    <a:pt x="6424" y="20622"/>
                    <a:pt x="6561" y="20698"/>
                    <a:pt x="6684" y="20871"/>
                  </a:cubicBezTo>
                  <a:cubicBezTo>
                    <a:pt x="6737" y="20918"/>
                    <a:pt x="6799" y="21014"/>
                    <a:pt x="6852" y="21094"/>
                  </a:cubicBezTo>
                  <a:cubicBezTo>
                    <a:pt x="6901" y="21161"/>
                    <a:pt x="6945" y="21215"/>
                    <a:pt x="6977" y="21215"/>
                  </a:cubicBezTo>
                  <a:cubicBezTo>
                    <a:pt x="6983" y="21215"/>
                    <a:pt x="6988" y="21213"/>
                    <a:pt x="6993" y="21209"/>
                  </a:cubicBezTo>
                  <a:cubicBezTo>
                    <a:pt x="6943" y="21079"/>
                    <a:pt x="6975" y="20914"/>
                    <a:pt x="7047" y="20777"/>
                  </a:cubicBezTo>
                  <a:cubicBezTo>
                    <a:pt x="7062" y="20752"/>
                    <a:pt x="7076" y="20727"/>
                    <a:pt x="7095" y="20701"/>
                  </a:cubicBezTo>
                  <a:cubicBezTo>
                    <a:pt x="7220" y="20791"/>
                    <a:pt x="7350" y="20881"/>
                    <a:pt x="7479" y="20964"/>
                  </a:cubicBezTo>
                  <a:lnTo>
                    <a:pt x="7433" y="20996"/>
                  </a:lnTo>
                  <a:cubicBezTo>
                    <a:pt x="7458" y="21014"/>
                    <a:pt x="7484" y="21029"/>
                    <a:pt x="7509" y="21044"/>
                  </a:cubicBezTo>
                  <a:lnTo>
                    <a:pt x="7534" y="21001"/>
                  </a:lnTo>
                  <a:cubicBezTo>
                    <a:pt x="7667" y="21087"/>
                    <a:pt x="7804" y="21169"/>
                    <a:pt x="7938" y="21249"/>
                  </a:cubicBezTo>
                  <a:cubicBezTo>
                    <a:pt x="7933" y="21299"/>
                    <a:pt x="7851" y="21314"/>
                    <a:pt x="7765" y="21325"/>
                  </a:cubicBezTo>
                  <a:cubicBezTo>
                    <a:pt x="7652" y="21339"/>
                    <a:pt x="7537" y="21346"/>
                    <a:pt x="7595" y="21440"/>
                  </a:cubicBezTo>
                  <a:cubicBezTo>
                    <a:pt x="7603" y="21432"/>
                    <a:pt x="7621" y="21429"/>
                    <a:pt x="7643" y="21429"/>
                  </a:cubicBezTo>
                  <a:cubicBezTo>
                    <a:pt x="7694" y="21429"/>
                    <a:pt x="7769" y="21444"/>
                    <a:pt x="7804" y="21455"/>
                  </a:cubicBezTo>
                  <a:cubicBezTo>
                    <a:pt x="7916" y="21551"/>
                    <a:pt x="7695" y="21523"/>
                    <a:pt x="7981" y="21663"/>
                  </a:cubicBezTo>
                  <a:cubicBezTo>
                    <a:pt x="7993" y="21654"/>
                    <a:pt x="8008" y="21650"/>
                    <a:pt x="8026" y="21650"/>
                  </a:cubicBezTo>
                  <a:cubicBezTo>
                    <a:pt x="8127" y="21650"/>
                    <a:pt x="8302" y="21776"/>
                    <a:pt x="8315" y="21776"/>
                  </a:cubicBezTo>
                  <a:cubicBezTo>
                    <a:pt x="8322" y="21776"/>
                    <a:pt x="8284" y="21741"/>
                    <a:pt x="8168" y="21634"/>
                  </a:cubicBezTo>
                  <a:lnTo>
                    <a:pt x="8168" y="21634"/>
                  </a:lnTo>
                  <a:cubicBezTo>
                    <a:pt x="8244" y="21663"/>
                    <a:pt x="8297" y="21688"/>
                    <a:pt x="8340" y="21714"/>
                  </a:cubicBezTo>
                  <a:cubicBezTo>
                    <a:pt x="8362" y="21724"/>
                    <a:pt x="8384" y="21739"/>
                    <a:pt x="8402" y="21749"/>
                  </a:cubicBezTo>
                  <a:cubicBezTo>
                    <a:pt x="8420" y="21761"/>
                    <a:pt x="8442" y="21774"/>
                    <a:pt x="8460" y="21786"/>
                  </a:cubicBezTo>
                  <a:cubicBezTo>
                    <a:pt x="8495" y="21811"/>
                    <a:pt x="8535" y="21836"/>
                    <a:pt x="8586" y="21865"/>
                  </a:cubicBezTo>
                  <a:cubicBezTo>
                    <a:pt x="8611" y="21883"/>
                    <a:pt x="8636" y="21897"/>
                    <a:pt x="8668" y="21915"/>
                  </a:cubicBezTo>
                  <a:cubicBezTo>
                    <a:pt x="8701" y="21930"/>
                    <a:pt x="8737" y="21947"/>
                    <a:pt x="8781" y="21966"/>
                  </a:cubicBezTo>
                  <a:cubicBezTo>
                    <a:pt x="8744" y="21901"/>
                    <a:pt x="8852" y="21869"/>
                    <a:pt x="9000" y="21861"/>
                  </a:cubicBezTo>
                  <a:cubicBezTo>
                    <a:pt x="9024" y="21859"/>
                    <a:pt x="9049" y="21858"/>
                    <a:pt x="9075" y="21858"/>
                  </a:cubicBezTo>
                  <a:cubicBezTo>
                    <a:pt x="9101" y="21858"/>
                    <a:pt x="9128" y="21859"/>
                    <a:pt x="9155" y="21861"/>
                  </a:cubicBezTo>
                  <a:cubicBezTo>
                    <a:pt x="9273" y="21915"/>
                    <a:pt x="9396" y="21962"/>
                    <a:pt x="9519" y="22012"/>
                  </a:cubicBezTo>
                  <a:cubicBezTo>
                    <a:pt x="9522" y="22020"/>
                    <a:pt x="9526" y="22023"/>
                    <a:pt x="9529" y="22030"/>
                  </a:cubicBezTo>
                  <a:cubicBezTo>
                    <a:pt x="9602" y="22060"/>
                    <a:pt x="9670" y="22088"/>
                    <a:pt x="9735" y="22113"/>
                  </a:cubicBezTo>
                  <a:cubicBezTo>
                    <a:pt x="9767" y="22128"/>
                    <a:pt x="9800" y="22142"/>
                    <a:pt x="9829" y="22157"/>
                  </a:cubicBezTo>
                  <a:cubicBezTo>
                    <a:pt x="9861" y="22168"/>
                    <a:pt x="9890" y="22182"/>
                    <a:pt x="9918" y="22193"/>
                  </a:cubicBezTo>
                  <a:cubicBezTo>
                    <a:pt x="9980" y="22218"/>
                    <a:pt x="10038" y="22243"/>
                    <a:pt x="10091" y="22265"/>
                  </a:cubicBezTo>
                  <a:cubicBezTo>
                    <a:pt x="10149" y="22290"/>
                    <a:pt x="10203" y="22311"/>
                    <a:pt x="10257" y="22333"/>
                  </a:cubicBezTo>
                  <a:cubicBezTo>
                    <a:pt x="10365" y="22380"/>
                    <a:pt x="10477" y="22416"/>
                    <a:pt x="10592" y="22459"/>
                  </a:cubicBezTo>
                  <a:cubicBezTo>
                    <a:pt x="10650" y="22481"/>
                    <a:pt x="10711" y="22499"/>
                    <a:pt x="10776" y="22517"/>
                  </a:cubicBezTo>
                  <a:cubicBezTo>
                    <a:pt x="10808" y="22528"/>
                    <a:pt x="10841" y="22539"/>
                    <a:pt x="10873" y="22546"/>
                  </a:cubicBezTo>
                  <a:cubicBezTo>
                    <a:pt x="10906" y="22557"/>
                    <a:pt x="10942" y="22564"/>
                    <a:pt x="10978" y="22574"/>
                  </a:cubicBezTo>
                  <a:cubicBezTo>
                    <a:pt x="10999" y="22596"/>
                    <a:pt x="11075" y="22636"/>
                    <a:pt x="11132" y="22672"/>
                  </a:cubicBezTo>
                  <a:cubicBezTo>
                    <a:pt x="11187" y="22704"/>
                    <a:pt x="11223" y="22737"/>
                    <a:pt x="11154" y="22751"/>
                  </a:cubicBezTo>
                  <a:cubicBezTo>
                    <a:pt x="11210" y="22749"/>
                    <a:pt x="11264" y="22738"/>
                    <a:pt x="11339" y="22738"/>
                  </a:cubicBezTo>
                  <a:cubicBezTo>
                    <a:pt x="11386" y="22738"/>
                    <a:pt x="11440" y="22742"/>
                    <a:pt x="11508" y="22755"/>
                  </a:cubicBezTo>
                  <a:cubicBezTo>
                    <a:pt x="11608" y="22813"/>
                    <a:pt x="11607" y="22829"/>
                    <a:pt x="11566" y="22829"/>
                  </a:cubicBezTo>
                  <a:cubicBezTo>
                    <a:pt x="11541" y="22829"/>
                    <a:pt x="11499" y="22823"/>
                    <a:pt x="11457" y="22816"/>
                  </a:cubicBezTo>
                  <a:cubicBezTo>
                    <a:pt x="11415" y="22811"/>
                    <a:pt x="11371" y="22805"/>
                    <a:pt x="11340" y="22805"/>
                  </a:cubicBezTo>
                  <a:cubicBezTo>
                    <a:pt x="11287" y="22805"/>
                    <a:pt x="11268" y="22821"/>
                    <a:pt x="11342" y="22885"/>
                  </a:cubicBezTo>
                  <a:cubicBezTo>
                    <a:pt x="11355" y="22858"/>
                    <a:pt x="11426" y="22849"/>
                    <a:pt x="11521" y="22849"/>
                  </a:cubicBezTo>
                  <a:cubicBezTo>
                    <a:pt x="11555" y="22849"/>
                    <a:pt x="11591" y="22850"/>
                    <a:pt x="11630" y="22852"/>
                  </a:cubicBezTo>
                  <a:cubicBezTo>
                    <a:pt x="11706" y="22852"/>
                    <a:pt x="11789" y="22860"/>
                    <a:pt x="11867" y="22860"/>
                  </a:cubicBezTo>
                  <a:cubicBezTo>
                    <a:pt x="11947" y="22863"/>
                    <a:pt x="12023" y="22863"/>
                    <a:pt x="12088" y="22863"/>
                  </a:cubicBezTo>
                  <a:cubicBezTo>
                    <a:pt x="12058" y="22795"/>
                    <a:pt x="11915" y="22769"/>
                    <a:pt x="11742" y="22751"/>
                  </a:cubicBezTo>
                  <a:cubicBezTo>
                    <a:pt x="11702" y="22747"/>
                    <a:pt x="11655" y="22744"/>
                    <a:pt x="11612" y="22740"/>
                  </a:cubicBezTo>
                  <a:cubicBezTo>
                    <a:pt x="11569" y="22740"/>
                    <a:pt x="11521" y="22737"/>
                    <a:pt x="11478" y="22733"/>
                  </a:cubicBezTo>
                  <a:cubicBezTo>
                    <a:pt x="11392" y="22730"/>
                    <a:pt x="11310" y="22730"/>
                    <a:pt x="11245" y="22726"/>
                  </a:cubicBezTo>
                  <a:cubicBezTo>
                    <a:pt x="11255" y="22668"/>
                    <a:pt x="11320" y="22625"/>
                    <a:pt x="11425" y="22589"/>
                  </a:cubicBezTo>
                  <a:cubicBezTo>
                    <a:pt x="11835" y="22679"/>
                    <a:pt x="12228" y="22744"/>
                    <a:pt x="12599" y="22783"/>
                  </a:cubicBezTo>
                  <a:cubicBezTo>
                    <a:pt x="12728" y="22798"/>
                    <a:pt x="12858" y="22812"/>
                    <a:pt x="12981" y="22820"/>
                  </a:cubicBezTo>
                  <a:cubicBezTo>
                    <a:pt x="13078" y="22827"/>
                    <a:pt x="13172" y="22834"/>
                    <a:pt x="13265" y="22838"/>
                  </a:cubicBezTo>
                  <a:cubicBezTo>
                    <a:pt x="13327" y="22848"/>
                    <a:pt x="13402" y="22855"/>
                    <a:pt x="13488" y="22863"/>
                  </a:cubicBezTo>
                  <a:cubicBezTo>
                    <a:pt x="13571" y="22870"/>
                    <a:pt x="13666" y="22873"/>
                    <a:pt x="13766" y="22873"/>
                  </a:cubicBezTo>
                  <a:cubicBezTo>
                    <a:pt x="13867" y="22873"/>
                    <a:pt x="13972" y="22873"/>
                    <a:pt x="14083" y="22866"/>
                  </a:cubicBezTo>
                  <a:cubicBezTo>
                    <a:pt x="14137" y="22863"/>
                    <a:pt x="14195" y="22863"/>
                    <a:pt x="14249" y="22860"/>
                  </a:cubicBezTo>
                  <a:cubicBezTo>
                    <a:pt x="14306" y="22855"/>
                    <a:pt x="14364" y="22852"/>
                    <a:pt x="14418" y="22848"/>
                  </a:cubicBezTo>
                  <a:cubicBezTo>
                    <a:pt x="14534" y="22841"/>
                    <a:pt x="14649" y="22830"/>
                    <a:pt x="14757" y="22820"/>
                  </a:cubicBezTo>
                  <a:cubicBezTo>
                    <a:pt x="14815" y="22816"/>
                    <a:pt x="14868" y="22812"/>
                    <a:pt x="14923" y="22805"/>
                  </a:cubicBezTo>
                  <a:cubicBezTo>
                    <a:pt x="14977" y="22802"/>
                    <a:pt x="15031" y="22795"/>
                    <a:pt x="15081" y="22790"/>
                  </a:cubicBezTo>
                  <a:cubicBezTo>
                    <a:pt x="15186" y="22783"/>
                    <a:pt x="15279" y="22773"/>
                    <a:pt x="15369" y="22769"/>
                  </a:cubicBezTo>
                  <a:cubicBezTo>
                    <a:pt x="15452" y="22730"/>
                    <a:pt x="15575" y="22679"/>
                    <a:pt x="15603" y="22643"/>
                  </a:cubicBezTo>
                  <a:cubicBezTo>
                    <a:pt x="16353" y="22488"/>
                    <a:pt x="17120" y="22247"/>
                    <a:pt x="17866" y="21912"/>
                  </a:cubicBezTo>
                  <a:cubicBezTo>
                    <a:pt x="17866" y="21926"/>
                    <a:pt x="17873" y="21940"/>
                    <a:pt x="17888" y="21952"/>
                  </a:cubicBezTo>
                  <a:cubicBezTo>
                    <a:pt x="17974" y="21894"/>
                    <a:pt x="18061" y="21839"/>
                    <a:pt x="18144" y="21782"/>
                  </a:cubicBezTo>
                  <a:cubicBezTo>
                    <a:pt x="18157" y="21774"/>
                    <a:pt x="18169" y="21771"/>
                    <a:pt x="18179" y="21764"/>
                  </a:cubicBezTo>
                  <a:lnTo>
                    <a:pt x="18179" y="21764"/>
                  </a:lnTo>
                  <a:cubicBezTo>
                    <a:pt x="18179" y="21786"/>
                    <a:pt x="18125" y="21843"/>
                    <a:pt x="18168" y="21843"/>
                  </a:cubicBezTo>
                  <a:cubicBezTo>
                    <a:pt x="18174" y="21843"/>
                    <a:pt x="18183" y="21842"/>
                    <a:pt x="18194" y="21839"/>
                  </a:cubicBezTo>
                  <a:cubicBezTo>
                    <a:pt x="18187" y="21811"/>
                    <a:pt x="18215" y="21768"/>
                    <a:pt x="18266" y="21721"/>
                  </a:cubicBezTo>
                  <a:cubicBezTo>
                    <a:pt x="18309" y="21703"/>
                    <a:pt x="18349" y="21681"/>
                    <a:pt x="18388" y="21659"/>
                  </a:cubicBezTo>
                  <a:cubicBezTo>
                    <a:pt x="18392" y="21659"/>
                    <a:pt x="18395" y="21656"/>
                    <a:pt x="18403" y="21653"/>
                  </a:cubicBezTo>
                  <a:lnTo>
                    <a:pt x="18413" y="21659"/>
                  </a:lnTo>
                  <a:lnTo>
                    <a:pt x="18410" y="21649"/>
                  </a:lnTo>
                  <a:cubicBezTo>
                    <a:pt x="18435" y="21634"/>
                    <a:pt x="18460" y="21623"/>
                    <a:pt x="18486" y="21609"/>
                  </a:cubicBezTo>
                  <a:lnTo>
                    <a:pt x="18572" y="21659"/>
                  </a:lnTo>
                  <a:lnTo>
                    <a:pt x="18598" y="21588"/>
                  </a:lnTo>
                  <a:lnTo>
                    <a:pt x="18565" y="21570"/>
                  </a:lnTo>
                  <a:cubicBezTo>
                    <a:pt x="18568" y="21566"/>
                    <a:pt x="18572" y="21563"/>
                    <a:pt x="18579" y="21563"/>
                  </a:cubicBezTo>
                  <a:lnTo>
                    <a:pt x="18604" y="21576"/>
                  </a:lnTo>
                  <a:lnTo>
                    <a:pt x="18616" y="21541"/>
                  </a:lnTo>
                  <a:cubicBezTo>
                    <a:pt x="18626" y="21533"/>
                    <a:pt x="18637" y="21530"/>
                    <a:pt x="18648" y="21523"/>
                  </a:cubicBezTo>
                  <a:lnTo>
                    <a:pt x="18724" y="21570"/>
                  </a:lnTo>
                  <a:lnTo>
                    <a:pt x="18731" y="21598"/>
                  </a:lnTo>
                  <a:lnTo>
                    <a:pt x="18734" y="21576"/>
                  </a:lnTo>
                  <a:lnTo>
                    <a:pt x="18875" y="21659"/>
                  </a:lnTo>
                  <a:lnTo>
                    <a:pt x="18871" y="21653"/>
                  </a:lnTo>
                  <a:lnTo>
                    <a:pt x="18734" y="21570"/>
                  </a:lnTo>
                  <a:lnTo>
                    <a:pt x="18756" y="21465"/>
                  </a:lnTo>
                  <a:lnTo>
                    <a:pt x="18756" y="21465"/>
                  </a:lnTo>
                  <a:cubicBezTo>
                    <a:pt x="18752" y="21468"/>
                    <a:pt x="18749" y="21472"/>
                    <a:pt x="18745" y="21476"/>
                  </a:cubicBezTo>
                  <a:cubicBezTo>
                    <a:pt x="18738" y="21480"/>
                    <a:pt x="18731" y="21480"/>
                    <a:pt x="18719" y="21483"/>
                  </a:cubicBezTo>
                  <a:cubicBezTo>
                    <a:pt x="18734" y="21476"/>
                    <a:pt x="18745" y="21468"/>
                    <a:pt x="18756" y="21461"/>
                  </a:cubicBezTo>
                  <a:lnTo>
                    <a:pt x="18756" y="21465"/>
                  </a:lnTo>
                  <a:cubicBezTo>
                    <a:pt x="18759" y="21461"/>
                    <a:pt x="18759" y="21461"/>
                    <a:pt x="18763" y="21458"/>
                  </a:cubicBezTo>
                  <a:cubicBezTo>
                    <a:pt x="18770" y="21455"/>
                    <a:pt x="18777" y="21450"/>
                    <a:pt x="18789" y="21447"/>
                  </a:cubicBezTo>
                  <a:lnTo>
                    <a:pt x="18864" y="21616"/>
                  </a:lnTo>
                  <a:lnTo>
                    <a:pt x="18832" y="21418"/>
                  </a:lnTo>
                  <a:cubicBezTo>
                    <a:pt x="18929" y="21364"/>
                    <a:pt x="19022" y="21307"/>
                    <a:pt x="19120" y="21249"/>
                  </a:cubicBezTo>
                  <a:cubicBezTo>
                    <a:pt x="19130" y="21245"/>
                    <a:pt x="19148" y="21238"/>
                    <a:pt x="19170" y="21227"/>
                  </a:cubicBezTo>
                  <a:cubicBezTo>
                    <a:pt x="19188" y="21206"/>
                    <a:pt x="19210" y="21191"/>
                    <a:pt x="19231" y="21177"/>
                  </a:cubicBezTo>
                  <a:cubicBezTo>
                    <a:pt x="20795" y="20190"/>
                    <a:pt x="22171" y="18745"/>
                    <a:pt x="22986" y="16803"/>
                  </a:cubicBezTo>
                  <a:lnTo>
                    <a:pt x="22986" y="16803"/>
                  </a:lnTo>
                  <a:lnTo>
                    <a:pt x="18388" y="17607"/>
                  </a:lnTo>
                  <a:lnTo>
                    <a:pt x="18388" y="16868"/>
                  </a:lnTo>
                  <a:cubicBezTo>
                    <a:pt x="18462" y="16744"/>
                    <a:pt x="18539" y="16614"/>
                    <a:pt x="18619" y="16614"/>
                  </a:cubicBezTo>
                  <a:cubicBezTo>
                    <a:pt x="18625" y="16614"/>
                    <a:pt x="18631" y="16615"/>
                    <a:pt x="18637" y="16616"/>
                  </a:cubicBezTo>
                  <a:cubicBezTo>
                    <a:pt x="18594" y="16530"/>
                    <a:pt x="18590" y="16425"/>
                    <a:pt x="18601" y="16313"/>
                  </a:cubicBezTo>
                  <a:cubicBezTo>
                    <a:pt x="18608" y="16274"/>
                    <a:pt x="18611" y="16230"/>
                    <a:pt x="18641" y="16194"/>
                  </a:cubicBezTo>
                  <a:cubicBezTo>
                    <a:pt x="18662" y="16166"/>
                    <a:pt x="18698" y="16101"/>
                    <a:pt x="18731" y="16043"/>
                  </a:cubicBezTo>
                  <a:cubicBezTo>
                    <a:pt x="18860" y="15809"/>
                    <a:pt x="18987" y="15539"/>
                    <a:pt x="18947" y="15225"/>
                  </a:cubicBezTo>
                  <a:cubicBezTo>
                    <a:pt x="18961" y="15202"/>
                    <a:pt x="18971" y="15193"/>
                    <a:pt x="18978" y="15193"/>
                  </a:cubicBezTo>
                  <a:cubicBezTo>
                    <a:pt x="19002" y="15193"/>
                    <a:pt x="18992" y="15302"/>
                    <a:pt x="19021" y="15302"/>
                  </a:cubicBezTo>
                  <a:cubicBezTo>
                    <a:pt x="19025" y="15302"/>
                    <a:pt x="19030" y="15300"/>
                    <a:pt x="19037" y="15294"/>
                  </a:cubicBezTo>
                  <a:cubicBezTo>
                    <a:pt x="18997" y="15128"/>
                    <a:pt x="19030" y="14952"/>
                    <a:pt x="19145" y="14638"/>
                  </a:cubicBezTo>
                  <a:lnTo>
                    <a:pt x="19156" y="14681"/>
                  </a:lnTo>
                  <a:cubicBezTo>
                    <a:pt x="19256" y="14227"/>
                    <a:pt x="19343" y="13903"/>
                    <a:pt x="19433" y="13568"/>
                  </a:cubicBezTo>
                  <a:cubicBezTo>
                    <a:pt x="19527" y="13229"/>
                    <a:pt x="19624" y="12880"/>
                    <a:pt x="19722" y="12358"/>
                  </a:cubicBezTo>
                  <a:lnTo>
                    <a:pt x="19722" y="12358"/>
                  </a:lnTo>
                  <a:lnTo>
                    <a:pt x="19617" y="12423"/>
                  </a:lnTo>
                  <a:cubicBezTo>
                    <a:pt x="19627" y="12368"/>
                    <a:pt x="19639" y="12325"/>
                    <a:pt x="19649" y="12285"/>
                  </a:cubicBezTo>
                  <a:cubicBezTo>
                    <a:pt x="19660" y="12250"/>
                    <a:pt x="19671" y="12220"/>
                    <a:pt x="19678" y="12195"/>
                  </a:cubicBezTo>
                  <a:cubicBezTo>
                    <a:pt x="19696" y="12142"/>
                    <a:pt x="19714" y="12105"/>
                    <a:pt x="19732" y="12055"/>
                  </a:cubicBezTo>
                  <a:cubicBezTo>
                    <a:pt x="19718" y="12018"/>
                    <a:pt x="19706" y="12003"/>
                    <a:pt x="19695" y="12003"/>
                  </a:cubicBezTo>
                  <a:cubicBezTo>
                    <a:pt x="19667" y="12003"/>
                    <a:pt x="19650" y="12119"/>
                    <a:pt x="19632" y="12235"/>
                  </a:cubicBezTo>
                  <a:cubicBezTo>
                    <a:pt x="19612" y="12354"/>
                    <a:pt x="19591" y="12475"/>
                    <a:pt x="19556" y="12475"/>
                  </a:cubicBezTo>
                  <a:cubicBezTo>
                    <a:pt x="19544" y="12475"/>
                    <a:pt x="19531" y="12461"/>
                    <a:pt x="19516" y="12430"/>
                  </a:cubicBezTo>
                  <a:cubicBezTo>
                    <a:pt x="19545" y="12393"/>
                    <a:pt x="19570" y="12343"/>
                    <a:pt x="19595" y="12282"/>
                  </a:cubicBezTo>
                  <a:cubicBezTo>
                    <a:pt x="19617" y="12220"/>
                    <a:pt x="19635" y="12149"/>
                    <a:pt x="19649" y="12066"/>
                  </a:cubicBezTo>
                  <a:cubicBezTo>
                    <a:pt x="19667" y="11983"/>
                    <a:pt x="19682" y="11893"/>
                    <a:pt x="19692" y="11799"/>
                  </a:cubicBezTo>
                  <a:cubicBezTo>
                    <a:pt x="19703" y="11706"/>
                    <a:pt x="19718" y="11612"/>
                    <a:pt x="19725" y="11515"/>
                  </a:cubicBezTo>
                  <a:cubicBezTo>
                    <a:pt x="19743" y="11320"/>
                    <a:pt x="19765" y="11133"/>
                    <a:pt x="19786" y="10978"/>
                  </a:cubicBezTo>
                  <a:cubicBezTo>
                    <a:pt x="19800" y="10902"/>
                    <a:pt x="19815" y="10833"/>
                    <a:pt x="19837" y="10780"/>
                  </a:cubicBezTo>
                  <a:cubicBezTo>
                    <a:pt x="19855" y="10722"/>
                    <a:pt x="19876" y="10682"/>
                    <a:pt x="19905" y="10657"/>
                  </a:cubicBezTo>
                  <a:cubicBezTo>
                    <a:pt x="19910" y="10544"/>
                    <a:pt x="19899" y="10514"/>
                    <a:pt x="19883" y="10514"/>
                  </a:cubicBezTo>
                  <a:cubicBezTo>
                    <a:pt x="19866" y="10514"/>
                    <a:pt x="19843" y="10548"/>
                    <a:pt x="19826" y="10548"/>
                  </a:cubicBezTo>
                  <a:cubicBezTo>
                    <a:pt x="19810" y="10548"/>
                    <a:pt x="19800" y="10519"/>
                    <a:pt x="19805" y="10405"/>
                  </a:cubicBezTo>
                  <a:lnTo>
                    <a:pt x="19865" y="10315"/>
                  </a:lnTo>
                  <a:lnTo>
                    <a:pt x="19790" y="10225"/>
                  </a:lnTo>
                  <a:cubicBezTo>
                    <a:pt x="19808" y="9998"/>
                    <a:pt x="19880" y="9879"/>
                    <a:pt x="19930" y="9872"/>
                  </a:cubicBezTo>
                  <a:lnTo>
                    <a:pt x="19930" y="9872"/>
                  </a:lnTo>
                  <a:cubicBezTo>
                    <a:pt x="19923" y="9926"/>
                    <a:pt x="19945" y="10030"/>
                    <a:pt x="19948" y="10092"/>
                  </a:cubicBezTo>
                  <a:cubicBezTo>
                    <a:pt x="19966" y="10016"/>
                    <a:pt x="19973" y="9926"/>
                    <a:pt x="19973" y="9829"/>
                  </a:cubicBezTo>
                  <a:cubicBezTo>
                    <a:pt x="19973" y="9782"/>
                    <a:pt x="19970" y="9735"/>
                    <a:pt x="19970" y="9684"/>
                  </a:cubicBezTo>
                  <a:cubicBezTo>
                    <a:pt x="19966" y="9659"/>
                    <a:pt x="19966" y="9638"/>
                    <a:pt x="19966" y="9613"/>
                  </a:cubicBezTo>
                  <a:cubicBezTo>
                    <a:pt x="19963" y="9588"/>
                    <a:pt x="19959" y="9566"/>
                    <a:pt x="19959" y="9540"/>
                  </a:cubicBezTo>
                  <a:cubicBezTo>
                    <a:pt x="19941" y="9375"/>
                    <a:pt x="19920" y="9230"/>
                    <a:pt x="19920" y="9162"/>
                  </a:cubicBezTo>
                  <a:cubicBezTo>
                    <a:pt x="19920" y="9212"/>
                    <a:pt x="19916" y="9263"/>
                    <a:pt x="19913" y="9310"/>
                  </a:cubicBezTo>
                  <a:lnTo>
                    <a:pt x="19901" y="9483"/>
                  </a:lnTo>
                  <a:cubicBezTo>
                    <a:pt x="19858" y="9000"/>
                    <a:pt x="19818" y="8467"/>
                    <a:pt x="19728" y="7940"/>
                  </a:cubicBezTo>
                  <a:cubicBezTo>
                    <a:pt x="19645" y="7415"/>
                    <a:pt x="19509" y="6896"/>
                    <a:pt x="19311" y="6467"/>
                  </a:cubicBezTo>
                  <a:cubicBezTo>
                    <a:pt x="19303" y="6492"/>
                    <a:pt x="19296" y="6522"/>
                    <a:pt x="19289" y="6547"/>
                  </a:cubicBezTo>
                  <a:cubicBezTo>
                    <a:pt x="19217" y="6384"/>
                    <a:pt x="19166" y="6269"/>
                    <a:pt x="19138" y="6176"/>
                  </a:cubicBezTo>
                  <a:cubicBezTo>
                    <a:pt x="19105" y="6081"/>
                    <a:pt x="19080" y="6013"/>
                    <a:pt x="19062" y="5938"/>
                  </a:cubicBezTo>
                  <a:cubicBezTo>
                    <a:pt x="19055" y="5902"/>
                    <a:pt x="19044" y="5865"/>
                    <a:pt x="19033" y="5822"/>
                  </a:cubicBezTo>
                  <a:cubicBezTo>
                    <a:pt x="19026" y="5800"/>
                    <a:pt x="19022" y="5779"/>
                    <a:pt x="19015" y="5757"/>
                  </a:cubicBezTo>
                  <a:cubicBezTo>
                    <a:pt x="19008" y="5736"/>
                    <a:pt x="18997" y="5711"/>
                    <a:pt x="18987" y="5685"/>
                  </a:cubicBezTo>
                  <a:cubicBezTo>
                    <a:pt x="18968" y="5635"/>
                    <a:pt x="18947" y="5577"/>
                    <a:pt x="18914" y="5513"/>
                  </a:cubicBezTo>
                  <a:cubicBezTo>
                    <a:pt x="18900" y="5481"/>
                    <a:pt x="18885" y="5444"/>
                    <a:pt x="18867" y="5404"/>
                  </a:cubicBezTo>
                  <a:cubicBezTo>
                    <a:pt x="18846" y="5368"/>
                    <a:pt x="18824" y="5329"/>
                    <a:pt x="18799" y="5286"/>
                  </a:cubicBezTo>
                  <a:lnTo>
                    <a:pt x="18799" y="5286"/>
                  </a:lnTo>
                  <a:lnTo>
                    <a:pt x="18824" y="5308"/>
                  </a:lnTo>
                  <a:cubicBezTo>
                    <a:pt x="18759" y="5235"/>
                    <a:pt x="18694" y="5149"/>
                    <a:pt x="18637" y="5052"/>
                  </a:cubicBezTo>
                  <a:lnTo>
                    <a:pt x="18547" y="4907"/>
                  </a:lnTo>
                  <a:cubicBezTo>
                    <a:pt x="18529" y="4879"/>
                    <a:pt x="18515" y="4849"/>
                    <a:pt x="18496" y="4821"/>
                  </a:cubicBezTo>
                  <a:lnTo>
                    <a:pt x="18496" y="4821"/>
                  </a:lnTo>
                  <a:cubicBezTo>
                    <a:pt x="18514" y="4839"/>
                    <a:pt x="18526" y="4846"/>
                    <a:pt x="18534" y="4846"/>
                  </a:cubicBezTo>
                  <a:cubicBezTo>
                    <a:pt x="18556" y="4846"/>
                    <a:pt x="18539" y="4778"/>
                    <a:pt x="18525" y="4713"/>
                  </a:cubicBezTo>
                  <a:cubicBezTo>
                    <a:pt x="18510" y="4655"/>
                    <a:pt x="18496" y="4598"/>
                    <a:pt x="18517" y="4598"/>
                  </a:cubicBezTo>
                  <a:cubicBezTo>
                    <a:pt x="18527" y="4598"/>
                    <a:pt x="18545" y="4611"/>
                    <a:pt x="18576" y="4644"/>
                  </a:cubicBezTo>
                  <a:cubicBezTo>
                    <a:pt x="18457" y="4486"/>
                    <a:pt x="18374" y="4392"/>
                    <a:pt x="18320" y="4331"/>
                  </a:cubicBezTo>
                  <a:cubicBezTo>
                    <a:pt x="18262" y="4270"/>
                    <a:pt x="18230" y="4244"/>
                    <a:pt x="18201" y="4227"/>
                  </a:cubicBezTo>
                  <a:cubicBezTo>
                    <a:pt x="18172" y="4209"/>
                    <a:pt x="18147" y="4197"/>
                    <a:pt x="18100" y="4172"/>
                  </a:cubicBezTo>
                  <a:lnTo>
                    <a:pt x="18093" y="4172"/>
                  </a:lnTo>
                  <a:lnTo>
                    <a:pt x="18003" y="4028"/>
                  </a:lnTo>
                  <a:lnTo>
                    <a:pt x="18003" y="4028"/>
                  </a:lnTo>
                  <a:lnTo>
                    <a:pt x="18014" y="4140"/>
                  </a:lnTo>
                  <a:cubicBezTo>
                    <a:pt x="17989" y="4126"/>
                    <a:pt x="17956" y="4111"/>
                    <a:pt x="17920" y="4086"/>
                  </a:cubicBezTo>
                  <a:cubicBezTo>
                    <a:pt x="17927" y="4057"/>
                    <a:pt x="17934" y="4028"/>
                    <a:pt x="17946" y="4003"/>
                  </a:cubicBezTo>
                  <a:cubicBezTo>
                    <a:pt x="17884" y="3971"/>
                    <a:pt x="17833" y="3949"/>
                    <a:pt x="17780" y="3913"/>
                  </a:cubicBezTo>
                  <a:cubicBezTo>
                    <a:pt x="17725" y="3877"/>
                    <a:pt x="17668" y="3827"/>
                    <a:pt x="17570" y="3737"/>
                  </a:cubicBezTo>
                  <a:cubicBezTo>
                    <a:pt x="17567" y="3733"/>
                    <a:pt x="17563" y="3730"/>
                    <a:pt x="17560" y="3725"/>
                  </a:cubicBezTo>
                  <a:cubicBezTo>
                    <a:pt x="17560" y="3725"/>
                    <a:pt x="17557" y="3725"/>
                    <a:pt x="17557" y="3722"/>
                  </a:cubicBezTo>
                  <a:lnTo>
                    <a:pt x="17552" y="3718"/>
                  </a:lnTo>
                  <a:cubicBezTo>
                    <a:pt x="17563" y="3712"/>
                    <a:pt x="17570" y="3704"/>
                    <a:pt x="17582" y="3700"/>
                  </a:cubicBezTo>
                  <a:lnTo>
                    <a:pt x="17582" y="3700"/>
                  </a:lnTo>
                  <a:cubicBezTo>
                    <a:pt x="17574" y="3708"/>
                    <a:pt x="17567" y="3715"/>
                    <a:pt x="17567" y="3722"/>
                  </a:cubicBezTo>
                  <a:lnTo>
                    <a:pt x="17570" y="3725"/>
                  </a:lnTo>
                  <a:cubicBezTo>
                    <a:pt x="17574" y="3730"/>
                    <a:pt x="17578" y="3730"/>
                    <a:pt x="17582" y="3733"/>
                  </a:cubicBezTo>
                  <a:cubicBezTo>
                    <a:pt x="17585" y="3733"/>
                    <a:pt x="17589" y="3737"/>
                    <a:pt x="17595" y="3740"/>
                  </a:cubicBezTo>
                  <a:cubicBezTo>
                    <a:pt x="17620" y="3754"/>
                    <a:pt x="17635" y="3759"/>
                    <a:pt x="17646" y="3759"/>
                  </a:cubicBezTo>
                  <a:cubicBezTo>
                    <a:pt x="17655" y="3759"/>
                    <a:pt x="17662" y="3756"/>
                    <a:pt x="17668" y="3751"/>
                  </a:cubicBezTo>
                  <a:cubicBezTo>
                    <a:pt x="17672" y="3751"/>
                    <a:pt x="17672" y="3747"/>
                    <a:pt x="17675" y="3744"/>
                  </a:cubicBezTo>
                  <a:lnTo>
                    <a:pt x="17678" y="3744"/>
                  </a:lnTo>
                  <a:lnTo>
                    <a:pt x="17686" y="3740"/>
                  </a:lnTo>
                  <a:lnTo>
                    <a:pt x="17704" y="3740"/>
                  </a:lnTo>
                  <a:cubicBezTo>
                    <a:pt x="17725" y="3737"/>
                    <a:pt x="17747" y="3737"/>
                    <a:pt x="17765" y="3737"/>
                  </a:cubicBezTo>
                  <a:cubicBezTo>
                    <a:pt x="17783" y="3737"/>
                    <a:pt x="17798" y="3740"/>
                    <a:pt x="17805" y="3747"/>
                  </a:cubicBezTo>
                  <a:cubicBezTo>
                    <a:pt x="17812" y="3751"/>
                    <a:pt x="17812" y="3755"/>
                    <a:pt x="17816" y="3762"/>
                  </a:cubicBezTo>
                  <a:lnTo>
                    <a:pt x="17816" y="3769"/>
                  </a:lnTo>
                  <a:cubicBezTo>
                    <a:pt x="17823" y="3773"/>
                    <a:pt x="17833" y="3780"/>
                    <a:pt x="17841" y="3783"/>
                  </a:cubicBezTo>
                  <a:cubicBezTo>
                    <a:pt x="17844" y="3787"/>
                    <a:pt x="17855" y="3790"/>
                    <a:pt x="17866" y="3798"/>
                  </a:cubicBezTo>
                  <a:lnTo>
                    <a:pt x="17866" y="3787"/>
                  </a:lnTo>
                  <a:cubicBezTo>
                    <a:pt x="17866" y="3783"/>
                    <a:pt x="17863" y="3780"/>
                    <a:pt x="17863" y="3776"/>
                  </a:cubicBezTo>
                  <a:lnTo>
                    <a:pt x="17884" y="3773"/>
                  </a:lnTo>
                  <a:cubicBezTo>
                    <a:pt x="17895" y="3769"/>
                    <a:pt x="17909" y="3765"/>
                    <a:pt x="17920" y="3762"/>
                  </a:cubicBezTo>
                  <a:cubicBezTo>
                    <a:pt x="17941" y="3755"/>
                    <a:pt x="17963" y="3747"/>
                    <a:pt x="17981" y="3740"/>
                  </a:cubicBezTo>
                  <a:cubicBezTo>
                    <a:pt x="18021" y="3725"/>
                    <a:pt x="18049" y="3712"/>
                    <a:pt x="18079" y="3697"/>
                  </a:cubicBezTo>
                  <a:cubicBezTo>
                    <a:pt x="18132" y="3668"/>
                    <a:pt x="18169" y="3639"/>
                    <a:pt x="18208" y="3603"/>
                  </a:cubicBezTo>
                  <a:cubicBezTo>
                    <a:pt x="18227" y="3585"/>
                    <a:pt x="18244" y="3571"/>
                    <a:pt x="18262" y="3552"/>
                  </a:cubicBezTo>
                  <a:cubicBezTo>
                    <a:pt x="18266" y="3549"/>
                    <a:pt x="18270" y="3546"/>
                    <a:pt x="18273" y="3542"/>
                  </a:cubicBezTo>
                  <a:lnTo>
                    <a:pt x="18280" y="3535"/>
                  </a:lnTo>
                  <a:cubicBezTo>
                    <a:pt x="18284" y="3531"/>
                    <a:pt x="18291" y="3527"/>
                    <a:pt x="18295" y="3524"/>
                  </a:cubicBezTo>
                  <a:cubicBezTo>
                    <a:pt x="18313" y="3514"/>
                    <a:pt x="18330" y="3499"/>
                    <a:pt x="18345" y="3488"/>
                  </a:cubicBezTo>
                  <a:cubicBezTo>
                    <a:pt x="18417" y="3437"/>
                    <a:pt x="18482" y="3394"/>
                    <a:pt x="18551" y="3366"/>
                  </a:cubicBezTo>
                  <a:lnTo>
                    <a:pt x="18551" y="3362"/>
                  </a:lnTo>
                  <a:cubicBezTo>
                    <a:pt x="18621" y="3331"/>
                    <a:pt x="18693" y="3313"/>
                    <a:pt x="18773" y="3313"/>
                  </a:cubicBezTo>
                  <a:cubicBezTo>
                    <a:pt x="18787" y="3313"/>
                    <a:pt x="18800" y="3314"/>
                    <a:pt x="18814" y="3315"/>
                  </a:cubicBezTo>
                  <a:cubicBezTo>
                    <a:pt x="18864" y="3230"/>
                    <a:pt x="18855" y="3199"/>
                    <a:pt x="18810" y="3199"/>
                  </a:cubicBezTo>
                  <a:cubicBezTo>
                    <a:pt x="18808" y="3199"/>
                    <a:pt x="18805" y="3199"/>
                    <a:pt x="18802" y="3200"/>
                  </a:cubicBezTo>
                  <a:lnTo>
                    <a:pt x="18810" y="2998"/>
                  </a:lnTo>
                  <a:cubicBezTo>
                    <a:pt x="18842" y="2987"/>
                    <a:pt x="18879" y="2980"/>
                    <a:pt x="18914" y="2977"/>
                  </a:cubicBezTo>
                  <a:lnTo>
                    <a:pt x="19181" y="2940"/>
                  </a:lnTo>
                  <a:lnTo>
                    <a:pt x="18911" y="2671"/>
                  </a:lnTo>
                  <a:cubicBezTo>
                    <a:pt x="18882" y="2641"/>
                    <a:pt x="18860" y="2616"/>
                    <a:pt x="18832" y="2588"/>
                  </a:cubicBezTo>
                  <a:cubicBezTo>
                    <a:pt x="18806" y="2558"/>
                    <a:pt x="18777" y="2530"/>
                    <a:pt x="18745" y="2498"/>
                  </a:cubicBezTo>
                  <a:cubicBezTo>
                    <a:pt x="18684" y="2436"/>
                    <a:pt x="18608" y="2375"/>
                    <a:pt x="18508" y="2313"/>
                  </a:cubicBezTo>
                  <a:lnTo>
                    <a:pt x="18154" y="2101"/>
                  </a:lnTo>
                  <a:lnTo>
                    <a:pt x="18147" y="2130"/>
                  </a:lnTo>
                  <a:cubicBezTo>
                    <a:pt x="18136" y="2126"/>
                    <a:pt x="18129" y="2122"/>
                    <a:pt x="18119" y="2119"/>
                  </a:cubicBezTo>
                  <a:lnTo>
                    <a:pt x="18093" y="2115"/>
                  </a:lnTo>
                  <a:lnTo>
                    <a:pt x="18086" y="2112"/>
                  </a:lnTo>
                  <a:lnTo>
                    <a:pt x="18082" y="2112"/>
                  </a:lnTo>
                  <a:cubicBezTo>
                    <a:pt x="18054" y="2109"/>
                    <a:pt x="18024" y="2109"/>
                    <a:pt x="17992" y="2109"/>
                  </a:cubicBezTo>
                  <a:cubicBezTo>
                    <a:pt x="17959" y="2104"/>
                    <a:pt x="17924" y="2104"/>
                    <a:pt x="17891" y="2097"/>
                  </a:cubicBezTo>
                  <a:cubicBezTo>
                    <a:pt x="17863" y="2090"/>
                    <a:pt x="17833" y="2076"/>
                    <a:pt x="17819" y="2054"/>
                  </a:cubicBezTo>
                  <a:cubicBezTo>
                    <a:pt x="17773" y="2076"/>
                    <a:pt x="17729" y="2083"/>
                    <a:pt x="17700" y="2087"/>
                  </a:cubicBezTo>
                  <a:cubicBezTo>
                    <a:pt x="17668" y="2087"/>
                    <a:pt x="17643" y="2087"/>
                    <a:pt x="17621" y="2083"/>
                  </a:cubicBezTo>
                  <a:cubicBezTo>
                    <a:pt x="17614" y="2082"/>
                    <a:pt x="17606" y="2082"/>
                    <a:pt x="17598" y="2082"/>
                  </a:cubicBezTo>
                  <a:cubicBezTo>
                    <a:pt x="17557" y="2082"/>
                    <a:pt x="17508" y="2092"/>
                    <a:pt x="17391" y="2141"/>
                  </a:cubicBezTo>
                  <a:cubicBezTo>
                    <a:pt x="17535" y="2141"/>
                    <a:pt x="17672" y="2147"/>
                    <a:pt x="17798" y="2162"/>
                  </a:cubicBezTo>
                  <a:cubicBezTo>
                    <a:pt x="17747" y="2162"/>
                    <a:pt x="17686" y="2166"/>
                    <a:pt x="17617" y="2173"/>
                  </a:cubicBezTo>
                  <a:cubicBezTo>
                    <a:pt x="17545" y="2180"/>
                    <a:pt x="17466" y="2191"/>
                    <a:pt x="17376" y="2198"/>
                  </a:cubicBezTo>
                  <a:cubicBezTo>
                    <a:pt x="17289" y="2209"/>
                    <a:pt x="17196" y="2212"/>
                    <a:pt x="17103" y="2217"/>
                  </a:cubicBezTo>
                  <a:cubicBezTo>
                    <a:pt x="17055" y="2220"/>
                    <a:pt x="17008" y="2220"/>
                    <a:pt x="16965" y="2220"/>
                  </a:cubicBezTo>
                  <a:cubicBezTo>
                    <a:pt x="16922" y="2220"/>
                    <a:pt x="16879" y="2217"/>
                    <a:pt x="16843" y="2217"/>
                  </a:cubicBezTo>
                  <a:cubicBezTo>
                    <a:pt x="16810" y="2217"/>
                    <a:pt x="16782" y="2209"/>
                    <a:pt x="16760" y="2205"/>
                  </a:cubicBezTo>
                  <a:cubicBezTo>
                    <a:pt x="16822" y="2191"/>
                    <a:pt x="16922" y="2177"/>
                    <a:pt x="17012" y="2159"/>
                  </a:cubicBezTo>
                  <a:cubicBezTo>
                    <a:pt x="17081" y="2147"/>
                    <a:pt x="17146" y="2141"/>
                    <a:pt x="17196" y="2134"/>
                  </a:cubicBezTo>
                  <a:cubicBezTo>
                    <a:pt x="17193" y="2125"/>
                    <a:pt x="17176" y="2121"/>
                    <a:pt x="17151" y="2121"/>
                  </a:cubicBezTo>
                  <a:cubicBezTo>
                    <a:pt x="17143" y="2121"/>
                    <a:pt x="17134" y="2122"/>
                    <a:pt x="17124" y="2122"/>
                  </a:cubicBezTo>
                  <a:cubicBezTo>
                    <a:pt x="17084" y="2126"/>
                    <a:pt x="17038" y="2130"/>
                    <a:pt x="16995" y="2134"/>
                  </a:cubicBezTo>
                  <a:cubicBezTo>
                    <a:pt x="16977" y="2137"/>
                    <a:pt x="16960" y="2138"/>
                    <a:pt x="16948" y="2138"/>
                  </a:cubicBezTo>
                  <a:cubicBezTo>
                    <a:pt x="16933" y="2138"/>
                    <a:pt x="16925" y="2136"/>
                    <a:pt x="16930" y="2130"/>
                  </a:cubicBezTo>
                  <a:cubicBezTo>
                    <a:pt x="17020" y="2104"/>
                    <a:pt x="17095" y="2090"/>
                    <a:pt x="17156" y="2079"/>
                  </a:cubicBezTo>
                  <a:cubicBezTo>
                    <a:pt x="17218" y="2065"/>
                    <a:pt x="17271" y="2061"/>
                    <a:pt x="17322" y="2058"/>
                  </a:cubicBezTo>
                  <a:cubicBezTo>
                    <a:pt x="17356" y="2056"/>
                    <a:pt x="17391" y="2056"/>
                    <a:pt x="17426" y="2056"/>
                  </a:cubicBezTo>
                  <a:cubicBezTo>
                    <a:pt x="17462" y="2056"/>
                    <a:pt x="17499" y="2056"/>
                    <a:pt x="17538" y="2054"/>
                  </a:cubicBezTo>
                  <a:cubicBezTo>
                    <a:pt x="17614" y="2054"/>
                    <a:pt x="17700" y="2051"/>
                    <a:pt x="17787" y="2032"/>
                  </a:cubicBezTo>
                  <a:cubicBezTo>
                    <a:pt x="17787" y="2014"/>
                    <a:pt x="17765" y="2011"/>
                    <a:pt x="17729" y="2011"/>
                  </a:cubicBezTo>
                  <a:cubicBezTo>
                    <a:pt x="17697" y="2014"/>
                    <a:pt x="17646" y="2018"/>
                    <a:pt x="17607" y="2022"/>
                  </a:cubicBezTo>
                  <a:cubicBezTo>
                    <a:pt x="17582" y="2024"/>
                    <a:pt x="17560" y="2026"/>
                    <a:pt x="17547" y="2026"/>
                  </a:cubicBezTo>
                  <a:cubicBezTo>
                    <a:pt x="17538" y="2026"/>
                    <a:pt x="17533" y="2025"/>
                    <a:pt x="17535" y="2022"/>
                  </a:cubicBezTo>
                  <a:cubicBezTo>
                    <a:pt x="17538" y="2016"/>
                    <a:pt x="17564" y="2006"/>
                    <a:pt x="17619" y="1989"/>
                  </a:cubicBezTo>
                  <a:lnTo>
                    <a:pt x="17619" y="1989"/>
                  </a:lnTo>
                  <a:cubicBezTo>
                    <a:pt x="17509" y="2022"/>
                    <a:pt x="17433" y="2033"/>
                    <a:pt x="17384" y="2036"/>
                  </a:cubicBezTo>
                  <a:cubicBezTo>
                    <a:pt x="17364" y="2038"/>
                    <a:pt x="17349" y="2039"/>
                    <a:pt x="17335" y="2039"/>
                  </a:cubicBezTo>
                  <a:cubicBezTo>
                    <a:pt x="17306" y="2039"/>
                    <a:pt x="17288" y="2035"/>
                    <a:pt x="17264" y="2035"/>
                  </a:cubicBezTo>
                  <a:cubicBezTo>
                    <a:pt x="17259" y="2035"/>
                    <a:pt x="17253" y="2035"/>
                    <a:pt x="17246" y="2036"/>
                  </a:cubicBezTo>
                  <a:cubicBezTo>
                    <a:pt x="17232" y="2036"/>
                    <a:pt x="17218" y="2036"/>
                    <a:pt x="17199" y="2039"/>
                  </a:cubicBezTo>
                  <a:lnTo>
                    <a:pt x="17196" y="2039"/>
                  </a:lnTo>
                  <a:cubicBezTo>
                    <a:pt x="17196" y="2036"/>
                    <a:pt x="17199" y="2032"/>
                    <a:pt x="17199" y="2032"/>
                  </a:cubicBezTo>
                  <a:cubicBezTo>
                    <a:pt x="17203" y="2029"/>
                    <a:pt x="17206" y="2026"/>
                    <a:pt x="17206" y="2022"/>
                  </a:cubicBezTo>
                  <a:cubicBezTo>
                    <a:pt x="17214" y="2007"/>
                    <a:pt x="17199" y="1996"/>
                    <a:pt x="17160" y="1989"/>
                  </a:cubicBezTo>
                  <a:lnTo>
                    <a:pt x="17384" y="1946"/>
                  </a:lnTo>
                  <a:cubicBezTo>
                    <a:pt x="17376" y="1943"/>
                    <a:pt x="17358" y="1936"/>
                    <a:pt x="17351" y="1924"/>
                  </a:cubicBezTo>
                  <a:cubicBezTo>
                    <a:pt x="17344" y="1917"/>
                    <a:pt x="17347" y="1899"/>
                    <a:pt x="17376" y="1881"/>
                  </a:cubicBezTo>
                  <a:cubicBezTo>
                    <a:pt x="17413" y="1888"/>
                    <a:pt x="17452" y="1892"/>
                    <a:pt x="17495" y="1892"/>
                  </a:cubicBezTo>
                  <a:cubicBezTo>
                    <a:pt x="17520" y="1892"/>
                    <a:pt x="17546" y="1891"/>
                    <a:pt x="17574" y="1888"/>
                  </a:cubicBezTo>
                  <a:cubicBezTo>
                    <a:pt x="17535" y="1885"/>
                    <a:pt x="17549" y="1866"/>
                    <a:pt x="17582" y="1849"/>
                  </a:cubicBezTo>
                  <a:cubicBezTo>
                    <a:pt x="17610" y="1831"/>
                    <a:pt x="17665" y="1809"/>
                    <a:pt x="17711" y="1791"/>
                  </a:cubicBezTo>
                  <a:cubicBezTo>
                    <a:pt x="17761" y="1773"/>
                    <a:pt x="17808" y="1758"/>
                    <a:pt x="17841" y="1748"/>
                  </a:cubicBezTo>
                  <a:cubicBezTo>
                    <a:pt x="17873" y="1733"/>
                    <a:pt x="17891" y="1723"/>
                    <a:pt x="17895" y="1705"/>
                  </a:cubicBezTo>
                  <a:lnTo>
                    <a:pt x="17895" y="1705"/>
                  </a:lnTo>
                  <a:cubicBezTo>
                    <a:pt x="17851" y="1733"/>
                    <a:pt x="17819" y="1751"/>
                    <a:pt x="17787" y="1758"/>
                  </a:cubicBezTo>
                  <a:cubicBezTo>
                    <a:pt x="17755" y="1766"/>
                    <a:pt x="17725" y="1770"/>
                    <a:pt x="17693" y="1770"/>
                  </a:cubicBezTo>
                  <a:cubicBezTo>
                    <a:pt x="17665" y="1766"/>
                    <a:pt x="17635" y="1763"/>
                    <a:pt x="17600" y="1763"/>
                  </a:cubicBezTo>
                  <a:cubicBezTo>
                    <a:pt x="17563" y="1763"/>
                    <a:pt x="17524" y="1766"/>
                    <a:pt x="17462" y="1788"/>
                  </a:cubicBezTo>
                  <a:cubicBezTo>
                    <a:pt x="17480" y="1755"/>
                    <a:pt x="17509" y="1726"/>
                    <a:pt x="17538" y="1701"/>
                  </a:cubicBezTo>
                  <a:cubicBezTo>
                    <a:pt x="17570" y="1676"/>
                    <a:pt x="17603" y="1658"/>
                    <a:pt x="17639" y="1643"/>
                  </a:cubicBezTo>
                  <a:cubicBezTo>
                    <a:pt x="17704" y="1618"/>
                    <a:pt x="17773" y="1611"/>
                    <a:pt x="17833" y="1611"/>
                  </a:cubicBezTo>
                  <a:cubicBezTo>
                    <a:pt x="17882" y="1611"/>
                    <a:pt x="17929" y="1616"/>
                    <a:pt x="17972" y="1616"/>
                  </a:cubicBezTo>
                  <a:cubicBezTo>
                    <a:pt x="17982" y="1616"/>
                    <a:pt x="17993" y="1616"/>
                    <a:pt x="18003" y="1615"/>
                  </a:cubicBezTo>
                  <a:cubicBezTo>
                    <a:pt x="18014" y="1615"/>
                    <a:pt x="18024" y="1615"/>
                    <a:pt x="18036" y="1611"/>
                  </a:cubicBezTo>
                  <a:cubicBezTo>
                    <a:pt x="18042" y="1611"/>
                    <a:pt x="18046" y="1607"/>
                    <a:pt x="18054" y="1607"/>
                  </a:cubicBezTo>
                  <a:cubicBezTo>
                    <a:pt x="18057" y="1607"/>
                    <a:pt x="18061" y="1607"/>
                    <a:pt x="18061" y="1604"/>
                  </a:cubicBezTo>
                  <a:cubicBezTo>
                    <a:pt x="18061" y="1604"/>
                    <a:pt x="18061" y="1604"/>
                    <a:pt x="18061" y="1604"/>
                  </a:cubicBezTo>
                  <a:cubicBezTo>
                    <a:pt x="18063" y="1604"/>
                    <a:pt x="18069" y="1596"/>
                    <a:pt x="18075" y="1593"/>
                  </a:cubicBezTo>
                  <a:cubicBezTo>
                    <a:pt x="18082" y="1585"/>
                    <a:pt x="18086" y="1579"/>
                    <a:pt x="18093" y="1572"/>
                  </a:cubicBezTo>
                  <a:cubicBezTo>
                    <a:pt x="18179" y="1474"/>
                    <a:pt x="18277" y="1352"/>
                    <a:pt x="18388" y="1211"/>
                  </a:cubicBezTo>
                  <a:lnTo>
                    <a:pt x="18388" y="1211"/>
                  </a:lnTo>
                  <a:cubicBezTo>
                    <a:pt x="18313" y="1301"/>
                    <a:pt x="18197" y="1427"/>
                    <a:pt x="18114" y="1503"/>
                  </a:cubicBezTo>
                  <a:cubicBezTo>
                    <a:pt x="18089" y="1525"/>
                    <a:pt x="18068" y="1542"/>
                    <a:pt x="18049" y="1557"/>
                  </a:cubicBezTo>
                  <a:cubicBezTo>
                    <a:pt x="18046" y="1560"/>
                    <a:pt x="18039" y="1560"/>
                    <a:pt x="18036" y="1564"/>
                  </a:cubicBezTo>
                  <a:lnTo>
                    <a:pt x="18032" y="1564"/>
                  </a:lnTo>
                  <a:cubicBezTo>
                    <a:pt x="18028" y="1560"/>
                    <a:pt x="18024" y="1560"/>
                    <a:pt x="18021" y="1557"/>
                  </a:cubicBezTo>
                  <a:cubicBezTo>
                    <a:pt x="18017" y="1553"/>
                    <a:pt x="18014" y="1547"/>
                    <a:pt x="18014" y="1542"/>
                  </a:cubicBezTo>
                  <a:lnTo>
                    <a:pt x="18014" y="1535"/>
                  </a:lnTo>
                  <a:cubicBezTo>
                    <a:pt x="18017" y="1528"/>
                    <a:pt x="18021" y="1525"/>
                    <a:pt x="18024" y="1517"/>
                  </a:cubicBezTo>
                  <a:cubicBezTo>
                    <a:pt x="18032" y="1503"/>
                    <a:pt x="18042" y="1489"/>
                    <a:pt x="18054" y="1470"/>
                  </a:cubicBezTo>
                  <a:cubicBezTo>
                    <a:pt x="18162" y="1362"/>
                    <a:pt x="18284" y="1236"/>
                    <a:pt x="18400" y="1121"/>
                  </a:cubicBezTo>
                  <a:cubicBezTo>
                    <a:pt x="18518" y="1002"/>
                    <a:pt x="18633" y="887"/>
                    <a:pt x="18716" y="807"/>
                  </a:cubicBezTo>
                  <a:cubicBezTo>
                    <a:pt x="18835" y="664"/>
                    <a:pt x="18907" y="569"/>
                    <a:pt x="18943" y="519"/>
                  </a:cubicBezTo>
                  <a:cubicBezTo>
                    <a:pt x="18937" y="474"/>
                    <a:pt x="18931" y="457"/>
                    <a:pt x="18923" y="457"/>
                  </a:cubicBezTo>
                  <a:cubicBezTo>
                    <a:pt x="18913" y="457"/>
                    <a:pt x="18902" y="492"/>
                    <a:pt x="18889" y="534"/>
                  </a:cubicBezTo>
                  <a:cubicBezTo>
                    <a:pt x="18835" y="584"/>
                    <a:pt x="18777" y="639"/>
                    <a:pt x="18745" y="664"/>
                  </a:cubicBezTo>
                  <a:cubicBezTo>
                    <a:pt x="18735" y="672"/>
                    <a:pt x="18727" y="676"/>
                    <a:pt x="18723" y="676"/>
                  </a:cubicBezTo>
                  <a:cubicBezTo>
                    <a:pt x="18714" y="676"/>
                    <a:pt x="18722" y="655"/>
                    <a:pt x="18759" y="606"/>
                  </a:cubicBezTo>
                  <a:cubicBezTo>
                    <a:pt x="18781" y="588"/>
                    <a:pt x="18802" y="574"/>
                    <a:pt x="18821" y="556"/>
                  </a:cubicBezTo>
                  <a:cubicBezTo>
                    <a:pt x="18828" y="523"/>
                    <a:pt x="18835" y="494"/>
                    <a:pt x="18839" y="469"/>
                  </a:cubicBezTo>
                  <a:cubicBezTo>
                    <a:pt x="18839" y="454"/>
                    <a:pt x="18842" y="444"/>
                    <a:pt x="18842" y="429"/>
                  </a:cubicBezTo>
                  <a:lnTo>
                    <a:pt x="18842" y="426"/>
                  </a:lnTo>
                  <a:lnTo>
                    <a:pt x="18839" y="423"/>
                  </a:lnTo>
                  <a:lnTo>
                    <a:pt x="18839" y="418"/>
                  </a:lnTo>
                  <a:cubicBezTo>
                    <a:pt x="18835" y="415"/>
                    <a:pt x="18832" y="415"/>
                    <a:pt x="18832" y="411"/>
                  </a:cubicBezTo>
                  <a:cubicBezTo>
                    <a:pt x="18810" y="393"/>
                    <a:pt x="18781" y="379"/>
                    <a:pt x="18745" y="365"/>
                  </a:cubicBezTo>
                  <a:cubicBezTo>
                    <a:pt x="18673" y="339"/>
                    <a:pt x="18565" y="321"/>
                    <a:pt x="18464" y="278"/>
                  </a:cubicBezTo>
                  <a:lnTo>
                    <a:pt x="18616" y="206"/>
                  </a:lnTo>
                  <a:cubicBezTo>
                    <a:pt x="18611" y="202"/>
                    <a:pt x="18611" y="199"/>
                    <a:pt x="18608" y="195"/>
                  </a:cubicBezTo>
                  <a:cubicBezTo>
                    <a:pt x="18429" y="156"/>
                    <a:pt x="18305" y="142"/>
                    <a:pt x="18212" y="142"/>
                  </a:cubicBezTo>
                  <a:cubicBezTo>
                    <a:pt x="18099" y="142"/>
                    <a:pt x="18032" y="163"/>
                    <a:pt x="17971" y="185"/>
                  </a:cubicBezTo>
                  <a:cubicBezTo>
                    <a:pt x="17916" y="202"/>
                    <a:pt x="17863" y="220"/>
                    <a:pt x="17783" y="224"/>
                  </a:cubicBezTo>
                  <a:cubicBezTo>
                    <a:pt x="17763" y="226"/>
                    <a:pt x="17742" y="227"/>
                    <a:pt x="17718" y="227"/>
                  </a:cubicBezTo>
                  <a:cubicBezTo>
                    <a:pt x="17694" y="227"/>
                    <a:pt x="17668" y="226"/>
                    <a:pt x="17639" y="224"/>
                  </a:cubicBezTo>
                  <a:cubicBezTo>
                    <a:pt x="17578" y="220"/>
                    <a:pt x="17506" y="213"/>
                    <a:pt x="17416" y="202"/>
                  </a:cubicBezTo>
                  <a:cubicBezTo>
                    <a:pt x="17495" y="185"/>
                    <a:pt x="17582" y="163"/>
                    <a:pt x="17665" y="145"/>
                  </a:cubicBezTo>
                  <a:cubicBezTo>
                    <a:pt x="17708" y="137"/>
                    <a:pt x="17755" y="127"/>
                    <a:pt x="17798" y="120"/>
                  </a:cubicBezTo>
                  <a:lnTo>
                    <a:pt x="17924" y="102"/>
                  </a:lnTo>
                  <a:cubicBezTo>
                    <a:pt x="17896" y="99"/>
                    <a:pt x="17870" y="96"/>
                    <a:pt x="17842" y="96"/>
                  </a:cubicBezTo>
                  <a:cubicBezTo>
                    <a:pt x="17830" y="96"/>
                    <a:pt x="17818" y="97"/>
                    <a:pt x="17805" y="98"/>
                  </a:cubicBezTo>
                  <a:lnTo>
                    <a:pt x="17682" y="98"/>
                  </a:lnTo>
                  <a:lnTo>
                    <a:pt x="17437" y="102"/>
                  </a:lnTo>
                  <a:cubicBezTo>
                    <a:pt x="17506" y="69"/>
                    <a:pt x="17578" y="33"/>
                    <a:pt x="17650"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7"/>
            <p:cNvSpPr/>
            <p:nvPr/>
          </p:nvSpPr>
          <p:spPr>
            <a:xfrm>
              <a:off x="8222767" y="2117362"/>
              <a:ext cx="5191" cy="3545"/>
            </a:xfrm>
            <a:custGeom>
              <a:rect b="b" l="l" r="r" t="t"/>
              <a:pathLst>
                <a:path extrusionOk="0" h="84" w="123">
                  <a:moveTo>
                    <a:pt x="7" y="0"/>
                  </a:moveTo>
                  <a:lnTo>
                    <a:pt x="1" y="12"/>
                  </a:lnTo>
                  <a:lnTo>
                    <a:pt x="119" y="83"/>
                  </a:lnTo>
                  <a:lnTo>
                    <a:pt x="122" y="69"/>
                  </a:lnTo>
                  <a:lnTo>
                    <a:pt x="7" y="0"/>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7"/>
            <p:cNvSpPr/>
            <p:nvPr/>
          </p:nvSpPr>
          <p:spPr>
            <a:xfrm>
              <a:off x="8227916" y="2118290"/>
              <a:ext cx="971" cy="2617"/>
            </a:xfrm>
            <a:custGeom>
              <a:rect b="b" l="l" r="r" t="t"/>
              <a:pathLst>
                <a:path extrusionOk="0" h="62" w="23">
                  <a:moveTo>
                    <a:pt x="12" y="0"/>
                  </a:moveTo>
                  <a:lnTo>
                    <a:pt x="0" y="47"/>
                  </a:lnTo>
                  <a:lnTo>
                    <a:pt x="22" y="61"/>
                  </a:lnTo>
                  <a:lnTo>
                    <a:pt x="12" y="0"/>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7"/>
            <p:cNvSpPr/>
            <p:nvPr/>
          </p:nvSpPr>
          <p:spPr>
            <a:xfrm>
              <a:off x="8233993" y="2119050"/>
              <a:ext cx="971" cy="1857"/>
            </a:xfrm>
            <a:custGeom>
              <a:rect b="b" l="l" r="r" t="t"/>
              <a:pathLst>
                <a:path extrusionOk="0" h="44" w="23">
                  <a:moveTo>
                    <a:pt x="1" y="0"/>
                  </a:moveTo>
                  <a:lnTo>
                    <a:pt x="8" y="37"/>
                  </a:lnTo>
                  <a:lnTo>
                    <a:pt x="22" y="43"/>
                  </a:lnTo>
                  <a:lnTo>
                    <a:pt x="22" y="43"/>
                  </a:lnTo>
                  <a:lnTo>
                    <a:pt x="1" y="0"/>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7"/>
            <p:cNvSpPr/>
            <p:nvPr/>
          </p:nvSpPr>
          <p:spPr>
            <a:xfrm>
              <a:off x="8279320" y="1632653"/>
              <a:ext cx="506" cy="2026"/>
            </a:xfrm>
            <a:custGeom>
              <a:rect b="b" l="l" r="r" t="t"/>
              <a:pathLst>
                <a:path extrusionOk="0" h="48" w="12">
                  <a:moveTo>
                    <a:pt x="11" y="1"/>
                  </a:moveTo>
                  <a:lnTo>
                    <a:pt x="11" y="1"/>
                  </a:lnTo>
                  <a:cubicBezTo>
                    <a:pt x="8" y="15"/>
                    <a:pt x="4" y="33"/>
                    <a:pt x="1" y="47"/>
                  </a:cubicBezTo>
                  <a:cubicBezTo>
                    <a:pt x="1" y="48"/>
                    <a:pt x="2" y="48"/>
                    <a:pt x="3" y="48"/>
                  </a:cubicBezTo>
                  <a:cubicBezTo>
                    <a:pt x="11" y="48"/>
                    <a:pt x="11" y="27"/>
                    <a:pt x="11"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7"/>
            <p:cNvSpPr/>
            <p:nvPr/>
          </p:nvSpPr>
          <p:spPr>
            <a:xfrm>
              <a:off x="7839597" y="2136354"/>
              <a:ext cx="1055" cy="928"/>
            </a:xfrm>
            <a:custGeom>
              <a:rect b="b" l="l" r="r" t="t"/>
              <a:pathLst>
                <a:path extrusionOk="0" h="22" w="25">
                  <a:moveTo>
                    <a:pt x="1" y="1"/>
                  </a:moveTo>
                  <a:cubicBezTo>
                    <a:pt x="17" y="15"/>
                    <a:pt x="23" y="21"/>
                    <a:pt x="24" y="21"/>
                  </a:cubicBezTo>
                  <a:cubicBezTo>
                    <a:pt x="24" y="21"/>
                    <a:pt x="19" y="15"/>
                    <a:pt x="11" y="4"/>
                  </a:cubicBezTo>
                  <a:cubicBezTo>
                    <a:pt x="8" y="1"/>
                    <a:pt x="4" y="1"/>
                    <a:pt x="1"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7"/>
            <p:cNvSpPr/>
            <p:nvPr/>
          </p:nvSpPr>
          <p:spPr>
            <a:xfrm>
              <a:off x="8278560" y="1592517"/>
              <a:ext cx="211" cy="971"/>
            </a:xfrm>
            <a:custGeom>
              <a:rect b="b" l="l" r="r" t="t"/>
              <a:pathLst>
                <a:path extrusionOk="0" h="23" w="5">
                  <a:moveTo>
                    <a:pt x="1" y="22"/>
                  </a:moveTo>
                  <a:cubicBezTo>
                    <a:pt x="1" y="15"/>
                    <a:pt x="1" y="7"/>
                    <a:pt x="4" y="1"/>
                  </a:cubicBezTo>
                  <a:cubicBezTo>
                    <a:pt x="1" y="7"/>
                    <a:pt x="1" y="15"/>
                    <a:pt x="1" y="22"/>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7"/>
            <p:cNvSpPr/>
            <p:nvPr/>
          </p:nvSpPr>
          <p:spPr>
            <a:xfrm>
              <a:off x="7757679" y="2111580"/>
              <a:ext cx="6415" cy="5824"/>
            </a:xfrm>
            <a:custGeom>
              <a:rect b="b" l="l" r="r" t="t"/>
              <a:pathLst>
                <a:path extrusionOk="0" h="138" w="152">
                  <a:moveTo>
                    <a:pt x="18" y="1"/>
                  </a:moveTo>
                  <a:lnTo>
                    <a:pt x="18" y="1"/>
                  </a:lnTo>
                  <a:cubicBezTo>
                    <a:pt x="0" y="19"/>
                    <a:pt x="25" y="59"/>
                    <a:pt x="151" y="137"/>
                  </a:cubicBezTo>
                  <a:cubicBezTo>
                    <a:pt x="75" y="76"/>
                    <a:pt x="40" y="33"/>
                    <a:pt x="18"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7"/>
            <p:cNvSpPr/>
            <p:nvPr/>
          </p:nvSpPr>
          <p:spPr>
            <a:xfrm>
              <a:off x="8138359" y="2148719"/>
              <a:ext cx="13421" cy="3039"/>
            </a:xfrm>
            <a:custGeom>
              <a:rect b="b" l="l" r="r" t="t"/>
              <a:pathLst>
                <a:path extrusionOk="0" h="72" w="318">
                  <a:moveTo>
                    <a:pt x="318" y="0"/>
                  </a:moveTo>
                  <a:lnTo>
                    <a:pt x="220" y="7"/>
                  </a:lnTo>
                  <a:lnTo>
                    <a:pt x="1" y="72"/>
                  </a:lnTo>
                  <a:lnTo>
                    <a:pt x="318" y="0"/>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7"/>
            <p:cNvSpPr/>
            <p:nvPr/>
          </p:nvSpPr>
          <p:spPr>
            <a:xfrm>
              <a:off x="7996680" y="2174970"/>
              <a:ext cx="7175" cy="5233"/>
            </a:xfrm>
            <a:custGeom>
              <a:rect b="b" l="l" r="r" t="t"/>
              <a:pathLst>
                <a:path extrusionOk="0" h="124" w="170">
                  <a:moveTo>
                    <a:pt x="18" y="1"/>
                  </a:moveTo>
                  <a:lnTo>
                    <a:pt x="0" y="123"/>
                  </a:lnTo>
                  <a:cubicBezTo>
                    <a:pt x="58" y="109"/>
                    <a:pt x="115" y="98"/>
                    <a:pt x="170" y="84"/>
                  </a:cubicBezTo>
                  <a:cubicBezTo>
                    <a:pt x="76" y="59"/>
                    <a:pt x="69" y="37"/>
                    <a:pt x="18"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7"/>
            <p:cNvSpPr/>
            <p:nvPr/>
          </p:nvSpPr>
          <p:spPr>
            <a:xfrm>
              <a:off x="7937510" y="2176067"/>
              <a:ext cx="36127" cy="3376"/>
            </a:xfrm>
            <a:custGeom>
              <a:rect b="b" l="l" r="r" t="t"/>
              <a:pathLst>
                <a:path extrusionOk="0" h="80" w="856">
                  <a:moveTo>
                    <a:pt x="531" y="1"/>
                  </a:moveTo>
                  <a:cubicBezTo>
                    <a:pt x="491" y="29"/>
                    <a:pt x="1" y="22"/>
                    <a:pt x="451" y="79"/>
                  </a:cubicBezTo>
                  <a:cubicBezTo>
                    <a:pt x="494" y="51"/>
                    <a:pt x="855" y="65"/>
                    <a:pt x="531"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7"/>
            <p:cNvSpPr/>
            <p:nvPr/>
          </p:nvSpPr>
          <p:spPr>
            <a:xfrm>
              <a:off x="7778486" y="1548794"/>
              <a:ext cx="86858" cy="93858"/>
            </a:xfrm>
            <a:custGeom>
              <a:rect b="b" l="l" r="r" t="t"/>
              <a:pathLst>
                <a:path extrusionOk="0" h="2224" w="2058">
                  <a:moveTo>
                    <a:pt x="1002" y="0"/>
                  </a:moveTo>
                  <a:cubicBezTo>
                    <a:pt x="970" y="0"/>
                    <a:pt x="938" y="2"/>
                    <a:pt x="905" y="6"/>
                  </a:cubicBezTo>
                  <a:cubicBezTo>
                    <a:pt x="375" y="67"/>
                    <a:pt x="1" y="611"/>
                    <a:pt x="72" y="1220"/>
                  </a:cubicBezTo>
                  <a:cubicBezTo>
                    <a:pt x="137" y="1795"/>
                    <a:pt x="567" y="2224"/>
                    <a:pt x="1057" y="2224"/>
                  </a:cubicBezTo>
                  <a:cubicBezTo>
                    <a:pt x="1089" y="2224"/>
                    <a:pt x="1121" y="2222"/>
                    <a:pt x="1153" y="2218"/>
                  </a:cubicBezTo>
                  <a:cubicBezTo>
                    <a:pt x="1683" y="2161"/>
                    <a:pt x="2058" y="1617"/>
                    <a:pt x="1986" y="1004"/>
                  </a:cubicBezTo>
                  <a:cubicBezTo>
                    <a:pt x="1921" y="429"/>
                    <a:pt x="1489" y="0"/>
                    <a:pt x="100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183" name="Shape 1183"/>
        <p:cNvGrpSpPr/>
        <p:nvPr/>
      </p:nvGrpSpPr>
      <p:grpSpPr>
        <a:xfrm>
          <a:off x="0" y="0"/>
          <a:ext cx="0" cy="0"/>
          <a:chOff x="0" y="0"/>
          <a:chExt cx="0" cy="0"/>
        </a:xfrm>
      </p:grpSpPr>
      <p:sp>
        <p:nvSpPr>
          <p:cNvPr id="1184" name="Google Shape;1184;p38"/>
          <p:cNvSpPr txBox="1"/>
          <p:nvPr>
            <p:ph type="ctrTitle"/>
          </p:nvPr>
        </p:nvSpPr>
        <p:spPr>
          <a:xfrm>
            <a:off x="3491050" y="1217225"/>
            <a:ext cx="4691400" cy="584700"/>
          </a:xfrm>
          <a:prstGeom prst="rect">
            <a:avLst/>
          </a:prstGeom>
        </p:spPr>
        <p:txBody>
          <a:bodyPr anchorCtr="0" anchor="b" bIns="45700" lIns="91425" spcFirstLastPara="1" rIns="91425" wrap="square" tIns="45700">
            <a:noAutofit/>
          </a:bodyPr>
          <a:lstStyle/>
          <a:p>
            <a:pPr indent="0" lvl="0" marL="0" rtl="0" algn="r">
              <a:spcBef>
                <a:spcPts val="0"/>
              </a:spcBef>
              <a:spcAft>
                <a:spcPts val="0"/>
              </a:spcAft>
              <a:buNone/>
            </a:pPr>
            <a:r>
              <a:rPr lang="en">
                <a:solidFill>
                  <a:srgbClr val="F3F3F3"/>
                </a:solidFill>
              </a:rPr>
              <a:t>THANKS</a:t>
            </a:r>
            <a:endParaRPr>
              <a:solidFill>
                <a:srgbClr val="F3F3F3"/>
              </a:solidFill>
            </a:endParaRPr>
          </a:p>
        </p:txBody>
      </p:sp>
      <p:sp>
        <p:nvSpPr>
          <p:cNvPr id="1185" name="Google Shape;1185;p38"/>
          <p:cNvSpPr txBox="1"/>
          <p:nvPr>
            <p:ph idx="1" type="subTitle"/>
          </p:nvPr>
        </p:nvSpPr>
        <p:spPr>
          <a:xfrm flipH="1">
            <a:off x="5810926" y="1878975"/>
            <a:ext cx="2371500" cy="1721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Does anyone have any questions?</a:t>
            </a:r>
            <a:endParaRPr/>
          </a:p>
          <a:p>
            <a:pPr indent="0" lvl="0" marL="0" rtl="0" algn="r">
              <a:spcBef>
                <a:spcPts val="0"/>
              </a:spcBef>
              <a:spcAft>
                <a:spcPts val="0"/>
              </a:spcAft>
              <a:buNone/>
            </a:pPr>
            <a:r>
              <a:t/>
            </a:r>
            <a:endParaRPr/>
          </a:p>
          <a:p>
            <a:pPr indent="0" lvl="0" marL="0" rtl="0" algn="r">
              <a:spcBef>
                <a:spcPts val="0"/>
              </a:spcBef>
              <a:spcAft>
                <a:spcPts val="0"/>
              </a:spcAft>
              <a:buNone/>
            </a:pPr>
            <a:r>
              <a:rPr lang="en"/>
              <a:t>youremail@freepik.com </a:t>
            </a:r>
            <a:endParaRPr/>
          </a:p>
          <a:p>
            <a:pPr indent="0" lvl="0" marL="0" rtl="0" algn="r">
              <a:spcBef>
                <a:spcPts val="0"/>
              </a:spcBef>
              <a:spcAft>
                <a:spcPts val="0"/>
              </a:spcAft>
              <a:buNone/>
            </a:pPr>
            <a:r>
              <a:rPr lang="en"/>
              <a:t>+91  620 421 838 </a:t>
            </a:r>
            <a:endParaRPr/>
          </a:p>
          <a:p>
            <a:pPr indent="0" lvl="0" marL="0" rtl="0" algn="r">
              <a:spcBef>
                <a:spcPts val="0"/>
              </a:spcBef>
              <a:spcAft>
                <a:spcPts val="0"/>
              </a:spcAft>
              <a:buNone/>
            </a:pPr>
            <a:r>
              <a:rPr lang="en"/>
              <a:t>yourwebsite.com</a:t>
            </a:r>
            <a:endParaRPr/>
          </a:p>
        </p:txBody>
      </p:sp>
      <p:sp>
        <p:nvSpPr>
          <p:cNvPr id="1186" name="Google Shape;1186;p38"/>
          <p:cNvSpPr/>
          <p:nvPr/>
        </p:nvSpPr>
        <p:spPr>
          <a:xfrm>
            <a:off x="7157524" y="2947850"/>
            <a:ext cx="284478" cy="284792"/>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8"/>
          <p:cNvSpPr/>
          <p:nvPr/>
        </p:nvSpPr>
        <p:spPr>
          <a:xfrm>
            <a:off x="5849200" y="2103550"/>
            <a:ext cx="278100" cy="814200"/>
          </a:xfrm>
          <a:prstGeom prst="rect">
            <a:avLst/>
          </a:pr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 name="Google Shape;1188;p38"/>
          <p:cNvGrpSpPr/>
          <p:nvPr/>
        </p:nvGrpSpPr>
        <p:grpSpPr>
          <a:xfrm>
            <a:off x="7527426" y="2947893"/>
            <a:ext cx="284804" cy="284490"/>
            <a:chOff x="3303268" y="3817349"/>
            <a:chExt cx="346056" cy="345674"/>
          </a:xfrm>
        </p:grpSpPr>
        <p:sp>
          <p:nvSpPr>
            <p:cNvPr id="1189" name="Google Shape;1189;p38"/>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8"/>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8"/>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8"/>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 name="Google Shape;1193;p38"/>
          <p:cNvGrpSpPr/>
          <p:nvPr/>
        </p:nvGrpSpPr>
        <p:grpSpPr>
          <a:xfrm>
            <a:off x="7897649" y="2947893"/>
            <a:ext cx="284778" cy="284490"/>
            <a:chOff x="4650919" y="3817349"/>
            <a:chExt cx="346024" cy="345674"/>
          </a:xfrm>
        </p:grpSpPr>
        <p:sp>
          <p:nvSpPr>
            <p:cNvPr id="1194" name="Google Shape;1194;p38"/>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8"/>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8"/>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65C7BE"/>
        </a:solidFill>
      </p:bgPr>
    </p:bg>
    <p:spTree>
      <p:nvGrpSpPr>
        <p:cNvPr id="215" name="Shape 215"/>
        <p:cNvGrpSpPr/>
        <p:nvPr/>
      </p:nvGrpSpPr>
      <p:grpSpPr>
        <a:xfrm>
          <a:off x="0" y="0"/>
          <a:ext cx="0" cy="0"/>
          <a:chOff x="0" y="0"/>
          <a:chExt cx="0" cy="0"/>
        </a:xfrm>
      </p:grpSpPr>
      <p:sp>
        <p:nvSpPr>
          <p:cNvPr id="216" name="Google Shape;216;p21"/>
          <p:cNvSpPr txBox="1"/>
          <p:nvPr/>
        </p:nvSpPr>
        <p:spPr>
          <a:xfrm>
            <a:off x="1386375" y="4253700"/>
            <a:ext cx="6214200" cy="524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434343"/>
                </a:solidFill>
                <a:latin typeface="Barlow"/>
                <a:ea typeface="Barlow"/>
                <a:cs typeface="Barlow"/>
                <a:sym typeface="Barlow"/>
              </a:rPr>
              <a:t>You can delete this slide when you’re done editing the presentation.</a:t>
            </a:r>
            <a:endParaRPr sz="1100">
              <a:solidFill>
                <a:srgbClr val="434343"/>
              </a:solidFill>
              <a:latin typeface="Barlow"/>
              <a:ea typeface="Barlow"/>
              <a:cs typeface="Barlow"/>
              <a:sym typeface="Barlow"/>
            </a:endParaRPr>
          </a:p>
        </p:txBody>
      </p:sp>
      <p:sp>
        <p:nvSpPr>
          <p:cNvPr id="217" name="Google Shape;217;p21"/>
          <p:cNvSpPr txBox="1"/>
          <p:nvPr>
            <p:ph type="ctrTitle"/>
          </p:nvPr>
        </p:nvSpPr>
        <p:spPr>
          <a:xfrm>
            <a:off x="2124200" y="366575"/>
            <a:ext cx="4895400" cy="94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218" name="Google Shape;218;p21"/>
          <p:cNvSpPr txBox="1"/>
          <p:nvPr>
            <p:ph idx="1" type="subTitle"/>
          </p:nvPr>
        </p:nvSpPr>
        <p:spPr>
          <a:xfrm>
            <a:off x="1379375" y="1528850"/>
            <a:ext cx="6385200" cy="2263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100">
                <a:solidFill>
                  <a:srgbClr val="434343"/>
                </a:solidFill>
              </a:rPr>
              <a:t>Here’s what you’ll find in this Slidesgo template: </a:t>
            </a:r>
            <a:br>
              <a:rPr lang="en" sz="1100">
                <a:solidFill>
                  <a:srgbClr val="434343"/>
                </a:solidFill>
              </a:rPr>
            </a:br>
            <a:endParaRPr sz="1100">
              <a:solidFill>
                <a:srgbClr val="434343"/>
              </a:solidFill>
            </a:endParaRPr>
          </a:p>
          <a:p>
            <a:pPr indent="-298450" lvl="0" marL="457200" rtl="0" algn="l">
              <a:spcBef>
                <a:spcPts val="0"/>
              </a:spcBef>
              <a:spcAft>
                <a:spcPts val="0"/>
              </a:spcAft>
              <a:buClr>
                <a:srgbClr val="434343"/>
              </a:buClr>
              <a:buSzPts val="1100"/>
              <a:buAutoNum type="arabicPeriod"/>
            </a:pPr>
            <a:r>
              <a:rPr lang="en" sz="1100">
                <a:solidFill>
                  <a:srgbClr val="434343"/>
                </a:solidFill>
              </a:rPr>
              <a:t>A slide structure based on a school center presentation, which you can easily adapt to your needs. For more info on how to edit the template, plea</a:t>
            </a:r>
            <a:r>
              <a:rPr lang="en" sz="1100">
                <a:solidFill>
                  <a:srgbClr val="434343"/>
                </a:solidFill>
              </a:rPr>
              <a:t>se visi</a:t>
            </a:r>
            <a:r>
              <a:rPr lang="en" sz="1100">
                <a:solidFill>
                  <a:srgbClr val="434343"/>
                </a:solidFill>
              </a:rPr>
              <a:t>t </a:t>
            </a:r>
            <a:r>
              <a:rPr lang="en" sz="1100">
                <a:solidFill>
                  <a:srgbClr val="F3F3F3"/>
                </a:solidFill>
                <a:uFill>
                  <a:noFill/>
                </a:uFill>
                <a:hlinkClick r:id="rId3">
                  <a:extLst>
                    <a:ext uri="{A12FA001-AC4F-418D-AE19-62706E023703}">
                      <ahyp:hlinkClr val="tx"/>
                    </a:ext>
                  </a:extLst>
                </a:hlinkClick>
              </a:rPr>
              <a:t>Slidesgo School</a:t>
            </a:r>
            <a:r>
              <a:rPr lang="en" sz="1100">
                <a:solidFill>
                  <a:srgbClr val="434343"/>
                </a:solidFill>
              </a:rPr>
              <a:t> or read our </a:t>
            </a:r>
            <a:r>
              <a:rPr lang="en" sz="1100">
                <a:solidFill>
                  <a:srgbClr val="F3F3F3"/>
                </a:solidFill>
                <a:uFill>
                  <a:noFill/>
                </a:uFill>
                <a:hlinkClick r:id="rId4">
                  <a:extLst>
                    <a:ext uri="{A12FA001-AC4F-418D-AE19-62706E023703}">
                      <ahyp:hlinkClr val="tx"/>
                    </a:ext>
                  </a:extLst>
                </a:hlinkClick>
              </a:rPr>
              <a:t>FAQs</a:t>
            </a:r>
            <a:r>
              <a:rPr lang="en" sz="1100">
                <a:solidFill>
                  <a:srgbClr val="434343"/>
                </a:solidFill>
              </a:rPr>
              <a:t>.</a:t>
            </a:r>
            <a:endParaRPr sz="1100">
              <a:solidFill>
                <a:srgbClr val="434343"/>
              </a:solidFill>
            </a:endParaRPr>
          </a:p>
          <a:p>
            <a:pPr indent="-298450" lvl="0" marL="457200" rtl="0" algn="l">
              <a:spcBef>
                <a:spcPts val="0"/>
              </a:spcBef>
              <a:spcAft>
                <a:spcPts val="0"/>
              </a:spcAft>
              <a:buClr>
                <a:srgbClr val="434343"/>
              </a:buClr>
              <a:buSzPts val="1100"/>
              <a:buAutoNum type="arabicPeriod"/>
            </a:pPr>
            <a:r>
              <a:rPr lang="en" sz="1100">
                <a:solidFill>
                  <a:srgbClr val="434343"/>
                </a:solidFill>
              </a:rPr>
              <a:t>Some slides with </a:t>
            </a:r>
            <a:r>
              <a:rPr lang="en" sz="1100">
                <a:solidFill>
                  <a:srgbClr val="F3F3F3"/>
                </a:solidFill>
                <a:uFill>
                  <a:noFill/>
                </a:uFill>
                <a:hlinkClick action="ppaction://hlinksldjump" r:id="rId5">
                  <a:extLst>
                    <a:ext uri="{A12FA001-AC4F-418D-AE19-62706E023703}">
                      <ahyp:hlinkClr val="tx"/>
                    </a:ext>
                  </a:extLst>
                </a:hlinkClick>
              </a:rPr>
              <a:t>alternative resources</a:t>
            </a:r>
            <a:r>
              <a:rPr lang="en" sz="1100">
                <a:solidFill>
                  <a:srgbClr val="434343"/>
                </a:solidFill>
              </a:rPr>
              <a:t>, including more illustrations and icons within the style of the template. </a:t>
            </a:r>
            <a:endParaRPr sz="1100">
              <a:solidFill>
                <a:srgbClr val="434343"/>
              </a:solidFill>
            </a:endParaRPr>
          </a:p>
          <a:p>
            <a:pPr indent="-298450" lvl="0" marL="457200" rtl="0" algn="l">
              <a:spcBef>
                <a:spcPts val="0"/>
              </a:spcBef>
              <a:spcAft>
                <a:spcPts val="0"/>
              </a:spcAft>
              <a:buClr>
                <a:srgbClr val="434343"/>
              </a:buClr>
              <a:buSzPts val="1100"/>
              <a:buAutoNum type="arabicPeriod"/>
            </a:pPr>
            <a:r>
              <a:rPr lang="en" sz="1100">
                <a:solidFill>
                  <a:srgbClr val="434343"/>
                </a:solidFill>
              </a:rPr>
              <a:t>A </a:t>
            </a:r>
            <a:r>
              <a:rPr lang="en" sz="1100">
                <a:solidFill>
                  <a:srgbClr val="F3F3F3"/>
                </a:solidFill>
                <a:uFill>
                  <a:noFill/>
                </a:uFill>
                <a:hlinkClick action="ppaction://hlinksldjump" r:id="rId6">
                  <a:extLst>
                    <a:ext uri="{A12FA001-AC4F-418D-AE19-62706E023703}">
                      <ahyp:hlinkClr val="tx"/>
                    </a:ext>
                  </a:extLst>
                </a:hlinkClick>
              </a:rPr>
              <a:t>thanks slide</a:t>
            </a:r>
            <a:r>
              <a:rPr lang="en" sz="1100">
                <a:solidFill>
                  <a:srgbClr val="434343"/>
                </a:solidFill>
              </a:rPr>
              <a:t>, which you must keep so that proper credits for our design are given.</a:t>
            </a:r>
            <a:endParaRPr sz="1100">
              <a:solidFill>
                <a:srgbClr val="434343"/>
              </a:solidFill>
            </a:endParaRPr>
          </a:p>
          <a:p>
            <a:pPr indent="-298450" lvl="0" marL="457200" rtl="0" algn="l">
              <a:spcBef>
                <a:spcPts val="0"/>
              </a:spcBef>
              <a:spcAft>
                <a:spcPts val="0"/>
              </a:spcAft>
              <a:buClr>
                <a:srgbClr val="434343"/>
              </a:buClr>
              <a:buSzPts val="1100"/>
              <a:buAutoNum type="arabicPeriod"/>
            </a:pPr>
            <a:r>
              <a:rPr lang="en" sz="1100">
                <a:solidFill>
                  <a:srgbClr val="434343"/>
                </a:solidFill>
              </a:rPr>
              <a:t>A </a:t>
            </a:r>
            <a:r>
              <a:rPr lang="en" sz="1100">
                <a:solidFill>
                  <a:srgbClr val="F3F3F3"/>
                </a:solidFill>
                <a:uFill>
                  <a:noFill/>
                </a:uFill>
                <a:hlinkClick action="ppaction://hlinksldjump" r:id="rId7">
                  <a:extLst>
                    <a:ext uri="{A12FA001-AC4F-418D-AE19-62706E023703}">
                      <ahyp:hlinkClr val="tx"/>
                    </a:ext>
                  </a:extLst>
                </a:hlinkClick>
              </a:rPr>
              <a:t>resources slide</a:t>
            </a:r>
            <a:r>
              <a:rPr lang="en" sz="1100">
                <a:solidFill>
                  <a:srgbClr val="434343"/>
                </a:solidFill>
                <a:uFill>
                  <a:noFill/>
                </a:uFill>
                <a:hlinkClick action="ppaction://hlinksldjump" r:id="rId8">
                  <a:extLst>
                    <a:ext uri="{A12FA001-AC4F-418D-AE19-62706E023703}">
                      <ahyp:hlinkClr val="tx"/>
                    </a:ext>
                  </a:extLst>
                </a:hlinkClick>
              </a:rPr>
              <a:t>,</a:t>
            </a:r>
            <a:r>
              <a:rPr lang="en" sz="1100">
                <a:solidFill>
                  <a:srgbClr val="434343"/>
                </a:solidFill>
              </a:rPr>
              <a:t> where you’ll find links to all the elements used in the template.</a:t>
            </a:r>
            <a:endParaRPr sz="1100">
              <a:solidFill>
                <a:srgbClr val="434343"/>
              </a:solidFill>
            </a:endParaRPr>
          </a:p>
          <a:p>
            <a:pPr indent="-298450" lvl="0" marL="457200" rtl="0" algn="l">
              <a:spcBef>
                <a:spcPts val="0"/>
              </a:spcBef>
              <a:spcAft>
                <a:spcPts val="0"/>
              </a:spcAft>
              <a:buClr>
                <a:srgbClr val="434343"/>
              </a:buClr>
              <a:buSzPts val="1100"/>
              <a:buAutoNum type="arabicPeriod"/>
            </a:pPr>
            <a:r>
              <a:rPr lang="en" sz="1100">
                <a:solidFill>
                  <a:srgbClr val="F3F3F3"/>
                </a:solidFill>
                <a:uFill>
                  <a:noFill/>
                </a:uFill>
                <a:hlinkClick action="ppaction://hlinksldjump" r:id="rId9">
                  <a:extLst>
                    <a:ext uri="{A12FA001-AC4F-418D-AE19-62706E023703}">
                      <ahyp:hlinkClr val="tx"/>
                    </a:ext>
                  </a:extLst>
                </a:hlinkClick>
              </a:rPr>
              <a:t>Instructions for use</a:t>
            </a:r>
            <a:r>
              <a:rPr lang="en" sz="1100">
                <a:solidFill>
                  <a:srgbClr val="434343"/>
                </a:solidFill>
                <a:uFill>
                  <a:noFill/>
                </a:uFill>
                <a:hlinkClick action="ppaction://hlinksldjump" r:id="rId10">
                  <a:extLst>
                    <a:ext uri="{A12FA001-AC4F-418D-AE19-62706E023703}">
                      <ahyp:hlinkClr val="tx"/>
                    </a:ext>
                  </a:extLst>
                </a:hlinkClick>
              </a:rPr>
              <a:t>.</a:t>
            </a:r>
            <a:r>
              <a:rPr lang="en" sz="1100">
                <a:solidFill>
                  <a:srgbClr val="434343"/>
                </a:solidFill>
              </a:rPr>
              <a:t> </a:t>
            </a:r>
            <a:endParaRPr sz="1100">
              <a:solidFill>
                <a:srgbClr val="434343"/>
              </a:solidFill>
            </a:endParaRPr>
          </a:p>
          <a:p>
            <a:pPr indent="-298450" lvl="0" marL="457200" rtl="0" algn="l">
              <a:spcBef>
                <a:spcPts val="0"/>
              </a:spcBef>
              <a:spcAft>
                <a:spcPts val="0"/>
              </a:spcAft>
              <a:buClr>
                <a:srgbClr val="434343"/>
              </a:buClr>
              <a:buSzPts val="1100"/>
              <a:buAutoNum type="arabicPeriod"/>
            </a:pPr>
            <a:r>
              <a:rPr lang="en" sz="1100">
                <a:solidFill>
                  <a:srgbClr val="434343"/>
                </a:solidFill>
              </a:rPr>
              <a:t>Final slides with: </a:t>
            </a:r>
            <a:endParaRPr sz="1100">
              <a:solidFill>
                <a:srgbClr val="434343"/>
              </a:solidFill>
            </a:endParaRPr>
          </a:p>
          <a:p>
            <a:pPr indent="-298450" lvl="0" marL="914400" rtl="0" algn="l">
              <a:spcBef>
                <a:spcPts val="0"/>
              </a:spcBef>
              <a:spcAft>
                <a:spcPts val="0"/>
              </a:spcAft>
              <a:buClr>
                <a:srgbClr val="434343"/>
              </a:buClr>
              <a:buSzPts val="1100"/>
              <a:buFont typeface="Arial"/>
              <a:buChar char="●"/>
            </a:pPr>
            <a:r>
              <a:rPr lang="en" sz="1100">
                <a:solidFill>
                  <a:srgbClr val="434343"/>
                </a:solidFill>
              </a:rPr>
              <a:t>The </a:t>
            </a:r>
            <a:r>
              <a:rPr lang="en" sz="1100">
                <a:solidFill>
                  <a:srgbClr val="F3F3F3"/>
                </a:solidFill>
                <a:uFill>
                  <a:noFill/>
                </a:uFill>
                <a:hlinkClick action="ppaction://hlinksldjump" r:id="rId11">
                  <a:extLst>
                    <a:ext uri="{A12FA001-AC4F-418D-AE19-62706E023703}">
                      <ahyp:hlinkClr val="tx"/>
                    </a:ext>
                  </a:extLst>
                </a:hlinkClick>
              </a:rPr>
              <a:t>fonts</a:t>
            </a:r>
            <a:r>
              <a:rPr lang="en" sz="1100">
                <a:solidFill>
                  <a:srgbClr val="434343"/>
                </a:solidFill>
                <a:uFill>
                  <a:noFill/>
                </a:uFill>
                <a:hlinkClick action="ppaction://hlinksldjump" r:id="rId12">
                  <a:extLst>
                    <a:ext uri="{A12FA001-AC4F-418D-AE19-62706E023703}">
                      <ahyp:hlinkClr val="tx"/>
                    </a:ext>
                  </a:extLst>
                </a:hlinkClick>
              </a:rPr>
              <a:t> and </a:t>
            </a:r>
            <a:r>
              <a:rPr lang="en" sz="1100">
                <a:solidFill>
                  <a:srgbClr val="F3F3F3"/>
                </a:solidFill>
                <a:uFill>
                  <a:noFill/>
                </a:uFill>
                <a:hlinkClick action="ppaction://hlinksldjump" r:id="rId13">
                  <a:extLst>
                    <a:ext uri="{A12FA001-AC4F-418D-AE19-62706E023703}">
                      <ahyp:hlinkClr val="tx"/>
                    </a:ext>
                  </a:extLst>
                </a:hlinkClick>
              </a:rPr>
              <a:t>colors</a:t>
            </a:r>
            <a:r>
              <a:rPr lang="en" sz="1100">
                <a:solidFill>
                  <a:srgbClr val="434343"/>
                </a:solidFill>
              </a:rPr>
              <a:t> used in the template.</a:t>
            </a:r>
            <a:endParaRPr sz="1100">
              <a:solidFill>
                <a:srgbClr val="434343"/>
              </a:solidFill>
            </a:endParaRPr>
          </a:p>
          <a:p>
            <a:pPr indent="-298450" lvl="0" marL="914400" rtl="0" algn="l">
              <a:spcBef>
                <a:spcPts val="0"/>
              </a:spcBef>
              <a:spcAft>
                <a:spcPts val="0"/>
              </a:spcAft>
              <a:buClr>
                <a:srgbClr val="434343"/>
              </a:buClr>
              <a:buSzPts val="1100"/>
              <a:buFont typeface="Arial"/>
              <a:buChar char="●"/>
            </a:pPr>
            <a:r>
              <a:rPr lang="en" sz="1100">
                <a:solidFill>
                  <a:srgbClr val="434343"/>
                </a:solidFill>
              </a:rPr>
              <a:t>More </a:t>
            </a:r>
            <a:r>
              <a:rPr lang="en" sz="1100">
                <a:solidFill>
                  <a:srgbClr val="F3F3F3"/>
                </a:solidFill>
                <a:uFill>
                  <a:noFill/>
                </a:uFill>
                <a:hlinkClick action="ppaction://hlinksldjump" r:id="rId14">
                  <a:extLst>
                    <a:ext uri="{A12FA001-AC4F-418D-AE19-62706E023703}">
                      <ahyp:hlinkClr val="tx"/>
                    </a:ext>
                  </a:extLst>
                </a:hlinkClick>
              </a:rPr>
              <a:t>infographic resources</a:t>
            </a:r>
            <a:r>
              <a:rPr lang="en" sz="1100">
                <a:solidFill>
                  <a:srgbClr val="434343"/>
                </a:solidFill>
              </a:rPr>
              <a:t>, whose size and color can be edited. </a:t>
            </a:r>
            <a:endParaRPr sz="1100">
              <a:solidFill>
                <a:srgbClr val="434343"/>
              </a:solidFill>
            </a:endParaRPr>
          </a:p>
          <a:p>
            <a:pPr indent="-298450" lvl="0" marL="914400" rtl="0" algn="l">
              <a:spcBef>
                <a:spcPts val="0"/>
              </a:spcBef>
              <a:spcAft>
                <a:spcPts val="0"/>
              </a:spcAft>
              <a:buClr>
                <a:srgbClr val="434343"/>
              </a:buClr>
              <a:buSzPts val="1100"/>
              <a:buFont typeface="Arial"/>
              <a:buChar char="●"/>
            </a:pPr>
            <a:r>
              <a:rPr lang="en" sz="1100">
                <a:solidFill>
                  <a:srgbClr val="434343"/>
                </a:solidFill>
              </a:rPr>
              <a:t>Sets of </a:t>
            </a:r>
            <a:r>
              <a:rPr lang="en" sz="1100">
                <a:solidFill>
                  <a:srgbClr val="F3F3F3"/>
                </a:solidFill>
                <a:uFill>
                  <a:noFill/>
                </a:uFill>
                <a:hlinkClick action="ppaction://hlinksldjump" r:id="rId15">
                  <a:extLst>
                    <a:ext uri="{A12FA001-AC4F-418D-AE19-62706E023703}">
                      <ahyp:hlinkClr val="tx"/>
                    </a:ext>
                  </a:extLst>
                </a:hlinkClick>
              </a:rPr>
              <a:t>customizable icons</a:t>
            </a:r>
            <a:r>
              <a:rPr lang="en" sz="1100">
                <a:solidFill>
                  <a:srgbClr val="434343"/>
                </a:solidFill>
              </a:rPr>
              <a:t> of the following themes: general, business, avatar, creative process, education, help &amp; support, medical, nature, performing arts, SEO &amp; marketing, and teamwork.</a:t>
            </a:r>
            <a:endParaRPr sz="1100">
              <a:solidFill>
                <a:srgbClr val="434343"/>
              </a:solidFill>
            </a:endParaRPr>
          </a:p>
        </p:txBody>
      </p:sp>
      <p:sp>
        <p:nvSpPr>
          <p:cNvPr id="219" name="Google Shape;219;p21"/>
          <p:cNvSpPr/>
          <p:nvPr/>
        </p:nvSpPr>
        <p:spPr>
          <a:xfrm rot="-9708452">
            <a:off x="7636144" y="4342147"/>
            <a:ext cx="1879502" cy="1172608"/>
          </a:xfrm>
          <a:custGeom>
            <a:rect b="b" l="l" r="r" t="t"/>
            <a:pathLst>
              <a:path extrusionOk="0" h="24237" w="38848">
                <a:moveTo>
                  <a:pt x="13257" y="16088"/>
                </a:moveTo>
                <a:cubicBezTo>
                  <a:pt x="13411" y="16088"/>
                  <a:pt x="13573" y="16108"/>
                  <a:pt x="13746" y="16152"/>
                </a:cubicBezTo>
                <a:lnTo>
                  <a:pt x="13746" y="16152"/>
                </a:lnTo>
                <a:cubicBezTo>
                  <a:pt x="13062" y="16442"/>
                  <a:pt x="12360" y="16630"/>
                  <a:pt x="11679" y="16818"/>
                </a:cubicBezTo>
                <a:cubicBezTo>
                  <a:pt x="12157" y="16416"/>
                  <a:pt x="12635" y="16088"/>
                  <a:pt x="13257" y="16088"/>
                </a:cubicBezTo>
                <a:close/>
                <a:moveTo>
                  <a:pt x="23910" y="17770"/>
                </a:moveTo>
                <a:cubicBezTo>
                  <a:pt x="23384" y="18071"/>
                  <a:pt x="22857" y="18296"/>
                  <a:pt x="22331" y="18597"/>
                </a:cubicBezTo>
                <a:cubicBezTo>
                  <a:pt x="22657" y="17870"/>
                  <a:pt x="22757" y="17770"/>
                  <a:pt x="23910" y="17770"/>
                </a:cubicBezTo>
                <a:close/>
                <a:moveTo>
                  <a:pt x="24496" y="19535"/>
                </a:moveTo>
                <a:lnTo>
                  <a:pt x="24496" y="19535"/>
                </a:lnTo>
                <a:cubicBezTo>
                  <a:pt x="24476" y="19540"/>
                  <a:pt x="24456" y="19545"/>
                  <a:pt x="24436" y="19549"/>
                </a:cubicBezTo>
                <a:lnTo>
                  <a:pt x="24537" y="19549"/>
                </a:lnTo>
                <a:cubicBezTo>
                  <a:pt x="24521" y="19549"/>
                  <a:pt x="24508" y="19544"/>
                  <a:pt x="24496" y="19535"/>
                </a:cubicBezTo>
                <a:close/>
                <a:moveTo>
                  <a:pt x="33935" y="1"/>
                </a:moveTo>
                <a:cubicBezTo>
                  <a:pt x="33709" y="226"/>
                  <a:pt x="33509" y="427"/>
                  <a:pt x="33409" y="627"/>
                </a:cubicBezTo>
                <a:cubicBezTo>
                  <a:pt x="33208" y="527"/>
                  <a:pt x="33083" y="427"/>
                  <a:pt x="32882" y="326"/>
                </a:cubicBezTo>
                <a:lnTo>
                  <a:pt x="31003" y="1254"/>
                </a:lnTo>
                <a:cubicBezTo>
                  <a:pt x="29449" y="1880"/>
                  <a:pt x="27870" y="2507"/>
                  <a:pt x="26191" y="3133"/>
                </a:cubicBezTo>
                <a:cubicBezTo>
                  <a:pt x="26090" y="3133"/>
                  <a:pt x="26090" y="3459"/>
                  <a:pt x="26090" y="3559"/>
                </a:cubicBezTo>
                <a:cubicBezTo>
                  <a:pt x="26191" y="3559"/>
                  <a:pt x="26316" y="3459"/>
                  <a:pt x="26416" y="3459"/>
                </a:cubicBezTo>
                <a:lnTo>
                  <a:pt x="26416" y="3559"/>
                </a:lnTo>
                <a:lnTo>
                  <a:pt x="26090" y="3559"/>
                </a:lnTo>
                <a:cubicBezTo>
                  <a:pt x="25990" y="3660"/>
                  <a:pt x="25890" y="3760"/>
                  <a:pt x="25790" y="3760"/>
                </a:cubicBezTo>
                <a:cubicBezTo>
                  <a:pt x="24637" y="3985"/>
                  <a:pt x="23584" y="4186"/>
                  <a:pt x="22557" y="4386"/>
                </a:cubicBezTo>
                <a:lnTo>
                  <a:pt x="22557" y="4512"/>
                </a:lnTo>
                <a:cubicBezTo>
                  <a:pt x="21604" y="5239"/>
                  <a:pt x="20552" y="5239"/>
                  <a:pt x="19524" y="5339"/>
                </a:cubicBezTo>
                <a:cubicBezTo>
                  <a:pt x="19925" y="5138"/>
                  <a:pt x="20351" y="4913"/>
                  <a:pt x="20777" y="4813"/>
                </a:cubicBezTo>
                <a:lnTo>
                  <a:pt x="20777" y="4813"/>
                </a:lnTo>
                <a:cubicBezTo>
                  <a:pt x="19298" y="5013"/>
                  <a:pt x="18797" y="5239"/>
                  <a:pt x="18371" y="5640"/>
                </a:cubicBezTo>
                <a:cubicBezTo>
                  <a:pt x="18297" y="5619"/>
                  <a:pt x="18206" y="5609"/>
                  <a:pt x="18100" y="5609"/>
                </a:cubicBezTo>
                <a:cubicBezTo>
                  <a:pt x="17161" y="5609"/>
                  <a:pt x="15047" y="6373"/>
                  <a:pt x="13359" y="7319"/>
                </a:cubicBezTo>
                <a:lnTo>
                  <a:pt x="13785" y="7319"/>
                </a:lnTo>
                <a:lnTo>
                  <a:pt x="13785" y="7419"/>
                </a:lnTo>
                <a:cubicBezTo>
                  <a:pt x="13659" y="7419"/>
                  <a:pt x="13459" y="7319"/>
                  <a:pt x="13359" y="7319"/>
                </a:cubicBezTo>
                <a:cubicBezTo>
                  <a:pt x="12306" y="7745"/>
                  <a:pt x="11278" y="8046"/>
                  <a:pt x="10226" y="8371"/>
                </a:cubicBezTo>
                <a:cubicBezTo>
                  <a:pt x="7820" y="9299"/>
                  <a:pt x="5639" y="10151"/>
                  <a:pt x="3233" y="10978"/>
                </a:cubicBezTo>
                <a:cubicBezTo>
                  <a:pt x="2281" y="11404"/>
                  <a:pt x="1353" y="11805"/>
                  <a:pt x="727" y="12657"/>
                </a:cubicBezTo>
                <a:cubicBezTo>
                  <a:pt x="501" y="12958"/>
                  <a:pt x="201" y="13058"/>
                  <a:pt x="0" y="13284"/>
                </a:cubicBezTo>
                <a:cubicBezTo>
                  <a:pt x="501" y="13585"/>
                  <a:pt x="927" y="14011"/>
                  <a:pt x="1454" y="14412"/>
                </a:cubicBezTo>
                <a:cubicBezTo>
                  <a:pt x="1554" y="14537"/>
                  <a:pt x="1654" y="14637"/>
                  <a:pt x="1754" y="14637"/>
                </a:cubicBezTo>
                <a:cubicBezTo>
                  <a:pt x="3233" y="15264"/>
                  <a:pt x="4587" y="15890"/>
                  <a:pt x="5940" y="16517"/>
                </a:cubicBezTo>
                <a:cubicBezTo>
                  <a:pt x="6140" y="16818"/>
                  <a:pt x="6266" y="17244"/>
                  <a:pt x="6466" y="17544"/>
                </a:cubicBezTo>
                <a:cubicBezTo>
                  <a:pt x="6566" y="17444"/>
                  <a:pt x="6566" y="17344"/>
                  <a:pt x="6667" y="17344"/>
                </a:cubicBezTo>
                <a:cubicBezTo>
                  <a:pt x="6667" y="17344"/>
                  <a:pt x="6667" y="17444"/>
                  <a:pt x="6767" y="17544"/>
                </a:cubicBezTo>
                <a:lnTo>
                  <a:pt x="6466" y="17544"/>
                </a:lnTo>
                <a:cubicBezTo>
                  <a:pt x="6566" y="17670"/>
                  <a:pt x="6767" y="17770"/>
                  <a:pt x="6892" y="17870"/>
                </a:cubicBezTo>
                <a:lnTo>
                  <a:pt x="7820" y="17870"/>
                </a:lnTo>
                <a:cubicBezTo>
                  <a:pt x="7619" y="18171"/>
                  <a:pt x="7519" y="18397"/>
                  <a:pt x="7293" y="18697"/>
                </a:cubicBezTo>
                <a:cubicBezTo>
                  <a:pt x="7548" y="18697"/>
                  <a:pt x="7727" y="18835"/>
                  <a:pt x="7840" y="18835"/>
                </a:cubicBezTo>
                <a:cubicBezTo>
                  <a:pt x="7872" y="18835"/>
                  <a:pt x="7898" y="18825"/>
                  <a:pt x="7920" y="18798"/>
                </a:cubicBezTo>
                <a:cubicBezTo>
                  <a:pt x="8647" y="18697"/>
                  <a:pt x="9273" y="18397"/>
                  <a:pt x="9900" y="18171"/>
                </a:cubicBezTo>
                <a:cubicBezTo>
                  <a:pt x="10226" y="18296"/>
                  <a:pt x="10526" y="18497"/>
                  <a:pt x="10952" y="18697"/>
                </a:cubicBezTo>
                <a:cubicBezTo>
                  <a:pt x="10852" y="18296"/>
                  <a:pt x="10752" y="18071"/>
                  <a:pt x="10652" y="17770"/>
                </a:cubicBezTo>
                <a:cubicBezTo>
                  <a:pt x="10940" y="17770"/>
                  <a:pt x="11136" y="17770"/>
                  <a:pt x="11438" y="17682"/>
                </a:cubicBezTo>
                <a:lnTo>
                  <a:pt x="11438" y="17682"/>
                </a:lnTo>
                <a:cubicBezTo>
                  <a:pt x="11449" y="17710"/>
                  <a:pt x="11463" y="17739"/>
                  <a:pt x="11479" y="17770"/>
                </a:cubicBezTo>
                <a:lnTo>
                  <a:pt x="11479" y="17670"/>
                </a:lnTo>
                <a:cubicBezTo>
                  <a:pt x="11465" y="17674"/>
                  <a:pt x="11451" y="17678"/>
                  <a:pt x="11438" y="17682"/>
                </a:cubicBezTo>
                <a:lnTo>
                  <a:pt x="11438" y="17682"/>
                </a:lnTo>
                <a:cubicBezTo>
                  <a:pt x="11214" y="17143"/>
                  <a:pt x="11791" y="17139"/>
                  <a:pt x="12005" y="17043"/>
                </a:cubicBezTo>
                <a:cubicBezTo>
                  <a:pt x="13033" y="16617"/>
                  <a:pt x="14186" y="16291"/>
                  <a:pt x="15238" y="15991"/>
                </a:cubicBezTo>
                <a:cubicBezTo>
                  <a:pt x="15965" y="15790"/>
                  <a:pt x="16792" y="15665"/>
                  <a:pt x="17644" y="15564"/>
                </a:cubicBezTo>
                <a:lnTo>
                  <a:pt x="17644" y="15564"/>
                </a:lnTo>
                <a:cubicBezTo>
                  <a:pt x="17218" y="15991"/>
                  <a:pt x="16692" y="15991"/>
                  <a:pt x="16391" y="16291"/>
                </a:cubicBezTo>
                <a:cubicBezTo>
                  <a:pt x="15664" y="17244"/>
                  <a:pt x="14511" y="17244"/>
                  <a:pt x="13459" y="17670"/>
                </a:cubicBezTo>
                <a:cubicBezTo>
                  <a:pt x="12832" y="17971"/>
                  <a:pt x="12105" y="18071"/>
                  <a:pt x="11379" y="18171"/>
                </a:cubicBezTo>
                <a:cubicBezTo>
                  <a:pt x="11379" y="18296"/>
                  <a:pt x="11479" y="18397"/>
                  <a:pt x="11479" y="18397"/>
                </a:cubicBezTo>
                <a:cubicBezTo>
                  <a:pt x="11278" y="18923"/>
                  <a:pt x="10952" y="19424"/>
                  <a:pt x="10652" y="20176"/>
                </a:cubicBezTo>
                <a:lnTo>
                  <a:pt x="10652" y="20577"/>
                </a:lnTo>
                <a:cubicBezTo>
                  <a:pt x="10952" y="20677"/>
                  <a:pt x="11053" y="20677"/>
                  <a:pt x="11278" y="20677"/>
                </a:cubicBezTo>
                <a:cubicBezTo>
                  <a:pt x="11278" y="21003"/>
                  <a:pt x="11278" y="21304"/>
                  <a:pt x="11379" y="21529"/>
                </a:cubicBezTo>
                <a:cubicBezTo>
                  <a:pt x="11379" y="21630"/>
                  <a:pt x="11379" y="21730"/>
                  <a:pt x="11479" y="21830"/>
                </a:cubicBezTo>
                <a:cubicBezTo>
                  <a:pt x="11579" y="21830"/>
                  <a:pt x="11679" y="21930"/>
                  <a:pt x="11780" y="21930"/>
                </a:cubicBezTo>
                <a:cubicBezTo>
                  <a:pt x="12306" y="21830"/>
                  <a:pt x="12732" y="21730"/>
                  <a:pt x="13258" y="21630"/>
                </a:cubicBezTo>
                <a:lnTo>
                  <a:pt x="13258" y="21630"/>
                </a:lnTo>
                <a:cubicBezTo>
                  <a:pt x="13033" y="22056"/>
                  <a:pt x="13033" y="22256"/>
                  <a:pt x="12932" y="22457"/>
                </a:cubicBezTo>
                <a:lnTo>
                  <a:pt x="12832" y="22457"/>
                </a:lnTo>
                <a:cubicBezTo>
                  <a:pt x="13033" y="22557"/>
                  <a:pt x="13258" y="22557"/>
                  <a:pt x="13459" y="22557"/>
                </a:cubicBezTo>
                <a:cubicBezTo>
                  <a:pt x="13359" y="22783"/>
                  <a:pt x="13359" y="22883"/>
                  <a:pt x="13258" y="23083"/>
                </a:cubicBezTo>
                <a:cubicBezTo>
                  <a:pt x="13559" y="23184"/>
                  <a:pt x="13985" y="23309"/>
                  <a:pt x="14286" y="23309"/>
                </a:cubicBezTo>
                <a:cubicBezTo>
                  <a:pt x="14085" y="23610"/>
                  <a:pt x="13985" y="23810"/>
                  <a:pt x="13885" y="24036"/>
                </a:cubicBezTo>
                <a:cubicBezTo>
                  <a:pt x="13885" y="24136"/>
                  <a:pt x="13885" y="24136"/>
                  <a:pt x="13985" y="24236"/>
                </a:cubicBezTo>
                <a:cubicBezTo>
                  <a:pt x="14812" y="23935"/>
                  <a:pt x="15664" y="23610"/>
                  <a:pt x="16491" y="23309"/>
                </a:cubicBezTo>
                <a:cubicBezTo>
                  <a:pt x="16391" y="23184"/>
                  <a:pt x="16391" y="23184"/>
                  <a:pt x="16391" y="23083"/>
                </a:cubicBezTo>
                <a:cubicBezTo>
                  <a:pt x="16792" y="22557"/>
                  <a:pt x="17218" y="22056"/>
                  <a:pt x="17544" y="21529"/>
                </a:cubicBezTo>
                <a:cubicBezTo>
                  <a:pt x="18045" y="20903"/>
                  <a:pt x="18572" y="20477"/>
                  <a:pt x="19424" y="20276"/>
                </a:cubicBezTo>
                <a:cubicBezTo>
                  <a:pt x="20351" y="20051"/>
                  <a:pt x="21404" y="19850"/>
                  <a:pt x="22431" y="19650"/>
                </a:cubicBezTo>
                <a:cubicBezTo>
                  <a:pt x="23058" y="19424"/>
                  <a:pt x="23684" y="19424"/>
                  <a:pt x="24311" y="19324"/>
                </a:cubicBezTo>
                <a:cubicBezTo>
                  <a:pt x="24417" y="19324"/>
                  <a:pt x="24433" y="19484"/>
                  <a:pt x="24496" y="19535"/>
                </a:cubicBezTo>
                <a:lnTo>
                  <a:pt x="24496" y="19535"/>
                </a:lnTo>
                <a:cubicBezTo>
                  <a:pt x="26982" y="18913"/>
                  <a:pt x="29468" y="18291"/>
                  <a:pt x="31830" y="17670"/>
                </a:cubicBezTo>
                <a:cubicBezTo>
                  <a:pt x="32156" y="17544"/>
                  <a:pt x="32356" y="17344"/>
                  <a:pt x="32582" y="17244"/>
                </a:cubicBezTo>
                <a:cubicBezTo>
                  <a:pt x="32055" y="17143"/>
                  <a:pt x="31429" y="17043"/>
                  <a:pt x="30802" y="16818"/>
                </a:cubicBezTo>
                <a:lnTo>
                  <a:pt x="30802" y="16617"/>
                </a:lnTo>
                <a:cubicBezTo>
                  <a:pt x="31429" y="16417"/>
                  <a:pt x="32055" y="16191"/>
                  <a:pt x="32782" y="15991"/>
                </a:cubicBezTo>
                <a:cubicBezTo>
                  <a:pt x="32682" y="15564"/>
                  <a:pt x="32682" y="15163"/>
                  <a:pt x="32582" y="14737"/>
                </a:cubicBezTo>
                <a:cubicBezTo>
                  <a:pt x="32256" y="14637"/>
                  <a:pt x="31830" y="14537"/>
                  <a:pt x="31529" y="14537"/>
                </a:cubicBezTo>
                <a:lnTo>
                  <a:pt x="31529" y="14311"/>
                </a:lnTo>
                <a:cubicBezTo>
                  <a:pt x="32582" y="14011"/>
                  <a:pt x="33609" y="13685"/>
                  <a:pt x="34662" y="13484"/>
                </a:cubicBezTo>
                <a:cubicBezTo>
                  <a:pt x="34562" y="13058"/>
                  <a:pt x="34562" y="12757"/>
                  <a:pt x="34562" y="12532"/>
                </a:cubicBezTo>
                <a:cubicBezTo>
                  <a:pt x="34336" y="12231"/>
                  <a:pt x="34136" y="12031"/>
                  <a:pt x="34035" y="11905"/>
                </a:cubicBezTo>
                <a:cubicBezTo>
                  <a:pt x="33709" y="11805"/>
                  <a:pt x="33509" y="11705"/>
                  <a:pt x="33208" y="11605"/>
                </a:cubicBezTo>
                <a:cubicBezTo>
                  <a:pt x="33609" y="11404"/>
                  <a:pt x="34136" y="11279"/>
                  <a:pt x="34562" y="11179"/>
                </a:cubicBezTo>
                <a:cubicBezTo>
                  <a:pt x="34862" y="11078"/>
                  <a:pt x="35288" y="10878"/>
                  <a:pt x="35715" y="10778"/>
                </a:cubicBezTo>
                <a:lnTo>
                  <a:pt x="35589" y="10652"/>
                </a:lnTo>
                <a:cubicBezTo>
                  <a:pt x="35188" y="10652"/>
                  <a:pt x="34662" y="10778"/>
                  <a:pt x="34236" y="10878"/>
                </a:cubicBezTo>
                <a:lnTo>
                  <a:pt x="34236" y="10652"/>
                </a:lnTo>
                <a:cubicBezTo>
                  <a:pt x="35288" y="10452"/>
                  <a:pt x="36341" y="10251"/>
                  <a:pt x="37369" y="9925"/>
                </a:cubicBezTo>
                <a:cubicBezTo>
                  <a:pt x="37895" y="9299"/>
                  <a:pt x="38421" y="8772"/>
                  <a:pt x="38847" y="8271"/>
                </a:cubicBezTo>
                <a:cubicBezTo>
                  <a:pt x="38421" y="7745"/>
                  <a:pt x="38095" y="7519"/>
                  <a:pt x="37594" y="7519"/>
                </a:cubicBezTo>
                <a:cubicBezTo>
                  <a:pt x="36842" y="7745"/>
                  <a:pt x="36216" y="7845"/>
                  <a:pt x="35489" y="7945"/>
                </a:cubicBezTo>
                <a:cubicBezTo>
                  <a:pt x="35354" y="7997"/>
                  <a:pt x="35206" y="8022"/>
                  <a:pt x="35054" y="8022"/>
                </a:cubicBezTo>
                <a:cubicBezTo>
                  <a:pt x="34612" y="8022"/>
                  <a:pt x="34133" y="7811"/>
                  <a:pt x="33835" y="7419"/>
                </a:cubicBezTo>
                <a:cubicBezTo>
                  <a:pt x="32632" y="7766"/>
                  <a:pt x="31511" y="8378"/>
                  <a:pt x="30298" y="8378"/>
                </a:cubicBezTo>
                <a:cubicBezTo>
                  <a:pt x="30021" y="8378"/>
                  <a:pt x="29738" y="8346"/>
                  <a:pt x="29449" y="8271"/>
                </a:cubicBezTo>
                <a:cubicBezTo>
                  <a:pt x="28697" y="7845"/>
                  <a:pt x="28070" y="7519"/>
                  <a:pt x="27344" y="7219"/>
                </a:cubicBezTo>
                <a:lnTo>
                  <a:pt x="27344" y="6893"/>
                </a:lnTo>
                <a:cubicBezTo>
                  <a:pt x="28693" y="6527"/>
                  <a:pt x="29583" y="5097"/>
                  <a:pt x="31233" y="5097"/>
                </a:cubicBezTo>
                <a:cubicBezTo>
                  <a:pt x="31391" y="5097"/>
                  <a:pt x="31556" y="5110"/>
                  <a:pt x="31730" y="5138"/>
                </a:cubicBezTo>
                <a:cubicBezTo>
                  <a:pt x="31203" y="5539"/>
                  <a:pt x="30902" y="5765"/>
                  <a:pt x="30577" y="6066"/>
                </a:cubicBezTo>
                <a:cubicBezTo>
                  <a:pt x="31003" y="6066"/>
                  <a:pt x="31529" y="6166"/>
                  <a:pt x="32156" y="6392"/>
                </a:cubicBezTo>
                <a:cubicBezTo>
                  <a:pt x="32456" y="5965"/>
                  <a:pt x="32882" y="5539"/>
                  <a:pt x="33308" y="5138"/>
                </a:cubicBezTo>
                <a:cubicBezTo>
                  <a:pt x="32882" y="5138"/>
                  <a:pt x="32582" y="5239"/>
                  <a:pt x="32256" y="5239"/>
                </a:cubicBezTo>
                <a:cubicBezTo>
                  <a:pt x="32256" y="5138"/>
                  <a:pt x="32156" y="5138"/>
                  <a:pt x="32156" y="5013"/>
                </a:cubicBezTo>
                <a:cubicBezTo>
                  <a:pt x="32934" y="4865"/>
                  <a:pt x="33643" y="4593"/>
                  <a:pt x="34385" y="4593"/>
                </a:cubicBezTo>
                <a:cubicBezTo>
                  <a:pt x="34647" y="4593"/>
                  <a:pt x="34914" y="4627"/>
                  <a:pt x="35188" y="4712"/>
                </a:cubicBezTo>
                <a:lnTo>
                  <a:pt x="35715" y="4712"/>
                </a:lnTo>
                <a:cubicBezTo>
                  <a:pt x="36842" y="3760"/>
                  <a:pt x="37594" y="2632"/>
                  <a:pt x="37995" y="1153"/>
                </a:cubicBezTo>
                <a:cubicBezTo>
                  <a:pt x="37774" y="988"/>
                  <a:pt x="37546" y="913"/>
                  <a:pt x="37298" y="913"/>
                </a:cubicBezTo>
                <a:cubicBezTo>
                  <a:pt x="37095" y="913"/>
                  <a:pt x="36878" y="963"/>
                  <a:pt x="36642" y="1053"/>
                </a:cubicBezTo>
                <a:cubicBezTo>
                  <a:pt x="35815" y="1379"/>
                  <a:pt x="34963" y="1579"/>
                  <a:pt x="34035" y="1880"/>
                </a:cubicBezTo>
                <a:cubicBezTo>
                  <a:pt x="34461" y="1479"/>
                  <a:pt x="34762" y="1254"/>
                  <a:pt x="34963" y="1053"/>
                </a:cubicBezTo>
                <a:cubicBezTo>
                  <a:pt x="34562" y="627"/>
                  <a:pt x="34236" y="326"/>
                  <a:pt x="33935"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0" name="Google Shape;220;p21"/>
          <p:cNvGrpSpPr/>
          <p:nvPr/>
        </p:nvGrpSpPr>
        <p:grpSpPr>
          <a:xfrm rot="10800000">
            <a:off x="8295288" y="4399388"/>
            <a:ext cx="304056" cy="249939"/>
            <a:chOff x="3496102" y="1562976"/>
            <a:chExt cx="350902" cy="288447"/>
          </a:xfrm>
        </p:grpSpPr>
        <p:sp>
          <p:nvSpPr>
            <p:cNvPr id="221" name="Google Shape;221;p21"/>
            <p:cNvSpPr/>
            <p:nvPr/>
          </p:nvSpPr>
          <p:spPr>
            <a:xfrm>
              <a:off x="3843103" y="1635561"/>
              <a:ext cx="3901" cy="3901"/>
            </a:xfrm>
            <a:custGeom>
              <a:rect b="b" l="l" r="r" t="t"/>
              <a:pathLst>
                <a:path extrusionOk="0" h="202" w="202">
                  <a:moveTo>
                    <a:pt x="201" y="1"/>
                  </a:moveTo>
                  <a:cubicBezTo>
                    <a:pt x="101" y="101"/>
                    <a:pt x="101" y="101"/>
                    <a:pt x="1" y="101"/>
                  </a:cubicBezTo>
                  <a:cubicBezTo>
                    <a:pt x="1" y="201"/>
                    <a:pt x="1" y="201"/>
                    <a:pt x="101" y="201"/>
                  </a:cubicBezTo>
                  <a:lnTo>
                    <a:pt x="201" y="101"/>
                  </a:lnTo>
                  <a:lnTo>
                    <a:pt x="20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1"/>
            <p:cNvSpPr/>
            <p:nvPr/>
          </p:nvSpPr>
          <p:spPr>
            <a:xfrm>
              <a:off x="3502404" y="1597328"/>
              <a:ext cx="3901" cy="7763"/>
            </a:xfrm>
            <a:custGeom>
              <a:rect b="b" l="l" r="r" t="t"/>
              <a:pathLst>
                <a:path extrusionOk="0" h="402" w="202">
                  <a:moveTo>
                    <a:pt x="1" y="1"/>
                  </a:moveTo>
                  <a:lnTo>
                    <a:pt x="1" y="101"/>
                  </a:lnTo>
                  <a:cubicBezTo>
                    <a:pt x="1" y="194"/>
                    <a:pt x="88" y="287"/>
                    <a:pt x="180" y="300"/>
                  </a:cubicBezTo>
                  <a:lnTo>
                    <a:pt x="180" y="300"/>
                  </a:lnTo>
                  <a:cubicBezTo>
                    <a:pt x="146" y="198"/>
                    <a:pt x="73" y="73"/>
                    <a:pt x="1" y="1"/>
                  </a:cubicBezTo>
                  <a:close/>
                  <a:moveTo>
                    <a:pt x="180" y="300"/>
                  </a:moveTo>
                  <a:cubicBezTo>
                    <a:pt x="194" y="339"/>
                    <a:pt x="201" y="374"/>
                    <a:pt x="201" y="402"/>
                  </a:cubicBezTo>
                  <a:lnTo>
                    <a:pt x="201" y="301"/>
                  </a:lnTo>
                  <a:cubicBezTo>
                    <a:pt x="194" y="301"/>
                    <a:pt x="187" y="301"/>
                    <a:pt x="180" y="30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1"/>
            <p:cNvSpPr/>
            <p:nvPr/>
          </p:nvSpPr>
          <p:spPr>
            <a:xfrm>
              <a:off x="3629210" y="1687832"/>
              <a:ext cx="6295" cy="1950"/>
            </a:xfrm>
            <a:custGeom>
              <a:rect b="b" l="l" r="r" t="t"/>
              <a:pathLst>
                <a:path extrusionOk="0" h="101" w="326">
                  <a:moveTo>
                    <a:pt x="0" y="0"/>
                  </a:moveTo>
                  <a:cubicBezTo>
                    <a:pt x="100" y="101"/>
                    <a:pt x="201" y="101"/>
                    <a:pt x="326" y="101"/>
                  </a:cubicBezTo>
                  <a:cubicBezTo>
                    <a:pt x="201" y="101"/>
                    <a:pt x="100" y="0"/>
                    <a:pt x="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1"/>
            <p:cNvSpPr/>
            <p:nvPr/>
          </p:nvSpPr>
          <p:spPr>
            <a:xfrm>
              <a:off x="3649524" y="1712027"/>
              <a:ext cx="3901" cy="1950"/>
            </a:xfrm>
            <a:custGeom>
              <a:rect b="b" l="l" r="r" t="t"/>
              <a:pathLst>
                <a:path extrusionOk="0" h="101" w="202">
                  <a:moveTo>
                    <a:pt x="101" y="0"/>
                  </a:moveTo>
                  <a:lnTo>
                    <a:pt x="1" y="101"/>
                  </a:lnTo>
                  <a:lnTo>
                    <a:pt x="201" y="101"/>
                  </a:lnTo>
                  <a:cubicBezTo>
                    <a:pt x="201" y="0"/>
                    <a:pt x="201" y="0"/>
                    <a:pt x="10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1"/>
            <p:cNvSpPr/>
            <p:nvPr/>
          </p:nvSpPr>
          <p:spPr>
            <a:xfrm>
              <a:off x="3496109" y="1578945"/>
              <a:ext cx="19" cy="1950"/>
            </a:xfrm>
            <a:custGeom>
              <a:rect b="b" l="l" r="r" t="t"/>
              <a:pathLst>
                <a:path extrusionOk="0" h="101" w="1">
                  <a:moveTo>
                    <a:pt x="1" y="100"/>
                  </a:moveTo>
                  <a:lnTo>
                    <a:pt x="1" y="100"/>
                  </a:lnTo>
                  <a:lnTo>
                    <a:pt x="1" y="0"/>
                  </a:lnTo>
                  <a:lnTo>
                    <a:pt x="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1"/>
            <p:cNvSpPr/>
            <p:nvPr/>
          </p:nvSpPr>
          <p:spPr>
            <a:xfrm>
              <a:off x="3635486" y="1688913"/>
              <a:ext cx="1970" cy="869"/>
            </a:xfrm>
            <a:custGeom>
              <a:rect b="b" l="l" r="r" t="t"/>
              <a:pathLst>
                <a:path extrusionOk="0" h="45" w="102">
                  <a:moveTo>
                    <a:pt x="98" y="0"/>
                  </a:moveTo>
                  <a:cubicBezTo>
                    <a:pt x="90" y="0"/>
                    <a:pt x="68" y="45"/>
                    <a:pt x="1" y="45"/>
                  </a:cubicBezTo>
                  <a:lnTo>
                    <a:pt x="101" y="45"/>
                  </a:lnTo>
                  <a:cubicBezTo>
                    <a:pt x="101" y="11"/>
                    <a:pt x="101" y="0"/>
                    <a:pt x="9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1"/>
            <p:cNvSpPr/>
            <p:nvPr/>
          </p:nvSpPr>
          <p:spPr>
            <a:xfrm>
              <a:off x="3671788" y="1667982"/>
              <a:ext cx="1950" cy="1950"/>
            </a:xfrm>
            <a:custGeom>
              <a:rect b="b" l="l" r="r" t="t"/>
              <a:pathLst>
                <a:path extrusionOk="0" h="101" w="101">
                  <a:moveTo>
                    <a:pt x="1" y="101"/>
                  </a:moveTo>
                  <a:cubicBezTo>
                    <a:pt x="1" y="101"/>
                    <a:pt x="1" y="1"/>
                    <a:pt x="101" y="1"/>
                  </a:cubicBezTo>
                  <a:cubicBezTo>
                    <a:pt x="1" y="1"/>
                    <a:pt x="1" y="101"/>
                    <a:pt x="1" y="10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1"/>
            <p:cNvSpPr/>
            <p:nvPr/>
          </p:nvSpPr>
          <p:spPr>
            <a:xfrm>
              <a:off x="3687757" y="1722184"/>
              <a:ext cx="19" cy="19"/>
            </a:xfrm>
            <a:custGeom>
              <a:rect b="b" l="l" r="r" t="t"/>
              <a:pathLst>
                <a:path extrusionOk="0" h="1" w="1">
                  <a:moveTo>
                    <a:pt x="1" y="1"/>
                  </a:move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1"/>
            <p:cNvSpPr/>
            <p:nvPr/>
          </p:nvSpPr>
          <p:spPr>
            <a:xfrm>
              <a:off x="3687757" y="1722184"/>
              <a:ext cx="19" cy="19"/>
            </a:xfrm>
            <a:custGeom>
              <a:rect b="b" l="l" r="r" t="t"/>
              <a:pathLst>
                <a:path extrusionOk="0" h="1" w="1">
                  <a:moveTo>
                    <a:pt x="1" y="1"/>
                  </a:move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1"/>
            <p:cNvSpPr/>
            <p:nvPr/>
          </p:nvSpPr>
          <p:spPr>
            <a:xfrm>
              <a:off x="3526599" y="1645718"/>
              <a:ext cx="19" cy="1970"/>
            </a:xfrm>
            <a:custGeom>
              <a:rect b="b" l="l" r="r" t="t"/>
              <a:pathLst>
                <a:path extrusionOk="0" h="102" w="1">
                  <a:moveTo>
                    <a:pt x="1" y="101"/>
                  </a:moveTo>
                  <a:lnTo>
                    <a:pt x="1" y="101"/>
                  </a:ln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1"/>
            <p:cNvSpPr/>
            <p:nvPr/>
          </p:nvSpPr>
          <p:spPr>
            <a:xfrm>
              <a:off x="3556606" y="1677656"/>
              <a:ext cx="19" cy="19"/>
            </a:xfrm>
            <a:custGeom>
              <a:rect b="b" l="l" r="r" t="t"/>
              <a:pathLst>
                <a:path extrusionOk="0" h="1" w="1">
                  <a:moveTo>
                    <a:pt x="1" y="1"/>
                  </a:move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1"/>
            <p:cNvSpPr/>
            <p:nvPr/>
          </p:nvSpPr>
          <p:spPr>
            <a:xfrm>
              <a:off x="3496102" y="1694413"/>
              <a:ext cx="19" cy="19"/>
            </a:xfrm>
            <a:custGeom>
              <a:rect b="b" l="l" r="r" t="t"/>
              <a:pathLst>
                <a:path extrusionOk="0" h="1" w="1">
                  <a:moveTo>
                    <a:pt x="0" y="1"/>
                  </a:move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1"/>
            <p:cNvSpPr/>
            <p:nvPr/>
          </p:nvSpPr>
          <p:spPr>
            <a:xfrm>
              <a:off x="3576939" y="1677656"/>
              <a:ext cx="19" cy="19"/>
            </a:xfrm>
            <a:custGeom>
              <a:rect b="b" l="l" r="r" t="t"/>
              <a:pathLst>
                <a:path extrusionOk="0" h="1" w="1">
                  <a:moveTo>
                    <a:pt x="0" y="1"/>
                  </a:moveTo>
                  <a:lnTo>
                    <a:pt x="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1"/>
            <p:cNvSpPr/>
            <p:nvPr/>
          </p:nvSpPr>
          <p:spPr>
            <a:xfrm>
              <a:off x="3754066" y="1603333"/>
              <a:ext cx="34372" cy="38060"/>
            </a:xfrm>
            <a:custGeom>
              <a:rect b="b" l="l" r="r" t="t"/>
              <a:pathLst>
                <a:path extrusionOk="0" h="1971" w="1780">
                  <a:moveTo>
                    <a:pt x="899" y="1"/>
                  </a:moveTo>
                  <a:cubicBezTo>
                    <a:pt x="500" y="1"/>
                    <a:pt x="258" y="379"/>
                    <a:pt x="0" y="617"/>
                  </a:cubicBezTo>
                  <a:cubicBezTo>
                    <a:pt x="126" y="1870"/>
                    <a:pt x="226" y="1970"/>
                    <a:pt x="953" y="1970"/>
                  </a:cubicBezTo>
                  <a:cubicBezTo>
                    <a:pt x="1053" y="1770"/>
                    <a:pt x="1153" y="1670"/>
                    <a:pt x="1379" y="1344"/>
                  </a:cubicBezTo>
                  <a:cubicBezTo>
                    <a:pt x="1479" y="943"/>
                    <a:pt x="1780" y="416"/>
                    <a:pt x="1254" y="91"/>
                  </a:cubicBezTo>
                  <a:cubicBezTo>
                    <a:pt x="1122" y="27"/>
                    <a:pt x="1005" y="1"/>
                    <a:pt x="89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1"/>
            <p:cNvSpPr/>
            <p:nvPr/>
          </p:nvSpPr>
          <p:spPr>
            <a:xfrm>
              <a:off x="3556606" y="1623454"/>
              <a:ext cx="32441" cy="42134"/>
            </a:xfrm>
            <a:custGeom>
              <a:rect b="b" l="l" r="r" t="t"/>
              <a:pathLst>
                <a:path extrusionOk="0" h="2182" w="1680">
                  <a:moveTo>
                    <a:pt x="1154" y="1"/>
                  </a:moveTo>
                  <a:cubicBezTo>
                    <a:pt x="828" y="201"/>
                    <a:pt x="427" y="427"/>
                    <a:pt x="1" y="628"/>
                  </a:cubicBezTo>
                  <a:cubicBezTo>
                    <a:pt x="101" y="1354"/>
                    <a:pt x="101" y="1981"/>
                    <a:pt x="953" y="2181"/>
                  </a:cubicBezTo>
                  <a:cubicBezTo>
                    <a:pt x="1154" y="1981"/>
                    <a:pt x="1354" y="1680"/>
                    <a:pt x="1580" y="1555"/>
                  </a:cubicBezTo>
                  <a:cubicBezTo>
                    <a:pt x="1680" y="928"/>
                    <a:pt x="1580" y="527"/>
                    <a:pt x="115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1"/>
            <p:cNvSpPr/>
            <p:nvPr/>
          </p:nvSpPr>
          <p:spPr>
            <a:xfrm>
              <a:off x="3620985" y="1622199"/>
              <a:ext cx="32441" cy="37577"/>
            </a:xfrm>
            <a:custGeom>
              <a:rect b="b" l="l" r="r" t="t"/>
              <a:pathLst>
                <a:path extrusionOk="0" h="1946" w="1680">
                  <a:moveTo>
                    <a:pt x="1026" y="0"/>
                  </a:moveTo>
                  <a:cubicBezTo>
                    <a:pt x="834" y="0"/>
                    <a:pt x="617" y="49"/>
                    <a:pt x="426" y="166"/>
                  </a:cubicBezTo>
                  <a:cubicBezTo>
                    <a:pt x="0" y="492"/>
                    <a:pt x="226" y="1520"/>
                    <a:pt x="1053" y="1946"/>
                  </a:cubicBezTo>
                  <a:cubicBezTo>
                    <a:pt x="1153" y="1745"/>
                    <a:pt x="1253" y="1520"/>
                    <a:pt x="1479" y="1319"/>
                  </a:cubicBezTo>
                  <a:cubicBezTo>
                    <a:pt x="1679" y="993"/>
                    <a:pt x="1679" y="266"/>
                    <a:pt x="1379" y="66"/>
                  </a:cubicBezTo>
                  <a:cubicBezTo>
                    <a:pt x="1285" y="24"/>
                    <a:pt x="1162" y="0"/>
                    <a:pt x="102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1"/>
            <p:cNvSpPr/>
            <p:nvPr/>
          </p:nvSpPr>
          <p:spPr>
            <a:xfrm>
              <a:off x="3629210" y="1754604"/>
              <a:ext cx="32441" cy="36322"/>
            </a:xfrm>
            <a:custGeom>
              <a:rect b="b" l="l" r="r" t="t"/>
              <a:pathLst>
                <a:path extrusionOk="0" h="1881" w="1680">
                  <a:moveTo>
                    <a:pt x="1253" y="1"/>
                  </a:moveTo>
                  <a:cubicBezTo>
                    <a:pt x="827" y="101"/>
                    <a:pt x="526" y="201"/>
                    <a:pt x="201" y="302"/>
                  </a:cubicBezTo>
                  <a:cubicBezTo>
                    <a:pt x="326" y="928"/>
                    <a:pt x="0" y="1555"/>
                    <a:pt x="827" y="1881"/>
                  </a:cubicBezTo>
                  <a:cubicBezTo>
                    <a:pt x="1354" y="1555"/>
                    <a:pt x="1679" y="1254"/>
                    <a:pt x="1579" y="527"/>
                  </a:cubicBezTo>
                  <a:cubicBezTo>
                    <a:pt x="1579" y="402"/>
                    <a:pt x="1354" y="302"/>
                    <a:pt x="12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1"/>
            <p:cNvSpPr/>
            <p:nvPr/>
          </p:nvSpPr>
          <p:spPr>
            <a:xfrm>
              <a:off x="3699864" y="1736222"/>
              <a:ext cx="32441" cy="36322"/>
            </a:xfrm>
            <a:custGeom>
              <a:rect b="b" l="l" r="r" t="t"/>
              <a:pathLst>
                <a:path extrusionOk="0" h="1881" w="1680">
                  <a:moveTo>
                    <a:pt x="1053" y="1"/>
                  </a:moveTo>
                  <a:cubicBezTo>
                    <a:pt x="827" y="101"/>
                    <a:pt x="527" y="226"/>
                    <a:pt x="201" y="326"/>
                  </a:cubicBezTo>
                  <a:cubicBezTo>
                    <a:pt x="201" y="853"/>
                    <a:pt x="0" y="1479"/>
                    <a:pt x="527" y="1880"/>
                  </a:cubicBezTo>
                  <a:cubicBezTo>
                    <a:pt x="1053" y="1780"/>
                    <a:pt x="1354" y="1354"/>
                    <a:pt x="1454" y="953"/>
                  </a:cubicBezTo>
                  <a:cubicBezTo>
                    <a:pt x="1680" y="527"/>
                    <a:pt x="1454" y="326"/>
                    <a:pt x="10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1"/>
            <p:cNvSpPr/>
            <p:nvPr/>
          </p:nvSpPr>
          <p:spPr>
            <a:xfrm>
              <a:off x="3725990" y="1667653"/>
              <a:ext cx="28096" cy="34237"/>
            </a:xfrm>
            <a:custGeom>
              <a:rect b="b" l="l" r="r" t="t"/>
              <a:pathLst>
                <a:path extrusionOk="0" h="1773" w="1455">
                  <a:moveTo>
                    <a:pt x="833" y="1"/>
                  </a:moveTo>
                  <a:cubicBezTo>
                    <a:pt x="473" y="1"/>
                    <a:pt x="244" y="295"/>
                    <a:pt x="1" y="519"/>
                  </a:cubicBezTo>
                  <a:cubicBezTo>
                    <a:pt x="1" y="1471"/>
                    <a:pt x="1" y="1471"/>
                    <a:pt x="427" y="1772"/>
                  </a:cubicBezTo>
                  <a:cubicBezTo>
                    <a:pt x="1254" y="1471"/>
                    <a:pt x="1454" y="1045"/>
                    <a:pt x="1254" y="118"/>
                  </a:cubicBezTo>
                  <a:cubicBezTo>
                    <a:pt x="1094" y="35"/>
                    <a:pt x="956" y="1"/>
                    <a:pt x="83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1"/>
            <p:cNvSpPr/>
            <p:nvPr/>
          </p:nvSpPr>
          <p:spPr>
            <a:xfrm>
              <a:off x="3575008" y="1768739"/>
              <a:ext cx="30027" cy="32190"/>
            </a:xfrm>
            <a:custGeom>
              <a:rect b="b" l="l" r="r" t="t"/>
              <a:pathLst>
                <a:path extrusionOk="0" h="1667" w="1555">
                  <a:moveTo>
                    <a:pt x="782" y="0"/>
                  </a:moveTo>
                  <a:cubicBezTo>
                    <a:pt x="531" y="0"/>
                    <a:pt x="296" y="152"/>
                    <a:pt x="0" y="522"/>
                  </a:cubicBezTo>
                  <a:cubicBezTo>
                    <a:pt x="0" y="723"/>
                    <a:pt x="100" y="923"/>
                    <a:pt x="100" y="1149"/>
                  </a:cubicBezTo>
                  <a:lnTo>
                    <a:pt x="100" y="1249"/>
                  </a:lnTo>
                  <a:cubicBezTo>
                    <a:pt x="231" y="1528"/>
                    <a:pt x="416" y="1667"/>
                    <a:pt x="612" y="1667"/>
                  </a:cubicBezTo>
                  <a:cubicBezTo>
                    <a:pt x="716" y="1667"/>
                    <a:pt x="823" y="1628"/>
                    <a:pt x="927" y="1550"/>
                  </a:cubicBezTo>
                  <a:cubicBezTo>
                    <a:pt x="1454" y="1249"/>
                    <a:pt x="1554" y="823"/>
                    <a:pt x="1354" y="196"/>
                  </a:cubicBezTo>
                  <a:cubicBezTo>
                    <a:pt x="1138" y="73"/>
                    <a:pt x="956" y="0"/>
                    <a:pt x="78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1"/>
            <p:cNvSpPr/>
            <p:nvPr/>
          </p:nvSpPr>
          <p:spPr>
            <a:xfrm>
              <a:off x="3604034" y="1690002"/>
              <a:ext cx="28096" cy="34372"/>
            </a:xfrm>
            <a:custGeom>
              <a:rect b="b" l="l" r="r" t="t"/>
              <a:pathLst>
                <a:path extrusionOk="0" h="1780" w="1455">
                  <a:moveTo>
                    <a:pt x="1254" y="0"/>
                  </a:moveTo>
                  <a:cubicBezTo>
                    <a:pt x="627" y="0"/>
                    <a:pt x="301" y="100"/>
                    <a:pt x="1" y="526"/>
                  </a:cubicBezTo>
                  <a:cubicBezTo>
                    <a:pt x="201" y="927"/>
                    <a:pt x="101" y="1554"/>
                    <a:pt x="727" y="1780"/>
                  </a:cubicBezTo>
                  <a:cubicBezTo>
                    <a:pt x="1254" y="1454"/>
                    <a:pt x="1354" y="1028"/>
                    <a:pt x="1454" y="526"/>
                  </a:cubicBezTo>
                  <a:cubicBezTo>
                    <a:pt x="1454" y="401"/>
                    <a:pt x="1354" y="301"/>
                    <a:pt x="1354" y="201"/>
                  </a:cubicBezTo>
                  <a:cubicBezTo>
                    <a:pt x="1354" y="201"/>
                    <a:pt x="1254" y="100"/>
                    <a:pt x="125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1"/>
            <p:cNvSpPr/>
            <p:nvPr/>
          </p:nvSpPr>
          <p:spPr>
            <a:xfrm>
              <a:off x="3740028" y="1790907"/>
              <a:ext cx="34372" cy="28849"/>
            </a:xfrm>
            <a:custGeom>
              <a:rect b="b" l="l" r="r" t="t"/>
              <a:pathLst>
                <a:path extrusionOk="0" h="1494" w="1780">
                  <a:moveTo>
                    <a:pt x="527" y="1"/>
                  </a:moveTo>
                  <a:cubicBezTo>
                    <a:pt x="427" y="101"/>
                    <a:pt x="226" y="301"/>
                    <a:pt x="1" y="402"/>
                  </a:cubicBezTo>
                  <a:cubicBezTo>
                    <a:pt x="101" y="728"/>
                    <a:pt x="226" y="1028"/>
                    <a:pt x="226" y="1354"/>
                  </a:cubicBezTo>
                  <a:cubicBezTo>
                    <a:pt x="451" y="1444"/>
                    <a:pt x="641" y="1494"/>
                    <a:pt x="809" y="1494"/>
                  </a:cubicBezTo>
                  <a:cubicBezTo>
                    <a:pt x="1015" y="1494"/>
                    <a:pt x="1188" y="1419"/>
                    <a:pt x="1354" y="1254"/>
                  </a:cubicBezTo>
                  <a:cubicBezTo>
                    <a:pt x="1680" y="928"/>
                    <a:pt x="1780" y="627"/>
                    <a:pt x="1479" y="101"/>
                  </a:cubicBezTo>
                  <a:cubicBezTo>
                    <a:pt x="1254" y="101"/>
                    <a:pt x="953" y="1"/>
                    <a:pt x="52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1"/>
            <p:cNvSpPr/>
            <p:nvPr/>
          </p:nvSpPr>
          <p:spPr>
            <a:xfrm>
              <a:off x="3772449" y="1716391"/>
              <a:ext cx="30027" cy="31958"/>
            </a:xfrm>
            <a:custGeom>
              <a:rect b="b" l="l" r="r" t="t"/>
              <a:pathLst>
                <a:path extrusionOk="0" h="1655" w="1555">
                  <a:moveTo>
                    <a:pt x="527" y="0"/>
                  </a:moveTo>
                  <a:cubicBezTo>
                    <a:pt x="427" y="201"/>
                    <a:pt x="201" y="401"/>
                    <a:pt x="1" y="627"/>
                  </a:cubicBezTo>
                  <a:cubicBezTo>
                    <a:pt x="101" y="1128"/>
                    <a:pt x="201" y="1554"/>
                    <a:pt x="828" y="1654"/>
                  </a:cubicBezTo>
                  <a:cubicBezTo>
                    <a:pt x="1053" y="1353"/>
                    <a:pt x="1354" y="1028"/>
                    <a:pt x="1555" y="827"/>
                  </a:cubicBezTo>
                  <a:cubicBezTo>
                    <a:pt x="1354" y="100"/>
                    <a:pt x="1354" y="0"/>
                    <a:pt x="52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1"/>
            <p:cNvSpPr/>
            <p:nvPr/>
          </p:nvSpPr>
          <p:spPr>
            <a:xfrm>
              <a:off x="3665493" y="1562976"/>
              <a:ext cx="28096" cy="32441"/>
            </a:xfrm>
            <a:custGeom>
              <a:rect b="b" l="l" r="r" t="t"/>
              <a:pathLst>
                <a:path extrusionOk="0" h="1680" w="1455">
                  <a:moveTo>
                    <a:pt x="627" y="0"/>
                  </a:moveTo>
                  <a:cubicBezTo>
                    <a:pt x="327" y="0"/>
                    <a:pt x="1" y="301"/>
                    <a:pt x="101" y="827"/>
                  </a:cubicBezTo>
                  <a:cubicBezTo>
                    <a:pt x="101" y="1153"/>
                    <a:pt x="201" y="1554"/>
                    <a:pt x="728" y="1679"/>
                  </a:cubicBezTo>
                  <a:cubicBezTo>
                    <a:pt x="953" y="1554"/>
                    <a:pt x="1054" y="1454"/>
                    <a:pt x="1254" y="1253"/>
                  </a:cubicBezTo>
                  <a:cubicBezTo>
                    <a:pt x="1254" y="1153"/>
                    <a:pt x="1354" y="927"/>
                    <a:pt x="1354" y="827"/>
                  </a:cubicBezTo>
                  <a:cubicBezTo>
                    <a:pt x="1455" y="426"/>
                    <a:pt x="1054" y="0"/>
                    <a:pt x="62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1"/>
            <p:cNvSpPr/>
            <p:nvPr/>
          </p:nvSpPr>
          <p:spPr>
            <a:xfrm>
              <a:off x="3661631" y="1679722"/>
              <a:ext cx="30027" cy="30394"/>
            </a:xfrm>
            <a:custGeom>
              <a:rect b="b" l="l" r="r" t="t"/>
              <a:pathLst>
                <a:path extrusionOk="0" h="1574" w="1555">
                  <a:moveTo>
                    <a:pt x="702" y="1"/>
                  </a:moveTo>
                  <a:cubicBezTo>
                    <a:pt x="520" y="1"/>
                    <a:pt x="364" y="107"/>
                    <a:pt x="101" y="320"/>
                  </a:cubicBezTo>
                  <a:cubicBezTo>
                    <a:pt x="0" y="846"/>
                    <a:pt x="301" y="1272"/>
                    <a:pt x="627" y="1573"/>
                  </a:cubicBezTo>
                  <a:cubicBezTo>
                    <a:pt x="1354" y="1373"/>
                    <a:pt x="1554" y="1047"/>
                    <a:pt x="1454" y="320"/>
                  </a:cubicBezTo>
                  <a:cubicBezTo>
                    <a:pt x="1091" y="107"/>
                    <a:pt x="884" y="1"/>
                    <a:pt x="70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1"/>
            <p:cNvSpPr/>
            <p:nvPr/>
          </p:nvSpPr>
          <p:spPr>
            <a:xfrm>
              <a:off x="3691638" y="1615228"/>
              <a:ext cx="30510" cy="34391"/>
            </a:xfrm>
            <a:custGeom>
              <a:rect b="b" l="l" r="r" t="t"/>
              <a:pathLst>
                <a:path extrusionOk="0" h="1781" w="1580">
                  <a:moveTo>
                    <a:pt x="953" y="1"/>
                  </a:moveTo>
                  <a:lnTo>
                    <a:pt x="953" y="1"/>
                  </a:lnTo>
                  <a:cubicBezTo>
                    <a:pt x="627" y="101"/>
                    <a:pt x="326" y="226"/>
                    <a:pt x="101" y="327"/>
                  </a:cubicBezTo>
                  <a:cubicBezTo>
                    <a:pt x="0" y="1254"/>
                    <a:pt x="0" y="1480"/>
                    <a:pt x="527" y="1780"/>
                  </a:cubicBezTo>
                  <a:cubicBezTo>
                    <a:pt x="1479" y="1154"/>
                    <a:pt x="1579" y="627"/>
                    <a:pt x="9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1"/>
            <p:cNvSpPr/>
            <p:nvPr/>
          </p:nvSpPr>
          <p:spPr>
            <a:xfrm>
              <a:off x="3677600" y="1813170"/>
              <a:ext cx="30510" cy="28096"/>
            </a:xfrm>
            <a:custGeom>
              <a:rect b="b" l="l" r="r" t="t"/>
              <a:pathLst>
                <a:path extrusionOk="0" h="1455" w="1580">
                  <a:moveTo>
                    <a:pt x="1053" y="1"/>
                  </a:moveTo>
                  <a:cubicBezTo>
                    <a:pt x="727" y="101"/>
                    <a:pt x="527" y="101"/>
                    <a:pt x="326" y="101"/>
                  </a:cubicBezTo>
                  <a:cubicBezTo>
                    <a:pt x="201" y="201"/>
                    <a:pt x="101" y="402"/>
                    <a:pt x="0" y="502"/>
                  </a:cubicBezTo>
                  <a:cubicBezTo>
                    <a:pt x="201" y="928"/>
                    <a:pt x="201" y="1354"/>
                    <a:pt x="828" y="1454"/>
                  </a:cubicBezTo>
                  <a:cubicBezTo>
                    <a:pt x="1053" y="1254"/>
                    <a:pt x="1254" y="928"/>
                    <a:pt x="1579" y="627"/>
                  </a:cubicBezTo>
                  <a:cubicBezTo>
                    <a:pt x="1354" y="402"/>
                    <a:pt x="1153" y="201"/>
                    <a:pt x="10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1"/>
            <p:cNvSpPr/>
            <p:nvPr/>
          </p:nvSpPr>
          <p:spPr>
            <a:xfrm>
              <a:off x="3589027" y="1582402"/>
              <a:ext cx="28096" cy="25103"/>
            </a:xfrm>
            <a:custGeom>
              <a:rect b="b" l="l" r="r" t="t"/>
              <a:pathLst>
                <a:path extrusionOk="0" h="1300" w="1455">
                  <a:moveTo>
                    <a:pt x="704" y="0"/>
                  </a:moveTo>
                  <a:cubicBezTo>
                    <a:pt x="283" y="0"/>
                    <a:pt x="227" y="146"/>
                    <a:pt x="1" y="448"/>
                  </a:cubicBezTo>
                  <a:cubicBezTo>
                    <a:pt x="302" y="1300"/>
                    <a:pt x="302" y="1300"/>
                    <a:pt x="928" y="1300"/>
                  </a:cubicBezTo>
                  <a:cubicBezTo>
                    <a:pt x="1029" y="1175"/>
                    <a:pt x="1154" y="1074"/>
                    <a:pt x="1455" y="874"/>
                  </a:cubicBezTo>
                  <a:cubicBezTo>
                    <a:pt x="1354" y="548"/>
                    <a:pt x="1354" y="247"/>
                    <a:pt x="1254" y="47"/>
                  </a:cubicBezTo>
                  <a:cubicBezTo>
                    <a:pt x="1019" y="16"/>
                    <a:pt x="842" y="0"/>
                    <a:pt x="70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1"/>
            <p:cNvSpPr/>
            <p:nvPr/>
          </p:nvSpPr>
          <p:spPr>
            <a:xfrm>
              <a:off x="3724059" y="1562976"/>
              <a:ext cx="26146" cy="28077"/>
            </a:xfrm>
            <a:custGeom>
              <a:rect b="b" l="l" r="r" t="t"/>
              <a:pathLst>
                <a:path extrusionOk="0" h="1454" w="1354">
                  <a:moveTo>
                    <a:pt x="1153" y="0"/>
                  </a:moveTo>
                  <a:cubicBezTo>
                    <a:pt x="727" y="0"/>
                    <a:pt x="527" y="100"/>
                    <a:pt x="201" y="100"/>
                  </a:cubicBezTo>
                  <a:cubicBezTo>
                    <a:pt x="0" y="927"/>
                    <a:pt x="101" y="1253"/>
                    <a:pt x="727" y="1454"/>
                  </a:cubicBezTo>
                  <a:cubicBezTo>
                    <a:pt x="928" y="1253"/>
                    <a:pt x="1153" y="1153"/>
                    <a:pt x="1354" y="927"/>
                  </a:cubicBezTo>
                  <a:cubicBezTo>
                    <a:pt x="1254" y="627"/>
                    <a:pt x="1254" y="301"/>
                    <a:pt x="115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1"/>
            <p:cNvSpPr/>
            <p:nvPr/>
          </p:nvSpPr>
          <p:spPr>
            <a:xfrm>
              <a:off x="3627260" y="1826127"/>
              <a:ext cx="24234" cy="25296"/>
            </a:xfrm>
            <a:custGeom>
              <a:rect b="b" l="l" r="r" t="t"/>
              <a:pathLst>
                <a:path extrusionOk="0" h="1310" w="1255">
                  <a:moveTo>
                    <a:pt x="732" y="1"/>
                  </a:moveTo>
                  <a:cubicBezTo>
                    <a:pt x="458" y="1"/>
                    <a:pt x="201" y="90"/>
                    <a:pt x="1" y="357"/>
                  </a:cubicBezTo>
                  <a:cubicBezTo>
                    <a:pt x="1" y="783"/>
                    <a:pt x="1" y="1084"/>
                    <a:pt x="527" y="1310"/>
                  </a:cubicBezTo>
                  <a:cubicBezTo>
                    <a:pt x="1154" y="883"/>
                    <a:pt x="1254" y="683"/>
                    <a:pt x="1154" y="56"/>
                  </a:cubicBezTo>
                  <a:cubicBezTo>
                    <a:pt x="1012" y="23"/>
                    <a:pt x="870" y="1"/>
                    <a:pt x="73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8B70"/>
        </a:solidFill>
      </p:bgPr>
    </p:bg>
    <p:spTree>
      <p:nvGrpSpPr>
        <p:cNvPr id="1200" name="Shape 1200"/>
        <p:cNvGrpSpPr/>
        <p:nvPr/>
      </p:nvGrpSpPr>
      <p:grpSpPr>
        <a:xfrm>
          <a:off x="0" y="0"/>
          <a:ext cx="0" cy="0"/>
          <a:chOff x="0" y="0"/>
          <a:chExt cx="0" cy="0"/>
        </a:xfrm>
      </p:grpSpPr>
      <p:sp>
        <p:nvSpPr>
          <p:cNvPr id="1201" name="Google Shape;1201;p39"/>
          <p:cNvSpPr txBox="1"/>
          <p:nvPr>
            <p:ph type="ctrTitle"/>
          </p:nvPr>
        </p:nvSpPr>
        <p:spPr>
          <a:xfrm>
            <a:off x="2124375" y="366575"/>
            <a:ext cx="4895400" cy="94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PLAYGROUND ICONS</a:t>
            </a:r>
            <a:endParaRPr/>
          </a:p>
        </p:txBody>
      </p:sp>
      <p:grpSp>
        <p:nvGrpSpPr>
          <p:cNvPr id="1202" name="Google Shape;1202;p39"/>
          <p:cNvGrpSpPr/>
          <p:nvPr/>
        </p:nvGrpSpPr>
        <p:grpSpPr>
          <a:xfrm>
            <a:off x="4064152" y="4096604"/>
            <a:ext cx="364953" cy="365132"/>
            <a:chOff x="4064152" y="4096604"/>
            <a:chExt cx="364953" cy="365132"/>
          </a:xfrm>
        </p:grpSpPr>
        <p:sp>
          <p:nvSpPr>
            <p:cNvPr id="1203" name="Google Shape;1203;p39"/>
            <p:cNvSpPr/>
            <p:nvPr/>
          </p:nvSpPr>
          <p:spPr>
            <a:xfrm>
              <a:off x="4064152" y="4096604"/>
              <a:ext cx="364953" cy="365132"/>
            </a:xfrm>
            <a:custGeom>
              <a:rect b="b" l="l" r="r" t="t"/>
              <a:pathLst>
                <a:path extrusionOk="0" h="14256" w="14249">
                  <a:moveTo>
                    <a:pt x="9891" y="427"/>
                  </a:moveTo>
                  <a:cubicBezTo>
                    <a:pt x="10153" y="427"/>
                    <a:pt x="10366" y="640"/>
                    <a:pt x="10366" y="908"/>
                  </a:cubicBezTo>
                  <a:lnTo>
                    <a:pt x="10366" y="6434"/>
                  </a:lnTo>
                  <a:cubicBezTo>
                    <a:pt x="10366" y="6695"/>
                    <a:pt x="10153" y="6908"/>
                    <a:pt x="9891" y="6908"/>
                  </a:cubicBezTo>
                  <a:lnTo>
                    <a:pt x="4365" y="6908"/>
                  </a:lnTo>
                  <a:cubicBezTo>
                    <a:pt x="4097" y="6908"/>
                    <a:pt x="3884" y="6695"/>
                    <a:pt x="3884" y="6434"/>
                  </a:cubicBezTo>
                  <a:lnTo>
                    <a:pt x="3884" y="908"/>
                  </a:lnTo>
                  <a:cubicBezTo>
                    <a:pt x="3884" y="640"/>
                    <a:pt x="4097" y="427"/>
                    <a:pt x="4365" y="427"/>
                  </a:cubicBezTo>
                  <a:close/>
                  <a:moveTo>
                    <a:pt x="6441" y="7341"/>
                  </a:moveTo>
                  <a:cubicBezTo>
                    <a:pt x="6702" y="7341"/>
                    <a:pt x="6915" y="7554"/>
                    <a:pt x="6915" y="7815"/>
                  </a:cubicBezTo>
                  <a:lnTo>
                    <a:pt x="6915" y="13348"/>
                  </a:lnTo>
                  <a:cubicBezTo>
                    <a:pt x="6915" y="13609"/>
                    <a:pt x="6702" y="13822"/>
                    <a:pt x="6441" y="13822"/>
                  </a:cubicBezTo>
                  <a:lnTo>
                    <a:pt x="908" y="13822"/>
                  </a:lnTo>
                  <a:cubicBezTo>
                    <a:pt x="647" y="13822"/>
                    <a:pt x="434" y="13609"/>
                    <a:pt x="434" y="13348"/>
                  </a:cubicBezTo>
                  <a:lnTo>
                    <a:pt x="434" y="7815"/>
                  </a:lnTo>
                  <a:cubicBezTo>
                    <a:pt x="434" y="7554"/>
                    <a:pt x="647" y="7341"/>
                    <a:pt x="908" y="7341"/>
                  </a:cubicBezTo>
                  <a:close/>
                  <a:moveTo>
                    <a:pt x="13349" y="7341"/>
                  </a:moveTo>
                  <a:cubicBezTo>
                    <a:pt x="13617" y="7341"/>
                    <a:pt x="13823" y="7554"/>
                    <a:pt x="13823" y="7815"/>
                  </a:cubicBezTo>
                  <a:lnTo>
                    <a:pt x="13830" y="13348"/>
                  </a:lnTo>
                  <a:cubicBezTo>
                    <a:pt x="13823" y="13609"/>
                    <a:pt x="13617" y="13822"/>
                    <a:pt x="13349" y="13822"/>
                  </a:cubicBezTo>
                  <a:lnTo>
                    <a:pt x="7823" y="13822"/>
                  </a:lnTo>
                  <a:cubicBezTo>
                    <a:pt x="7561" y="13822"/>
                    <a:pt x="7348" y="13609"/>
                    <a:pt x="7348" y="13348"/>
                  </a:cubicBezTo>
                  <a:lnTo>
                    <a:pt x="7348" y="7815"/>
                  </a:lnTo>
                  <a:cubicBezTo>
                    <a:pt x="7348" y="7554"/>
                    <a:pt x="7561" y="7341"/>
                    <a:pt x="7823" y="7341"/>
                  </a:cubicBezTo>
                  <a:close/>
                  <a:moveTo>
                    <a:pt x="4365" y="1"/>
                  </a:moveTo>
                  <a:cubicBezTo>
                    <a:pt x="3864" y="1"/>
                    <a:pt x="3458" y="406"/>
                    <a:pt x="3458" y="908"/>
                  </a:cubicBezTo>
                  <a:lnTo>
                    <a:pt x="3458" y="6434"/>
                  </a:lnTo>
                  <a:cubicBezTo>
                    <a:pt x="3451" y="6606"/>
                    <a:pt x="3499" y="6764"/>
                    <a:pt x="3589" y="6908"/>
                  </a:cubicBezTo>
                  <a:lnTo>
                    <a:pt x="908" y="6908"/>
                  </a:lnTo>
                  <a:cubicBezTo>
                    <a:pt x="406" y="6908"/>
                    <a:pt x="1" y="7313"/>
                    <a:pt x="1" y="7815"/>
                  </a:cubicBezTo>
                  <a:lnTo>
                    <a:pt x="1" y="13348"/>
                  </a:lnTo>
                  <a:cubicBezTo>
                    <a:pt x="1" y="13850"/>
                    <a:pt x="406" y="14255"/>
                    <a:pt x="908" y="14255"/>
                  </a:cubicBezTo>
                  <a:lnTo>
                    <a:pt x="6434" y="14255"/>
                  </a:lnTo>
                  <a:cubicBezTo>
                    <a:pt x="6702" y="14255"/>
                    <a:pt x="6950" y="14138"/>
                    <a:pt x="7122" y="13932"/>
                  </a:cubicBezTo>
                  <a:cubicBezTo>
                    <a:pt x="7293" y="14138"/>
                    <a:pt x="7548" y="14255"/>
                    <a:pt x="7809" y="14255"/>
                  </a:cubicBezTo>
                  <a:lnTo>
                    <a:pt x="13342" y="14255"/>
                  </a:lnTo>
                  <a:cubicBezTo>
                    <a:pt x="13843" y="14255"/>
                    <a:pt x="14249" y="13850"/>
                    <a:pt x="14249" y="13348"/>
                  </a:cubicBezTo>
                  <a:lnTo>
                    <a:pt x="14249" y="7815"/>
                  </a:lnTo>
                  <a:cubicBezTo>
                    <a:pt x="14249" y="7320"/>
                    <a:pt x="13850" y="6915"/>
                    <a:pt x="13349" y="6908"/>
                  </a:cubicBezTo>
                  <a:lnTo>
                    <a:pt x="10668" y="6908"/>
                  </a:lnTo>
                  <a:cubicBezTo>
                    <a:pt x="10757" y="6764"/>
                    <a:pt x="10799" y="6606"/>
                    <a:pt x="10799" y="6434"/>
                  </a:cubicBezTo>
                  <a:lnTo>
                    <a:pt x="10799" y="908"/>
                  </a:lnTo>
                  <a:cubicBezTo>
                    <a:pt x="10799" y="406"/>
                    <a:pt x="10393" y="1"/>
                    <a:pt x="989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9"/>
            <p:cNvSpPr/>
            <p:nvPr/>
          </p:nvSpPr>
          <p:spPr>
            <a:xfrm>
              <a:off x="4204663" y="4144320"/>
              <a:ext cx="84521" cy="87390"/>
            </a:xfrm>
            <a:custGeom>
              <a:rect b="b" l="l" r="r" t="t"/>
              <a:pathLst>
                <a:path extrusionOk="0" h="3412" w="3300">
                  <a:moveTo>
                    <a:pt x="1642" y="715"/>
                  </a:moveTo>
                  <a:lnTo>
                    <a:pt x="2371" y="2282"/>
                  </a:lnTo>
                  <a:lnTo>
                    <a:pt x="921" y="2282"/>
                  </a:lnTo>
                  <a:lnTo>
                    <a:pt x="1642" y="715"/>
                  </a:lnTo>
                  <a:close/>
                  <a:moveTo>
                    <a:pt x="1581" y="0"/>
                  </a:moveTo>
                  <a:lnTo>
                    <a:pt x="1567" y="7"/>
                  </a:lnTo>
                  <a:lnTo>
                    <a:pt x="1560" y="7"/>
                  </a:lnTo>
                  <a:lnTo>
                    <a:pt x="1546" y="14"/>
                  </a:lnTo>
                  <a:lnTo>
                    <a:pt x="1539" y="14"/>
                  </a:lnTo>
                  <a:lnTo>
                    <a:pt x="1532" y="21"/>
                  </a:lnTo>
                  <a:lnTo>
                    <a:pt x="1526" y="28"/>
                  </a:lnTo>
                  <a:lnTo>
                    <a:pt x="1512" y="35"/>
                  </a:lnTo>
                  <a:lnTo>
                    <a:pt x="1505" y="41"/>
                  </a:lnTo>
                  <a:lnTo>
                    <a:pt x="1498" y="48"/>
                  </a:lnTo>
                  <a:lnTo>
                    <a:pt x="1491" y="55"/>
                  </a:lnTo>
                  <a:lnTo>
                    <a:pt x="1484" y="62"/>
                  </a:lnTo>
                  <a:lnTo>
                    <a:pt x="1477" y="69"/>
                  </a:lnTo>
                  <a:lnTo>
                    <a:pt x="1477" y="76"/>
                  </a:lnTo>
                  <a:lnTo>
                    <a:pt x="1471" y="89"/>
                  </a:lnTo>
                  <a:lnTo>
                    <a:pt x="1471" y="96"/>
                  </a:lnTo>
                  <a:lnTo>
                    <a:pt x="1464" y="110"/>
                  </a:lnTo>
                  <a:lnTo>
                    <a:pt x="82" y="3100"/>
                  </a:lnTo>
                  <a:cubicBezTo>
                    <a:pt x="1" y="3272"/>
                    <a:pt x="143" y="3412"/>
                    <a:pt x="285" y="3412"/>
                  </a:cubicBezTo>
                  <a:cubicBezTo>
                    <a:pt x="359" y="3412"/>
                    <a:pt x="432" y="3374"/>
                    <a:pt x="474" y="3285"/>
                  </a:cubicBezTo>
                  <a:lnTo>
                    <a:pt x="728" y="2715"/>
                  </a:lnTo>
                  <a:lnTo>
                    <a:pt x="2570" y="2715"/>
                  </a:lnTo>
                  <a:lnTo>
                    <a:pt x="2831" y="3279"/>
                  </a:lnTo>
                  <a:cubicBezTo>
                    <a:pt x="2872" y="3369"/>
                    <a:pt x="2945" y="3407"/>
                    <a:pt x="3019" y="3407"/>
                  </a:cubicBezTo>
                  <a:cubicBezTo>
                    <a:pt x="3158" y="3407"/>
                    <a:pt x="3300" y="3271"/>
                    <a:pt x="3223" y="3100"/>
                  </a:cubicBezTo>
                  <a:lnTo>
                    <a:pt x="1842" y="103"/>
                  </a:lnTo>
                  <a:lnTo>
                    <a:pt x="1835" y="89"/>
                  </a:lnTo>
                  <a:lnTo>
                    <a:pt x="1835" y="83"/>
                  </a:lnTo>
                  <a:lnTo>
                    <a:pt x="1828" y="76"/>
                  </a:lnTo>
                  <a:lnTo>
                    <a:pt x="1821" y="69"/>
                  </a:lnTo>
                  <a:lnTo>
                    <a:pt x="1814" y="55"/>
                  </a:lnTo>
                  <a:lnTo>
                    <a:pt x="1807" y="48"/>
                  </a:lnTo>
                  <a:lnTo>
                    <a:pt x="1800" y="41"/>
                  </a:lnTo>
                  <a:lnTo>
                    <a:pt x="1794" y="35"/>
                  </a:lnTo>
                  <a:lnTo>
                    <a:pt x="1787" y="28"/>
                  </a:lnTo>
                  <a:lnTo>
                    <a:pt x="1780" y="21"/>
                  </a:lnTo>
                  <a:lnTo>
                    <a:pt x="1773" y="21"/>
                  </a:lnTo>
                  <a:lnTo>
                    <a:pt x="1759" y="14"/>
                  </a:lnTo>
                  <a:lnTo>
                    <a:pt x="1752" y="14"/>
                  </a:lnTo>
                  <a:lnTo>
                    <a:pt x="1739" y="7"/>
                  </a:lnTo>
                  <a:lnTo>
                    <a:pt x="1732" y="7"/>
                  </a:lnTo>
                  <a:lnTo>
                    <a:pt x="172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9"/>
            <p:cNvSpPr/>
            <p:nvPr/>
          </p:nvSpPr>
          <p:spPr>
            <a:xfrm>
              <a:off x="4294255" y="4320662"/>
              <a:ext cx="78682" cy="93947"/>
            </a:xfrm>
            <a:custGeom>
              <a:rect b="b" l="l" r="r" t="t"/>
              <a:pathLst>
                <a:path extrusionOk="0" h="3668" w="3072">
                  <a:moveTo>
                    <a:pt x="1840" y="1"/>
                  </a:moveTo>
                  <a:cubicBezTo>
                    <a:pt x="888" y="1"/>
                    <a:pt x="0" y="758"/>
                    <a:pt x="0" y="1837"/>
                  </a:cubicBezTo>
                  <a:cubicBezTo>
                    <a:pt x="0" y="2915"/>
                    <a:pt x="885" y="3668"/>
                    <a:pt x="1836" y="3668"/>
                  </a:cubicBezTo>
                  <a:cubicBezTo>
                    <a:pt x="2189" y="3668"/>
                    <a:pt x="2551" y="3564"/>
                    <a:pt x="2880" y="3335"/>
                  </a:cubicBezTo>
                  <a:cubicBezTo>
                    <a:pt x="3071" y="3201"/>
                    <a:pt x="2941" y="2942"/>
                    <a:pt x="2759" y="2942"/>
                  </a:cubicBezTo>
                  <a:cubicBezTo>
                    <a:pt x="2718" y="2942"/>
                    <a:pt x="2675" y="2955"/>
                    <a:pt x="2633" y="2985"/>
                  </a:cubicBezTo>
                  <a:cubicBezTo>
                    <a:pt x="2387" y="3154"/>
                    <a:pt x="2112" y="3233"/>
                    <a:pt x="1841" y="3233"/>
                  </a:cubicBezTo>
                  <a:cubicBezTo>
                    <a:pt x="1257" y="3233"/>
                    <a:pt x="695" y="2865"/>
                    <a:pt x="502" y="2249"/>
                  </a:cubicBezTo>
                  <a:cubicBezTo>
                    <a:pt x="220" y="1356"/>
                    <a:pt x="887" y="435"/>
                    <a:pt x="1835" y="435"/>
                  </a:cubicBezTo>
                  <a:cubicBezTo>
                    <a:pt x="2117" y="435"/>
                    <a:pt x="2399" y="524"/>
                    <a:pt x="2633" y="689"/>
                  </a:cubicBezTo>
                  <a:cubicBezTo>
                    <a:pt x="2675" y="719"/>
                    <a:pt x="2717" y="732"/>
                    <a:pt x="2757" y="732"/>
                  </a:cubicBezTo>
                  <a:cubicBezTo>
                    <a:pt x="2940" y="732"/>
                    <a:pt x="3072" y="467"/>
                    <a:pt x="2880" y="332"/>
                  </a:cubicBezTo>
                  <a:cubicBezTo>
                    <a:pt x="2552" y="104"/>
                    <a:pt x="2192" y="1"/>
                    <a:pt x="184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9"/>
            <p:cNvSpPr/>
            <p:nvPr/>
          </p:nvSpPr>
          <p:spPr>
            <a:xfrm>
              <a:off x="4306037" y="4120500"/>
              <a:ext cx="11116" cy="22616"/>
            </a:xfrm>
            <a:custGeom>
              <a:rect b="b" l="l" r="r" t="t"/>
              <a:pathLst>
                <a:path extrusionOk="0" h="883" w="434">
                  <a:moveTo>
                    <a:pt x="221" y="1"/>
                  </a:moveTo>
                  <a:cubicBezTo>
                    <a:pt x="119" y="1"/>
                    <a:pt x="18" y="68"/>
                    <a:pt x="8" y="202"/>
                  </a:cubicBezTo>
                  <a:lnTo>
                    <a:pt x="8" y="655"/>
                  </a:lnTo>
                  <a:cubicBezTo>
                    <a:pt x="1" y="779"/>
                    <a:pt x="97" y="875"/>
                    <a:pt x="221" y="882"/>
                  </a:cubicBezTo>
                  <a:cubicBezTo>
                    <a:pt x="337" y="882"/>
                    <a:pt x="434" y="779"/>
                    <a:pt x="434" y="662"/>
                  </a:cubicBezTo>
                  <a:lnTo>
                    <a:pt x="434" y="202"/>
                  </a:lnTo>
                  <a:cubicBezTo>
                    <a:pt x="423" y="68"/>
                    <a:pt x="322" y="1"/>
                    <a:pt x="22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9"/>
            <p:cNvSpPr/>
            <p:nvPr/>
          </p:nvSpPr>
          <p:spPr>
            <a:xfrm>
              <a:off x="4306216" y="4156025"/>
              <a:ext cx="10937" cy="75634"/>
            </a:xfrm>
            <a:custGeom>
              <a:rect b="b" l="l" r="r" t="t"/>
              <a:pathLst>
                <a:path extrusionOk="0" h="2953" w="427">
                  <a:moveTo>
                    <a:pt x="214" y="0"/>
                  </a:moveTo>
                  <a:cubicBezTo>
                    <a:pt x="112" y="0"/>
                    <a:pt x="11" y="65"/>
                    <a:pt x="1" y="196"/>
                  </a:cubicBezTo>
                  <a:lnTo>
                    <a:pt x="1" y="2732"/>
                  </a:lnTo>
                  <a:cubicBezTo>
                    <a:pt x="1" y="2849"/>
                    <a:pt x="97" y="2945"/>
                    <a:pt x="214" y="2952"/>
                  </a:cubicBezTo>
                  <a:cubicBezTo>
                    <a:pt x="330" y="2952"/>
                    <a:pt x="427" y="2849"/>
                    <a:pt x="427" y="2732"/>
                  </a:cubicBezTo>
                  <a:lnTo>
                    <a:pt x="427" y="196"/>
                  </a:lnTo>
                  <a:cubicBezTo>
                    <a:pt x="416" y="65"/>
                    <a:pt x="315" y="0"/>
                    <a:pt x="21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9"/>
            <p:cNvSpPr/>
            <p:nvPr/>
          </p:nvSpPr>
          <p:spPr>
            <a:xfrm>
              <a:off x="4394579" y="4297278"/>
              <a:ext cx="11116" cy="22308"/>
            </a:xfrm>
            <a:custGeom>
              <a:rect b="b" l="l" r="r" t="t"/>
              <a:pathLst>
                <a:path extrusionOk="0" h="871" w="434">
                  <a:moveTo>
                    <a:pt x="209" y="0"/>
                  </a:moveTo>
                  <a:cubicBezTo>
                    <a:pt x="91" y="0"/>
                    <a:pt x="1" y="101"/>
                    <a:pt x="1" y="214"/>
                  </a:cubicBezTo>
                  <a:lnTo>
                    <a:pt x="1" y="674"/>
                  </a:lnTo>
                  <a:cubicBezTo>
                    <a:pt x="15" y="805"/>
                    <a:pt x="116" y="870"/>
                    <a:pt x="217" y="870"/>
                  </a:cubicBezTo>
                  <a:cubicBezTo>
                    <a:pt x="319" y="870"/>
                    <a:pt x="420" y="805"/>
                    <a:pt x="434" y="674"/>
                  </a:cubicBezTo>
                  <a:lnTo>
                    <a:pt x="434" y="214"/>
                  </a:lnTo>
                  <a:cubicBezTo>
                    <a:pt x="434" y="97"/>
                    <a:pt x="338" y="1"/>
                    <a:pt x="221" y="1"/>
                  </a:cubicBezTo>
                  <a:cubicBezTo>
                    <a:pt x="217" y="1"/>
                    <a:pt x="213" y="0"/>
                    <a:pt x="20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9"/>
            <p:cNvSpPr/>
            <p:nvPr/>
          </p:nvSpPr>
          <p:spPr>
            <a:xfrm>
              <a:off x="4217674" y="4297278"/>
              <a:ext cx="10937" cy="22308"/>
            </a:xfrm>
            <a:custGeom>
              <a:rect b="b" l="l" r="r" t="t"/>
              <a:pathLst>
                <a:path extrusionOk="0" h="871" w="427">
                  <a:moveTo>
                    <a:pt x="202" y="0"/>
                  </a:moveTo>
                  <a:cubicBezTo>
                    <a:pt x="91" y="0"/>
                    <a:pt x="0" y="101"/>
                    <a:pt x="0" y="214"/>
                  </a:cubicBezTo>
                  <a:lnTo>
                    <a:pt x="0" y="674"/>
                  </a:lnTo>
                  <a:cubicBezTo>
                    <a:pt x="11" y="805"/>
                    <a:pt x="112" y="870"/>
                    <a:pt x="213" y="870"/>
                  </a:cubicBezTo>
                  <a:cubicBezTo>
                    <a:pt x="315" y="870"/>
                    <a:pt x="416" y="805"/>
                    <a:pt x="426" y="674"/>
                  </a:cubicBezTo>
                  <a:lnTo>
                    <a:pt x="426" y="214"/>
                  </a:lnTo>
                  <a:cubicBezTo>
                    <a:pt x="426" y="97"/>
                    <a:pt x="330" y="1"/>
                    <a:pt x="213" y="1"/>
                  </a:cubicBezTo>
                  <a:cubicBezTo>
                    <a:pt x="210" y="1"/>
                    <a:pt x="206" y="0"/>
                    <a:pt x="20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9"/>
            <p:cNvSpPr/>
            <p:nvPr/>
          </p:nvSpPr>
          <p:spPr>
            <a:xfrm>
              <a:off x="4394579" y="4332674"/>
              <a:ext cx="11116" cy="81268"/>
            </a:xfrm>
            <a:custGeom>
              <a:rect b="b" l="l" r="r" t="t"/>
              <a:pathLst>
                <a:path extrusionOk="0" h="3173" w="434">
                  <a:moveTo>
                    <a:pt x="221" y="0"/>
                  </a:moveTo>
                  <a:cubicBezTo>
                    <a:pt x="97" y="0"/>
                    <a:pt x="1" y="97"/>
                    <a:pt x="1" y="213"/>
                  </a:cubicBezTo>
                  <a:lnTo>
                    <a:pt x="1" y="2976"/>
                  </a:lnTo>
                  <a:cubicBezTo>
                    <a:pt x="15" y="3107"/>
                    <a:pt x="116" y="3172"/>
                    <a:pt x="217" y="3172"/>
                  </a:cubicBezTo>
                  <a:cubicBezTo>
                    <a:pt x="319" y="3172"/>
                    <a:pt x="420" y="3107"/>
                    <a:pt x="434" y="2976"/>
                  </a:cubicBezTo>
                  <a:lnTo>
                    <a:pt x="434" y="213"/>
                  </a:lnTo>
                  <a:cubicBezTo>
                    <a:pt x="434" y="97"/>
                    <a:pt x="338" y="0"/>
                    <a:pt x="22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9"/>
            <p:cNvSpPr/>
            <p:nvPr/>
          </p:nvSpPr>
          <p:spPr>
            <a:xfrm>
              <a:off x="4217674" y="4332674"/>
              <a:ext cx="10937" cy="81268"/>
            </a:xfrm>
            <a:custGeom>
              <a:rect b="b" l="l" r="r" t="t"/>
              <a:pathLst>
                <a:path extrusionOk="0" h="3173" w="427">
                  <a:moveTo>
                    <a:pt x="213" y="0"/>
                  </a:moveTo>
                  <a:cubicBezTo>
                    <a:pt x="97" y="0"/>
                    <a:pt x="0" y="97"/>
                    <a:pt x="0" y="213"/>
                  </a:cubicBezTo>
                  <a:lnTo>
                    <a:pt x="0" y="2976"/>
                  </a:lnTo>
                  <a:cubicBezTo>
                    <a:pt x="11" y="3107"/>
                    <a:pt x="112" y="3172"/>
                    <a:pt x="213" y="3172"/>
                  </a:cubicBezTo>
                  <a:cubicBezTo>
                    <a:pt x="315" y="3172"/>
                    <a:pt x="416" y="3107"/>
                    <a:pt x="426" y="2976"/>
                  </a:cubicBezTo>
                  <a:lnTo>
                    <a:pt x="426" y="213"/>
                  </a:lnTo>
                  <a:cubicBezTo>
                    <a:pt x="426" y="97"/>
                    <a:pt x="330" y="0"/>
                    <a:pt x="21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9"/>
            <p:cNvSpPr/>
            <p:nvPr/>
          </p:nvSpPr>
          <p:spPr>
            <a:xfrm>
              <a:off x="4129131" y="4320867"/>
              <a:ext cx="72176" cy="93691"/>
            </a:xfrm>
            <a:custGeom>
              <a:rect b="b" l="l" r="r" t="t"/>
              <a:pathLst>
                <a:path extrusionOk="0" h="3658" w="2818">
                  <a:moveTo>
                    <a:pt x="1368" y="427"/>
                  </a:moveTo>
                  <a:cubicBezTo>
                    <a:pt x="1629" y="427"/>
                    <a:pt x="1842" y="640"/>
                    <a:pt x="1842" y="908"/>
                  </a:cubicBezTo>
                  <a:cubicBezTo>
                    <a:pt x="1842" y="1169"/>
                    <a:pt x="1629" y="1382"/>
                    <a:pt x="1368" y="1382"/>
                  </a:cubicBezTo>
                  <a:lnTo>
                    <a:pt x="433" y="1382"/>
                  </a:lnTo>
                  <a:lnTo>
                    <a:pt x="433" y="427"/>
                  </a:lnTo>
                  <a:close/>
                  <a:moveTo>
                    <a:pt x="1602" y="1808"/>
                  </a:moveTo>
                  <a:cubicBezTo>
                    <a:pt x="1986" y="1808"/>
                    <a:pt x="2303" y="2125"/>
                    <a:pt x="2303" y="2516"/>
                  </a:cubicBezTo>
                  <a:cubicBezTo>
                    <a:pt x="2303" y="2908"/>
                    <a:pt x="1986" y="3224"/>
                    <a:pt x="1602" y="3224"/>
                  </a:cubicBezTo>
                  <a:lnTo>
                    <a:pt x="433" y="3224"/>
                  </a:lnTo>
                  <a:lnTo>
                    <a:pt x="433" y="1808"/>
                  </a:lnTo>
                  <a:close/>
                  <a:moveTo>
                    <a:pt x="213" y="1"/>
                  </a:moveTo>
                  <a:cubicBezTo>
                    <a:pt x="96" y="1"/>
                    <a:pt x="0" y="97"/>
                    <a:pt x="0" y="214"/>
                  </a:cubicBezTo>
                  <a:lnTo>
                    <a:pt x="0" y="3437"/>
                  </a:lnTo>
                  <a:cubicBezTo>
                    <a:pt x="0" y="3561"/>
                    <a:pt x="96" y="3657"/>
                    <a:pt x="213" y="3657"/>
                  </a:cubicBezTo>
                  <a:lnTo>
                    <a:pt x="1595" y="3657"/>
                  </a:lnTo>
                  <a:cubicBezTo>
                    <a:pt x="2131" y="3657"/>
                    <a:pt x="2598" y="3279"/>
                    <a:pt x="2708" y="2757"/>
                  </a:cubicBezTo>
                  <a:cubicBezTo>
                    <a:pt x="2817" y="2238"/>
                    <a:pt x="2553" y="1712"/>
                    <a:pt x="2071" y="1483"/>
                  </a:cubicBezTo>
                  <a:lnTo>
                    <a:pt x="2071" y="1483"/>
                  </a:lnTo>
                  <a:cubicBezTo>
                    <a:pt x="2556" y="885"/>
                    <a:pt x="2130" y="1"/>
                    <a:pt x="136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 name="Google Shape;1213;p39"/>
          <p:cNvGrpSpPr/>
          <p:nvPr/>
        </p:nvGrpSpPr>
        <p:grpSpPr>
          <a:xfrm>
            <a:off x="7847221" y="3476781"/>
            <a:ext cx="354042" cy="377093"/>
            <a:chOff x="7847221" y="3476781"/>
            <a:chExt cx="354042" cy="377093"/>
          </a:xfrm>
        </p:grpSpPr>
        <p:sp>
          <p:nvSpPr>
            <p:cNvPr id="1214" name="Google Shape;1214;p39"/>
            <p:cNvSpPr/>
            <p:nvPr/>
          </p:nvSpPr>
          <p:spPr>
            <a:xfrm>
              <a:off x="7847221" y="3476781"/>
              <a:ext cx="354042" cy="377093"/>
            </a:xfrm>
            <a:custGeom>
              <a:rect b="b" l="l" r="r" t="t"/>
              <a:pathLst>
                <a:path extrusionOk="0" h="14723" w="13823">
                  <a:moveTo>
                    <a:pt x="6440" y="434"/>
                  </a:moveTo>
                  <a:cubicBezTo>
                    <a:pt x="6557" y="695"/>
                    <a:pt x="6640" y="963"/>
                    <a:pt x="6681" y="1245"/>
                  </a:cubicBezTo>
                  <a:cubicBezTo>
                    <a:pt x="6523" y="956"/>
                    <a:pt x="6337" y="688"/>
                    <a:pt x="6124" y="434"/>
                  </a:cubicBezTo>
                  <a:close/>
                  <a:moveTo>
                    <a:pt x="9850" y="2798"/>
                  </a:moveTo>
                  <a:cubicBezTo>
                    <a:pt x="10151" y="2798"/>
                    <a:pt x="10452" y="2846"/>
                    <a:pt x="10743" y="2942"/>
                  </a:cubicBezTo>
                  <a:cubicBezTo>
                    <a:pt x="12832" y="3650"/>
                    <a:pt x="13822" y="6743"/>
                    <a:pt x="12942" y="9836"/>
                  </a:cubicBezTo>
                  <a:cubicBezTo>
                    <a:pt x="12420" y="11671"/>
                    <a:pt x="11314" y="13183"/>
                    <a:pt x="9987" y="13884"/>
                  </a:cubicBezTo>
                  <a:cubicBezTo>
                    <a:pt x="9476" y="14155"/>
                    <a:pt x="8956" y="14289"/>
                    <a:pt x="8452" y="14289"/>
                  </a:cubicBezTo>
                  <a:cubicBezTo>
                    <a:pt x="8150" y="14289"/>
                    <a:pt x="7854" y="14241"/>
                    <a:pt x="7568" y="14145"/>
                  </a:cubicBezTo>
                  <a:lnTo>
                    <a:pt x="7561" y="14145"/>
                  </a:lnTo>
                  <a:cubicBezTo>
                    <a:pt x="7351" y="14073"/>
                    <a:pt x="7133" y="14037"/>
                    <a:pt x="6915" y="14037"/>
                  </a:cubicBezTo>
                  <a:cubicBezTo>
                    <a:pt x="6696" y="14037"/>
                    <a:pt x="6478" y="14073"/>
                    <a:pt x="6269" y="14145"/>
                  </a:cubicBezTo>
                  <a:lnTo>
                    <a:pt x="6262" y="14145"/>
                  </a:lnTo>
                  <a:cubicBezTo>
                    <a:pt x="5976" y="14241"/>
                    <a:pt x="5679" y="14289"/>
                    <a:pt x="5377" y="14289"/>
                  </a:cubicBezTo>
                  <a:cubicBezTo>
                    <a:pt x="4873" y="14289"/>
                    <a:pt x="4354" y="14155"/>
                    <a:pt x="3842" y="13884"/>
                  </a:cubicBezTo>
                  <a:cubicBezTo>
                    <a:pt x="2516" y="13190"/>
                    <a:pt x="1409" y="11671"/>
                    <a:pt x="887" y="9836"/>
                  </a:cubicBezTo>
                  <a:cubicBezTo>
                    <a:pt x="0" y="6743"/>
                    <a:pt x="997" y="3650"/>
                    <a:pt x="3093" y="2942"/>
                  </a:cubicBezTo>
                  <a:cubicBezTo>
                    <a:pt x="3380" y="2846"/>
                    <a:pt x="3681" y="2798"/>
                    <a:pt x="3984" y="2798"/>
                  </a:cubicBezTo>
                  <a:cubicBezTo>
                    <a:pt x="4245" y="2798"/>
                    <a:pt x="4508" y="2834"/>
                    <a:pt x="4763" y="2908"/>
                  </a:cubicBezTo>
                  <a:cubicBezTo>
                    <a:pt x="5454" y="3094"/>
                    <a:pt x="6171" y="3190"/>
                    <a:pt x="6895" y="3190"/>
                  </a:cubicBezTo>
                  <a:cubicBezTo>
                    <a:pt x="6920" y="3190"/>
                    <a:pt x="6945" y="3190"/>
                    <a:pt x="6970" y="3190"/>
                  </a:cubicBezTo>
                  <a:cubicBezTo>
                    <a:pt x="6983" y="3196"/>
                    <a:pt x="6997" y="3196"/>
                    <a:pt x="7018" y="3203"/>
                  </a:cubicBezTo>
                  <a:lnTo>
                    <a:pt x="7038" y="3203"/>
                  </a:lnTo>
                  <a:cubicBezTo>
                    <a:pt x="7059" y="3196"/>
                    <a:pt x="7080" y="3196"/>
                    <a:pt x="7100" y="3190"/>
                  </a:cubicBezTo>
                  <a:cubicBezTo>
                    <a:pt x="7767" y="3176"/>
                    <a:pt x="8427" y="3080"/>
                    <a:pt x="9073" y="2908"/>
                  </a:cubicBezTo>
                  <a:cubicBezTo>
                    <a:pt x="9328" y="2834"/>
                    <a:pt x="9589" y="2798"/>
                    <a:pt x="9850" y="2798"/>
                  </a:cubicBezTo>
                  <a:close/>
                  <a:moveTo>
                    <a:pt x="5636" y="0"/>
                  </a:moveTo>
                  <a:cubicBezTo>
                    <a:pt x="5444" y="0"/>
                    <a:pt x="5348" y="234"/>
                    <a:pt x="5485" y="372"/>
                  </a:cubicBezTo>
                  <a:cubicBezTo>
                    <a:pt x="6138" y="1025"/>
                    <a:pt x="6585" y="1849"/>
                    <a:pt x="6770" y="2757"/>
                  </a:cubicBezTo>
                  <a:cubicBezTo>
                    <a:pt x="6131" y="2743"/>
                    <a:pt x="5485" y="2654"/>
                    <a:pt x="4867" y="2489"/>
                  </a:cubicBezTo>
                  <a:cubicBezTo>
                    <a:pt x="4573" y="2406"/>
                    <a:pt x="4272" y="2364"/>
                    <a:pt x="3972" y="2364"/>
                  </a:cubicBezTo>
                  <a:cubicBezTo>
                    <a:pt x="3625" y="2364"/>
                    <a:pt x="3280" y="2419"/>
                    <a:pt x="2949" y="2530"/>
                  </a:cubicBezTo>
                  <a:cubicBezTo>
                    <a:pt x="1815" y="2915"/>
                    <a:pt x="935" y="3904"/>
                    <a:pt x="468" y="5327"/>
                  </a:cubicBezTo>
                  <a:cubicBezTo>
                    <a:pt x="7" y="6715"/>
                    <a:pt x="7" y="8358"/>
                    <a:pt x="461" y="9953"/>
                  </a:cubicBezTo>
                  <a:cubicBezTo>
                    <a:pt x="1018" y="11898"/>
                    <a:pt x="2207" y="13513"/>
                    <a:pt x="3636" y="14269"/>
                  </a:cubicBezTo>
                  <a:cubicBezTo>
                    <a:pt x="4209" y="14568"/>
                    <a:pt x="4796" y="14721"/>
                    <a:pt x="5371" y="14721"/>
                  </a:cubicBezTo>
                  <a:cubicBezTo>
                    <a:pt x="5720" y="14721"/>
                    <a:pt x="6064" y="14665"/>
                    <a:pt x="6399" y="14551"/>
                  </a:cubicBezTo>
                  <a:cubicBezTo>
                    <a:pt x="6564" y="14496"/>
                    <a:pt x="6734" y="14468"/>
                    <a:pt x="6904" y="14468"/>
                  </a:cubicBezTo>
                  <a:cubicBezTo>
                    <a:pt x="7075" y="14468"/>
                    <a:pt x="7245" y="14496"/>
                    <a:pt x="7410" y="14551"/>
                  </a:cubicBezTo>
                  <a:lnTo>
                    <a:pt x="7416" y="14551"/>
                  </a:lnTo>
                  <a:cubicBezTo>
                    <a:pt x="7746" y="14668"/>
                    <a:pt x="8090" y="14723"/>
                    <a:pt x="8441" y="14723"/>
                  </a:cubicBezTo>
                  <a:cubicBezTo>
                    <a:pt x="9045" y="14716"/>
                    <a:pt x="9643" y="14558"/>
                    <a:pt x="10179" y="14269"/>
                  </a:cubicBezTo>
                  <a:cubicBezTo>
                    <a:pt x="11609" y="13520"/>
                    <a:pt x="12798" y="11905"/>
                    <a:pt x="13348" y="9953"/>
                  </a:cubicBezTo>
                  <a:cubicBezTo>
                    <a:pt x="13815" y="8358"/>
                    <a:pt x="13808" y="6715"/>
                    <a:pt x="13355" y="5327"/>
                  </a:cubicBezTo>
                  <a:cubicBezTo>
                    <a:pt x="12887" y="3904"/>
                    <a:pt x="12008" y="2922"/>
                    <a:pt x="10874" y="2530"/>
                  </a:cubicBezTo>
                  <a:cubicBezTo>
                    <a:pt x="10542" y="2419"/>
                    <a:pt x="10195" y="2364"/>
                    <a:pt x="9848" y="2364"/>
                  </a:cubicBezTo>
                  <a:cubicBezTo>
                    <a:pt x="9547" y="2364"/>
                    <a:pt x="9246" y="2406"/>
                    <a:pt x="8956" y="2489"/>
                  </a:cubicBezTo>
                  <a:cubicBezTo>
                    <a:pt x="8392" y="2640"/>
                    <a:pt x="7815" y="2729"/>
                    <a:pt x="7238" y="2750"/>
                  </a:cubicBezTo>
                  <a:cubicBezTo>
                    <a:pt x="7203" y="715"/>
                    <a:pt x="6777" y="145"/>
                    <a:pt x="6729" y="83"/>
                  </a:cubicBezTo>
                  <a:cubicBezTo>
                    <a:pt x="6688" y="28"/>
                    <a:pt x="6626" y="0"/>
                    <a:pt x="656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9"/>
            <p:cNvSpPr/>
            <p:nvPr/>
          </p:nvSpPr>
          <p:spPr>
            <a:xfrm>
              <a:off x="7875933" y="3695153"/>
              <a:ext cx="14650" cy="22923"/>
            </a:xfrm>
            <a:custGeom>
              <a:rect b="b" l="l" r="r" t="t"/>
              <a:pathLst>
                <a:path extrusionOk="0" h="895" w="572">
                  <a:moveTo>
                    <a:pt x="241" y="0"/>
                  </a:moveTo>
                  <a:cubicBezTo>
                    <a:pt x="121" y="0"/>
                    <a:pt x="0" y="91"/>
                    <a:pt x="27" y="251"/>
                  </a:cubicBezTo>
                  <a:cubicBezTo>
                    <a:pt x="48" y="409"/>
                    <a:pt x="82" y="568"/>
                    <a:pt x="117" y="726"/>
                  </a:cubicBezTo>
                  <a:cubicBezTo>
                    <a:pt x="142" y="843"/>
                    <a:pt x="230" y="895"/>
                    <a:pt x="320" y="895"/>
                  </a:cubicBezTo>
                  <a:cubicBezTo>
                    <a:pt x="444" y="895"/>
                    <a:pt x="572" y="794"/>
                    <a:pt x="536" y="629"/>
                  </a:cubicBezTo>
                  <a:lnTo>
                    <a:pt x="543" y="629"/>
                  </a:lnTo>
                  <a:cubicBezTo>
                    <a:pt x="508" y="485"/>
                    <a:pt x="481" y="334"/>
                    <a:pt x="453" y="183"/>
                  </a:cubicBezTo>
                  <a:cubicBezTo>
                    <a:pt x="432" y="58"/>
                    <a:pt x="336" y="0"/>
                    <a:pt x="24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9"/>
            <p:cNvSpPr/>
            <p:nvPr/>
          </p:nvSpPr>
          <p:spPr>
            <a:xfrm>
              <a:off x="7884411" y="3730575"/>
              <a:ext cx="68283" cy="85930"/>
            </a:xfrm>
            <a:custGeom>
              <a:rect b="b" l="l" r="r" t="t"/>
              <a:pathLst>
                <a:path extrusionOk="0" h="3355" w="2666">
                  <a:moveTo>
                    <a:pt x="271" y="1"/>
                  </a:moveTo>
                  <a:cubicBezTo>
                    <a:pt x="137" y="1"/>
                    <a:pt x="0" y="123"/>
                    <a:pt x="60" y="291"/>
                  </a:cubicBezTo>
                  <a:cubicBezTo>
                    <a:pt x="521" y="1583"/>
                    <a:pt x="1311" y="2683"/>
                    <a:pt x="2225" y="3315"/>
                  </a:cubicBezTo>
                  <a:cubicBezTo>
                    <a:pt x="2267" y="3343"/>
                    <a:pt x="2309" y="3355"/>
                    <a:pt x="2349" y="3355"/>
                  </a:cubicBezTo>
                  <a:cubicBezTo>
                    <a:pt x="2536" y="3355"/>
                    <a:pt x="2666" y="3088"/>
                    <a:pt x="2473" y="2958"/>
                  </a:cubicBezTo>
                  <a:cubicBezTo>
                    <a:pt x="1628" y="2381"/>
                    <a:pt x="899" y="1356"/>
                    <a:pt x="466" y="147"/>
                  </a:cubicBezTo>
                  <a:cubicBezTo>
                    <a:pt x="430" y="44"/>
                    <a:pt x="351" y="1"/>
                    <a:pt x="27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9"/>
            <p:cNvSpPr/>
            <p:nvPr/>
          </p:nvSpPr>
          <p:spPr>
            <a:xfrm>
              <a:off x="8122965" y="3571189"/>
              <a:ext cx="28455" cy="23077"/>
            </a:xfrm>
            <a:custGeom>
              <a:rect b="b" l="l" r="r" t="t"/>
              <a:pathLst>
                <a:path extrusionOk="0" h="901" w="1111">
                  <a:moveTo>
                    <a:pt x="311" y="0"/>
                  </a:moveTo>
                  <a:cubicBezTo>
                    <a:pt x="128" y="0"/>
                    <a:pt x="0" y="258"/>
                    <a:pt x="190" y="397"/>
                  </a:cubicBezTo>
                  <a:cubicBezTo>
                    <a:pt x="355" y="514"/>
                    <a:pt x="506" y="658"/>
                    <a:pt x="644" y="816"/>
                  </a:cubicBezTo>
                  <a:cubicBezTo>
                    <a:pt x="690" y="876"/>
                    <a:pt x="748" y="900"/>
                    <a:pt x="804" y="900"/>
                  </a:cubicBezTo>
                  <a:cubicBezTo>
                    <a:pt x="963" y="900"/>
                    <a:pt x="1111" y="704"/>
                    <a:pt x="974" y="541"/>
                  </a:cubicBezTo>
                  <a:cubicBezTo>
                    <a:pt x="816" y="356"/>
                    <a:pt x="637" y="184"/>
                    <a:pt x="444" y="47"/>
                  </a:cubicBezTo>
                  <a:cubicBezTo>
                    <a:pt x="399" y="14"/>
                    <a:pt x="354" y="0"/>
                    <a:pt x="31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9"/>
            <p:cNvSpPr/>
            <p:nvPr/>
          </p:nvSpPr>
          <p:spPr>
            <a:xfrm>
              <a:off x="8150217" y="3605228"/>
              <a:ext cx="27969" cy="137437"/>
            </a:xfrm>
            <a:custGeom>
              <a:rect b="b" l="l" r="r" t="t"/>
              <a:pathLst>
                <a:path extrusionOk="0" h="5366" w="1092">
                  <a:moveTo>
                    <a:pt x="274" y="1"/>
                  </a:moveTo>
                  <a:cubicBezTo>
                    <a:pt x="141" y="1"/>
                    <a:pt x="9" y="126"/>
                    <a:pt x="68" y="292"/>
                  </a:cubicBezTo>
                  <a:cubicBezTo>
                    <a:pt x="590" y="1474"/>
                    <a:pt x="652" y="3068"/>
                    <a:pt x="226" y="4567"/>
                  </a:cubicBezTo>
                  <a:cubicBezTo>
                    <a:pt x="178" y="4738"/>
                    <a:pt x="123" y="4910"/>
                    <a:pt x="61" y="5075"/>
                  </a:cubicBezTo>
                  <a:cubicBezTo>
                    <a:pt x="1" y="5243"/>
                    <a:pt x="137" y="5365"/>
                    <a:pt x="272" y="5365"/>
                  </a:cubicBezTo>
                  <a:cubicBezTo>
                    <a:pt x="352" y="5365"/>
                    <a:pt x="430" y="5322"/>
                    <a:pt x="466" y="5219"/>
                  </a:cubicBezTo>
                  <a:cubicBezTo>
                    <a:pt x="535" y="5048"/>
                    <a:pt x="590" y="4869"/>
                    <a:pt x="638" y="4683"/>
                  </a:cubicBezTo>
                  <a:cubicBezTo>
                    <a:pt x="1092" y="3096"/>
                    <a:pt x="1023" y="1391"/>
                    <a:pt x="459" y="120"/>
                  </a:cubicBezTo>
                  <a:cubicBezTo>
                    <a:pt x="416" y="36"/>
                    <a:pt x="345" y="1"/>
                    <a:pt x="27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 name="Google Shape;1219;p39"/>
          <p:cNvGrpSpPr/>
          <p:nvPr/>
        </p:nvGrpSpPr>
        <p:grpSpPr>
          <a:xfrm>
            <a:off x="7251679" y="3476781"/>
            <a:ext cx="289421" cy="377093"/>
            <a:chOff x="7251679" y="3476781"/>
            <a:chExt cx="289421" cy="377093"/>
          </a:xfrm>
        </p:grpSpPr>
        <p:sp>
          <p:nvSpPr>
            <p:cNvPr id="1220" name="Google Shape;1220;p39"/>
            <p:cNvSpPr/>
            <p:nvPr/>
          </p:nvSpPr>
          <p:spPr>
            <a:xfrm>
              <a:off x="7334408" y="3659731"/>
              <a:ext cx="124144" cy="129369"/>
            </a:xfrm>
            <a:custGeom>
              <a:rect b="b" l="l" r="r" t="t"/>
              <a:pathLst>
                <a:path extrusionOk="0" h="5051" w="4847">
                  <a:moveTo>
                    <a:pt x="1451" y="1195"/>
                  </a:moveTo>
                  <a:cubicBezTo>
                    <a:pt x="1609" y="1201"/>
                    <a:pt x="1767" y="1243"/>
                    <a:pt x="1912" y="1325"/>
                  </a:cubicBezTo>
                  <a:cubicBezTo>
                    <a:pt x="2070" y="1411"/>
                    <a:pt x="2245" y="1454"/>
                    <a:pt x="2420" y="1454"/>
                  </a:cubicBezTo>
                  <a:cubicBezTo>
                    <a:pt x="2596" y="1454"/>
                    <a:pt x="2771" y="1411"/>
                    <a:pt x="2929" y="1325"/>
                  </a:cubicBezTo>
                  <a:cubicBezTo>
                    <a:pt x="3067" y="1241"/>
                    <a:pt x="3222" y="1199"/>
                    <a:pt x="3380" y="1199"/>
                  </a:cubicBezTo>
                  <a:cubicBezTo>
                    <a:pt x="3465" y="1199"/>
                    <a:pt x="3552" y="1212"/>
                    <a:pt x="3637" y="1236"/>
                  </a:cubicBezTo>
                  <a:cubicBezTo>
                    <a:pt x="3926" y="1332"/>
                    <a:pt x="4152" y="1586"/>
                    <a:pt x="4276" y="1957"/>
                  </a:cubicBezTo>
                  <a:cubicBezTo>
                    <a:pt x="4407" y="2390"/>
                    <a:pt x="4407" y="2851"/>
                    <a:pt x="4269" y="3277"/>
                  </a:cubicBezTo>
                  <a:cubicBezTo>
                    <a:pt x="4111" y="3827"/>
                    <a:pt x="3774" y="4281"/>
                    <a:pt x="3376" y="4494"/>
                  </a:cubicBezTo>
                  <a:cubicBezTo>
                    <a:pt x="3242" y="4571"/>
                    <a:pt x="3094" y="4611"/>
                    <a:pt x="2945" y="4611"/>
                  </a:cubicBezTo>
                  <a:cubicBezTo>
                    <a:pt x="2857" y="4611"/>
                    <a:pt x="2768" y="4597"/>
                    <a:pt x="2681" y="4569"/>
                  </a:cubicBezTo>
                  <a:cubicBezTo>
                    <a:pt x="2626" y="4555"/>
                    <a:pt x="2571" y="4528"/>
                    <a:pt x="2530" y="4500"/>
                  </a:cubicBezTo>
                  <a:cubicBezTo>
                    <a:pt x="2496" y="4480"/>
                    <a:pt x="2458" y="4470"/>
                    <a:pt x="2420" y="4470"/>
                  </a:cubicBezTo>
                  <a:cubicBezTo>
                    <a:pt x="2382" y="4470"/>
                    <a:pt x="2345" y="4480"/>
                    <a:pt x="2310" y="4500"/>
                  </a:cubicBezTo>
                  <a:cubicBezTo>
                    <a:pt x="2262" y="4528"/>
                    <a:pt x="2214" y="4555"/>
                    <a:pt x="2159" y="4569"/>
                  </a:cubicBezTo>
                  <a:cubicBezTo>
                    <a:pt x="2072" y="4597"/>
                    <a:pt x="1983" y="4611"/>
                    <a:pt x="1893" y="4611"/>
                  </a:cubicBezTo>
                  <a:cubicBezTo>
                    <a:pt x="1742" y="4611"/>
                    <a:pt x="1592" y="4571"/>
                    <a:pt x="1458" y="4494"/>
                  </a:cubicBezTo>
                  <a:cubicBezTo>
                    <a:pt x="1059" y="4281"/>
                    <a:pt x="729" y="3827"/>
                    <a:pt x="565" y="3277"/>
                  </a:cubicBezTo>
                  <a:cubicBezTo>
                    <a:pt x="434" y="2851"/>
                    <a:pt x="434" y="2390"/>
                    <a:pt x="565" y="1957"/>
                  </a:cubicBezTo>
                  <a:cubicBezTo>
                    <a:pt x="688" y="1586"/>
                    <a:pt x="915" y="1332"/>
                    <a:pt x="1204" y="1236"/>
                  </a:cubicBezTo>
                  <a:cubicBezTo>
                    <a:pt x="1286" y="1208"/>
                    <a:pt x="1369" y="1195"/>
                    <a:pt x="1451" y="1195"/>
                  </a:cubicBezTo>
                  <a:close/>
                  <a:moveTo>
                    <a:pt x="1956" y="1"/>
                  </a:moveTo>
                  <a:cubicBezTo>
                    <a:pt x="1770" y="1"/>
                    <a:pt x="1644" y="273"/>
                    <a:pt x="1843" y="404"/>
                  </a:cubicBezTo>
                  <a:cubicBezTo>
                    <a:pt x="2049" y="528"/>
                    <a:pt x="2180" y="741"/>
                    <a:pt x="2200" y="981"/>
                  </a:cubicBezTo>
                  <a:cubicBezTo>
                    <a:pt x="2173" y="968"/>
                    <a:pt x="2145" y="961"/>
                    <a:pt x="2118" y="947"/>
                  </a:cubicBezTo>
                  <a:cubicBezTo>
                    <a:pt x="1917" y="829"/>
                    <a:pt x="1689" y="767"/>
                    <a:pt x="1459" y="767"/>
                  </a:cubicBezTo>
                  <a:cubicBezTo>
                    <a:pt x="1327" y="767"/>
                    <a:pt x="1194" y="788"/>
                    <a:pt x="1066" y="830"/>
                  </a:cubicBezTo>
                  <a:cubicBezTo>
                    <a:pt x="647" y="968"/>
                    <a:pt x="324" y="1318"/>
                    <a:pt x="159" y="1820"/>
                  </a:cubicBezTo>
                  <a:cubicBezTo>
                    <a:pt x="1" y="2335"/>
                    <a:pt x="1" y="2885"/>
                    <a:pt x="159" y="3401"/>
                  </a:cubicBezTo>
                  <a:cubicBezTo>
                    <a:pt x="351" y="4061"/>
                    <a:pt x="764" y="4610"/>
                    <a:pt x="1266" y="4878"/>
                  </a:cubicBezTo>
                  <a:cubicBezTo>
                    <a:pt x="1465" y="4982"/>
                    <a:pt x="1685" y="5043"/>
                    <a:pt x="1919" y="5050"/>
                  </a:cubicBezTo>
                  <a:cubicBezTo>
                    <a:pt x="2042" y="5043"/>
                    <a:pt x="2173" y="5023"/>
                    <a:pt x="2297" y="4988"/>
                  </a:cubicBezTo>
                  <a:cubicBezTo>
                    <a:pt x="2331" y="4954"/>
                    <a:pt x="2376" y="4937"/>
                    <a:pt x="2421" y="4937"/>
                  </a:cubicBezTo>
                  <a:cubicBezTo>
                    <a:pt x="2467" y="4937"/>
                    <a:pt x="2513" y="4954"/>
                    <a:pt x="2551" y="4988"/>
                  </a:cubicBezTo>
                  <a:cubicBezTo>
                    <a:pt x="2676" y="5026"/>
                    <a:pt x="2804" y="5044"/>
                    <a:pt x="2932" y="5044"/>
                  </a:cubicBezTo>
                  <a:cubicBezTo>
                    <a:pt x="3157" y="5044"/>
                    <a:pt x="3381" y="4988"/>
                    <a:pt x="3582" y="4878"/>
                  </a:cubicBezTo>
                  <a:cubicBezTo>
                    <a:pt x="4077" y="4610"/>
                    <a:pt x="4496" y="4061"/>
                    <a:pt x="4688" y="3401"/>
                  </a:cubicBezTo>
                  <a:cubicBezTo>
                    <a:pt x="4846" y="2885"/>
                    <a:pt x="4840" y="2335"/>
                    <a:pt x="4682" y="1820"/>
                  </a:cubicBezTo>
                  <a:cubicBezTo>
                    <a:pt x="4510" y="1318"/>
                    <a:pt x="4187" y="968"/>
                    <a:pt x="3767" y="823"/>
                  </a:cubicBezTo>
                  <a:cubicBezTo>
                    <a:pt x="3642" y="784"/>
                    <a:pt x="3512" y="765"/>
                    <a:pt x="3383" y="765"/>
                  </a:cubicBezTo>
                  <a:cubicBezTo>
                    <a:pt x="3153" y="765"/>
                    <a:pt x="2925" y="826"/>
                    <a:pt x="2723" y="940"/>
                  </a:cubicBezTo>
                  <a:cubicBezTo>
                    <a:pt x="2695" y="961"/>
                    <a:pt x="2668" y="975"/>
                    <a:pt x="2633" y="981"/>
                  </a:cubicBezTo>
                  <a:cubicBezTo>
                    <a:pt x="2613" y="597"/>
                    <a:pt x="2407" y="246"/>
                    <a:pt x="2077" y="40"/>
                  </a:cubicBezTo>
                  <a:cubicBezTo>
                    <a:pt x="2035" y="13"/>
                    <a:pt x="1994" y="1"/>
                    <a:pt x="195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9"/>
            <p:cNvSpPr/>
            <p:nvPr/>
          </p:nvSpPr>
          <p:spPr>
            <a:xfrm>
              <a:off x="7416316" y="3704656"/>
              <a:ext cx="17621" cy="19414"/>
            </a:xfrm>
            <a:custGeom>
              <a:rect b="b" l="l" r="r" t="t"/>
              <a:pathLst>
                <a:path extrusionOk="0" h="758" w="688">
                  <a:moveTo>
                    <a:pt x="304" y="1"/>
                  </a:moveTo>
                  <a:cubicBezTo>
                    <a:pt x="145" y="1"/>
                    <a:pt x="1" y="189"/>
                    <a:pt x="136" y="355"/>
                  </a:cubicBezTo>
                  <a:cubicBezTo>
                    <a:pt x="143" y="375"/>
                    <a:pt x="157" y="389"/>
                    <a:pt x="164" y="410"/>
                  </a:cubicBezTo>
                  <a:cubicBezTo>
                    <a:pt x="191" y="465"/>
                    <a:pt x="212" y="526"/>
                    <a:pt x="226" y="588"/>
                  </a:cubicBezTo>
                  <a:cubicBezTo>
                    <a:pt x="252" y="706"/>
                    <a:pt x="341" y="758"/>
                    <a:pt x="431" y="758"/>
                  </a:cubicBezTo>
                  <a:cubicBezTo>
                    <a:pt x="558" y="758"/>
                    <a:pt x="688" y="656"/>
                    <a:pt x="652" y="492"/>
                  </a:cubicBezTo>
                  <a:cubicBezTo>
                    <a:pt x="631" y="396"/>
                    <a:pt x="597" y="300"/>
                    <a:pt x="549" y="210"/>
                  </a:cubicBezTo>
                  <a:cubicBezTo>
                    <a:pt x="528" y="162"/>
                    <a:pt x="501" y="121"/>
                    <a:pt x="473" y="87"/>
                  </a:cubicBezTo>
                  <a:cubicBezTo>
                    <a:pt x="423" y="26"/>
                    <a:pt x="363" y="1"/>
                    <a:pt x="30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9"/>
            <p:cNvSpPr/>
            <p:nvPr/>
          </p:nvSpPr>
          <p:spPr>
            <a:xfrm>
              <a:off x="7401000" y="3733034"/>
              <a:ext cx="31503" cy="32246"/>
            </a:xfrm>
            <a:custGeom>
              <a:rect b="b" l="l" r="r" t="t"/>
              <a:pathLst>
                <a:path extrusionOk="0" h="1259" w="1230">
                  <a:moveTo>
                    <a:pt x="992" y="1"/>
                  </a:moveTo>
                  <a:cubicBezTo>
                    <a:pt x="900" y="1"/>
                    <a:pt x="811" y="64"/>
                    <a:pt x="783" y="161"/>
                  </a:cubicBezTo>
                  <a:cubicBezTo>
                    <a:pt x="652" y="608"/>
                    <a:pt x="405" y="800"/>
                    <a:pt x="322" y="827"/>
                  </a:cubicBezTo>
                  <a:cubicBezTo>
                    <a:pt x="313" y="827"/>
                    <a:pt x="304" y="826"/>
                    <a:pt x="296" y="826"/>
                  </a:cubicBezTo>
                  <a:cubicBezTo>
                    <a:pt x="31" y="826"/>
                    <a:pt x="1" y="1227"/>
                    <a:pt x="274" y="1254"/>
                  </a:cubicBezTo>
                  <a:cubicBezTo>
                    <a:pt x="284" y="1257"/>
                    <a:pt x="293" y="1259"/>
                    <a:pt x="301" y="1259"/>
                  </a:cubicBezTo>
                  <a:cubicBezTo>
                    <a:pt x="308" y="1259"/>
                    <a:pt x="315" y="1257"/>
                    <a:pt x="322" y="1254"/>
                  </a:cubicBezTo>
                  <a:cubicBezTo>
                    <a:pt x="569" y="1254"/>
                    <a:pt x="1002" y="951"/>
                    <a:pt x="1202" y="278"/>
                  </a:cubicBezTo>
                  <a:cubicBezTo>
                    <a:pt x="1229" y="161"/>
                    <a:pt x="1167" y="44"/>
                    <a:pt x="1051" y="10"/>
                  </a:cubicBezTo>
                  <a:cubicBezTo>
                    <a:pt x="1031" y="4"/>
                    <a:pt x="1012" y="1"/>
                    <a:pt x="99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9"/>
            <p:cNvSpPr/>
            <p:nvPr/>
          </p:nvSpPr>
          <p:spPr>
            <a:xfrm>
              <a:off x="7251679" y="3476781"/>
              <a:ext cx="289421" cy="377093"/>
            </a:xfrm>
            <a:custGeom>
              <a:rect b="b" l="l" r="r" t="t"/>
              <a:pathLst>
                <a:path extrusionOk="0" h="14723" w="11300">
                  <a:moveTo>
                    <a:pt x="5650" y="440"/>
                  </a:moveTo>
                  <a:cubicBezTo>
                    <a:pt x="6826" y="440"/>
                    <a:pt x="7939" y="674"/>
                    <a:pt x="8771" y="1093"/>
                  </a:cubicBezTo>
                  <a:cubicBezTo>
                    <a:pt x="9547" y="1492"/>
                    <a:pt x="10001" y="2007"/>
                    <a:pt x="10042" y="2544"/>
                  </a:cubicBezTo>
                  <a:lnTo>
                    <a:pt x="10736" y="11547"/>
                  </a:lnTo>
                  <a:cubicBezTo>
                    <a:pt x="10791" y="12255"/>
                    <a:pt x="10551" y="12956"/>
                    <a:pt x="10063" y="13479"/>
                  </a:cubicBezTo>
                  <a:cubicBezTo>
                    <a:pt x="9587" y="13995"/>
                    <a:pt x="8917" y="14290"/>
                    <a:pt x="8217" y="14290"/>
                  </a:cubicBezTo>
                  <a:cubicBezTo>
                    <a:pt x="8209" y="14290"/>
                    <a:pt x="8201" y="14290"/>
                    <a:pt x="8193" y="14290"/>
                  </a:cubicBezTo>
                  <a:lnTo>
                    <a:pt x="3107" y="14290"/>
                  </a:lnTo>
                  <a:cubicBezTo>
                    <a:pt x="1616" y="14290"/>
                    <a:pt x="447" y="13025"/>
                    <a:pt x="564" y="11547"/>
                  </a:cubicBezTo>
                  <a:lnTo>
                    <a:pt x="1258" y="2544"/>
                  </a:lnTo>
                  <a:lnTo>
                    <a:pt x="1258" y="2537"/>
                  </a:lnTo>
                  <a:cubicBezTo>
                    <a:pt x="1286" y="2028"/>
                    <a:pt x="1739" y="1506"/>
                    <a:pt x="2516" y="1114"/>
                  </a:cubicBezTo>
                  <a:cubicBezTo>
                    <a:pt x="3362" y="681"/>
                    <a:pt x="4475" y="440"/>
                    <a:pt x="5650" y="440"/>
                  </a:cubicBezTo>
                  <a:close/>
                  <a:moveTo>
                    <a:pt x="5650" y="0"/>
                  </a:moveTo>
                  <a:cubicBezTo>
                    <a:pt x="3073" y="0"/>
                    <a:pt x="901" y="1128"/>
                    <a:pt x="825" y="2509"/>
                  </a:cubicBezTo>
                  <a:lnTo>
                    <a:pt x="131" y="11513"/>
                  </a:lnTo>
                  <a:cubicBezTo>
                    <a:pt x="1" y="13245"/>
                    <a:pt x="1368" y="14723"/>
                    <a:pt x="3107" y="14723"/>
                  </a:cubicBezTo>
                  <a:lnTo>
                    <a:pt x="8193" y="14723"/>
                  </a:lnTo>
                  <a:cubicBezTo>
                    <a:pt x="9932" y="14723"/>
                    <a:pt x="11300" y="13245"/>
                    <a:pt x="11169" y="11513"/>
                  </a:cubicBezTo>
                  <a:lnTo>
                    <a:pt x="11163" y="11513"/>
                  </a:lnTo>
                  <a:lnTo>
                    <a:pt x="10475" y="2509"/>
                  </a:lnTo>
                  <a:cubicBezTo>
                    <a:pt x="10420" y="1815"/>
                    <a:pt x="9884" y="1176"/>
                    <a:pt x="8970" y="708"/>
                  </a:cubicBezTo>
                  <a:cubicBezTo>
                    <a:pt x="8076" y="255"/>
                    <a:pt x="6901" y="0"/>
                    <a:pt x="565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9"/>
            <p:cNvSpPr/>
            <p:nvPr/>
          </p:nvSpPr>
          <p:spPr>
            <a:xfrm>
              <a:off x="7308181" y="3500370"/>
              <a:ext cx="176419" cy="111466"/>
            </a:xfrm>
            <a:custGeom>
              <a:rect b="b" l="l" r="r" t="t"/>
              <a:pathLst>
                <a:path extrusionOk="0" h="4352" w="6888">
                  <a:moveTo>
                    <a:pt x="3437" y="433"/>
                  </a:moveTo>
                  <a:cubicBezTo>
                    <a:pt x="5211" y="433"/>
                    <a:pt x="6448" y="1052"/>
                    <a:pt x="6448" y="1602"/>
                  </a:cubicBezTo>
                  <a:cubicBezTo>
                    <a:pt x="6448" y="2880"/>
                    <a:pt x="5410" y="3918"/>
                    <a:pt x="4132" y="3918"/>
                  </a:cubicBezTo>
                  <a:lnTo>
                    <a:pt x="2750" y="3918"/>
                  </a:lnTo>
                  <a:cubicBezTo>
                    <a:pt x="1472" y="3918"/>
                    <a:pt x="434" y="2880"/>
                    <a:pt x="434" y="1602"/>
                  </a:cubicBezTo>
                  <a:cubicBezTo>
                    <a:pt x="434" y="1052"/>
                    <a:pt x="1664" y="433"/>
                    <a:pt x="3437" y="433"/>
                  </a:cubicBezTo>
                  <a:close/>
                  <a:moveTo>
                    <a:pt x="3444" y="0"/>
                  </a:moveTo>
                  <a:cubicBezTo>
                    <a:pt x="2551" y="0"/>
                    <a:pt x="1712" y="152"/>
                    <a:pt x="1080" y="427"/>
                  </a:cubicBezTo>
                  <a:cubicBezTo>
                    <a:pt x="386" y="722"/>
                    <a:pt x="1" y="1141"/>
                    <a:pt x="1" y="1602"/>
                  </a:cubicBezTo>
                  <a:cubicBezTo>
                    <a:pt x="1" y="3121"/>
                    <a:pt x="1231" y="4351"/>
                    <a:pt x="2750" y="4351"/>
                  </a:cubicBezTo>
                  <a:lnTo>
                    <a:pt x="4132" y="4351"/>
                  </a:lnTo>
                  <a:cubicBezTo>
                    <a:pt x="5651" y="4351"/>
                    <a:pt x="6881" y="3121"/>
                    <a:pt x="6881" y="1602"/>
                  </a:cubicBezTo>
                  <a:cubicBezTo>
                    <a:pt x="6888" y="1141"/>
                    <a:pt x="6503" y="722"/>
                    <a:pt x="5809" y="427"/>
                  </a:cubicBezTo>
                  <a:cubicBezTo>
                    <a:pt x="5176" y="152"/>
                    <a:pt x="4331" y="0"/>
                    <a:pt x="344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9"/>
            <p:cNvSpPr/>
            <p:nvPr/>
          </p:nvSpPr>
          <p:spPr>
            <a:xfrm>
              <a:off x="7487212" y="3565324"/>
              <a:ext cx="12012" cy="17109"/>
            </a:xfrm>
            <a:custGeom>
              <a:rect b="b" l="l" r="r" t="t"/>
              <a:pathLst>
                <a:path extrusionOk="0" h="668" w="469">
                  <a:moveTo>
                    <a:pt x="207" y="1"/>
                  </a:moveTo>
                  <a:cubicBezTo>
                    <a:pt x="90" y="14"/>
                    <a:pt x="1" y="117"/>
                    <a:pt x="8" y="234"/>
                  </a:cubicBezTo>
                  <a:lnTo>
                    <a:pt x="28" y="468"/>
                  </a:lnTo>
                  <a:cubicBezTo>
                    <a:pt x="35" y="578"/>
                    <a:pt x="131" y="660"/>
                    <a:pt x="241" y="667"/>
                  </a:cubicBezTo>
                  <a:lnTo>
                    <a:pt x="255" y="667"/>
                  </a:lnTo>
                  <a:cubicBezTo>
                    <a:pt x="379" y="654"/>
                    <a:pt x="468" y="550"/>
                    <a:pt x="454" y="434"/>
                  </a:cubicBezTo>
                  <a:lnTo>
                    <a:pt x="448" y="324"/>
                  </a:lnTo>
                  <a:lnTo>
                    <a:pt x="448" y="317"/>
                  </a:lnTo>
                  <a:lnTo>
                    <a:pt x="441" y="200"/>
                  </a:lnTo>
                  <a:cubicBezTo>
                    <a:pt x="434" y="90"/>
                    <a:pt x="338" y="8"/>
                    <a:pt x="22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9"/>
            <p:cNvSpPr/>
            <p:nvPr/>
          </p:nvSpPr>
          <p:spPr>
            <a:xfrm>
              <a:off x="7278316" y="3777651"/>
              <a:ext cx="15752" cy="22616"/>
            </a:xfrm>
            <a:custGeom>
              <a:rect b="b" l="l" r="r" t="t"/>
              <a:pathLst>
                <a:path extrusionOk="0" h="883" w="615">
                  <a:moveTo>
                    <a:pt x="235" y="0"/>
                  </a:moveTo>
                  <a:cubicBezTo>
                    <a:pt x="118" y="0"/>
                    <a:pt x="0" y="87"/>
                    <a:pt x="19" y="240"/>
                  </a:cubicBezTo>
                  <a:cubicBezTo>
                    <a:pt x="40" y="412"/>
                    <a:pt x="81" y="584"/>
                    <a:pt x="143" y="749"/>
                  </a:cubicBezTo>
                  <a:cubicBezTo>
                    <a:pt x="180" y="843"/>
                    <a:pt x="256" y="883"/>
                    <a:pt x="334" y="883"/>
                  </a:cubicBezTo>
                  <a:cubicBezTo>
                    <a:pt x="472" y="883"/>
                    <a:pt x="614" y="758"/>
                    <a:pt x="548" y="591"/>
                  </a:cubicBezTo>
                  <a:cubicBezTo>
                    <a:pt x="493" y="460"/>
                    <a:pt x="466" y="329"/>
                    <a:pt x="445" y="192"/>
                  </a:cubicBezTo>
                  <a:cubicBezTo>
                    <a:pt x="430" y="61"/>
                    <a:pt x="333" y="0"/>
                    <a:pt x="23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9"/>
            <p:cNvSpPr/>
            <p:nvPr/>
          </p:nvSpPr>
          <p:spPr>
            <a:xfrm>
              <a:off x="7279495" y="3741512"/>
              <a:ext cx="12371" cy="22770"/>
            </a:xfrm>
            <a:custGeom>
              <a:rect b="b" l="l" r="r" t="t"/>
              <a:pathLst>
                <a:path extrusionOk="0" h="889" w="483">
                  <a:moveTo>
                    <a:pt x="262" y="0"/>
                  </a:moveTo>
                  <a:cubicBezTo>
                    <a:pt x="164" y="0"/>
                    <a:pt x="65" y="61"/>
                    <a:pt x="49" y="187"/>
                  </a:cubicBezTo>
                  <a:lnTo>
                    <a:pt x="14" y="655"/>
                  </a:lnTo>
                  <a:cubicBezTo>
                    <a:pt x="1" y="771"/>
                    <a:pt x="90" y="874"/>
                    <a:pt x="207" y="888"/>
                  </a:cubicBezTo>
                  <a:lnTo>
                    <a:pt x="227" y="888"/>
                  </a:lnTo>
                  <a:cubicBezTo>
                    <a:pt x="337" y="888"/>
                    <a:pt x="434" y="799"/>
                    <a:pt x="440" y="689"/>
                  </a:cubicBezTo>
                  <a:lnTo>
                    <a:pt x="475" y="222"/>
                  </a:lnTo>
                  <a:cubicBezTo>
                    <a:pt x="482" y="76"/>
                    <a:pt x="372" y="0"/>
                    <a:pt x="26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9"/>
            <p:cNvSpPr/>
            <p:nvPr/>
          </p:nvSpPr>
          <p:spPr>
            <a:xfrm>
              <a:off x="7287947" y="3631916"/>
              <a:ext cx="12627" cy="23205"/>
            </a:xfrm>
            <a:custGeom>
              <a:rect b="b" l="l" r="r" t="t"/>
              <a:pathLst>
                <a:path extrusionOk="0" h="906" w="493">
                  <a:moveTo>
                    <a:pt x="259" y="1"/>
                  </a:moveTo>
                  <a:cubicBezTo>
                    <a:pt x="154" y="1"/>
                    <a:pt x="48" y="68"/>
                    <a:pt x="42" y="212"/>
                  </a:cubicBezTo>
                  <a:lnTo>
                    <a:pt x="7" y="672"/>
                  </a:lnTo>
                  <a:cubicBezTo>
                    <a:pt x="0" y="789"/>
                    <a:pt x="90" y="892"/>
                    <a:pt x="207" y="906"/>
                  </a:cubicBezTo>
                  <a:lnTo>
                    <a:pt x="220" y="906"/>
                  </a:lnTo>
                  <a:cubicBezTo>
                    <a:pt x="337" y="906"/>
                    <a:pt x="427" y="817"/>
                    <a:pt x="440" y="707"/>
                  </a:cubicBezTo>
                  <a:lnTo>
                    <a:pt x="475" y="239"/>
                  </a:lnTo>
                  <a:cubicBezTo>
                    <a:pt x="493" y="84"/>
                    <a:pt x="376" y="1"/>
                    <a:pt x="25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9"/>
            <p:cNvSpPr/>
            <p:nvPr/>
          </p:nvSpPr>
          <p:spPr>
            <a:xfrm>
              <a:off x="7290764" y="3596033"/>
              <a:ext cx="12268" cy="22667"/>
            </a:xfrm>
            <a:custGeom>
              <a:rect b="b" l="l" r="r" t="t"/>
              <a:pathLst>
                <a:path extrusionOk="0" h="885" w="479">
                  <a:moveTo>
                    <a:pt x="254" y="0"/>
                  </a:moveTo>
                  <a:cubicBezTo>
                    <a:pt x="155" y="0"/>
                    <a:pt x="58" y="61"/>
                    <a:pt x="42" y="190"/>
                  </a:cubicBezTo>
                  <a:lnTo>
                    <a:pt x="7" y="651"/>
                  </a:lnTo>
                  <a:cubicBezTo>
                    <a:pt x="0" y="774"/>
                    <a:pt x="90" y="877"/>
                    <a:pt x="207" y="884"/>
                  </a:cubicBezTo>
                  <a:lnTo>
                    <a:pt x="220" y="884"/>
                  </a:lnTo>
                  <a:cubicBezTo>
                    <a:pt x="337" y="884"/>
                    <a:pt x="427" y="802"/>
                    <a:pt x="440" y="685"/>
                  </a:cubicBezTo>
                  <a:lnTo>
                    <a:pt x="475" y="224"/>
                  </a:lnTo>
                  <a:cubicBezTo>
                    <a:pt x="478" y="78"/>
                    <a:pt x="366" y="0"/>
                    <a:pt x="25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9"/>
            <p:cNvSpPr/>
            <p:nvPr/>
          </p:nvSpPr>
          <p:spPr>
            <a:xfrm>
              <a:off x="7492334" y="3632198"/>
              <a:ext cx="12525" cy="22923"/>
            </a:xfrm>
            <a:custGeom>
              <a:rect b="b" l="l" r="r" t="t"/>
              <a:pathLst>
                <a:path extrusionOk="0" h="895" w="489">
                  <a:moveTo>
                    <a:pt x="231" y="0"/>
                  </a:moveTo>
                  <a:cubicBezTo>
                    <a:pt x="223" y="0"/>
                    <a:pt x="215" y="0"/>
                    <a:pt x="206" y="1"/>
                  </a:cubicBezTo>
                  <a:cubicBezTo>
                    <a:pt x="89" y="8"/>
                    <a:pt x="0" y="111"/>
                    <a:pt x="7" y="228"/>
                  </a:cubicBezTo>
                  <a:lnTo>
                    <a:pt x="48" y="696"/>
                  </a:lnTo>
                  <a:cubicBezTo>
                    <a:pt x="55" y="806"/>
                    <a:pt x="144" y="895"/>
                    <a:pt x="261" y="895"/>
                  </a:cubicBezTo>
                  <a:lnTo>
                    <a:pt x="275" y="895"/>
                  </a:lnTo>
                  <a:cubicBezTo>
                    <a:pt x="399" y="881"/>
                    <a:pt x="488" y="778"/>
                    <a:pt x="474" y="661"/>
                  </a:cubicBezTo>
                  <a:lnTo>
                    <a:pt x="440" y="201"/>
                  </a:lnTo>
                  <a:cubicBezTo>
                    <a:pt x="434" y="85"/>
                    <a:pt x="344" y="0"/>
                    <a:pt x="23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9"/>
            <p:cNvSpPr/>
            <p:nvPr/>
          </p:nvSpPr>
          <p:spPr>
            <a:xfrm>
              <a:off x="7500787" y="3741179"/>
              <a:ext cx="12345" cy="23102"/>
            </a:xfrm>
            <a:custGeom>
              <a:rect b="b" l="l" r="r" t="t"/>
              <a:pathLst>
                <a:path extrusionOk="0" h="902" w="482">
                  <a:moveTo>
                    <a:pt x="219" y="0"/>
                  </a:moveTo>
                  <a:cubicBezTo>
                    <a:pt x="215" y="0"/>
                    <a:pt x="210" y="1"/>
                    <a:pt x="206" y="1"/>
                  </a:cubicBezTo>
                  <a:cubicBezTo>
                    <a:pt x="89" y="15"/>
                    <a:pt x="0" y="118"/>
                    <a:pt x="7" y="235"/>
                  </a:cubicBezTo>
                  <a:lnTo>
                    <a:pt x="41" y="702"/>
                  </a:lnTo>
                  <a:cubicBezTo>
                    <a:pt x="55" y="812"/>
                    <a:pt x="144" y="901"/>
                    <a:pt x="261" y="901"/>
                  </a:cubicBezTo>
                  <a:lnTo>
                    <a:pt x="275" y="901"/>
                  </a:lnTo>
                  <a:cubicBezTo>
                    <a:pt x="392" y="887"/>
                    <a:pt x="481" y="784"/>
                    <a:pt x="474" y="668"/>
                  </a:cubicBezTo>
                  <a:lnTo>
                    <a:pt x="440" y="200"/>
                  </a:lnTo>
                  <a:cubicBezTo>
                    <a:pt x="427" y="88"/>
                    <a:pt x="330" y="0"/>
                    <a:pt x="2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9"/>
            <p:cNvSpPr/>
            <p:nvPr/>
          </p:nvSpPr>
          <p:spPr>
            <a:xfrm>
              <a:off x="7489517" y="3595777"/>
              <a:ext cx="12525" cy="22923"/>
            </a:xfrm>
            <a:custGeom>
              <a:rect b="b" l="l" r="r" t="t"/>
              <a:pathLst>
                <a:path extrusionOk="0" h="895" w="489">
                  <a:moveTo>
                    <a:pt x="220" y="0"/>
                  </a:moveTo>
                  <a:cubicBezTo>
                    <a:pt x="215" y="0"/>
                    <a:pt x="211" y="0"/>
                    <a:pt x="206" y="1"/>
                  </a:cubicBezTo>
                  <a:cubicBezTo>
                    <a:pt x="90" y="8"/>
                    <a:pt x="0" y="111"/>
                    <a:pt x="14" y="234"/>
                  </a:cubicBezTo>
                  <a:lnTo>
                    <a:pt x="48" y="695"/>
                  </a:lnTo>
                  <a:cubicBezTo>
                    <a:pt x="55" y="805"/>
                    <a:pt x="151" y="894"/>
                    <a:pt x="261" y="894"/>
                  </a:cubicBezTo>
                  <a:lnTo>
                    <a:pt x="282" y="894"/>
                  </a:lnTo>
                  <a:cubicBezTo>
                    <a:pt x="399" y="887"/>
                    <a:pt x="488" y="784"/>
                    <a:pt x="474" y="661"/>
                  </a:cubicBezTo>
                  <a:lnTo>
                    <a:pt x="440" y="200"/>
                  </a:lnTo>
                  <a:cubicBezTo>
                    <a:pt x="433" y="87"/>
                    <a:pt x="337" y="0"/>
                    <a:pt x="22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9"/>
            <p:cNvSpPr/>
            <p:nvPr/>
          </p:nvSpPr>
          <p:spPr>
            <a:xfrm>
              <a:off x="7282312" y="3704912"/>
              <a:ext cx="12345" cy="22923"/>
            </a:xfrm>
            <a:custGeom>
              <a:rect b="b" l="l" r="r" t="t"/>
              <a:pathLst>
                <a:path extrusionOk="0" h="895" w="482">
                  <a:moveTo>
                    <a:pt x="263" y="1"/>
                  </a:moveTo>
                  <a:cubicBezTo>
                    <a:pt x="151" y="1"/>
                    <a:pt x="55" y="88"/>
                    <a:pt x="42" y="200"/>
                  </a:cubicBezTo>
                  <a:lnTo>
                    <a:pt x="7" y="661"/>
                  </a:lnTo>
                  <a:cubicBezTo>
                    <a:pt x="0" y="785"/>
                    <a:pt x="90" y="888"/>
                    <a:pt x="207" y="894"/>
                  </a:cubicBezTo>
                  <a:lnTo>
                    <a:pt x="227" y="894"/>
                  </a:lnTo>
                  <a:cubicBezTo>
                    <a:pt x="337" y="894"/>
                    <a:pt x="427" y="805"/>
                    <a:pt x="440" y="695"/>
                  </a:cubicBezTo>
                  <a:lnTo>
                    <a:pt x="475" y="235"/>
                  </a:lnTo>
                  <a:cubicBezTo>
                    <a:pt x="482" y="111"/>
                    <a:pt x="392" y="8"/>
                    <a:pt x="275" y="1"/>
                  </a:cubicBezTo>
                  <a:cubicBezTo>
                    <a:pt x="271" y="1"/>
                    <a:pt x="267" y="1"/>
                    <a:pt x="26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9"/>
            <p:cNvSpPr/>
            <p:nvPr/>
          </p:nvSpPr>
          <p:spPr>
            <a:xfrm>
              <a:off x="7327953" y="3819143"/>
              <a:ext cx="26381" cy="10988"/>
            </a:xfrm>
            <a:custGeom>
              <a:rect b="b" l="l" r="r" t="t"/>
              <a:pathLst>
                <a:path extrusionOk="0" h="429" w="1030">
                  <a:moveTo>
                    <a:pt x="282" y="0"/>
                  </a:moveTo>
                  <a:cubicBezTo>
                    <a:pt x="0" y="0"/>
                    <a:pt x="0" y="429"/>
                    <a:pt x="282" y="429"/>
                  </a:cubicBezTo>
                  <a:cubicBezTo>
                    <a:pt x="291" y="429"/>
                    <a:pt x="299" y="428"/>
                    <a:pt x="308" y="428"/>
                  </a:cubicBezTo>
                  <a:lnTo>
                    <a:pt x="768" y="428"/>
                  </a:lnTo>
                  <a:cubicBezTo>
                    <a:pt x="1030" y="407"/>
                    <a:pt x="1030" y="22"/>
                    <a:pt x="768" y="2"/>
                  </a:cubicBezTo>
                  <a:lnTo>
                    <a:pt x="308" y="2"/>
                  </a:lnTo>
                  <a:cubicBezTo>
                    <a:pt x="299" y="1"/>
                    <a:pt x="291" y="0"/>
                    <a:pt x="28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9"/>
            <p:cNvSpPr/>
            <p:nvPr/>
          </p:nvSpPr>
          <p:spPr>
            <a:xfrm>
              <a:off x="7498046" y="3705168"/>
              <a:ext cx="12268" cy="22667"/>
            </a:xfrm>
            <a:custGeom>
              <a:rect b="b" l="l" r="r" t="t"/>
              <a:pathLst>
                <a:path extrusionOk="0" h="885" w="479">
                  <a:moveTo>
                    <a:pt x="225" y="0"/>
                  </a:moveTo>
                  <a:cubicBezTo>
                    <a:pt x="113" y="0"/>
                    <a:pt x="0" y="79"/>
                    <a:pt x="4" y="225"/>
                  </a:cubicBezTo>
                  <a:lnTo>
                    <a:pt x="45" y="685"/>
                  </a:lnTo>
                  <a:cubicBezTo>
                    <a:pt x="52" y="795"/>
                    <a:pt x="141" y="884"/>
                    <a:pt x="258" y="884"/>
                  </a:cubicBezTo>
                  <a:lnTo>
                    <a:pt x="272" y="884"/>
                  </a:lnTo>
                  <a:cubicBezTo>
                    <a:pt x="389" y="878"/>
                    <a:pt x="478" y="775"/>
                    <a:pt x="471" y="651"/>
                  </a:cubicBezTo>
                  <a:lnTo>
                    <a:pt x="437" y="190"/>
                  </a:lnTo>
                  <a:cubicBezTo>
                    <a:pt x="421" y="61"/>
                    <a:pt x="323" y="0"/>
                    <a:pt x="22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9"/>
            <p:cNvSpPr/>
            <p:nvPr/>
          </p:nvSpPr>
          <p:spPr>
            <a:xfrm>
              <a:off x="7495305" y="3668721"/>
              <a:ext cx="12371" cy="22667"/>
            </a:xfrm>
            <a:custGeom>
              <a:rect b="b" l="l" r="r" t="t"/>
              <a:pathLst>
                <a:path extrusionOk="0" h="885" w="483">
                  <a:moveTo>
                    <a:pt x="222" y="1"/>
                  </a:moveTo>
                  <a:cubicBezTo>
                    <a:pt x="112" y="1"/>
                    <a:pt x="1" y="79"/>
                    <a:pt x="8" y="225"/>
                  </a:cubicBezTo>
                  <a:lnTo>
                    <a:pt x="42" y="685"/>
                  </a:lnTo>
                  <a:cubicBezTo>
                    <a:pt x="49" y="802"/>
                    <a:pt x="145" y="885"/>
                    <a:pt x="255" y="885"/>
                  </a:cubicBezTo>
                  <a:lnTo>
                    <a:pt x="269" y="885"/>
                  </a:lnTo>
                  <a:cubicBezTo>
                    <a:pt x="393" y="878"/>
                    <a:pt x="482" y="775"/>
                    <a:pt x="475" y="658"/>
                  </a:cubicBezTo>
                  <a:lnTo>
                    <a:pt x="434" y="191"/>
                  </a:lnTo>
                  <a:cubicBezTo>
                    <a:pt x="418" y="62"/>
                    <a:pt x="320" y="1"/>
                    <a:pt x="22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9"/>
            <p:cNvSpPr/>
            <p:nvPr/>
          </p:nvSpPr>
          <p:spPr>
            <a:xfrm>
              <a:off x="7472920" y="3808642"/>
              <a:ext cx="26330" cy="17442"/>
            </a:xfrm>
            <a:custGeom>
              <a:rect b="b" l="l" r="r" t="t"/>
              <a:pathLst>
                <a:path extrusionOk="0" h="681" w="1028">
                  <a:moveTo>
                    <a:pt x="717" y="0"/>
                  </a:moveTo>
                  <a:cubicBezTo>
                    <a:pt x="672" y="0"/>
                    <a:pt x="625" y="16"/>
                    <a:pt x="579" y="54"/>
                  </a:cubicBezTo>
                  <a:lnTo>
                    <a:pt x="573" y="54"/>
                  </a:lnTo>
                  <a:cubicBezTo>
                    <a:pt x="469" y="137"/>
                    <a:pt x="353" y="212"/>
                    <a:pt x="229" y="267"/>
                  </a:cubicBezTo>
                  <a:cubicBezTo>
                    <a:pt x="1" y="369"/>
                    <a:pt x="108" y="681"/>
                    <a:pt x="313" y="681"/>
                  </a:cubicBezTo>
                  <a:cubicBezTo>
                    <a:pt x="342" y="681"/>
                    <a:pt x="374" y="674"/>
                    <a:pt x="408" y="659"/>
                  </a:cubicBezTo>
                  <a:cubicBezTo>
                    <a:pt x="566" y="590"/>
                    <a:pt x="717" y="494"/>
                    <a:pt x="847" y="384"/>
                  </a:cubicBezTo>
                  <a:cubicBezTo>
                    <a:pt x="1028" y="242"/>
                    <a:pt x="891" y="0"/>
                    <a:pt x="71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9"/>
            <p:cNvSpPr/>
            <p:nvPr/>
          </p:nvSpPr>
          <p:spPr>
            <a:xfrm>
              <a:off x="7498635" y="3777600"/>
              <a:ext cx="15726" cy="22616"/>
            </a:xfrm>
            <a:custGeom>
              <a:rect b="b" l="l" r="r" t="t"/>
              <a:pathLst>
                <a:path extrusionOk="0" h="883" w="614">
                  <a:moveTo>
                    <a:pt x="383" y="0"/>
                  </a:moveTo>
                  <a:cubicBezTo>
                    <a:pt x="276" y="0"/>
                    <a:pt x="179" y="85"/>
                    <a:pt x="167" y="194"/>
                  </a:cubicBezTo>
                  <a:cubicBezTo>
                    <a:pt x="153" y="325"/>
                    <a:pt x="118" y="462"/>
                    <a:pt x="70" y="586"/>
                  </a:cubicBezTo>
                  <a:cubicBezTo>
                    <a:pt x="0" y="756"/>
                    <a:pt x="139" y="882"/>
                    <a:pt x="276" y="882"/>
                  </a:cubicBezTo>
                  <a:cubicBezTo>
                    <a:pt x="354" y="882"/>
                    <a:pt x="431" y="841"/>
                    <a:pt x="469" y="744"/>
                  </a:cubicBezTo>
                  <a:cubicBezTo>
                    <a:pt x="531" y="586"/>
                    <a:pt x="579" y="414"/>
                    <a:pt x="593" y="242"/>
                  </a:cubicBezTo>
                  <a:cubicBezTo>
                    <a:pt x="613" y="125"/>
                    <a:pt x="524" y="15"/>
                    <a:pt x="407" y="2"/>
                  </a:cubicBezTo>
                  <a:cubicBezTo>
                    <a:pt x="399" y="1"/>
                    <a:pt x="391" y="0"/>
                    <a:pt x="38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9"/>
            <p:cNvSpPr/>
            <p:nvPr/>
          </p:nvSpPr>
          <p:spPr>
            <a:xfrm>
              <a:off x="7400821" y="3819143"/>
              <a:ext cx="27585" cy="10988"/>
            </a:xfrm>
            <a:custGeom>
              <a:rect b="b" l="l" r="r" t="t"/>
              <a:pathLst>
                <a:path extrusionOk="0" h="429" w="1077">
                  <a:moveTo>
                    <a:pt x="283" y="0"/>
                  </a:moveTo>
                  <a:cubicBezTo>
                    <a:pt x="1" y="0"/>
                    <a:pt x="1" y="429"/>
                    <a:pt x="283" y="429"/>
                  </a:cubicBezTo>
                  <a:cubicBezTo>
                    <a:pt x="291" y="429"/>
                    <a:pt x="300" y="428"/>
                    <a:pt x="308" y="428"/>
                  </a:cubicBezTo>
                  <a:lnTo>
                    <a:pt x="769" y="428"/>
                  </a:lnTo>
                  <a:cubicBezTo>
                    <a:pt x="778" y="428"/>
                    <a:pt x="786" y="429"/>
                    <a:pt x="795" y="429"/>
                  </a:cubicBezTo>
                  <a:cubicBezTo>
                    <a:pt x="1077" y="429"/>
                    <a:pt x="1077" y="0"/>
                    <a:pt x="795" y="0"/>
                  </a:cubicBezTo>
                  <a:cubicBezTo>
                    <a:pt x="786" y="0"/>
                    <a:pt x="778" y="1"/>
                    <a:pt x="769" y="2"/>
                  </a:cubicBezTo>
                  <a:lnTo>
                    <a:pt x="308" y="2"/>
                  </a:lnTo>
                  <a:cubicBezTo>
                    <a:pt x="300" y="1"/>
                    <a:pt x="291" y="0"/>
                    <a:pt x="28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9"/>
            <p:cNvSpPr/>
            <p:nvPr/>
          </p:nvSpPr>
          <p:spPr>
            <a:xfrm>
              <a:off x="7364400" y="3819143"/>
              <a:ext cx="26560" cy="10988"/>
            </a:xfrm>
            <a:custGeom>
              <a:rect b="b" l="l" r="r" t="t"/>
              <a:pathLst>
                <a:path extrusionOk="0" h="429" w="1037">
                  <a:moveTo>
                    <a:pt x="282" y="0"/>
                  </a:moveTo>
                  <a:cubicBezTo>
                    <a:pt x="0" y="0"/>
                    <a:pt x="0" y="429"/>
                    <a:pt x="282" y="429"/>
                  </a:cubicBezTo>
                  <a:cubicBezTo>
                    <a:pt x="290" y="429"/>
                    <a:pt x="299" y="428"/>
                    <a:pt x="308" y="428"/>
                  </a:cubicBezTo>
                  <a:lnTo>
                    <a:pt x="775" y="428"/>
                  </a:lnTo>
                  <a:cubicBezTo>
                    <a:pt x="1036" y="407"/>
                    <a:pt x="1036" y="22"/>
                    <a:pt x="775" y="2"/>
                  </a:cubicBezTo>
                  <a:lnTo>
                    <a:pt x="308" y="2"/>
                  </a:lnTo>
                  <a:cubicBezTo>
                    <a:pt x="299" y="1"/>
                    <a:pt x="290" y="0"/>
                    <a:pt x="28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9"/>
            <p:cNvSpPr/>
            <p:nvPr/>
          </p:nvSpPr>
          <p:spPr>
            <a:xfrm>
              <a:off x="7293684" y="3808642"/>
              <a:ext cx="26330" cy="17442"/>
            </a:xfrm>
            <a:custGeom>
              <a:rect b="b" l="l" r="r" t="t"/>
              <a:pathLst>
                <a:path extrusionOk="0" h="681" w="1028">
                  <a:moveTo>
                    <a:pt x="310" y="0"/>
                  </a:moveTo>
                  <a:cubicBezTo>
                    <a:pt x="134" y="0"/>
                    <a:pt x="0" y="243"/>
                    <a:pt x="175" y="391"/>
                  </a:cubicBezTo>
                  <a:cubicBezTo>
                    <a:pt x="313" y="501"/>
                    <a:pt x="457" y="590"/>
                    <a:pt x="622" y="659"/>
                  </a:cubicBezTo>
                  <a:cubicBezTo>
                    <a:pt x="655" y="674"/>
                    <a:pt x="687" y="681"/>
                    <a:pt x="717" y="681"/>
                  </a:cubicBezTo>
                  <a:cubicBezTo>
                    <a:pt x="921" y="681"/>
                    <a:pt x="1028" y="369"/>
                    <a:pt x="794" y="267"/>
                  </a:cubicBezTo>
                  <a:cubicBezTo>
                    <a:pt x="670" y="212"/>
                    <a:pt x="553" y="137"/>
                    <a:pt x="450" y="54"/>
                  </a:cubicBezTo>
                  <a:cubicBezTo>
                    <a:pt x="404" y="16"/>
                    <a:pt x="355" y="0"/>
                    <a:pt x="31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9"/>
            <p:cNvSpPr/>
            <p:nvPr/>
          </p:nvSpPr>
          <p:spPr>
            <a:xfrm>
              <a:off x="7437268" y="3819143"/>
              <a:ext cx="27585" cy="10988"/>
            </a:xfrm>
            <a:custGeom>
              <a:rect b="b" l="l" r="r" t="t"/>
              <a:pathLst>
                <a:path extrusionOk="0" h="429" w="1077">
                  <a:moveTo>
                    <a:pt x="283" y="0"/>
                  </a:moveTo>
                  <a:cubicBezTo>
                    <a:pt x="1" y="0"/>
                    <a:pt x="1" y="429"/>
                    <a:pt x="283" y="429"/>
                  </a:cubicBezTo>
                  <a:cubicBezTo>
                    <a:pt x="291" y="429"/>
                    <a:pt x="299" y="428"/>
                    <a:pt x="308" y="428"/>
                  </a:cubicBezTo>
                  <a:lnTo>
                    <a:pt x="769" y="428"/>
                  </a:lnTo>
                  <a:cubicBezTo>
                    <a:pt x="777" y="428"/>
                    <a:pt x="786" y="429"/>
                    <a:pt x="794" y="429"/>
                  </a:cubicBezTo>
                  <a:cubicBezTo>
                    <a:pt x="1076" y="429"/>
                    <a:pt x="1076" y="0"/>
                    <a:pt x="794" y="0"/>
                  </a:cubicBezTo>
                  <a:cubicBezTo>
                    <a:pt x="786" y="0"/>
                    <a:pt x="777" y="1"/>
                    <a:pt x="769" y="2"/>
                  </a:cubicBezTo>
                  <a:lnTo>
                    <a:pt x="308" y="2"/>
                  </a:lnTo>
                  <a:cubicBezTo>
                    <a:pt x="299" y="1"/>
                    <a:pt x="291" y="0"/>
                    <a:pt x="28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9"/>
            <p:cNvSpPr/>
            <p:nvPr/>
          </p:nvSpPr>
          <p:spPr>
            <a:xfrm>
              <a:off x="7285129" y="3668721"/>
              <a:ext cx="12268" cy="22667"/>
            </a:xfrm>
            <a:custGeom>
              <a:rect b="b" l="l" r="r" t="t"/>
              <a:pathLst>
                <a:path extrusionOk="0" h="885" w="479">
                  <a:moveTo>
                    <a:pt x="255" y="1"/>
                  </a:moveTo>
                  <a:cubicBezTo>
                    <a:pt x="157" y="1"/>
                    <a:pt x="61" y="62"/>
                    <a:pt x="49" y="191"/>
                  </a:cubicBezTo>
                  <a:lnTo>
                    <a:pt x="7" y="658"/>
                  </a:lnTo>
                  <a:cubicBezTo>
                    <a:pt x="0" y="775"/>
                    <a:pt x="90" y="878"/>
                    <a:pt x="207" y="885"/>
                  </a:cubicBezTo>
                  <a:lnTo>
                    <a:pt x="227" y="885"/>
                  </a:lnTo>
                  <a:cubicBezTo>
                    <a:pt x="337" y="885"/>
                    <a:pt x="433" y="802"/>
                    <a:pt x="440" y="685"/>
                  </a:cubicBezTo>
                  <a:lnTo>
                    <a:pt x="475" y="225"/>
                  </a:lnTo>
                  <a:cubicBezTo>
                    <a:pt x="478" y="79"/>
                    <a:pt x="366" y="1"/>
                    <a:pt x="25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9"/>
            <p:cNvSpPr/>
            <p:nvPr/>
          </p:nvSpPr>
          <p:spPr>
            <a:xfrm>
              <a:off x="7293402" y="3565324"/>
              <a:ext cx="11987" cy="16930"/>
            </a:xfrm>
            <a:custGeom>
              <a:rect b="b" l="l" r="r" t="t"/>
              <a:pathLst>
                <a:path extrusionOk="0" h="661" w="468">
                  <a:moveTo>
                    <a:pt x="241" y="1"/>
                  </a:moveTo>
                  <a:cubicBezTo>
                    <a:pt x="131" y="8"/>
                    <a:pt x="42" y="90"/>
                    <a:pt x="28" y="200"/>
                  </a:cubicBezTo>
                  <a:lnTo>
                    <a:pt x="14" y="427"/>
                  </a:lnTo>
                  <a:cubicBezTo>
                    <a:pt x="1" y="550"/>
                    <a:pt x="90" y="654"/>
                    <a:pt x="214" y="660"/>
                  </a:cubicBezTo>
                  <a:lnTo>
                    <a:pt x="227" y="660"/>
                  </a:lnTo>
                  <a:cubicBezTo>
                    <a:pt x="344" y="660"/>
                    <a:pt x="434" y="578"/>
                    <a:pt x="440" y="461"/>
                  </a:cubicBezTo>
                  <a:lnTo>
                    <a:pt x="454" y="358"/>
                  </a:lnTo>
                  <a:lnTo>
                    <a:pt x="454" y="351"/>
                  </a:lnTo>
                  <a:lnTo>
                    <a:pt x="461" y="234"/>
                  </a:lnTo>
                  <a:cubicBezTo>
                    <a:pt x="468" y="117"/>
                    <a:pt x="379" y="8"/>
                    <a:pt x="26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5" name="Google Shape;1245;p39"/>
          <p:cNvSpPr/>
          <p:nvPr/>
        </p:nvSpPr>
        <p:spPr>
          <a:xfrm>
            <a:off x="6572000" y="3520937"/>
            <a:ext cx="388362" cy="288832"/>
          </a:xfrm>
          <a:custGeom>
            <a:rect b="b" l="l" r="r" t="t"/>
            <a:pathLst>
              <a:path extrusionOk="0" h="11277" w="15163">
                <a:moveTo>
                  <a:pt x="3059" y="2510"/>
                </a:moveTo>
                <a:cubicBezTo>
                  <a:pt x="3327" y="2510"/>
                  <a:pt x="3533" y="2723"/>
                  <a:pt x="3540" y="2991"/>
                </a:cubicBezTo>
                <a:lnTo>
                  <a:pt x="3540" y="3218"/>
                </a:lnTo>
                <a:cubicBezTo>
                  <a:pt x="3540" y="3335"/>
                  <a:pt x="3636" y="3431"/>
                  <a:pt x="3753" y="3431"/>
                </a:cubicBezTo>
                <a:lnTo>
                  <a:pt x="5368" y="3431"/>
                </a:lnTo>
                <a:cubicBezTo>
                  <a:pt x="5691" y="3431"/>
                  <a:pt x="5691" y="3926"/>
                  <a:pt x="5368" y="3926"/>
                </a:cubicBezTo>
                <a:lnTo>
                  <a:pt x="3293" y="3926"/>
                </a:lnTo>
                <a:cubicBezTo>
                  <a:pt x="3155" y="3926"/>
                  <a:pt x="3045" y="3809"/>
                  <a:pt x="3045" y="3679"/>
                </a:cubicBezTo>
                <a:lnTo>
                  <a:pt x="3045" y="2510"/>
                </a:lnTo>
                <a:close/>
                <a:moveTo>
                  <a:pt x="11579" y="6201"/>
                </a:moveTo>
                <a:cubicBezTo>
                  <a:pt x="12342" y="6201"/>
                  <a:pt x="13019" y="6739"/>
                  <a:pt x="13176" y="7507"/>
                </a:cubicBezTo>
                <a:cubicBezTo>
                  <a:pt x="13341" y="8346"/>
                  <a:pt x="12833" y="9170"/>
                  <a:pt x="12008" y="9397"/>
                </a:cubicBezTo>
                <a:cubicBezTo>
                  <a:pt x="11867" y="9435"/>
                  <a:pt x="11726" y="9452"/>
                  <a:pt x="11587" y="9452"/>
                </a:cubicBezTo>
                <a:cubicBezTo>
                  <a:pt x="10907" y="9452"/>
                  <a:pt x="10276" y="9027"/>
                  <a:pt x="10042" y="8359"/>
                </a:cubicBezTo>
                <a:cubicBezTo>
                  <a:pt x="9767" y="7548"/>
                  <a:pt x="10159" y="6662"/>
                  <a:pt x="10949" y="6332"/>
                </a:cubicBezTo>
                <a:lnTo>
                  <a:pt x="11375" y="7885"/>
                </a:lnTo>
                <a:cubicBezTo>
                  <a:pt x="11406" y="7996"/>
                  <a:pt x="11491" y="8044"/>
                  <a:pt x="11578" y="8044"/>
                </a:cubicBezTo>
                <a:cubicBezTo>
                  <a:pt x="11706" y="8044"/>
                  <a:pt x="11836" y="7939"/>
                  <a:pt x="11795" y="7775"/>
                </a:cubicBezTo>
                <a:lnTo>
                  <a:pt x="11369" y="6215"/>
                </a:lnTo>
                <a:cubicBezTo>
                  <a:pt x="11439" y="6206"/>
                  <a:pt x="11510" y="6201"/>
                  <a:pt x="11579" y="6201"/>
                </a:cubicBezTo>
                <a:close/>
                <a:moveTo>
                  <a:pt x="2579" y="8274"/>
                </a:moveTo>
                <a:cubicBezTo>
                  <a:pt x="2618" y="8274"/>
                  <a:pt x="2659" y="8277"/>
                  <a:pt x="2702" y="8284"/>
                </a:cubicBezTo>
                <a:lnTo>
                  <a:pt x="2399" y="8882"/>
                </a:lnTo>
                <a:cubicBezTo>
                  <a:pt x="2351" y="8992"/>
                  <a:pt x="2392" y="9122"/>
                  <a:pt x="2502" y="9177"/>
                </a:cubicBezTo>
                <a:cubicBezTo>
                  <a:pt x="2531" y="9191"/>
                  <a:pt x="2562" y="9197"/>
                  <a:pt x="2594" y="9197"/>
                </a:cubicBezTo>
                <a:cubicBezTo>
                  <a:pt x="2673" y="9197"/>
                  <a:pt x="2751" y="9155"/>
                  <a:pt x="2791" y="9081"/>
                </a:cubicBezTo>
                <a:lnTo>
                  <a:pt x="3086" y="8476"/>
                </a:lnTo>
                <a:lnTo>
                  <a:pt x="3086" y="8476"/>
                </a:lnTo>
                <a:cubicBezTo>
                  <a:pt x="3568" y="8952"/>
                  <a:pt x="3172" y="9683"/>
                  <a:pt x="2607" y="9683"/>
                </a:cubicBezTo>
                <a:cubicBezTo>
                  <a:pt x="2503" y="9683"/>
                  <a:pt x="2393" y="9659"/>
                  <a:pt x="2282" y="9603"/>
                </a:cubicBezTo>
                <a:cubicBezTo>
                  <a:pt x="1606" y="9265"/>
                  <a:pt x="1877" y="8274"/>
                  <a:pt x="2579" y="8274"/>
                </a:cubicBezTo>
                <a:close/>
                <a:moveTo>
                  <a:pt x="2579" y="7114"/>
                </a:moveTo>
                <a:cubicBezTo>
                  <a:pt x="2789" y="7114"/>
                  <a:pt x="3008" y="7151"/>
                  <a:pt x="3231" y="7232"/>
                </a:cubicBezTo>
                <a:lnTo>
                  <a:pt x="2908" y="7885"/>
                </a:lnTo>
                <a:cubicBezTo>
                  <a:pt x="2806" y="7856"/>
                  <a:pt x="2702" y="7843"/>
                  <a:pt x="2600" y="7843"/>
                </a:cubicBezTo>
                <a:cubicBezTo>
                  <a:pt x="2140" y="7843"/>
                  <a:pt x="1708" y="8122"/>
                  <a:pt x="1533" y="8572"/>
                </a:cubicBezTo>
                <a:cubicBezTo>
                  <a:pt x="1327" y="9122"/>
                  <a:pt x="1568" y="9741"/>
                  <a:pt x="2090" y="10002"/>
                </a:cubicBezTo>
                <a:cubicBezTo>
                  <a:pt x="2252" y="10083"/>
                  <a:pt x="2425" y="10122"/>
                  <a:pt x="2597" y="10122"/>
                </a:cubicBezTo>
                <a:cubicBezTo>
                  <a:pt x="2978" y="10122"/>
                  <a:pt x="3350" y="9931"/>
                  <a:pt x="3568" y="9590"/>
                </a:cubicBezTo>
                <a:cubicBezTo>
                  <a:pt x="3877" y="9088"/>
                  <a:pt x="3760" y="8435"/>
                  <a:pt x="3293" y="8077"/>
                </a:cubicBezTo>
                <a:lnTo>
                  <a:pt x="3623" y="7425"/>
                </a:lnTo>
                <a:cubicBezTo>
                  <a:pt x="4145" y="7768"/>
                  <a:pt x="4454" y="8352"/>
                  <a:pt x="4461" y="8978"/>
                </a:cubicBezTo>
                <a:cubicBezTo>
                  <a:pt x="4461" y="9789"/>
                  <a:pt x="3932" y="10511"/>
                  <a:pt x="3162" y="10751"/>
                </a:cubicBezTo>
                <a:cubicBezTo>
                  <a:pt x="2976" y="10810"/>
                  <a:pt x="2786" y="10839"/>
                  <a:pt x="2599" y="10839"/>
                </a:cubicBezTo>
                <a:cubicBezTo>
                  <a:pt x="2005" y="10839"/>
                  <a:pt x="1435" y="10552"/>
                  <a:pt x="1080" y="10050"/>
                </a:cubicBezTo>
                <a:cubicBezTo>
                  <a:pt x="171" y="8754"/>
                  <a:pt x="1180" y="7114"/>
                  <a:pt x="2579" y="7114"/>
                </a:cubicBezTo>
                <a:close/>
                <a:moveTo>
                  <a:pt x="11559" y="4823"/>
                </a:moveTo>
                <a:cubicBezTo>
                  <a:pt x="13072" y="4823"/>
                  <a:pt x="14391" y="5972"/>
                  <a:pt x="14544" y="7541"/>
                </a:cubicBezTo>
                <a:cubicBezTo>
                  <a:pt x="14716" y="9294"/>
                  <a:pt x="13348" y="10820"/>
                  <a:pt x="11589" y="10840"/>
                </a:cubicBezTo>
                <a:lnTo>
                  <a:pt x="11582" y="10840"/>
                </a:lnTo>
                <a:cubicBezTo>
                  <a:pt x="11577" y="10840"/>
                  <a:pt x="11572" y="10840"/>
                  <a:pt x="11567" y="10840"/>
                </a:cubicBezTo>
                <a:cubicBezTo>
                  <a:pt x="10103" y="10840"/>
                  <a:pt x="8845" y="9784"/>
                  <a:pt x="8599" y="8339"/>
                </a:cubicBezTo>
                <a:cubicBezTo>
                  <a:pt x="8351" y="6888"/>
                  <a:pt x="9190" y="5466"/>
                  <a:pt x="10585" y="4991"/>
                </a:cubicBezTo>
                <a:lnTo>
                  <a:pt x="10832" y="5912"/>
                </a:lnTo>
                <a:cubicBezTo>
                  <a:pt x="9815" y="6311"/>
                  <a:pt x="9286" y="7431"/>
                  <a:pt x="9630" y="8469"/>
                </a:cubicBezTo>
                <a:cubicBezTo>
                  <a:pt x="9920" y="9328"/>
                  <a:pt x="10718" y="9876"/>
                  <a:pt x="11581" y="9876"/>
                </a:cubicBezTo>
                <a:cubicBezTo>
                  <a:pt x="11761" y="9876"/>
                  <a:pt x="11943" y="9852"/>
                  <a:pt x="12125" y="9803"/>
                </a:cubicBezTo>
                <a:cubicBezTo>
                  <a:pt x="13183" y="9514"/>
                  <a:pt x="13822" y="8456"/>
                  <a:pt x="13595" y="7383"/>
                </a:cubicBezTo>
                <a:cubicBezTo>
                  <a:pt x="13386" y="6430"/>
                  <a:pt x="12538" y="5768"/>
                  <a:pt x="11589" y="5768"/>
                </a:cubicBezTo>
                <a:cubicBezTo>
                  <a:pt x="11477" y="5768"/>
                  <a:pt x="11365" y="5777"/>
                  <a:pt x="11252" y="5796"/>
                </a:cubicBezTo>
                <a:lnTo>
                  <a:pt x="11004" y="4875"/>
                </a:lnTo>
                <a:cubicBezTo>
                  <a:pt x="11191" y="4840"/>
                  <a:pt x="11377" y="4823"/>
                  <a:pt x="11559" y="4823"/>
                </a:cubicBezTo>
                <a:close/>
                <a:moveTo>
                  <a:pt x="7873" y="1"/>
                </a:moveTo>
                <a:cubicBezTo>
                  <a:pt x="7597" y="1"/>
                  <a:pt x="7597" y="436"/>
                  <a:pt x="7873" y="436"/>
                </a:cubicBezTo>
                <a:cubicBezTo>
                  <a:pt x="7881" y="436"/>
                  <a:pt x="7889" y="435"/>
                  <a:pt x="7898" y="435"/>
                </a:cubicBezTo>
                <a:lnTo>
                  <a:pt x="8984" y="435"/>
                </a:lnTo>
                <a:cubicBezTo>
                  <a:pt x="9197" y="435"/>
                  <a:pt x="9389" y="579"/>
                  <a:pt x="9444" y="785"/>
                </a:cubicBezTo>
                <a:lnTo>
                  <a:pt x="10008" y="2840"/>
                </a:lnTo>
                <a:lnTo>
                  <a:pt x="4434" y="5411"/>
                </a:lnTo>
                <a:lnTo>
                  <a:pt x="4434" y="4359"/>
                </a:lnTo>
                <a:lnTo>
                  <a:pt x="5368" y="4359"/>
                </a:lnTo>
                <a:cubicBezTo>
                  <a:pt x="5740" y="4352"/>
                  <a:pt x="6042" y="4050"/>
                  <a:pt x="6042" y="3679"/>
                </a:cubicBezTo>
                <a:cubicBezTo>
                  <a:pt x="6042" y="3308"/>
                  <a:pt x="5740" y="3005"/>
                  <a:pt x="5368" y="3005"/>
                </a:cubicBezTo>
                <a:lnTo>
                  <a:pt x="3966" y="3005"/>
                </a:lnTo>
                <a:lnTo>
                  <a:pt x="3966" y="2991"/>
                </a:lnTo>
                <a:cubicBezTo>
                  <a:pt x="3966" y="2490"/>
                  <a:pt x="3561" y="2084"/>
                  <a:pt x="3059" y="2084"/>
                </a:cubicBezTo>
                <a:lnTo>
                  <a:pt x="2832" y="2084"/>
                </a:lnTo>
                <a:cubicBezTo>
                  <a:pt x="2708" y="2084"/>
                  <a:pt x="2612" y="2180"/>
                  <a:pt x="2612" y="2297"/>
                </a:cubicBezTo>
                <a:lnTo>
                  <a:pt x="2612" y="3679"/>
                </a:lnTo>
                <a:cubicBezTo>
                  <a:pt x="2612" y="4050"/>
                  <a:pt x="2922" y="4352"/>
                  <a:pt x="3293" y="4352"/>
                </a:cubicBezTo>
                <a:lnTo>
                  <a:pt x="4001" y="4352"/>
                </a:lnTo>
                <a:lnTo>
                  <a:pt x="4001" y="5699"/>
                </a:lnTo>
                <a:lnTo>
                  <a:pt x="3843" y="6016"/>
                </a:lnTo>
                <a:cubicBezTo>
                  <a:pt x="3446" y="5850"/>
                  <a:pt x="3021" y="5764"/>
                  <a:pt x="2596" y="5764"/>
                </a:cubicBezTo>
                <a:cubicBezTo>
                  <a:pt x="2350" y="5764"/>
                  <a:pt x="2104" y="5793"/>
                  <a:pt x="1863" y="5851"/>
                </a:cubicBezTo>
                <a:cubicBezTo>
                  <a:pt x="1602" y="5914"/>
                  <a:pt x="1665" y="6277"/>
                  <a:pt x="1899" y="6277"/>
                </a:cubicBezTo>
                <a:cubicBezTo>
                  <a:pt x="1918" y="6277"/>
                  <a:pt x="1938" y="6275"/>
                  <a:pt x="1959" y="6270"/>
                </a:cubicBezTo>
                <a:cubicBezTo>
                  <a:pt x="2172" y="6221"/>
                  <a:pt x="2388" y="6196"/>
                  <a:pt x="2604" y="6196"/>
                </a:cubicBezTo>
                <a:cubicBezTo>
                  <a:pt x="2961" y="6196"/>
                  <a:pt x="3316" y="6263"/>
                  <a:pt x="3650" y="6400"/>
                </a:cubicBezTo>
                <a:lnTo>
                  <a:pt x="3423" y="6840"/>
                </a:lnTo>
                <a:cubicBezTo>
                  <a:pt x="3151" y="6734"/>
                  <a:pt x="2870" y="6683"/>
                  <a:pt x="2594" y="6683"/>
                </a:cubicBezTo>
                <a:cubicBezTo>
                  <a:pt x="1713" y="6683"/>
                  <a:pt x="879" y="7197"/>
                  <a:pt x="502" y="8050"/>
                </a:cubicBezTo>
                <a:cubicBezTo>
                  <a:pt x="0" y="9170"/>
                  <a:pt x="475" y="10483"/>
                  <a:pt x="1574" y="11033"/>
                </a:cubicBezTo>
                <a:cubicBezTo>
                  <a:pt x="1902" y="11198"/>
                  <a:pt x="2252" y="11276"/>
                  <a:pt x="2597" y="11276"/>
                </a:cubicBezTo>
                <a:cubicBezTo>
                  <a:pt x="3402" y="11276"/>
                  <a:pt x="4180" y="10851"/>
                  <a:pt x="4599" y="10105"/>
                </a:cubicBezTo>
                <a:cubicBezTo>
                  <a:pt x="5197" y="9033"/>
                  <a:pt x="4853" y="7679"/>
                  <a:pt x="3815" y="7033"/>
                </a:cubicBezTo>
                <a:lnTo>
                  <a:pt x="4035" y="6593"/>
                </a:lnTo>
                <a:cubicBezTo>
                  <a:pt x="4544" y="6895"/>
                  <a:pt x="4935" y="7363"/>
                  <a:pt x="5162" y="7913"/>
                </a:cubicBezTo>
                <a:cubicBezTo>
                  <a:pt x="5201" y="8005"/>
                  <a:pt x="5276" y="8044"/>
                  <a:pt x="5352" y="8044"/>
                </a:cubicBezTo>
                <a:cubicBezTo>
                  <a:pt x="5491" y="8044"/>
                  <a:pt x="5632" y="7914"/>
                  <a:pt x="5561" y="7741"/>
                </a:cubicBezTo>
                <a:cubicBezTo>
                  <a:pt x="5293" y="7102"/>
                  <a:pt x="4825" y="6559"/>
                  <a:pt x="4221" y="6208"/>
                </a:cubicBezTo>
                <a:lnTo>
                  <a:pt x="4372" y="5919"/>
                </a:lnTo>
                <a:lnTo>
                  <a:pt x="10118" y="3266"/>
                </a:lnTo>
                <a:lnTo>
                  <a:pt x="10235" y="3679"/>
                </a:lnTo>
                <a:cubicBezTo>
                  <a:pt x="8441" y="4263"/>
                  <a:pt x="7224" y="5933"/>
                  <a:pt x="7224" y="7823"/>
                </a:cubicBezTo>
                <a:cubicBezTo>
                  <a:pt x="7210" y="7981"/>
                  <a:pt x="7325" y="8060"/>
                  <a:pt x="7441" y="8060"/>
                </a:cubicBezTo>
                <a:cubicBezTo>
                  <a:pt x="7556" y="8060"/>
                  <a:pt x="7671" y="7981"/>
                  <a:pt x="7657" y="7823"/>
                </a:cubicBezTo>
                <a:cubicBezTo>
                  <a:pt x="7657" y="6132"/>
                  <a:pt x="8736" y="4627"/>
                  <a:pt x="10345" y="4091"/>
                </a:cubicBezTo>
                <a:lnTo>
                  <a:pt x="10475" y="4565"/>
                </a:lnTo>
                <a:cubicBezTo>
                  <a:pt x="8777" y="5143"/>
                  <a:pt x="7808" y="6930"/>
                  <a:pt x="8248" y="8662"/>
                </a:cubicBezTo>
                <a:cubicBezTo>
                  <a:pt x="8634" y="10213"/>
                  <a:pt x="10027" y="11266"/>
                  <a:pt x="11576" y="11266"/>
                </a:cubicBezTo>
                <a:cubicBezTo>
                  <a:pt x="11764" y="11266"/>
                  <a:pt x="11954" y="11250"/>
                  <a:pt x="12145" y="11218"/>
                </a:cubicBezTo>
                <a:cubicBezTo>
                  <a:pt x="13919" y="10923"/>
                  <a:pt x="15163" y="9328"/>
                  <a:pt x="15018" y="7541"/>
                </a:cubicBezTo>
                <a:cubicBezTo>
                  <a:pt x="14867" y="5754"/>
                  <a:pt x="13376" y="4380"/>
                  <a:pt x="11589" y="4380"/>
                </a:cubicBezTo>
                <a:lnTo>
                  <a:pt x="11589" y="4387"/>
                </a:lnTo>
                <a:cubicBezTo>
                  <a:pt x="11355" y="4387"/>
                  <a:pt x="11121" y="4407"/>
                  <a:pt x="10894" y="4455"/>
                </a:cubicBezTo>
                <a:lnTo>
                  <a:pt x="10764" y="3981"/>
                </a:lnTo>
                <a:cubicBezTo>
                  <a:pt x="11032" y="3926"/>
                  <a:pt x="11307" y="3899"/>
                  <a:pt x="11589" y="3899"/>
                </a:cubicBezTo>
                <a:cubicBezTo>
                  <a:pt x="11808" y="3899"/>
                  <a:pt x="12028" y="3912"/>
                  <a:pt x="12241" y="3954"/>
                </a:cubicBezTo>
                <a:cubicBezTo>
                  <a:pt x="12255" y="3956"/>
                  <a:pt x="12268" y="3956"/>
                  <a:pt x="12280" y="3956"/>
                </a:cubicBezTo>
                <a:cubicBezTo>
                  <a:pt x="12536" y="3956"/>
                  <a:pt x="12586" y="3567"/>
                  <a:pt x="12317" y="3521"/>
                </a:cubicBezTo>
                <a:cubicBezTo>
                  <a:pt x="12076" y="3482"/>
                  <a:pt x="11833" y="3463"/>
                  <a:pt x="11591" y="3463"/>
                </a:cubicBezTo>
                <a:cubicBezTo>
                  <a:pt x="11274" y="3463"/>
                  <a:pt x="10959" y="3496"/>
                  <a:pt x="10647" y="3562"/>
                </a:cubicBezTo>
                <a:lnTo>
                  <a:pt x="9863" y="675"/>
                </a:lnTo>
                <a:cubicBezTo>
                  <a:pt x="9753" y="277"/>
                  <a:pt x="9396" y="2"/>
                  <a:pt x="8984" y="2"/>
                </a:cubicBezTo>
                <a:lnTo>
                  <a:pt x="7898" y="2"/>
                </a:lnTo>
                <a:cubicBezTo>
                  <a:pt x="7889" y="1"/>
                  <a:pt x="7881" y="1"/>
                  <a:pt x="787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6" name="Google Shape;1246;p39"/>
          <p:cNvGrpSpPr/>
          <p:nvPr/>
        </p:nvGrpSpPr>
        <p:grpSpPr>
          <a:xfrm>
            <a:off x="5951819" y="3518145"/>
            <a:ext cx="378681" cy="294364"/>
            <a:chOff x="5951819" y="3518145"/>
            <a:chExt cx="378681" cy="294364"/>
          </a:xfrm>
        </p:grpSpPr>
        <p:sp>
          <p:nvSpPr>
            <p:cNvPr id="1247" name="Google Shape;1247;p39"/>
            <p:cNvSpPr/>
            <p:nvPr/>
          </p:nvSpPr>
          <p:spPr>
            <a:xfrm>
              <a:off x="5951819" y="3518145"/>
              <a:ext cx="378681" cy="294364"/>
            </a:xfrm>
            <a:custGeom>
              <a:rect b="b" l="l" r="r" t="t"/>
              <a:pathLst>
                <a:path extrusionOk="0" h="11493" w="14785">
                  <a:moveTo>
                    <a:pt x="7406" y="434"/>
                  </a:moveTo>
                  <a:cubicBezTo>
                    <a:pt x="8564" y="434"/>
                    <a:pt x="9686" y="818"/>
                    <a:pt x="10599" y="1520"/>
                  </a:cubicBezTo>
                  <a:cubicBezTo>
                    <a:pt x="11506" y="2214"/>
                    <a:pt x="12166" y="3176"/>
                    <a:pt x="12482" y="4269"/>
                  </a:cubicBezTo>
                  <a:cubicBezTo>
                    <a:pt x="12538" y="4460"/>
                    <a:pt x="12715" y="4590"/>
                    <a:pt x="12909" y="4590"/>
                  </a:cubicBezTo>
                  <a:cubicBezTo>
                    <a:pt x="12932" y="4590"/>
                    <a:pt x="12954" y="4589"/>
                    <a:pt x="12977" y="4585"/>
                  </a:cubicBezTo>
                  <a:cubicBezTo>
                    <a:pt x="13037" y="4576"/>
                    <a:pt x="13095" y="4572"/>
                    <a:pt x="13153" y="4572"/>
                  </a:cubicBezTo>
                  <a:cubicBezTo>
                    <a:pt x="14109" y="4572"/>
                    <a:pt x="14684" y="5718"/>
                    <a:pt x="14035" y="6496"/>
                  </a:cubicBezTo>
                  <a:lnTo>
                    <a:pt x="14022" y="6496"/>
                  </a:lnTo>
                  <a:cubicBezTo>
                    <a:pt x="13802" y="6764"/>
                    <a:pt x="13472" y="6915"/>
                    <a:pt x="13128" y="6915"/>
                  </a:cubicBezTo>
                  <a:cubicBezTo>
                    <a:pt x="13073" y="6915"/>
                    <a:pt x="13018" y="6908"/>
                    <a:pt x="12963" y="6901"/>
                  </a:cubicBezTo>
                  <a:cubicBezTo>
                    <a:pt x="12941" y="6898"/>
                    <a:pt x="12918" y="6896"/>
                    <a:pt x="12896" y="6896"/>
                  </a:cubicBezTo>
                  <a:cubicBezTo>
                    <a:pt x="12701" y="6896"/>
                    <a:pt x="12524" y="7027"/>
                    <a:pt x="12475" y="7224"/>
                  </a:cubicBezTo>
                  <a:cubicBezTo>
                    <a:pt x="12152" y="8317"/>
                    <a:pt x="11492" y="9279"/>
                    <a:pt x="10592" y="9973"/>
                  </a:cubicBezTo>
                  <a:cubicBezTo>
                    <a:pt x="9640" y="10699"/>
                    <a:pt x="8504" y="11061"/>
                    <a:pt x="7368" y="11061"/>
                  </a:cubicBezTo>
                  <a:cubicBezTo>
                    <a:pt x="6233" y="11061"/>
                    <a:pt x="5097" y="10699"/>
                    <a:pt x="4145" y="9973"/>
                  </a:cubicBezTo>
                  <a:cubicBezTo>
                    <a:pt x="3238" y="9279"/>
                    <a:pt x="2578" y="8317"/>
                    <a:pt x="2262" y="7224"/>
                  </a:cubicBezTo>
                  <a:cubicBezTo>
                    <a:pt x="2208" y="7036"/>
                    <a:pt x="2037" y="6901"/>
                    <a:pt x="1843" y="6901"/>
                  </a:cubicBezTo>
                  <a:cubicBezTo>
                    <a:pt x="1838" y="6901"/>
                    <a:pt x="1833" y="6901"/>
                    <a:pt x="1829" y="6901"/>
                  </a:cubicBezTo>
                  <a:cubicBezTo>
                    <a:pt x="1822" y="6899"/>
                    <a:pt x="1815" y="6898"/>
                    <a:pt x="1808" y="6898"/>
                  </a:cubicBezTo>
                  <a:cubicBezTo>
                    <a:pt x="1794" y="6898"/>
                    <a:pt x="1781" y="6901"/>
                    <a:pt x="1767" y="6901"/>
                  </a:cubicBezTo>
                  <a:cubicBezTo>
                    <a:pt x="1712" y="6908"/>
                    <a:pt x="1657" y="6915"/>
                    <a:pt x="1602" y="6915"/>
                  </a:cubicBezTo>
                  <a:cubicBezTo>
                    <a:pt x="1598" y="6915"/>
                    <a:pt x="1594" y="6915"/>
                    <a:pt x="1590" y="6915"/>
                  </a:cubicBezTo>
                  <a:cubicBezTo>
                    <a:pt x="915" y="6915"/>
                    <a:pt x="379" y="6340"/>
                    <a:pt x="427" y="5664"/>
                  </a:cubicBezTo>
                  <a:cubicBezTo>
                    <a:pt x="470" y="5044"/>
                    <a:pt x="988" y="4578"/>
                    <a:pt x="1589" y="4578"/>
                  </a:cubicBezTo>
                  <a:cubicBezTo>
                    <a:pt x="1647" y="4578"/>
                    <a:pt x="1707" y="4583"/>
                    <a:pt x="1767" y="4592"/>
                  </a:cubicBezTo>
                  <a:cubicBezTo>
                    <a:pt x="1789" y="4595"/>
                    <a:pt x="1812" y="4597"/>
                    <a:pt x="1834" y="4597"/>
                  </a:cubicBezTo>
                  <a:cubicBezTo>
                    <a:pt x="2029" y="4597"/>
                    <a:pt x="2206" y="4467"/>
                    <a:pt x="2262" y="4276"/>
                  </a:cubicBezTo>
                  <a:cubicBezTo>
                    <a:pt x="2578" y="3183"/>
                    <a:pt x="3238" y="2214"/>
                    <a:pt x="4145" y="1526"/>
                  </a:cubicBezTo>
                  <a:cubicBezTo>
                    <a:pt x="4660" y="1128"/>
                    <a:pt x="5238" y="832"/>
                    <a:pt x="5863" y="654"/>
                  </a:cubicBezTo>
                  <a:lnTo>
                    <a:pt x="5863" y="654"/>
                  </a:lnTo>
                  <a:cubicBezTo>
                    <a:pt x="5664" y="860"/>
                    <a:pt x="5554" y="1135"/>
                    <a:pt x="5547" y="1417"/>
                  </a:cubicBezTo>
                  <a:cubicBezTo>
                    <a:pt x="5554" y="1746"/>
                    <a:pt x="5733" y="2049"/>
                    <a:pt x="6021" y="2214"/>
                  </a:cubicBezTo>
                  <a:cubicBezTo>
                    <a:pt x="6337" y="2406"/>
                    <a:pt x="6791" y="2509"/>
                    <a:pt x="7368" y="2509"/>
                  </a:cubicBezTo>
                  <a:cubicBezTo>
                    <a:pt x="7843" y="2509"/>
                    <a:pt x="8214" y="2454"/>
                    <a:pt x="8468" y="2344"/>
                  </a:cubicBezTo>
                  <a:cubicBezTo>
                    <a:pt x="8853" y="2179"/>
                    <a:pt x="8908" y="1932"/>
                    <a:pt x="8908" y="1801"/>
                  </a:cubicBezTo>
                  <a:cubicBezTo>
                    <a:pt x="8908" y="1320"/>
                    <a:pt x="8221" y="929"/>
                    <a:pt x="7368" y="929"/>
                  </a:cubicBezTo>
                  <a:cubicBezTo>
                    <a:pt x="7358" y="927"/>
                    <a:pt x="7347" y="927"/>
                    <a:pt x="7337" y="927"/>
                  </a:cubicBezTo>
                  <a:cubicBezTo>
                    <a:pt x="7061" y="927"/>
                    <a:pt x="7063" y="1356"/>
                    <a:pt x="7343" y="1356"/>
                  </a:cubicBezTo>
                  <a:cubicBezTo>
                    <a:pt x="7351" y="1356"/>
                    <a:pt x="7360" y="1355"/>
                    <a:pt x="7368" y="1355"/>
                  </a:cubicBezTo>
                  <a:cubicBezTo>
                    <a:pt x="8090" y="1355"/>
                    <a:pt x="8475" y="1671"/>
                    <a:pt x="8475" y="1795"/>
                  </a:cubicBezTo>
                  <a:cubicBezTo>
                    <a:pt x="8475" y="1829"/>
                    <a:pt x="8420" y="1891"/>
                    <a:pt x="8303" y="1946"/>
                  </a:cubicBezTo>
                  <a:cubicBezTo>
                    <a:pt x="8166" y="2001"/>
                    <a:pt x="7891" y="2076"/>
                    <a:pt x="7375" y="2076"/>
                  </a:cubicBezTo>
                  <a:cubicBezTo>
                    <a:pt x="6880" y="2076"/>
                    <a:pt x="6496" y="1994"/>
                    <a:pt x="6255" y="1843"/>
                  </a:cubicBezTo>
                  <a:cubicBezTo>
                    <a:pt x="6076" y="1733"/>
                    <a:pt x="5987" y="1581"/>
                    <a:pt x="5987" y="1410"/>
                  </a:cubicBezTo>
                  <a:cubicBezTo>
                    <a:pt x="5987" y="956"/>
                    <a:pt x="6592" y="434"/>
                    <a:pt x="7375" y="434"/>
                  </a:cubicBezTo>
                  <a:cubicBezTo>
                    <a:pt x="7386" y="434"/>
                    <a:pt x="7396" y="434"/>
                    <a:pt x="7406" y="434"/>
                  </a:cubicBezTo>
                  <a:close/>
                  <a:moveTo>
                    <a:pt x="7366" y="1"/>
                  </a:moveTo>
                  <a:cubicBezTo>
                    <a:pt x="6138" y="1"/>
                    <a:pt x="4911" y="392"/>
                    <a:pt x="3884" y="1176"/>
                  </a:cubicBezTo>
                  <a:cubicBezTo>
                    <a:pt x="2908" y="1925"/>
                    <a:pt x="2193" y="2970"/>
                    <a:pt x="1849" y="4152"/>
                  </a:cubicBezTo>
                  <a:cubicBezTo>
                    <a:pt x="1849" y="4152"/>
                    <a:pt x="1842" y="4166"/>
                    <a:pt x="1829" y="4166"/>
                  </a:cubicBezTo>
                  <a:cubicBezTo>
                    <a:pt x="1751" y="4155"/>
                    <a:pt x="1674" y="4149"/>
                    <a:pt x="1599" y="4149"/>
                  </a:cubicBezTo>
                  <a:cubicBezTo>
                    <a:pt x="733" y="4149"/>
                    <a:pt x="0" y="4849"/>
                    <a:pt x="0" y="5747"/>
                  </a:cubicBezTo>
                  <a:cubicBezTo>
                    <a:pt x="0" y="6644"/>
                    <a:pt x="733" y="7344"/>
                    <a:pt x="1599" y="7344"/>
                  </a:cubicBezTo>
                  <a:cubicBezTo>
                    <a:pt x="1674" y="7344"/>
                    <a:pt x="1751" y="7338"/>
                    <a:pt x="1829" y="7327"/>
                  </a:cubicBezTo>
                  <a:cubicBezTo>
                    <a:pt x="1836" y="7327"/>
                    <a:pt x="1842" y="7334"/>
                    <a:pt x="1849" y="7341"/>
                  </a:cubicBezTo>
                  <a:cubicBezTo>
                    <a:pt x="2193" y="8523"/>
                    <a:pt x="2908" y="9568"/>
                    <a:pt x="3884" y="10317"/>
                  </a:cubicBezTo>
                  <a:cubicBezTo>
                    <a:pt x="4911" y="11101"/>
                    <a:pt x="6138" y="11492"/>
                    <a:pt x="7366" y="11492"/>
                  </a:cubicBezTo>
                  <a:cubicBezTo>
                    <a:pt x="8594" y="11492"/>
                    <a:pt x="9822" y="11101"/>
                    <a:pt x="10853" y="10317"/>
                  </a:cubicBezTo>
                  <a:cubicBezTo>
                    <a:pt x="11829" y="9561"/>
                    <a:pt x="12544" y="8523"/>
                    <a:pt x="12888" y="7341"/>
                  </a:cubicBezTo>
                  <a:cubicBezTo>
                    <a:pt x="12888" y="7334"/>
                    <a:pt x="12894" y="7327"/>
                    <a:pt x="12908" y="7327"/>
                  </a:cubicBezTo>
                  <a:cubicBezTo>
                    <a:pt x="12982" y="7338"/>
                    <a:pt x="13056" y="7343"/>
                    <a:pt x="13130" y="7343"/>
                  </a:cubicBezTo>
                  <a:cubicBezTo>
                    <a:pt x="13597" y="7343"/>
                    <a:pt x="14049" y="7139"/>
                    <a:pt x="14352" y="6771"/>
                  </a:cubicBezTo>
                  <a:cubicBezTo>
                    <a:pt x="14654" y="6406"/>
                    <a:pt x="14785" y="5925"/>
                    <a:pt x="14702" y="5458"/>
                  </a:cubicBezTo>
                  <a:cubicBezTo>
                    <a:pt x="14558" y="4690"/>
                    <a:pt x="13893" y="4149"/>
                    <a:pt x="13134" y="4149"/>
                  </a:cubicBezTo>
                  <a:cubicBezTo>
                    <a:pt x="13057" y="4149"/>
                    <a:pt x="12979" y="4154"/>
                    <a:pt x="12901" y="4166"/>
                  </a:cubicBezTo>
                  <a:cubicBezTo>
                    <a:pt x="12894" y="4166"/>
                    <a:pt x="12888" y="4159"/>
                    <a:pt x="12888" y="4152"/>
                  </a:cubicBezTo>
                  <a:cubicBezTo>
                    <a:pt x="12544" y="2970"/>
                    <a:pt x="11829" y="1925"/>
                    <a:pt x="10853" y="1176"/>
                  </a:cubicBezTo>
                  <a:cubicBezTo>
                    <a:pt x="9822" y="392"/>
                    <a:pt x="8594" y="1"/>
                    <a:pt x="73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9"/>
            <p:cNvSpPr/>
            <p:nvPr/>
          </p:nvSpPr>
          <p:spPr>
            <a:xfrm>
              <a:off x="6077858" y="3695230"/>
              <a:ext cx="111261" cy="93793"/>
            </a:xfrm>
            <a:custGeom>
              <a:rect b="b" l="l" r="r" t="t"/>
              <a:pathLst>
                <a:path extrusionOk="0" h="3662" w="4344">
                  <a:moveTo>
                    <a:pt x="2447" y="427"/>
                  </a:moveTo>
                  <a:cubicBezTo>
                    <a:pt x="3753" y="427"/>
                    <a:pt x="4344" y="2062"/>
                    <a:pt x="3342" y="2894"/>
                  </a:cubicBezTo>
                  <a:lnTo>
                    <a:pt x="3342" y="2894"/>
                  </a:lnTo>
                  <a:cubicBezTo>
                    <a:pt x="3413" y="2422"/>
                    <a:pt x="3118" y="1980"/>
                    <a:pt x="2661" y="1870"/>
                  </a:cubicBezTo>
                  <a:lnTo>
                    <a:pt x="2661" y="1596"/>
                  </a:lnTo>
                  <a:cubicBezTo>
                    <a:pt x="2650" y="1465"/>
                    <a:pt x="2549" y="1400"/>
                    <a:pt x="2447" y="1400"/>
                  </a:cubicBezTo>
                  <a:cubicBezTo>
                    <a:pt x="2346" y="1400"/>
                    <a:pt x="2245" y="1465"/>
                    <a:pt x="2234" y="1596"/>
                  </a:cubicBezTo>
                  <a:lnTo>
                    <a:pt x="2234" y="1864"/>
                  </a:lnTo>
                  <a:cubicBezTo>
                    <a:pt x="1774" y="1980"/>
                    <a:pt x="1478" y="2427"/>
                    <a:pt x="1554" y="2895"/>
                  </a:cubicBezTo>
                  <a:cubicBezTo>
                    <a:pt x="550" y="2063"/>
                    <a:pt x="1142" y="427"/>
                    <a:pt x="2447" y="427"/>
                  </a:cubicBezTo>
                  <a:close/>
                  <a:moveTo>
                    <a:pt x="2449" y="2272"/>
                  </a:moveTo>
                  <a:cubicBezTo>
                    <a:pt x="2566" y="2272"/>
                    <a:pt x="2686" y="2315"/>
                    <a:pt x="2784" y="2413"/>
                  </a:cubicBezTo>
                  <a:cubicBezTo>
                    <a:pt x="3080" y="2709"/>
                    <a:pt x="2867" y="3224"/>
                    <a:pt x="2447" y="3224"/>
                  </a:cubicBezTo>
                  <a:cubicBezTo>
                    <a:pt x="2186" y="3224"/>
                    <a:pt x="1973" y="3011"/>
                    <a:pt x="1973" y="2750"/>
                  </a:cubicBezTo>
                  <a:cubicBezTo>
                    <a:pt x="1973" y="2462"/>
                    <a:pt x="2206" y="2272"/>
                    <a:pt x="2449" y="2272"/>
                  </a:cubicBezTo>
                  <a:close/>
                  <a:moveTo>
                    <a:pt x="2447" y="1"/>
                  </a:moveTo>
                  <a:cubicBezTo>
                    <a:pt x="819" y="1"/>
                    <a:pt x="1" y="1967"/>
                    <a:pt x="1155" y="3121"/>
                  </a:cubicBezTo>
                  <a:cubicBezTo>
                    <a:pt x="1527" y="3495"/>
                    <a:pt x="1984" y="3662"/>
                    <a:pt x="2433" y="3662"/>
                  </a:cubicBezTo>
                  <a:cubicBezTo>
                    <a:pt x="3373" y="3662"/>
                    <a:pt x="4276" y="2931"/>
                    <a:pt x="4276" y="1829"/>
                  </a:cubicBezTo>
                  <a:cubicBezTo>
                    <a:pt x="4276" y="819"/>
                    <a:pt x="3458" y="1"/>
                    <a:pt x="244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9"/>
            <p:cNvSpPr/>
            <p:nvPr/>
          </p:nvSpPr>
          <p:spPr>
            <a:xfrm>
              <a:off x="6061569" y="3642059"/>
              <a:ext cx="31452" cy="17160"/>
            </a:xfrm>
            <a:custGeom>
              <a:rect b="b" l="l" r="r" t="t"/>
              <a:pathLst>
                <a:path extrusionOk="0" h="670" w="1228">
                  <a:moveTo>
                    <a:pt x="1013" y="1"/>
                  </a:moveTo>
                  <a:cubicBezTo>
                    <a:pt x="1009" y="1"/>
                    <a:pt x="1005" y="1"/>
                    <a:pt x="1001" y="1"/>
                  </a:cubicBezTo>
                  <a:cubicBezTo>
                    <a:pt x="705" y="1"/>
                    <a:pt x="417" y="98"/>
                    <a:pt x="183" y="276"/>
                  </a:cubicBezTo>
                  <a:cubicBezTo>
                    <a:pt x="1" y="420"/>
                    <a:pt x="134" y="670"/>
                    <a:pt x="314" y="670"/>
                  </a:cubicBezTo>
                  <a:cubicBezTo>
                    <a:pt x="358" y="670"/>
                    <a:pt x="405" y="655"/>
                    <a:pt x="451" y="620"/>
                  </a:cubicBezTo>
                  <a:cubicBezTo>
                    <a:pt x="602" y="502"/>
                    <a:pt x="797" y="434"/>
                    <a:pt x="987" y="434"/>
                  </a:cubicBezTo>
                  <a:cubicBezTo>
                    <a:pt x="996" y="434"/>
                    <a:pt x="1006" y="434"/>
                    <a:pt x="1015" y="434"/>
                  </a:cubicBezTo>
                  <a:cubicBezTo>
                    <a:pt x="1138" y="434"/>
                    <a:pt x="1228" y="331"/>
                    <a:pt x="1221" y="207"/>
                  </a:cubicBezTo>
                  <a:cubicBezTo>
                    <a:pt x="1221" y="95"/>
                    <a:pt x="1125" y="1"/>
                    <a:pt x="101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9"/>
            <p:cNvSpPr/>
            <p:nvPr/>
          </p:nvSpPr>
          <p:spPr>
            <a:xfrm>
              <a:off x="6075912" y="3665673"/>
              <a:ext cx="17109" cy="22513"/>
            </a:xfrm>
            <a:custGeom>
              <a:rect b="b" l="l" r="r" t="t"/>
              <a:pathLst>
                <a:path extrusionOk="0" h="879" w="668">
                  <a:moveTo>
                    <a:pt x="331" y="0"/>
                  </a:moveTo>
                  <a:cubicBezTo>
                    <a:pt x="152" y="0"/>
                    <a:pt x="1" y="152"/>
                    <a:pt x="1" y="330"/>
                  </a:cubicBezTo>
                  <a:lnTo>
                    <a:pt x="1" y="564"/>
                  </a:lnTo>
                  <a:cubicBezTo>
                    <a:pt x="11" y="774"/>
                    <a:pt x="171" y="878"/>
                    <a:pt x="331" y="878"/>
                  </a:cubicBezTo>
                  <a:cubicBezTo>
                    <a:pt x="491" y="878"/>
                    <a:pt x="651" y="774"/>
                    <a:pt x="661" y="564"/>
                  </a:cubicBezTo>
                  <a:lnTo>
                    <a:pt x="661" y="330"/>
                  </a:lnTo>
                  <a:cubicBezTo>
                    <a:pt x="668" y="152"/>
                    <a:pt x="516" y="0"/>
                    <a:pt x="33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9"/>
            <p:cNvSpPr/>
            <p:nvPr/>
          </p:nvSpPr>
          <p:spPr>
            <a:xfrm>
              <a:off x="6186660" y="3642084"/>
              <a:ext cx="32861" cy="17058"/>
            </a:xfrm>
            <a:custGeom>
              <a:rect b="b" l="l" r="r" t="t"/>
              <a:pathLst>
                <a:path extrusionOk="0" h="666" w="1283">
                  <a:moveTo>
                    <a:pt x="282" y="0"/>
                  </a:moveTo>
                  <a:cubicBezTo>
                    <a:pt x="14" y="14"/>
                    <a:pt x="0" y="399"/>
                    <a:pt x="261" y="433"/>
                  </a:cubicBezTo>
                  <a:cubicBezTo>
                    <a:pt x="272" y="433"/>
                    <a:pt x="282" y="433"/>
                    <a:pt x="292" y="433"/>
                  </a:cubicBezTo>
                  <a:cubicBezTo>
                    <a:pt x="487" y="433"/>
                    <a:pt x="675" y="495"/>
                    <a:pt x="832" y="619"/>
                  </a:cubicBezTo>
                  <a:cubicBezTo>
                    <a:pt x="875" y="652"/>
                    <a:pt x="920" y="666"/>
                    <a:pt x="963" y="666"/>
                  </a:cubicBezTo>
                  <a:cubicBezTo>
                    <a:pt x="1143" y="666"/>
                    <a:pt x="1282" y="414"/>
                    <a:pt x="1093" y="275"/>
                  </a:cubicBezTo>
                  <a:cubicBezTo>
                    <a:pt x="859" y="97"/>
                    <a:pt x="578" y="0"/>
                    <a:pt x="28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9"/>
            <p:cNvSpPr/>
            <p:nvPr/>
          </p:nvSpPr>
          <p:spPr>
            <a:xfrm>
              <a:off x="6188069" y="3665673"/>
              <a:ext cx="17084" cy="22513"/>
            </a:xfrm>
            <a:custGeom>
              <a:rect b="b" l="l" r="r" t="t"/>
              <a:pathLst>
                <a:path extrusionOk="0" h="879" w="667">
                  <a:moveTo>
                    <a:pt x="330" y="0"/>
                  </a:moveTo>
                  <a:cubicBezTo>
                    <a:pt x="151" y="0"/>
                    <a:pt x="0" y="152"/>
                    <a:pt x="0" y="330"/>
                  </a:cubicBezTo>
                  <a:lnTo>
                    <a:pt x="0" y="564"/>
                  </a:lnTo>
                  <a:cubicBezTo>
                    <a:pt x="10" y="774"/>
                    <a:pt x="170" y="878"/>
                    <a:pt x="331" y="878"/>
                  </a:cubicBezTo>
                  <a:cubicBezTo>
                    <a:pt x="492" y="878"/>
                    <a:pt x="653" y="774"/>
                    <a:pt x="667" y="564"/>
                  </a:cubicBezTo>
                  <a:lnTo>
                    <a:pt x="667" y="330"/>
                  </a:lnTo>
                  <a:cubicBezTo>
                    <a:pt x="667" y="152"/>
                    <a:pt x="516" y="0"/>
                    <a:pt x="33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 name="Google Shape;1253;p39"/>
          <p:cNvGrpSpPr/>
          <p:nvPr/>
        </p:nvGrpSpPr>
        <p:grpSpPr>
          <a:xfrm>
            <a:off x="5327054" y="3476781"/>
            <a:ext cx="371125" cy="377093"/>
            <a:chOff x="5327054" y="3476781"/>
            <a:chExt cx="371125" cy="377093"/>
          </a:xfrm>
        </p:grpSpPr>
        <p:sp>
          <p:nvSpPr>
            <p:cNvPr id="1254" name="Google Shape;1254;p39"/>
            <p:cNvSpPr/>
            <p:nvPr/>
          </p:nvSpPr>
          <p:spPr>
            <a:xfrm>
              <a:off x="5327054" y="3535920"/>
              <a:ext cx="105652" cy="317954"/>
            </a:xfrm>
            <a:custGeom>
              <a:rect b="b" l="l" r="r" t="t"/>
              <a:pathLst>
                <a:path extrusionOk="0" h="12414" w="4125">
                  <a:moveTo>
                    <a:pt x="2063" y="427"/>
                  </a:moveTo>
                  <a:cubicBezTo>
                    <a:pt x="2496" y="427"/>
                    <a:pt x="2887" y="688"/>
                    <a:pt x="3176" y="1162"/>
                  </a:cubicBezTo>
                  <a:cubicBezTo>
                    <a:pt x="3513" y="1712"/>
                    <a:pt x="3685" y="2496"/>
                    <a:pt x="3685" y="3437"/>
                  </a:cubicBezTo>
                  <a:cubicBezTo>
                    <a:pt x="3685" y="4022"/>
                    <a:pt x="3369" y="4565"/>
                    <a:pt x="2860" y="4853"/>
                  </a:cubicBezTo>
                  <a:cubicBezTo>
                    <a:pt x="2516" y="5053"/>
                    <a:pt x="2303" y="5431"/>
                    <a:pt x="2310" y="5829"/>
                  </a:cubicBezTo>
                  <a:lnTo>
                    <a:pt x="2310" y="6908"/>
                  </a:lnTo>
                  <a:lnTo>
                    <a:pt x="1815" y="6908"/>
                  </a:lnTo>
                  <a:lnTo>
                    <a:pt x="1815" y="5829"/>
                  </a:lnTo>
                  <a:cubicBezTo>
                    <a:pt x="1822" y="5431"/>
                    <a:pt x="1609" y="5053"/>
                    <a:pt x="1259" y="4853"/>
                  </a:cubicBezTo>
                  <a:cubicBezTo>
                    <a:pt x="750" y="4565"/>
                    <a:pt x="434" y="4022"/>
                    <a:pt x="434" y="3437"/>
                  </a:cubicBezTo>
                  <a:cubicBezTo>
                    <a:pt x="434" y="2496"/>
                    <a:pt x="606" y="1712"/>
                    <a:pt x="942" y="1162"/>
                  </a:cubicBezTo>
                  <a:cubicBezTo>
                    <a:pt x="1238" y="681"/>
                    <a:pt x="1623" y="427"/>
                    <a:pt x="2063" y="427"/>
                  </a:cubicBezTo>
                  <a:close/>
                  <a:moveTo>
                    <a:pt x="2523" y="7341"/>
                  </a:moveTo>
                  <a:cubicBezTo>
                    <a:pt x="2784" y="7341"/>
                    <a:pt x="2991" y="7554"/>
                    <a:pt x="2997" y="7816"/>
                  </a:cubicBezTo>
                  <a:lnTo>
                    <a:pt x="2997" y="11039"/>
                  </a:lnTo>
                  <a:cubicBezTo>
                    <a:pt x="2984" y="11548"/>
                    <a:pt x="2564" y="11946"/>
                    <a:pt x="2063" y="11946"/>
                  </a:cubicBezTo>
                  <a:cubicBezTo>
                    <a:pt x="1554" y="11946"/>
                    <a:pt x="1142" y="11548"/>
                    <a:pt x="1121" y="11039"/>
                  </a:cubicBezTo>
                  <a:lnTo>
                    <a:pt x="1121" y="7816"/>
                  </a:lnTo>
                  <a:cubicBezTo>
                    <a:pt x="1121" y="7554"/>
                    <a:pt x="1334" y="7341"/>
                    <a:pt x="1602" y="7341"/>
                  </a:cubicBezTo>
                  <a:close/>
                  <a:moveTo>
                    <a:pt x="2063" y="1"/>
                  </a:moveTo>
                  <a:cubicBezTo>
                    <a:pt x="1472" y="1"/>
                    <a:pt x="942" y="331"/>
                    <a:pt x="571" y="942"/>
                  </a:cubicBezTo>
                  <a:cubicBezTo>
                    <a:pt x="200" y="1554"/>
                    <a:pt x="1" y="2420"/>
                    <a:pt x="1" y="3444"/>
                  </a:cubicBezTo>
                  <a:cubicBezTo>
                    <a:pt x="1" y="4180"/>
                    <a:pt x="399" y="4867"/>
                    <a:pt x="1045" y="5231"/>
                  </a:cubicBezTo>
                  <a:cubicBezTo>
                    <a:pt x="1259" y="5355"/>
                    <a:pt x="1389" y="5589"/>
                    <a:pt x="1382" y="5836"/>
                  </a:cubicBezTo>
                  <a:lnTo>
                    <a:pt x="1382" y="6936"/>
                  </a:lnTo>
                  <a:cubicBezTo>
                    <a:pt x="977" y="7039"/>
                    <a:pt x="695" y="7403"/>
                    <a:pt x="695" y="7822"/>
                  </a:cubicBezTo>
                  <a:lnTo>
                    <a:pt x="695" y="11046"/>
                  </a:lnTo>
                  <a:cubicBezTo>
                    <a:pt x="695" y="11802"/>
                    <a:pt x="1307" y="12414"/>
                    <a:pt x="2063" y="12414"/>
                  </a:cubicBezTo>
                  <a:cubicBezTo>
                    <a:pt x="2819" y="12414"/>
                    <a:pt x="3430" y="11802"/>
                    <a:pt x="3430" y="11046"/>
                  </a:cubicBezTo>
                  <a:lnTo>
                    <a:pt x="3430" y="7816"/>
                  </a:lnTo>
                  <a:cubicBezTo>
                    <a:pt x="3430" y="7396"/>
                    <a:pt x="3149" y="7039"/>
                    <a:pt x="2743" y="6936"/>
                  </a:cubicBezTo>
                  <a:lnTo>
                    <a:pt x="2743" y="5829"/>
                  </a:lnTo>
                  <a:cubicBezTo>
                    <a:pt x="2743" y="5582"/>
                    <a:pt x="2874" y="5355"/>
                    <a:pt x="3087" y="5231"/>
                  </a:cubicBezTo>
                  <a:cubicBezTo>
                    <a:pt x="3726" y="4867"/>
                    <a:pt x="4125" y="4180"/>
                    <a:pt x="4125" y="3437"/>
                  </a:cubicBezTo>
                  <a:cubicBezTo>
                    <a:pt x="4125" y="2420"/>
                    <a:pt x="3932" y="1554"/>
                    <a:pt x="3554" y="942"/>
                  </a:cubicBezTo>
                  <a:cubicBezTo>
                    <a:pt x="3183" y="324"/>
                    <a:pt x="2654" y="1"/>
                    <a:pt x="206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9"/>
            <p:cNvSpPr/>
            <p:nvPr/>
          </p:nvSpPr>
          <p:spPr>
            <a:xfrm>
              <a:off x="5380225" y="3736620"/>
              <a:ext cx="10937" cy="16290"/>
            </a:xfrm>
            <a:custGeom>
              <a:rect b="b" l="l" r="r" t="t"/>
              <a:pathLst>
                <a:path extrusionOk="0" h="636" w="427">
                  <a:moveTo>
                    <a:pt x="213" y="0"/>
                  </a:moveTo>
                  <a:cubicBezTo>
                    <a:pt x="97" y="0"/>
                    <a:pt x="0" y="96"/>
                    <a:pt x="0" y="213"/>
                  </a:cubicBezTo>
                  <a:lnTo>
                    <a:pt x="0" y="440"/>
                  </a:lnTo>
                  <a:cubicBezTo>
                    <a:pt x="11" y="571"/>
                    <a:pt x="112" y="636"/>
                    <a:pt x="213" y="636"/>
                  </a:cubicBezTo>
                  <a:cubicBezTo>
                    <a:pt x="315" y="636"/>
                    <a:pt x="416" y="571"/>
                    <a:pt x="427" y="440"/>
                  </a:cubicBezTo>
                  <a:lnTo>
                    <a:pt x="427" y="213"/>
                  </a:lnTo>
                  <a:cubicBezTo>
                    <a:pt x="427" y="96"/>
                    <a:pt x="330" y="0"/>
                    <a:pt x="21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9"/>
            <p:cNvSpPr/>
            <p:nvPr/>
          </p:nvSpPr>
          <p:spPr>
            <a:xfrm>
              <a:off x="5380225" y="3765998"/>
              <a:ext cx="10937" cy="40084"/>
            </a:xfrm>
            <a:custGeom>
              <a:rect b="b" l="l" r="r" t="t"/>
              <a:pathLst>
                <a:path extrusionOk="0" h="1565" w="427">
                  <a:moveTo>
                    <a:pt x="213" y="1"/>
                  </a:moveTo>
                  <a:cubicBezTo>
                    <a:pt x="97" y="1"/>
                    <a:pt x="0" y="97"/>
                    <a:pt x="0" y="221"/>
                  </a:cubicBezTo>
                  <a:lnTo>
                    <a:pt x="0" y="1369"/>
                  </a:lnTo>
                  <a:cubicBezTo>
                    <a:pt x="11" y="1499"/>
                    <a:pt x="112" y="1565"/>
                    <a:pt x="213" y="1565"/>
                  </a:cubicBezTo>
                  <a:cubicBezTo>
                    <a:pt x="315" y="1565"/>
                    <a:pt x="416" y="1499"/>
                    <a:pt x="427" y="1369"/>
                  </a:cubicBezTo>
                  <a:lnTo>
                    <a:pt x="427" y="221"/>
                  </a:lnTo>
                  <a:cubicBezTo>
                    <a:pt x="427" y="97"/>
                    <a:pt x="330" y="1"/>
                    <a:pt x="21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9"/>
            <p:cNvSpPr/>
            <p:nvPr/>
          </p:nvSpPr>
          <p:spPr>
            <a:xfrm>
              <a:off x="5450993" y="3476781"/>
              <a:ext cx="247186" cy="377093"/>
            </a:xfrm>
            <a:custGeom>
              <a:rect b="b" l="l" r="r" t="t"/>
              <a:pathLst>
                <a:path extrusionOk="0" h="14723" w="9651">
                  <a:moveTo>
                    <a:pt x="8283" y="434"/>
                  </a:moveTo>
                  <a:cubicBezTo>
                    <a:pt x="8413" y="434"/>
                    <a:pt x="8523" y="543"/>
                    <a:pt x="8523" y="681"/>
                  </a:cubicBezTo>
                  <a:lnTo>
                    <a:pt x="8523" y="1602"/>
                  </a:lnTo>
                  <a:cubicBezTo>
                    <a:pt x="8523" y="1739"/>
                    <a:pt x="8413" y="1849"/>
                    <a:pt x="8283" y="1849"/>
                  </a:cubicBezTo>
                  <a:lnTo>
                    <a:pt x="1368" y="1849"/>
                  </a:lnTo>
                  <a:cubicBezTo>
                    <a:pt x="1231" y="1842"/>
                    <a:pt x="1121" y="1739"/>
                    <a:pt x="1121" y="1602"/>
                  </a:cubicBezTo>
                  <a:lnTo>
                    <a:pt x="1121" y="681"/>
                  </a:lnTo>
                  <a:cubicBezTo>
                    <a:pt x="1121" y="543"/>
                    <a:pt x="1231" y="434"/>
                    <a:pt x="1368" y="434"/>
                  </a:cubicBezTo>
                  <a:close/>
                  <a:moveTo>
                    <a:pt x="5973" y="5506"/>
                  </a:moveTo>
                  <a:cubicBezTo>
                    <a:pt x="6111" y="5506"/>
                    <a:pt x="6221" y="5616"/>
                    <a:pt x="6221" y="5746"/>
                  </a:cubicBezTo>
                  <a:lnTo>
                    <a:pt x="6221" y="10819"/>
                  </a:lnTo>
                  <a:cubicBezTo>
                    <a:pt x="6221" y="10956"/>
                    <a:pt x="6111" y="11066"/>
                    <a:pt x="5973" y="11066"/>
                  </a:cubicBezTo>
                  <a:lnTo>
                    <a:pt x="427" y="11066"/>
                  </a:lnTo>
                  <a:lnTo>
                    <a:pt x="433" y="5506"/>
                  </a:lnTo>
                  <a:close/>
                  <a:moveTo>
                    <a:pt x="8179" y="2275"/>
                  </a:moveTo>
                  <a:lnTo>
                    <a:pt x="8832" y="3066"/>
                  </a:lnTo>
                  <a:cubicBezTo>
                    <a:pt x="9080" y="3361"/>
                    <a:pt x="9210" y="3733"/>
                    <a:pt x="9210" y="4111"/>
                  </a:cubicBezTo>
                  <a:lnTo>
                    <a:pt x="9224" y="13121"/>
                  </a:lnTo>
                  <a:cubicBezTo>
                    <a:pt x="9217" y="13767"/>
                    <a:pt x="8695" y="14290"/>
                    <a:pt x="8056" y="14290"/>
                  </a:cubicBezTo>
                  <a:lnTo>
                    <a:pt x="1602" y="14290"/>
                  </a:lnTo>
                  <a:cubicBezTo>
                    <a:pt x="956" y="14290"/>
                    <a:pt x="433" y="13767"/>
                    <a:pt x="433" y="13121"/>
                  </a:cubicBezTo>
                  <a:lnTo>
                    <a:pt x="433" y="11499"/>
                  </a:lnTo>
                  <a:lnTo>
                    <a:pt x="5973" y="11499"/>
                  </a:lnTo>
                  <a:cubicBezTo>
                    <a:pt x="6344" y="11499"/>
                    <a:pt x="6647" y="11197"/>
                    <a:pt x="6654" y="10826"/>
                  </a:cubicBezTo>
                  <a:lnTo>
                    <a:pt x="6654" y="5753"/>
                  </a:lnTo>
                  <a:cubicBezTo>
                    <a:pt x="6647" y="5382"/>
                    <a:pt x="6344" y="5080"/>
                    <a:pt x="5973" y="5080"/>
                  </a:cubicBezTo>
                  <a:lnTo>
                    <a:pt x="427" y="5080"/>
                  </a:lnTo>
                  <a:lnTo>
                    <a:pt x="427" y="4111"/>
                  </a:lnTo>
                  <a:cubicBezTo>
                    <a:pt x="427" y="3733"/>
                    <a:pt x="564" y="3361"/>
                    <a:pt x="805" y="3066"/>
                  </a:cubicBezTo>
                  <a:lnTo>
                    <a:pt x="1464" y="2275"/>
                  </a:lnTo>
                  <a:close/>
                  <a:moveTo>
                    <a:pt x="1368" y="0"/>
                  </a:moveTo>
                  <a:cubicBezTo>
                    <a:pt x="997" y="0"/>
                    <a:pt x="695" y="303"/>
                    <a:pt x="695" y="681"/>
                  </a:cubicBezTo>
                  <a:lnTo>
                    <a:pt x="695" y="1602"/>
                  </a:lnTo>
                  <a:cubicBezTo>
                    <a:pt x="695" y="1829"/>
                    <a:pt x="805" y="2042"/>
                    <a:pt x="997" y="2166"/>
                  </a:cubicBezTo>
                  <a:lnTo>
                    <a:pt x="475" y="2791"/>
                  </a:lnTo>
                  <a:cubicBezTo>
                    <a:pt x="165" y="3162"/>
                    <a:pt x="0" y="3629"/>
                    <a:pt x="0" y="4111"/>
                  </a:cubicBezTo>
                  <a:lnTo>
                    <a:pt x="0" y="13121"/>
                  </a:lnTo>
                  <a:cubicBezTo>
                    <a:pt x="0" y="14008"/>
                    <a:pt x="715" y="14723"/>
                    <a:pt x="1602" y="14723"/>
                  </a:cubicBezTo>
                  <a:lnTo>
                    <a:pt x="8049" y="14723"/>
                  </a:lnTo>
                  <a:cubicBezTo>
                    <a:pt x="8935" y="14723"/>
                    <a:pt x="9650" y="14008"/>
                    <a:pt x="9650" y="13121"/>
                  </a:cubicBezTo>
                  <a:lnTo>
                    <a:pt x="9650" y="4111"/>
                  </a:lnTo>
                  <a:cubicBezTo>
                    <a:pt x="9650" y="3629"/>
                    <a:pt x="9478" y="3162"/>
                    <a:pt x="9169" y="2791"/>
                  </a:cubicBezTo>
                  <a:lnTo>
                    <a:pt x="8654" y="2166"/>
                  </a:lnTo>
                  <a:cubicBezTo>
                    <a:pt x="8839" y="2042"/>
                    <a:pt x="8956" y="1829"/>
                    <a:pt x="8956" y="1602"/>
                  </a:cubicBezTo>
                  <a:lnTo>
                    <a:pt x="8956" y="681"/>
                  </a:lnTo>
                  <a:cubicBezTo>
                    <a:pt x="8956" y="303"/>
                    <a:pt x="8654" y="0"/>
                    <a:pt x="828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9"/>
            <p:cNvSpPr/>
            <p:nvPr/>
          </p:nvSpPr>
          <p:spPr>
            <a:xfrm>
              <a:off x="5637631" y="3500524"/>
              <a:ext cx="21412" cy="10988"/>
            </a:xfrm>
            <a:custGeom>
              <a:rect b="b" l="l" r="r" t="t"/>
              <a:pathLst>
                <a:path extrusionOk="0" h="429" w="836">
                  <a:moveTo>
                    <a:pt x="276" y="0"/>
                  </a:moveTo>
                  <a:cubicBezTo>
                    <a:pt x="0" y="0"/>
                    <a:pt x="0" y="429"/>
                    <a:pt x="276" y="429"/>
                  </a:cubicBezTo>
                  <a:cubicBezTo>
                    <a:pt x="284" y="429"/>
                    <a:pt x="293" y="428"/>
                    <a:pt x="301" y="427"/>
                  </a:cubicBezTo>
                  <a:lnTo>
                    <a:pt x="535" y="427"/>
                  </a:lnTo>
                  <a:cubicBezTo>
                    <a:pt x="544" y="428"/>
                    <a:pt x="552" y="429"/>
                    <a:pt x="560" y="429"/>
                  </a:cubicBezTo>
                  <a:cubicBezTo>
                    <a:pt x="836" y="429"/>
                    <a:pt x="836" y="0"/>
                    <a:pt x="560" y="0"/>
                  </a:cubicBezTo>
                  <a:cubicBezTo>
                    <a:pt x="552" y="0"/>
                    <a:pt x="544" y="1"/>
                    <a:pt x="535" y="1"/>
                  </a:cubicBezTo>
                  <a:lnTo>
                    <a:pt x="301" y="1"/>
                  </a:lnTo>
                  <a:cubicBezTo>
                    <a:pt x="293" y="1"/>
                    <a:pt x="284" y="0"/>
                    <a:pt x="2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9"/>
            <p:cNvSpPr/>
            <p:nvPr/>
          </p:nvSpPr>
          <p:spPr>
            <a:xfrm>
              <a:off x="5562074" y="3500524"/>
              <a:ext cx="67591" cy="10988"/>
            </a:xfrm>
            <a:custGeom>
              <a:rect b="b" l="l" r="r" t="t"/>
              <a:pathLst>
                <a:path extrusionOk="0" h="429" w="2639">
                  <a:moveTo>
                    <a:pt x="2362" y="0"/>
                  </a:moveTo>
                  <a:cubicBezTo>
                    <a:pt x="2354" y="0"/>
                    <a:pt x="2346" y="1"/>
                    <a:pt x="2337" y="1"/>
                  </a:cubicBezTo>
                  <a:lnTo>
                    <a:pt x="262" y="1"/>
                  </a:lnTo>
                  <a:cubicBezTo>
                    <a:pt x="0" y="22"/>
                    <a:pt x="0" y="407"/>
                    <a:pt x="262" y="427"/>
                  </a:cubicBezTo>
                  <a:lnTo>
                    <a:pt x="2337" y="427"/>
                  </a:lnTo>
                  <a:cubicBezTo>
                    <a:pt x="2346" y="428"/>
                    <a:pt x="2354" y="429"/>
                    <a:pt x="2362" y="429"/>
                  </a:cubicBezTo>
                  <a:cubicBezTo>
                    <a:pt x="2638" y="429"/>
                    <a:pt x="2638" y="0"/>
                    <a:pt x="236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9"/>
            <p:cNvSpPr/>
            <p:nvPr/>
          </p:nvSpPr>
          <p:spPr>
            <a:xfrm>
              <a:off x="5663038" y="3600720"/>
              <a:ext cx="11731" cy="129676"/>
            </a:xfrm>
            <a:custGeom>
              <a:rect b="b" l="l" r="r" t="t"/>
              <a:pathLst>
                <a:path extrusionOk="0" h="5063" w="458">
                  <a:moveTo>
                    <a:pt x="230" y="0"/>
                  </a:moveTo>
                  <a:cubicBezTo>
                    <a:pt x="114" y="0"/>
                    <a:pt x="17" y="96"/>
                    <a:pt x="17" y="220"/>
                  </a:cubicBezTo>
                  <a:lnTo>
                    <a:pt x="17" y="4825"/>
                  </a:lnTo>
                  <a:cubicBezTo>
                    <a:pt x="0" y="4983"/>
                    <a:pt x="114" y="5062"/>
                    <a:pt x="228" y="5062"/>
                  </a:cubicBezTo>
                  <a:cubicBezTo>
                    <a:pt x="342" y="5062"/>
                    <a:pt x="457" y="4983"/>
                    <a:pt x="443" y="4825"/>
                  </a:cubicBezTo>
                  <a:lnTo>
                    <a:pt x="443" y="220"/>
                  </a:lnTo>
                  <a:cubicBezTo>
                    <a:pt x="443" y="103"/>
                    <a:pt x="347" y="7"/>
                    <a:pt x="23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9"/>
            <p:cNvSpPr/>
            <p:nvPr/>
          </p:nvSpPr>
          <p:spPr>
            <a:xfrm>
              <a:off x="5657301" y="3561507"/>
              <a:ext cx="17468" cy="26637"/>
            </a:xfrm>
            <a:custGeom>
              <a:rect b="b" l="l" r="r" t="t"/>
              <a:pathLst>
                <a:path extrusionOk="0" h="1040" w="682">
                  <a:moveTo>
                    <a:pt x="242" y="0"/>
                  </a:moveTo>
                  <a:cubicBezTo>
                    <a:pt x="193" y="0"/>
                    <a:pt x="144" y="16"/>
                    <a:pt x="104" y="47"/>
                  </a:cubicBezTo>
                  <a:cubicBezTo>
                    <a:pt x="14" y="122"/>
                    <a:pt x="1" y="260"/>
                    <a:pt x="76" y="356"/>
                  </a:cubicBezTo>
                  <a:cubicBezTo>
                    <a:pt x="179" y="480"/>
                    <a:pt x="241" y="638"/>
                    <a:pt x="241" y="803"/>
                  </a:cubicBezTo>
                  <a:cubicBezTo>
                    <a:pt x="224" y="961"/>
                    <a:pt x="338" y="1040"/>
                    <a:pt x="452" y="1040"/>
                  </a:cubicBezTo>
                  <a:cubicBezTo>
                    <a:pt x="566" y="1040"/>
                    <a:pt x="681" y="961"/>
                    <a:pt x="667" y="803"/>
                  </a:cubicBezTo>
                  <a:cubicBezTo>
                    <a:pt x="667" y="535"/>
                    <a:pt x="571" y="280"/>
                    <a:pt x="406" y="74"/>
                  </a:cubicBezTo>
                  <a:cubicBezTo>
                    <a:pt x="364" y="25"/>
                    <a:pt x="303" y="0"/>
                    <a:pt x="24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9"/>
            <p:cNvSpPr/>
            <p:nvPr/>
          </p:nvSpPr>
          <p:spPr>
            <a:xfrm>
              <a:off x="5509799" y="3677020"/>
              <a:ext cx="11628" cy="17980"/>
            </a:xfrm>
            <a:custGeom>
              <a:rect b="b" l="l" r="r" t="t"/>
              <a:pathLst>
                <a:path extrusionOk="0" h="702" w="454">
                  <a:moveTo>
                    <a:pt x="227" y="1"/>
                  </a:moveTo>
                  <a:cubicBezTo>
                    <a:pt x="113" y="1"/>
                    <a:pt x="0" y="80"/>
                    <a:pt x="14" y="238"/>
                  </a:cubicBezTo>
                  <a:lnTo>
                    <a:pt x="14" y="465"/>
                  </a:lnTo>
                  <a:cubicBezTo>
                    <a:pt x="0" y="623"/>
                    <a:pt x="113" y="702"/>
                    <a:pt x="227" y="702"/>
                  </a:cubicBezTo>
                  <a:cubicBezTo>
                    <a:pt x="340" y="702"/>
                    <a:pt x="454" y="623"/>
                    <a:pt x="440" y="465"/>
                  </a:cubicBezTo>
                  <a:lnTo>
                    <a:pt x="440" y="238"/>
                  </a:lnTo>
                  <a:cubicBezTo>
                    <a:pt x="454" y="80"/>
                    <a:pt x="340" y="1"/>
                    <a:pt x="22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9"/>
            <p:cNvSpPr/>
            <p:nvPr/>
          </p:nvSpPr>
          <p:spPr>
            <a:xfrm>
              <a:off x="5544990" y="3677455"/>
              <a:ext cx="11833" cy="17545"/>
            </a:xfrm>
            <a:custGeom>
              <a:rect b="b" l="l" r="r" t="t"/>
              <a:pathLst>
                <a:path extrusionOk="0" h="685" w="462">
                  <a:moveTo>
                    <a:pt x="234" y="1"/>
                  </a:moveTo>
                  <a:cubicBezTo>
                    <a:pt x="111" y="1"/>
                    <a:pt x="14" y="97"/>
                    <a:pt x="14" y="221"/>
                  </a:cubicBezTo>
                  <a:lnTo>
                    <a:pt x="14" y="448"/>
                  </a:lnTo>
                  <a:cubicBezTo>
                    <a:pt x="1" y="606"/>
                    <a:pt x="116" y="685"/>
                    <a:pt x="231" y="685"/>
                  </a:cubicBezTo>
                  <a:cubicBezTo>
                    <a:pt x="346" y="685"/>
                    <a:pt x="461" y="606"/>
                    <a:pt x="447" y="448"/>
                  </a:cubicBezTo>
                  <a:lnTo>
                    <a:pt x="447" y="221"/>
                  </a:lnTo>
                  <a:cubicBezTo>
                    <a:pt x="447" y="97"/>
                    <a:pt x="351" y="1"/>
                    <a:pt x="23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9"/>
            <p:cNvSpPr/>
            <p:nvPr/>
          </p:nvSpPr>
          <p:spPr>
            <a:xfrm>
              <a:off x="5514307" y="3701659"/>
              <a:ext cx="37958" cy="14906"/>
            </a:xfrm>
            <a:custGeom>
              <a:rect b="b" l="l" r="r" t="t"/>
              <a:pathLst>
                <a:path extrusionOk="0" h="582" w="1482">
                  <a:moveTo>
                    <a:pt x="313" y="1"/>
                  </a:moveTo>
                  <a:cubicBezTo>
                    <a:pt x="144" y="1"/>
                    <a:pt x="1" y="217"/>
                    <a:pt x="154" y="375"/>
                  </a:cubicBezTo>
                  <a:cubicBezTo>
                    <a:pt x="322" y="513"/>
                    <a:pt x="530" y="582"/>
                    <a:pt x="738" y="582"/>
                  </a:cubicBezTo>
                  <a:cubicBezTo>
                    <a:pt x="946" y="582"/>
                    <a:pt x="1154" y="513"/>
                    <a:pt x="1322" y="375"/>
                  </a:cubicBezTo>
                  <a:cubicBezTo>
                    <a:pt x="1481" y="217"/>
                    <a:pt x="1334" y="1"/>
                    <a:pt x="1167" y="1"/>
                  </a:cubicBezTo>
                  <a:cubicBezTo>
                    <a:pt x="1118" y="1"/>
                    <a:pt x="1066" y="20"/>
                    <a:pt x="1020" y="66"/>
                  </a:cubicBezTo>
                  <a:cubicBezTo>
                    <a:pt x="934" y="121"/>
                    <a:pt x="836" y="149"/>
                    <a:pt x="739" y="149"/>
                  </a:cubicBezTo>
                  <a:cubicBezTo>
                    <a:pt x="642" y="149"/>
                    <a:pt x="546" y="121"/>
                    <a:pt x="463" y="66"/>
                  </a:cubicBezTo>
                  <a:cubicBezTo>
                    <a:pt x="416" y="20"/>
                    <a:pt x="363" y="1"/>
                    <a:pt x="31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9"/>
            <p:cNvSpPr/>
            <p:nvPr/>
          </p:nvSpPr>
          <p:spPr>
            <a:xfrm>
              <a:off x="5469485" y="3642084"/>
              <a:ext cx="122351" cy="93665"/>
            </a:xfrm>
            <a:custGeom>
              <a:rect b="b" l="l" r="r" t="t"/>
              <a:pathLst>
                <a:path extrusionOk="0" h="3657" w="4777">
                  <a:moveTo>
                    <a:pt x="2495" y="426"/>
                  </a:moveTo>
                  <a:cubicBezTo>
                    <a:pt x="3114" y="433"/>
                    <a:pt x="3657" y="846"/>
                    <a:pt x="3828" y="1437"/>
                  </a:cubicBezTo>
                  <a:cubicBezTo>
                    <a:pt x="3860" y="1530"/>
                    <a:pt x="3942" y="1590"/>
                    <a:pt x="4039" y="1590"/>
                  </a:cubicBezTo>
                  <a:cubicBezTo>
                    <a:pt x="4049" y="1590"/>
                    <a:pt x="4059" y="1589"/>
                    <a:pt x="4069" y="1588"/>
                  </a:cubicBezTo>
                  <a:lnTo>
                    <a:pt x="4103" y="1588"/>
                  </a:lnTo>
                  <a:cubicBezTo>
                    <a:pt x="4426" y="1588"/>
                    <a:pt x="4426" y="2083"/>
                    <a:pt x="4103" y="2083"/>
                  </a:cubicBezTo>
                  <a:lnTo>
                    <a:pt x="4103" y="2076"/>
                  </a:lnTo>
                  <a:lnTo>
                    <a:pt x="4069" y="2076"/>
                  </a:lnTo>
                  <a:cubicBezTo>
                    <a:pt x="4059" y="2075"/>
                    <a:pt x="4050" y="2074"/>
                    <a:pt x="4040" y="2074"/>
                  </a:cubicBezTo>
                  <a:cubicBezTo>
                    <a:pt x="3947" y="2074"/>
                    <a:pt x="3860" y="2134"/>
                    <a:pt x="3828" y="2227"/>
                  </a:cubicBezTo>
                  <a:cubicBezTo>
                    <a:pt x="3657" y="2825"/>
                    <a:pt x="3114" y="3231"/>
                    <a:pt x="2488" y="3231"/>
                  </a:cubicBezTo>
                  <a:cubicBezTo>
                    <a:pt x="1870" y="3231"/>
                    <a:pt x="1327" y="2825"/>
                    <a:pt x="1155" y="2227"/>
                  </a:cubicBezTo>
                  <a:cubicBezTo>
                    <a:pt x="1127" y="2138"/>
                    <a:pt x="1038" y="2069"/>
                    <a:pt x="942" y="2069"/>
                  </a:cubicBezTo>
                  <a:lnTo>
                    <a:pt x="880" y="2069"/>
                  </a:lnTo>
                  <a:cubicBezTo>
                    <a:pt x="550" y="2069"/>
                    <a:pt x="550" y="1581"/>
                    <a:pt x="880" y="1581"/>
                  </a:cubicBezTo>
                  <a:lnTo>
                    <a:pt x="914" y="1581"/>
                  </a:lnTo>
                  <a:cubicBezTo>
                    <a:pt x="924" y="1582"/>
                    <a:pt x="933" y="1583"/>
                    <a:pt x="943" y="1583"/>
                  </a:cubicBezTo>
                  <a:cubicBezTo>
                    <a:pt x="1036" y="1583"/>
                    <a:pt x="1124" y="1523"/>
                    <a:pt x="1155" y="1430"/>
                  </a:cubicBezTo>
                  <a:cubicBezTo>
                    <a:pt x="1272" y="1031"/>
                    <a:pt x="1553" y="708"/>
                    <a:pt x="1938" y="543"/>
                  </a:cubicBezTo>
                  <a:cubicBezTo>
                    <a:pt x="1938" y="784"/>
                    <a:pt x="2090" y="1045"/>
                    <a:pt x="2454" y="1114"/>
                  </a:cubicBezTo>
                  <a:cubicBezTo>
                    <a:pt x="2471" y="1117"/>
                    <a:pt x="2487" y="1119"/>
                    <a:pt x="2503" y="1119"/>
                  </a:cubicBezTo>
                  <a:cubicBezTo>
                    <a:pt x="2743" y="1119"/>
                    <a:pt x="2794" y="739"/>
                    <a:pt x="2529" y="688"/>
                  </a:cubicBezTo>
                  <a:cubicBezTo>
                    <a:pt x="2468" y="674"/>
                    <a:pt x="2358" y="639"/>
                    <a:pt x="2371" y="543"/>
                  </a:cubicBezTo>
                  <a:cubicBezTo>
                    <a:pt x="2371" y="475"/>
                    <a:pt x="2426" y="426"/>
                    <a:pt x="2495" y="426"/>
                  </a:cubicBezTo>
                  <a:close/>
                  <a:moveTo>
                    <a:pt x="2488" y="0"/>
                  </a:moveTo>
                  <a:cubicBezTo>
                    <a:pt x="1739" y="7"/>
                    <a:pt x="1065" y="461"/>
                    <a:pt x="791" y="1162"/>
                  </a:cubicBezTo>
                  <a:cubicBezTo>
                    <a:pt x="0" y="1258"/>
                    <a:pt x="0" y="2399"/>
                    <a:pt x="791" y="2502"/>
                  </a:cubicBezTo>
                  <a:cubicBezTo>
                    <a:pt x="1093" y="3272"/>
                    <a:pt x="1791" y="3657"/>
                    <a:pt x="2489" y="3657"/>
                  </a:cubicBezTo>
                  <a:cubicBezTo>
                    <a:pt x="3188" y="3657"/>
                    <a:pt x="3887" y="3272"/>
                    <a:pt x="4193" y="2502"/>
                  </a:cubicBezTo>
                  <a:cubicBezTo>
                    <a:pt x="4529" y="2461"/>
                    <a:pt x="4777" y="2172"/>
                    <a:pt x="4777" y="1829"/>
                  </a:cubicBezTo>
                  <a:cubicBezTo>
                    <a:pt x="4777" y="1492"/>
                    <a:pt x="4529" y="1203"/>
                    <a:pt x="4193" y="1162"/>
                  </a:cubicBezTo>
                  <a:cubicBezTo>
                    <a:pt x="3911" y="461"/>
                    <a:pt x="3237" y="0"/>
                    <a:pt x="248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 name="Google Shape;1266;p39"/>
          <p:cNvGrpSpPr/>
          <p:nvPr/>
        </p:nvGrpSpPr>
        <p:grpSpPr>
          <a:xfrm>
            <a:off x="4684513" y="3505570"/>
            <a:ext cx="378860" cy="320284"/>
            <a:chOff x="4684513" y="3505570"/>
            <a:chExt cx="378860" cy="320284"/>
          </a:xfrm>
        </p:grpSpPr>
        <p:sp>
          <p:nvSpPr>
            <p:cNvPr id="1267" name="Google Shape;1267;p39"/>
            <p:cNvSpPr/>
            <p:nvPr/>
          </p:nvSpPr>
          <p:spPr>
            <a:xfrm>
              <a:off x="4684513" y="3505570"/>
              <a:ext cx="378860" cy="320284"/>
            </a:xfrm>
            <a:custGeom>
              <a:rect b="b" l="l" r="r" t="t"/>
              <a:pathLst>
                <a:path extrusionOk="0" h="12505" w="14792">
                  <a:moveTo>
                    <a:pt x="7616" y="987"/>
                  </a:moveTo>
                  <a:lnTo>
                    <a:pt x="7616" y="1475"/>
                  </a:lnTo>
                  <a:lnTo>
                    <a:pt x="7128" y="1475"/>
                  </a:lnTo>
                  <a:lnTo>
                    <a:pt x="7128" y="987"/>
                  </a:lnTo>
                  <a:close/>
                  <a:moveTo>
                    <a:pt x="9908" y="435"/>
                  </a:moveTo>
                  <a:cubicBezTo>
                    <a:pt x="10040" y="435"/>
                    <a:pt x="10152" y="541"/>
                    <a:pt x="10152" y="677"/>
                  </a:cubicBezTo>
                  <a:lnTo>
                    <a:pt x="10152" y="1777"/>
                  </a:lnTo>
                  <a:cubicBezTo>
                    <a:pt x="10152" y="1911"/>
                    <a:pt x="10043" y="2021"/>
                    <a:pt x="9913" y="2021"/>
                  </a:cubicBezTo>
                  <a:cubicBezTo>
                    <a:pt x="9890" y="2021"/>
                    <a:pt x="9867" y="2018"/>
                    <a:pt x="9843" y="2011"/>
                  </a:cubicBezTo>
                  <a:lnTo>
                    <a:pt x="8049" y="1530"/>
                  </a:lnTo>
                  <a:lnTo>
                    <a:pt x="8049" y="932"/>
                  </a:lnTo>
                  <a:lnTo>
                    <a:pt x="9843" y="444"/>
                  </a:lnTo>
                  <a:cubicBezTo>
                    <a:pt x="9865" y="438"/>
                    <a:pt x="9886" y="435"/>
                    <a:pt x="9908" y="435"/>
                  </a:cubicBezTo>
                  <a:close/>
                  <a:moveTo>
                    <a:pt x="4840" y="437"/>
                  </a:moveTo>
                  <a:cubicBezTo>
                    <a:pt x="4860" y="437"/>
                    <a:pt x="4881" y="437"/>
                    <a:pt x="4901" y="444"/>
                  </a:cubicBezTo>
                  <a:lnTo>
                    <a:pt x="6695" y="932"/>
                  </a:lnTo>
                  <a:lnTo>
                    <a:pt x="6695" y="1530"/>
                  </a:lnTo>
                  <a:lnTo>
                    <a:pt x="4901" y="2017"/>
                  </a:lnTo>
                  <a:cubicBezTo>
                    <a:pt x="4881" y="2023"/>
                    <a:pt x="4860" y="2026"/>
                    <a:pt x="4839" y="2026"/>
                  </a:cubicBezTo>
                  <a:cubicBezTo>
                    <a:pt x="4710" y="2026"/>
                    <a:pt x="4592" y="1919"/>
                    <a:pt x="4592" y="1777"/>
                  </a:cubicBezTo>
                  <a:lnTo>
                    <a:pt x="4592" y="684"/>
                  </a:lnTo>
                  <a:cubicBezTo>
                    <a:pt x="4592" y="547"/>
                    <a:pt x="4702" y="437"/>
                    <a:pt x="4840" y="437"/>
                  </a:cubicBezTo>
                  <a:close/>
                  <a:moveTo>
                    <a:pt x="7809" y="1908"/>
                  </a:moveTo>
                  <a:lnTo>
                    <a:pt x="9733" y="2430"/>
                  </a:lnTo>
                  <a:cubicBezTo>
                    <a:pt x="9788" y="2450"/>
                    <a:pt x="9850" y="2457"/>
                    <a:pt x="9912" y="2457"/>
                  </a:cubicBezTo>
                  <a:cubicBezTo>
                    <a:pt x="10049" y="2457"/>
                    <a:pt x="10187" y="2409"/>
                    <a:pt x="10304" y="2327"/>
                  </a:cubicBezTo>
                  <a:cubicBezTo>
                    <a:pt x="11355" y="3021"/>
                    <a:pt x="12125" y="4073"/>
                    <a:pt x="12482" y="5289"/>
                  </a:cubicBezTo>
                  <a:cubicBezTo>
                    <a:pt x="12532" y="5480"/>
                    <a:pt x="12708" y="5610"/>
                    <a:pt x="12903" y="5610"/>
                  </a:cubicBezTo>
                  <a:cubicBezTo>
                    <a:pt x="12925" y="5610"/>
                    <a:pt x="12948" y="5609"/>
                    <a:pt x="12970" y="5605"/>
                  </a:cubicBezTo>
                  <a:cubicBezTo>
                    <a:pt x="13030" y="5597"/>
                    <a:pt x="13089" y="5593"/>
                    <a:pt x="13146" y="5593"/>
                  </a:cubicBezTo>
                  <a:cubicBezTo>
                    <a:pt x="14102" y="5593"/>
                    <a:pt x="14677" y="6737"/>
                    <a:pt x="14029" y="7509"/>
                  </a:cubicBezTo>
                  <a:cubicBezTo>
                    <a:pt x="13809" y="7770"/>
                    <a:pt x="13479" y="7928"/>
                    <a:pt x="13135" y="7928"/>
                  </a:cubicBezTo>
                  <a:cubicBezTo>
                    <a:pt x="13080" y="7928"/>
                    <a:pt x="13025" y="7921"/>
                    <a:pt x="12970" y="7915"/>
                  </a:cubicBezTo>
                  <a:cubicBezTo>
                    <a:pt x="12948" y="7911"/>
                    <a:pt x="12925" y="7909"/>
                    <a:pt x="12903" y="7909"/>
                  </a:cubicBezTo>
                  <a:cubicBezTo>
                    <a:pt x="12708" y="7909"/>
                    <a:pt x="12532" y="8040"/>
                    <a:pt x="12482" y="8238"/>
                  </a:cubicBezTo>
                  <a:cubicBezTo>
                    <a:pt x="12159" y="9330"/>
                    <a:pt x="11500" y="10293"/>
                    <a:pt x="10592" y="10987"/>
                  </a:cubicBezTo>
                  <a:cubicBezTo>
                    <a:pt x="9644" y="11712"/>
                    <a:pt x="8510" y="12074"/>
                    <a:pt x="7375" y="12074"/>
                  </a:cubicBezTo>
                  <a:cubicBezTo>
                    <a:pt x="6240" y="12074"/>
                    <a:pt x="5104" y="11712"/>
                    <a:pt x="4152" y="10987"/>
                  </a:cubicBezTo>
                  <a:cubicBezTo>
                    <a:pt x="3245" y="10293"/>
                    <a:pt x="2585" y="9330"/>
                    <a:pt x="2269" y="8238"/>
                  </a:cubicBezTo>
                  <a:cubicBezTo>
                    <a:pt x="2213" y="8040"/>
                    <a:pt x="2036" y="7909"/>
                    <a:pt x="1842" y="7909"/>
                  </a:cubicBezTo>
                  <a:cubicBezTo>
                    <a:pt x="1819" y="7909"/>
                    <a:pt x="1797" y="7911"/>
                    <a:pt x="1774" y="7915"/>
                  </a:cubicBezTo>
                  <a:cubicBezTo>
                    <a:pt x="1719" y="7921"/>
                    <a:pt x="1664" y="7928"/>
                    <a:pt x="1609" y="7928"/>
                  </a:cubicBezTo>
                  <a:cubicBezTo>
                    <a:pt x="1605" y="7928"/>
                    <a:pt x="1601" y="7928"/>
                    <a:pt x="1597" y="7928"/>
                  </a:cubicBezTo>
                  <a:cubicBezTo>
                    <a:pt x="922" y="7928"/>
                    <a:pt x="386" y="7354"/>
                    <a:pt x="434" y="6677"/>
                  </a:cubicBezTo>
                  <a:cubicBezTo>
                    <a:pt x="478" y="6058"/>
                    <a:pt x="995" y="5592"/>
                    <a:pt x="1596" y="5592"/>
                  </a:cubicBezTo>
                  <a:cubicBezTo>
                    <a:pt x="1655" y="5592"/>
                    <a:pt x="1714" y="5596"/>
                    <a:pt x="1774" y="5605"/>
                  </a:cubicBezTo>
                  <a:cubicBezTo>
                    <a:pt x="1797" y="5609"/>
                    <a:pt x="1819" y="5610"/>
                    <a:pt x="1842" y="5610"/>
                  </a:cubicBezTo>
                  <a:cubicBezTo>
                    <a:pt x="2036" y="5610"/>
                    <a:pt x="2213" y="5480"/>
                    <a:pt x="2269" y="5289"/>
                  </a:cubicBezTo>
                  <a:cubicBezTo>
                    <a:pt x="2620" y="4073"/>
                    <a:pt x="3389" y="3021"/>
                    <a:pt x="4441" y="2327"/>
                  </a:cubicBezTo>
                  <a:cubicBezTo>
                    <a:pt x="4558" y="2409"/>
                    <a:pt x="4695" y="2457"/>
                    <a:pt x="4840" y="2457"/>
                  </a:cubicBezTo>
                  <a:cubicBezTo>
                    <a:pt x="4901" y="2457"/>
                    <a:pt x="4956" y="2450"/>
                    <a:pt x="5018" y="2430"/>
                  </a:cubicBezTo>
                  <a:lnTo>
                    <a:pt x="6943" y="1908"/>
                  </a:lnTo>
                  <a:close/>
                  <a:moveTo>
                    <a:pt x="4831" y="0"/>
                  </a:moveTo>
                  <a:cubicBezTo>
                    <a:pt x="4468" y="0"/>
                    <a:pt x="4152" y="293"/>
                    <a:pt x="4152" y="677"/>
                  </a:cubicBezTo>
                  <a:lnTo>
                    <a:pt x="4152" y="1777"/>
                  </a:lnTo>
                  <a:cubicBezTo>
                    <a:pt x="4152" y="1846"/>
                    <a:pt x="4166" y="1908"/>
                    <a:pt x="4180" y="1976"/>
                  </a:cubicBezTo>
                  <a:cubicBezTo>
                    <a:pt x="3053" y="2725"/>
                    <a:pt x="2221" y="3859"/>
                    <a:pt x="1843" y="5165"/>
                  </a:cubicBezTo>
                  <a:cubicBezTo>
                    <a:pt x="1843" y="5165"/>
                    <a:pt x="1838" y="5174"/>
                    <a:pt x="1833" y="5174"/>
                  </a:cubicBezTo>
                  <a:cubicBezTo>
                    <a:pt x="1832" y="5174"/>
                    <a:pt x="1830" y="5174"/>
                    <a:pt x="1829" y="5172"/>
                  </a:cubicBezTo>
                  <a:cubicBezTo>
                    <a:pt x="1752" y="5161"/>
                    <a:pt x="1676" y="5156"/>
                    <a:pt x="1601" y="5156"/>
                  </a:cubicBezTo>
                  <a:cubicBezTo>
                    <a:pt x="734" y="5156"/>
                    <a:pt x="1" y="5862"/>
                    <a:pt x="1" y="6760"/>
                  </a:cubicBezTo>
                  <a:cubicBezTo>
                    <a:pt x="1" y="7652"/>
                    <a:pt x="734" y="8357"/>
                    <a:pt x="1601" y="8357"/>
                  </a:cubicBezTo>
                  <a:cubicBezTo>
                    <a:pt x="1676" y="8357"/>
                    <a:pt x="1752" y="8352"/>
                    <a:pt x="1829" y="8341"/>
                  </a:cubicBezTo>
                  <a:cubicBezTo>
                    <a:pt x="1836" y="8341"/>
                    <a:pt x="1843" y="8341"/>
                    <a:pt x="1843" y="8354"/>
                  </a:cubicBezTo>
                  <a:cubicBezTo>
                    <a:pt x="2187" y="9537"/>
                    <a:pt x="2901" y="10574"/>
                    <a:pt x="3884" y="11324"/>
                  </a:cubicBezTo>
                  <a:cubicBezTo>
                    <a:pt x="4912" y="12111"/>
                    <a:pt x="6139" y="12504"/>
                    <a:pt x="7365" y="12504"/>
                  </a:cubicBezTo>
                  <a:cubicBezTo>
                    <a:pt x="8592" y="12504"/>
                    <a:pt x="9819" y="12111"/>
                    <a:pt x="10847" y="11324"/>
                  </a:cubicBezTo>
                  <a:cubicBezTo>
                    <a:pt x="11829" y="10574"/>
                    <a:pt x="12544" y="9537"/>
                    <a:pt x="12888" y="8354"/>
                  </a:cubicBezTo>
                  <a:cubicBezTo>
                    <a:pt x="12888" y="8341"/>
                    <a:pt x="12895" y="8341"/>
                    <a:pt x="12902" y="8341"/>
                  </a:cubicBezTo>
                  <a:cubicBezTo>
                    <a:pt x="12977" y="8351"/>
                    <a:pt x="13051" y="8356"/>
                    <a:pt x="13126" y="8356"/>
                  </a:cubicBezTo>
                  <a:cubicBezTo>
                    <a:pt x="13596" y="8356"/>
                    <a:pt x="14043" y="8152"/>
                    <a:pt x="14352" y="7784"/>
                  </a:cubicBezTo>
                  <a:cubicBezTo>
                    <a:pt x="14661" y="7420"/>
                    <a:pt x="14792" y="6939"/>
                    <a:pt x="14709" y="6471"/>
                  </a:cubicBezTo>
                  <a:cubicBezTo>
                    <a:pt x="14565" y="5700"/>
                    <a:pt x="13894" y="5157"/>
                    <a:pt x="13130" y="5157"/>
                  </a:cubicBezTo>
                  <a:cubicBezTo>
                    <a:pt x="13057" y="5157"/>
                    <a:pt x="12983" y="5162"/>
                    <a:pt x="12909" y="5172"/>
                  </a:cubicBezTo>
                  <a:cubicBezTo>
                    <a:pt x="12902" y="5172"/>
                    <a:pt x="12895" y="5165"/>
                    <a:pt x="12895" y="5165"/>
                  </a:cubicBezTo>
                  <a:cubicBezTo>
                    <a:pt x="12517" y="3859"/>
                    <a:pt x="11685" y="2725"/>
                    <a:pt x="10558" y="1976"/>
                  </a:cubicBezTo>
                  <a:cubicBezTo>
                    <a:pt x="10572" y="1908"/>
                    <a:pt x="10585" y="1846"/>
                    <a:pt x="10585" y="1777"/>
                  </a:cubicBezTo>
                  <a:lnTo>
                    <a:pt x="10585" y="677"/>
                  </a:lnTo>
                  <a:cubicBezTo>
                    <a:pt x="10585" y="293"/>
                    <a:pt x="10270" y="0"/>
                    <a:pt x="9906" y="0"/>
                  </a:cubicBezTo>
                  <a:cubicBezTo>
                    <a:pt x="9847" y="0"/>
                    <a:pt x="9787" y="8"/>
                    <a:pt x="9726" y="24"/>
                  </a:cubicBezTo>
                  <a:lnTo>
                    <a:pt x="7802" y="554"/>
                  </a:lnTo>
                  <a:lnTo>
                    <a:pt x="6936" y="554"/>
                  </a:lnTo>
                  <a:lnTo>
                    <a:pt x="5011" y="24"/>
                  </a:lnTo>
                  <a:cubicBezTo>
                    <a:pt x="4951" y="8"/>
                    <a:pt x="4890" y="0"/>
                    <a:pt x="483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9"/>
            <p:cNvSpPr/>
            <p:nvPr/>
          </p:nvSpPr>
          <p:spPr>
            <a:xfrm>
              <a:off x="4810731" y="3708626"/>
              <a:ext cx="111286" cy="93716"/>
            </a:xfrm>
            <a:custGeom>
              <a:rect b="b" l="l" r="r" t="t"/>
              <a:pathLst>
                <a:path extrusionOk="0" h="3659" w="4345">
                  <a:moveTo>
                    <a:pt x="2448" y="426"/>
                  </a:moveTo>
                  <a:cubicBezTo>
                    <a:pt x="3754" y="426"/>
                    <a:pt x="4345" y="2062"/>
                    <a:pt x="3341" y="2894"/>
                  </a:cubicBezTo>
                  <a:cubicBezTo>
                    <a:pt x="3424" y="2427"/>
                    <a:pt x="3128" y="1980"/>
                    <a:pt x="2661" y="1863"/>
                  </a:cubicBezTo>
                  <a:lnTo>
                    <a:pt x="2661" y="1595"/>
                  </a:lnTo>
                  <a:cubicBezTo>
                    <a:pt x="2650" y="1464"/>
                    <a:pt x="2549" y="1399"/>
                    <a:pt x="2448" y="1399"/>
                  </a:cubicBezTo>
                  <a:cubicBezTo>
                    <a:pt x="2346" y="1399"/>
                    <a:pt x="2245" y="1464"/>
                    <a:pt x="2235" y="1595"/>
                  </a:cubicBezTo>
                  <a:lnTo>
                    <a:pt x="2235" y="1863"/>
                  </a:lnTo>
                  <a:cubicBezTo>
                    <a:pt x="1774" y="1980"/>
                    <a:pt x="1479" y="2427"/>
                    <a:pt x="1554" y="2894"/>
                  </a:cubicBezTo>
                  <a:cubicBezTo>
                    <a:pt x="551" y="2062"/>
                    <a:pt x="1142" y="426"/>
                    <a:pt x="2448" y="426"/>
                  </a:cubicBezTo>
                  <a:close/>
                  <a:moveTo>
                    <a:pt x="2454" y="2269"/>
                  </a:moveTo>
                  <a:cubicBezTo>
                    <a:pt x="2570" y="2269"/>
                    <a:pt x="2688" y="2311"/>
                    <a:pt x="2784" y="2406"/>
                  </a:cubicBezTo>
                  <a:cubicBezTo>
                    <a:pt x="3080" y="2708"/>
                    <a:pt x="2874" y="3217"/>
                    <a:pt x="2448" y="3224"/>
                  </a:cubicBezTo>
                  <a:cubicBezTo>
                    <a:pt x="2187" y="3224"/>
                    <a:pt x="1973" y="3011"/>
                    <a:pt x="1973" y="2750"/>
                  </a:cubicBezTo>
                  <a:cubicBezTo>
                    <a:pt x="1973" y="2460"/>
                    <a:pt x="2208" y="2269"/>
                    <a:pt x="2454" y="2269"/>
                  </a:cubicBezTo>
                  <a:close/>
                  <a:moveTo>
                    <a:pt x="2448" y="0"/>
                  </a:moveTo>
                  <a:cubicBezTo>
                    <a:pt x="819" y="0"/>
                    <a:pt x="1" y="1966"/>
                    <a:pt x="1156" y="3121"/>
                  </a:cubicBezTo>
                  <a:cubicBezTo>
                    <a:pt x="1527" y="3492"/>
                    <a:pt x="1984" y="3658"/>
                    <a:pt x="2434" y="3658"/>
                  </a:cubicBezTo>
                  <a:cubicBezTo>
                    <a:pt x="3373" y="3658"/>
                    <a:pt x="4276" y="2931"/>
                    <a:pt x="4276" y="1829"/>
                  </a:cubicBezTo>
                  <a:cubicBezTo>
                    <a:pt x="4276" y="818"/>
                    <a:pt x="3458" y="0"/>
                    <a:pt x="244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9"/>
            <p:cNvSpPr/>
            <p:nvPr/>
          </p:nvSpPr>
          <p:spPr>
            <a:xfrm>
              <a:off x="4794442" y="3655454"/>
              <a:ext cx="31452" cy="17160"/>
            </a:xfrm>
            <a:custGeom>
              <a:rect b="b" l="l" r="r" t="t"/>
              <a:pathLst>
                <a:path extrusionOk="0" h="670" w="1228">
                  <a:moveTo>
                    <a:pt x="1013" y="0"/>
                  </a:moveTo>
                  <a:cubicBezTo>
                    <a:pt x="1009" y="0"/>
                    <a:pt x="1005" y="0"/>
                    <a:pt x="1001" y="1"/>
                  </a:cubicBezTo>
                  <a:cubicBezTo>
                    <a:pt x="992" y="0"/>
                    <a:pt x="983" y="0"/>
                    <a:pt x="973" y="0"/>
                  </a:cubicBezTo>
                  <a:cubicBezTo>
                    <a:pt x="688" y="0"/>
                    <a:pt x="410" y="102"/>
                    <a:pt x="183" y="276"/>
                  </a:cubicBezTo>
                  <a:cubicBezTo>
                    <a:pt x="1" y="419"/>
                    <a:pt x="134" y="669"/>
                    <a:pt x="314" y="669"/>
                  </a:cubicBezTo>
                  <a:cubicBezTo>
                    <a:pt x="358" y="669"/>
                    <a:pt x="405" y="654"/>
                    <a:pt x="451" y="619"/>
                  </a:cubicBezTo>
                  <a:cubicBezTo>
                    <a:pt x="602" y="501"/>
                    <a:pt x="791" y="433"/>
                    <a:pt x="987" y="433"/>
                  </a:cubicBezTo>
                  <a:cubicBezTo>
                    <a:pt x="996" y="433"/>
                    <a:pt x="1005" y="433"/>
                    <a:pt x="1015" y="434"/>
                  </a:cubicBezTo>
                  <a:cubicBezTo>
                    <a:pt x="1139" y="427"/>
                    <a:pt x="1228" y="324"/>
                    <a:pt x="1221" y="207"/>
                  </a:cubicBezTo>
                  <a:cubicBezTo>
                    <a:pt x="1221" y="94"/>
                    <a:pt x="1125" y="0"/>
                    <a:pt x="101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9"/>
            <p:cNvSpPr/>
            <p:nvPr/>
          </p:nvSpPr>
          <p:spPr>
            <a:xfrm>
              <a:off x="4808810" y="3679043"/>
              <a:ext cx="16930" cy="22513"/>
            </a:xfrm>
            <a:custGeom>
              <a:rect b="b" l="l" r="r" t="t"/>
              <a:pathLst>
                <a:path extrusionOk="0" h="879" w="661">
                  <a:moveTo>
                    <a:pt x="330" y="1"/>
                  </a:moveTo>
                  <a:cubicBezTo>
                    <a:pt x="145" y="1"/>
                    <a:pt x="0" y="145"/>
                    <a:pt x="0" y="331"/>
                  </a:cubicBezTo>
                  <a:lnTo>
                    <a:pt x="0" y="564"/>
                  </a:lnTo>
                  <a:cubicBezTo>
                    <a:pt x="11" y="774"/>
                    <a:pt x="170" y="879"/>
                    <a:pt x="330" y="879"/>
                  </a:cubicBezTo>
                  <a:cubicBezTo>
                    <a:pt x="490" y="879"/>
                    <a:pt x="650" y="774"/>
                    <a:pt x="660" y="564"/>
                  </a:cubicBezTo>
                  <a:lnTo>
                    <a:pt x="660" y="331"/>
                  </a:lnTo>
                  <a:cubicBezTo>
                    <a:pt x="660" y="152"/>
                    <a:pt x="516" y="1"/>
                    <a:pt x="33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9"/>
            <p:cNvSpPr/>
            <p:nvPr/>
          </p:nvSpPr>
          <p:spPr>
            <a:xfrm>
              <a:off x="4918637" y="3655403"/>
              <a:ext cx="33732" cy="17032"/>
            </a:xfrm>
            <a:custGeom>
              <a:rect b="b" l="l" r="r" t="t"/>
              <a:pathLst>
                <a:path extrusionOk="0" h="665" w="1317">
                  <a:moveTo>
                    <a:pt x="281" y="0"/>
                  </a:moveTo>
                  <a:cubicBezTo>
                    <a:pt x="11" y="0"/>
                    <a:pt x="0" y="429"/>
                    <a:pt x="284" y="429"/>
                  </a:cubicBezTo>
                  <a:cubicBezTo>
                    <a:pt x="288" y="429"/>
                    <a:pt x="292" y="429"/>
                    <a:pt x="297" y="429"/>
                  </a:cubicBezTo>
                  <a:cubicBezTo>
                    <a:pt x="306" y="428"/>
                    <a:pt x="315" y="428"/>
                    <a:pt x="325" y="428"/>
                  </a:cubicBezTo>
                  <a:cubicBezTo>
                    <a:pt x="521" y="428"/>
                    <a:pt x="710" y="496"/>
                    <a:pt x="867" y="614"/>
                  </a:cubicBezTo>
                  <a:cubicBezTo>
                    <a:pt x="912" y="649"/>
                    <a:pt x="958" y="664"/>
                    <a:pt x="1001" y="664"/>
                  </a:cubicBezTo>
                  <a:cubicBezTo>
                    <a:pt x="1180" y="664"/>
                    <a:pt x="1316" y="414"/>
                    <a:pt x="1128" y="271"/>
                  </a:cubicBezTo>
                  <a:lnTo>
                    <a:pt x="1128" y="271"/>
                  </a:lnTo>
                  <a:lnTo>
                    <a:pt x="1128" y="278"/>
                  </a:lnTo>
                  <a:cubicBezTo>
                    <a:pt x="902" y="104"/>
                    <a:pt x="630" y="2"/>
                    <a:pt x="345" y="2"/>
                  </a:cubicBezTo>
                  <a:cubicBezTo>
                    <a:pt x="336" y="2"/>
                    <a:pt x="327" y="2"/>
                    <a:pt x="317" y="3"/>
                  </a:cubicBezTo>
                  <a:cubicBezTo>
                    <a:pt x="305" y="1"/>
                    <a:pt x="292" y="0"/>
                    <a:pt x="28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9"/>
            <p:cNvSpPr/>
            <p:nvPr/>
          </p:nvSpPr>
          <p:spPr>
            <a:xfrm>
              <a:off x="4920583" y="3679043"/>
              <a:ext cx="17647" cy="23256"/>
            </a:xfrm>
            <a:custGeom>
              <a:rect b="b" l="l" r="r" t="t"/>
              <a:pathLst>
                <a:path extrusionOk="0" h="908" w="689">
                  <a:moveTo>
                    <a:pt x="344" y="1"/>
                  </a:moveTo>
                  <a:cubicBezTo>
                    <a:pt x="159" y="1"/>
                    <a:pt x="14" y="145"/>
                    <a:pt x="14" y="331"/>
                  </a:cubicBezTo>
                  <a:lnTo>
                    <a:pt x="14" y="564"/>
                  </a:lnTo>
                  <a:cubicBezTo>
                    <a:pt x="1" y="750"/>
                    <a:pt x="152" y="908"/>
                    <a:pt x="344" y="908"/>
                  </a:cubicBezTo>
                  <a:cubicBezTo>
                    <a:pt x="537" y="908"/>
                    <a:pt x="688" y="750"/>
                    <a:pt x="674" y="564"/>
                  </a:cubicBezTo>
                  <a:lnTo>
                    <a:pt x="674" y="331"/>
                  </a:lnTo>
                  <a:cubicBezTo>
                    <a:pt x="674" y="152"/>
                    <a:pt x="530" y="1"/>
                    <a:pt x="34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 name="Google Shape;1273;p39"/>
          <p:cNvGrpSpPr/>
          <p:nvPr/>
        </p:nvGrpSpPr>
        <p:grpSpPr>
          <a:xfrm>
            <a:off x="4075422" y="3477524"/>
            <a:ext cx="342593" cy="375556"/>
            <a:chOff x="4075422" y="3477524"/>
            <a:chExt cx="342593" cy="375556"/>
          </a:xfrm>
        </p:grpSpPr>
        <p:sp>
          <p:nvSpPr>
            <p:cNvPr id="1274" name="Google Shape;1274;p39"/>
            <p:cNvSpPr/>
            <p:nvPr/>
          </p:nvSpPr>
          <p:spPr>
            <a:xfrm>
              <a:off x="4075422" y="3477524"/>
              <a:ext cx="342593" cy="375556"/>
            </a:xfrm>
            <a:custGeom>
              <a:rect b="b" l="l" r="r" t="t"/>
              <a:pathLst>
                <a:path extrusionOk="0" h="14663" w="13376">
                  <a:moveTo>
                    <a:pt x="3190" y="954"/>
                  </a:moveTo>
                  <a:cubicBezTo>
                    <a:pt x="3630" y="1683"/>
                    <a:pt x="3678" y="2295"/>
                    <a:pt x="3602" y="2728"/>
                  </a:cubicBezTo>
                  <a:cubicBezTo>
                    <a:pt x="3479" y="2783"/>
                    <a:pt x="3437" y="2941"/>
                    <a:pt x="3520" y="3051"/>
                  </a:cubicBezTo>
                  <a:cubicBezTo>
                    <a:pt x="3465" y="3195"/>
                    <a:pt x="3396" y="3326"/>
                    <a:pt x="3314" y="3449"/>
                  </a:cubicBezTo>
                  <a:lnTo>
                    <a:pt x="1479" y="4549"/>
                  </a:lnTo>
                  <a:lnTo>
                    <a:pt x="1465" y="4535"/>
                  </a:lnTo>
                  <a:lnTo>
                    <a:pt x="1540" y="4460"/>
                  </a:lnTo>
                  <a:cubicBezTo>
                    <a:pt x="1694" y="4301"/>
                    <a:pt x="1550" y="4085"/>
                    <a:pt x="1382" y="4085"/>
                  </a:cubicBezTo>
                  <a:cubicBezTo>
                    <a:pt x="1331" y="4085"/>
                    <a:pt x="1279" y="4104"/>
                    <a:pt x="1231" y="4150"/>
                  </a:cubicBezTo>
                  <a:lnTo>
                    <a:pt x="1156" y="4233"/>
                  </a:lnTo>
                  <a:lnTo>
                    <a:pt x="1080" y="4150"/>
                  </a:lnTo>
                  <a:cubicBezTo>
                    <a:pt x="1042" y="4112"/>
                    <a:pt x="986" y="4091"/>
                    <a:pt x="930" y="4091"/>
                  </a:cubicBezTo>
                  <a:cubicBezTo>
                    <a:pt x="916" y="4091"/>
                    <a:pt x="902" y="4093"/>
                    <a:pt x="887" y="4095"/>
                  </a:cubicBezTo>
                  <a:lnTo>
                    <a:pt x="509" y="3429"/>
                  </a:lnTo>
                  <a:lnTo>
                    <a:pt x="2558" y="1539"/>
                  </a:lnTo>
                  <a:cubicBezTo>
                    <a:pt x="2558" y="1600"/>
                    <a:pt x="2578" y="1655"/>
                    <a:pt x="2620" y="1697"/>
                  </a:cubicBezTo>
                  <a:lnTo>
                    <a:pt x="2695" y="1772"/>
                  </a:lnTo>
                  <a:lnTo>
                    <a:pt x="2620" y="1848"/>
                  </a:lnTo>
                  <a:cubicBezTo>
                    <a:pt x="2461" y="2007"/>
                    <a:pt x="2608" y="2222"/>
                    <a:pt x="2774" y="2222"/>
                  </a:cubicBezTo>
                  <a:cubicBezTo>
                    <a:pt x="2824" y="2222"/>
                    <a:pt x="2876" y="2203"/>
                    <a:pt x="2922" y="2157"/>
                  </a:cubicBezTo>
                  <a:lnTo>
                    <a:pt x="3004" y="2075"/>
                  </a:lnTo>
                  <a:lnTo>
                    <a:pt x="3080" y="2157"/>
                  </a:lnTo>
                  <a:cubicBezTo>
                    <a:pt x="3127" y="2203"/>
                    <a:pt x="3180" y="2222"/>
                    <a:pt x="3230" y="2222"/>
                  </a:cubicBezTo>
                  <a:cubicBezTo>
                    <a:pt x="3398" y="2222"/>
                    <a:pt x="3541" y="2007"/>
                    <a:pt x="3382" y="1848"/>
                  </a:cubicBezTo>
                  <a:lnTo>
                    <a:pt x="3307" y="1772"/>
                  </a:lnTo>
                  <a:lnTo>
                    <a:pt x="3382" y="1697"/>
                  </a:lnTo>
                  <a:cubicBezTo>
                    <a:pt x="3541" y="1538"/>
                    <a:pt x="3398" y="1322"/>
                    <a:pt x="3230" y="1322"/>
                  </a:cubicBezTo>
                  <a:cubicBezTo>
                    <a:pt x="3180" y="1322"/>
                    <a:pt x="3127" y="1341"/>
                    <a:pt x="3080" y="1387"/>
                  </a:cubicBezTo>
                  <a:lnTo>
                    <a:pt x="3004" y="1470"/>
                  </a:lnTo>
                  <a:lnTo>
                    <a:pt x="2922" y="1387"/>
                  </a:lnTo>
                  <a:cubicBezTo>
                    <a:pt x="2888" y="1353"/>
                    <a:pt x="2839" y="1332"/>
                    <a:pt x="2784" y="1325"/>
                  </a:cubicBezTo>
                  <a:lnTo>
                    <a:pt x="3190" y="954"/>
                  </a:lnTo>
                  <a:close/>
                  <a:moveTo>
                    <a:pt x="10187" y="954"/>
                  </a:moveTo>
                  <a:lnTo>
                    <a:pt x="10592" y="1325"/>
                  </a:lnTo>
                  <a:cubicBezTo>
                    <a:pt x="10537" y="1332"/>
                    <a:pt x="10489" y="1353"/>
                    <a:pt x="10455" y="1387"/>
                  </a:cubicBezTo>
                  <a:lnTo>
                    <a:pt x="10372" y="1470"/>
                  </a:lnTo>
                  <a:lnTo>
                    <a:pt x="10297" y="1387"/>
                  </a:lnTo>
                  <a:cubicBezTo>
                    <a:pt x="10249" y="1341"/>
                    <a:pt x="10197" y="1322"/>
                    <a:pt x="10146" y="1322"/>
                  </a:cubicBezTo>
                  <a:cubicBezTo>
                    <a:pt x="9978" y="1322"/>
                    <a:pt x="9836" y="1538"/>
                    <a:pt x="9994" y="1697"/>
                  </a:cubicBezTo>
                  <a:lnTo>
                    <a:pt x="10070" y="1772"/>
                  </a:lnTo>
                  <a:lnTo>
                    <a:pt x="9994" y="1848"/>
                  </a:lnTo>
                  <a:cubicBezTo>
                    <a:pt x="9836" y="2007"/>
                    <a:pt x="9978" y="2222"/>
                    <a:pt x="10146" y="2222"/>
                  </a:cubicBezTo>
                  <a:cubicBezTo>
                    <a:pt x="10197" y="2222"/>
                    <a:pt x="10249" y="2203"/>
                    <a:pt x="10297" y="2157"/>
                  </a:cubicBezTo>
                  <a:lnTo>
                    <a:pt x="10372" y="2082"/>
                  </a:lnTo>
                  <a:lnTo>
                    <a:pt x="10455" y="2157"/>
                  </a:lnTo>
                  <a:cubicBezTo>
                    <a:pt x="10501" y="2203"/>
                    <a:pt x="10552" y="2222"/>
                    <a:pt x="10602" y="2222"/>
                  </a:cubicBezTo>
                  <a:cubicBezTo>
                    <a:pt x="10769" y="2222"/>
                    <a:pt x="10916" y="2007"/>
                    <a:pt x="10757" y="1848"/>
                  </a:cubicBezTo>
                  <a:lnTo>
                    <a:pt x="10682" y="1772"/>
                  </a:lnTo>
                  <a:lnTo>
                    <a:pt x="10757" y="1697"/>
                  </a:lnTo>
                  <a:cubicBezTo>
                    <a:pt x="10799" y="1655"/>
                    <a:pt x="10819" y="1600"/>
                    <a:pt x="10819" y="1539"/>
                  </a:cubicBezTo>
                  <a:lnTo>
                    <a:pt x="12867" y="3429"/>
                  </a:lnTo>
                  <a:lnTo>
                    <a:pt x="12489" y="4095"/>
                  </a:lnTo>
                  <a:cubicBezTo>
                    <a:pt x="12475" y="4093"/>
                    <a:pt x="12461" y="4091"/>
                    <a:pt x="12447" y="4091"/>
                  </a:cubicBezTo>
                  <a:cubicBezTo>
                    <a:pt x="12391" y="4091"/>
                    <a:pt x="12335" y="4112"/>
                    <a:pt x="12297" y="4150"/>
                  </a:cubicBezTo>
                  <a:lnTo>
                    <a:pt x="12221" y="4233"/>
                  </a:lnTo>
                  <a:lnTo>
                    <a:pt x="12146" y="4150"/>
                  </a:lnTo>
                  <a:cubicBezTo>
                    <a:pt x="12098" y="4104"/>
                    <a:pt x="12045" y="4085"/>
                    <a:pt x="11994" y="4085"/>
                  </a:cubicBezTo>
                  <a:cubicBezTo>
                    <a:pt x="11824" y="4085"/>
                    <a:pt x="11678" y="4301"/>
                    <a:pt x="11836" y="4460"/>
                  </a:cubicBezTo>
                  <a:lnTo>
                    <a:pt x="11912" y="4535"/>
                  </a:lnTo>
                  <a:lnTo>
                    <a:pt x="11898" y="4556"/>
                  </a:lnTo>
                  <a:lnTo>
                    <a:pt x="10063" y="3449"/>
                  </a:lnTo>
                  <a:cubicBezTo>
                    <a:pt x="9974" y="3326"/>
                    <a:pt x="9905" y="3195"/>
                    <a:pt x="9857" y="3051"/>
                  </a:cubicBezTo>
                  <a:cubicBezTo>
                    <a:pt x="9939" y="2941"/>
                    <a:pt x="9898" y="2783"/>
                    <a:pt x="9774" y="2728"/>
                  </a:cubicBezTo>
                  <a:cubicBezTo>
                    <a:pt x="9699" y="2295"/>
                    <a:pt x="9747" y="1683"/>
                    <a:pt x="10187" y="954"/>
                  </a:cubicBezTo>
                  <a:close/>
                  <a:moveTo>
                    <a:pt x="3561" y="5862"/>
                  </a:moveTo>
                  <a:lnTo>
                    <a:pt x="3616" y="5924"/>
                  </a:lnTo>
                  <a:lnTo>
                    <a:pt x="3554" y="5985"/>
                  </a:lnTo>
                  <a:lnTo>
                    <a:pt x="3561" y="5862"/>
                  </a:lnTo>
                  <a:close/>
                  <a:moveTo>
                    <a:pt x="9816" y="5862"/>
                  </a:moveTo>
                  <a:lnTo>
                    <a:pt x="9823" y="5985"/>
                  </a:lnTo>
                  <a:lnTo>
                    <a:pt x="9761" y="5917"/>
                  </a:lnTo>
                  <a:lnTo>
                    <a:pt x="9816" y="5862"/>
                  </a:lnTo>
                  <a:close/>
                  <a:moveTo>
                    <a:pt x="3609" y="8673"/>
                  </a:moveTo>
                  <a:lnTo>
                    <a:pt x="3623" y="8687"/>
                  </a:lnTo>
                  <a:lnTo>
                    <a:pt x="3609" y="8693"/>
                  </a:lnTo>
                  <a:lnTo>
                    <a:pt x="3609" y="8673"/>
                  </a:lnTo>
                  <a:close/>
                  <a:moveTo>
                    <a:pt x="9774" y="8673"/>
                  </a:moveTo>
                  <a:lnTo>
                    <a:pt x="9774" y="8693"/>
                  </a:lnTo>
                  <a:lnTo>
                    <a:pt x="9761" y="8687"/>
                  </a:lnTo>
                  <a:lnTo>
                    <a:pt x="9774" y="8673"/>
                  </a:lnTo>
                  <a:close/>
                  <a:moveTo>
                    <a:pt x="4475" y="12769"/>
                  </a:moveTo>
                  <a:lnTo>
                    <a:pt x="4544" y="12831"/>
                  </a:lnTo>
                  <a:lnTo>
                    <a:pt x="4503" y="12872"/>
                  </a:lnTo>
                  <a:lnTo>
                    <a:pt x="4475" y="12769"/>
                  </a:lnTo>
                  <a:close/>
                  <a:moveTo>
                    <a:pt x="8902" y="12769"/>
                  </a:moveTo>
                  <a:lnTo>
                    <a:pt x="8881" y="12872"/>
                  </a:lnTo>
                  <a:lnTo>
                    <a:pt x="8840" y="12831"/>
                  </a:lnTo>
                  <a:lnTo>
                    <a:pt x="8902" y="12769"/>
                  </a:lnTo>
                  <a:close/>
                  <a:moveTo>
                    <a:pt x="4870" y="427"/>
                  </a:moveTo>
                  <a:cubicBezTo>
                    <a:pt x="4872" y="427"/>
                    <a:pt x="4874" y="429"/>
                    <a:pt x="4874" y="432"/>
                  </a:cubicBezTo>
                  <a:cubicBezTo>
                    <a:pt x="4881" y="432"/>
                    <a:pt x="4888" y="439"/>
                    <a:pt x="4888" y="446"/>
                  </a:cubicBezTo>
                  <a:cubicBezTo>
                    <a:pt x="4998" y="1174"/>
                    <a:pt x="5541" y="1758"/>
                    <a:pt x="6255" y="1937"/>
                  </a:cubicBezTo>
                  <a:cubicBezTo>
                    <a:pt x="6201" y="2090"/>
                    <a:pt x="6323" y="2217"/>
                    <a:pt x="6457" y="2217"/>
                  </a:cubicBezTo>
                  <a:cubicBezTo>
                    <a:pt x="6511" y="2217"/>
                    <a:pt x="6566" y="2197"/>
                    <a:pt x="6613" y="2150"/>
                  </a:cubicBezTo>
                  <a:lnTo>
                    <a:pt x="6688" y="2075"/>
                  </a:lnTo>
                  <a:lnTo>
                    <a:pt x="6764" y="2150"/>
                  </a:lnTo>
                  <a:cubicBezTo>
                    <a:pt x="6811" y="2197"/>
                    <a:pt x="6866" y="2217"/>
                    <a:pt x="6920" y="2217"/>
                  </a:cubicBezTo>
                  <a:cubicBezTo>
                    <a:pt x="7054" y="2217"/>
                    <a:pt x="7175" y="2090"/>
                    <a:pt x="7121" y="1937"/>
                  </a:cubicBezTo>
                  <a:cubicBezTo>
                    <a:pt x="7836" y="1758"/>
                    <a:pt x="8379" y="1174"/>
                    <a:pt x="8496" y="453"/>
                  </a:cubicBezTo>
                  <a:cubicBezTo>
                    <a:pt x="8496" y="446"/>
                    <a:pt x="8496" y="439"/>
                    <a:pt x="8503" y="432"/>
                  </a:cubicBezTo>
                  <a:lnTo>
                    <a:pt x="8510" y="432"/>
                  </a:lnTo>
                  <a:lnTo>
                    <a:pt x="9802" y="755"/>
                  </a:lnTo>
                  <a:cubicBezTo>
                    <a:pt x="9314" y="1573"/>
                    <a:pt x="9273" y="2274"/>
                    <a:pt x="9341" y="2741"/>
                  </a:cubicBezTo>
                  <a:cubicBezTo>
                    <a:pt x="9301" y="2715"/>
                    <a:pt x="9259" y="2703"/>
                    <a:pt x="9220" y="2703"/>
                  </a:cubicBezTo>
                  <a:cubicBezTo>
                    <a:pt x="9047" y="2703"/>
                    <a:pt x="8915" y="2927"/>
                    <a:pt x="9067" y="3078"/>
                  </a:cubicBezTo>
                  <a:lnTo>
                    <a:pt x="9149" y="3154"/>
                  </a:lnTo>
                  <a:lnTo>
                    <a:pt x="9067" y="3229"/>
                  </a:lnTo>
                  <a:cubicBezTo>
                    <a:pt x="8913" y="3388"/>
                    <a:pt x="9057" y="3604"/>
                    <a:pt x="9225" y="3604"/>
                  </a:cubicBezTo>
                  <a:cubicBezTo>
                    <a:pt x="9276" y="3604"/>
                    <a:pt x="9328" y="3585"/>
                    <a:pt x="9376" y="3539"/>
                  </a:cubicBezTo>
                  <a:lnTo>
                    <a:pt x="9451" y="3456"/>
                  </a:lnTo>
                  <a:lnTo>
                    <a:pt x="9527" y="3539"/>
                  </a:lnTo>
                  <a:cubicBezTo>
                    <a:pt x="9561" y="3566"/>
                    <a:pt x="9596" y="3587"/>
                    <a:pt x="9637" y="3594"/>
                  </a:cubicBezTo>
                  <a:cubicBezTo>
                    <a:pt x="9664" y="3635"/>
                    <a:pt x="9685" y="3662"/>
                    <a:pt x="9699" y="3690"/>
                  </a:cubicBezTo>
                  <a:lnTo>
                    <a:pt x="9795" y="5504"/>
                  </a:lnTo>
                  <a:cubicBezTo>
                    <a:pt x="9761" y="5482"/>
                    <a:pt x="9723" y="5471"/>
                    <a:pt x="9684" y="5471"/>
                  </a:cubicBezTo>
                  <a:cubicBezTo>
                    <a:pt x="9628" y="5471"/>
                    <a:pt x="9572" y="5494"/>
                    <a:pt x="9527" y="5539"/>
                  </a:cubicBezTo>
                  <a:lnTo>
                    <a:pt x="9451" y="5614"/>
                  </a:lnTo>
                  <a:lnTo>
                    <a:pt x="9376" y="5539"/>
                  </a:lnTo>
                  <a:cubicBezTo>
                    <a:pt x="9327" y="5490"/>
                    <a:pt x="9273" y="5470"/>
                    <a:pt x="9222" y="5470"/>
                  </a:cubicBezTo>
                  <a:cubicBezTo>
                    <a:pt x="9055" y="5470"/>
                    <a:pt x="8914" y="5684"/>
                    <a:pt x="9067" y="5841"/>
                  </a:cubicBezTo>
                  <a:lnTo>
                    <a:pt x="9149" y="5917"/>
                  </a:lnTo>
                  <a:lnTo>
                    <a:pt x="9067" y="5999"/>
                  </a:lnTo>
                  <a:cubicBezTo>
                    <a:pt x="8914" y="6152"/>
                    <a:pt x="9056" y="6370"/>
                    <a:pt x="9224" y="6370"/>
                  </a:cubicBezTo>
                  <a:cubicBezTo>
                    <a:pt x="9275" y="6370"/>
                    <a:pt x="9328" y="6350"/>
                    <a:pt x="9376" y="6302"/>
                  </a:cubicBezTo>
                  <a:lnTo>
                    <a:pt x="9451" y="6226"/>
                  </a:lnTo>
                  <a:lnTo>
                    <a:pt x="9527" y="6302"/>
                  </a:lnTo>
                  <a:cubicBezTo>
                    <a:pt x="9572" y="6343"/>
                    <a:pt x="9627" y="6363"/>
                    <a:pt x="9682" y="6363"/>
                  </a:cubicBezTo>
                  <a:cubicBezTo>
                    <a:pt x="9737" y="6363"/>
                    <a:pt x="9792" y="6343"/>
                    <a:pt x="9836" y="6302"/>
                  </a:cubicBezTo>
                  <a:lnTo>
                    <a:pt x="9864" y="6906"/>
                  </a:lnTo>
                  <a:cubicBezTo>
                    <a:pt x="9891" y="7374"/>
                    <a:pt x="9878" y="7834"/>
                    <a:pt x="9823" y="8295"/>
                  </a:cubicBezTo>
                  <a:cubicBezTo>
                    <a:pt x="9780" y="8259"/>
                    <a:pt x="9729" y="8241"/>
                    <a:pt x="9679" y="8241"/>
                  </a:cubicBezTo>
                  <a:cubicBezTo>
                    <a:pt x="9624" y="8241"/>
                    <a:pt x="9570" y="8262"/>
                    <a:pt x="9527" y="8302"/>
                  </a:cubicBezTo>
                  <a:lnTo>
                    <a:pt x="9451" y="8384"/>
                  </a:lnTo>
                  <a:lnTo>
                    <a:pt x="9369" y="8302"/>
                  </a:lnTo>
                  <a:cubicBezTo>
                    <a:pt x="9323" y="8256"/>
                    <a:pt x="9271" y="8236"/>
                    <a:pt x="9221" y="8236"/>
                  </a:cubicBezTo>
                  <a:cubicBezTo>
                    <a:pt x="9055" y="8236"/>
                    <a:pt x="8908" y="8452"/>
                    <a:pt x="9067" y="8611"/>
                  </a:cubicBezTo>
                  <a:lnTo>
                    <a:pt x="9142" y="8687"/>
                  </a:lnTo>
                  <a:lnTo>
                    <a:pt x="9067" y="8762"/>
                  </a:lnTo>
                  <a:cubicBezTo>
                    <a:pt x="8908" y="8920"/>
                    <a:pt x="9054" y="9139"/>
                    <a:pt x="9220" y="9139"/>
                  </a:cubicBezTo>
                  <a:cubicBezTo>
                    <a:pt x="9270" y="9139"/>
                    <a:pt x="9323" y="9119"/>
                    <a:pt x="9369" y="9071"/>
                  </a:cubicBezTo>
                  <a:lnTo>
                    <a:pt x="9451" y="8996"/>
                  </a:lnTo>
                  <a:lnTo>
                    <a:pt x="9527" y="9071"/>
                  </a:lnTo>
                  <a:cubicBezTo>
                    <a:pt x="9568" y="9113"/>
                    <a:pt x="9616" y="9133"/>
                    <a:pt x="9678" y="9133"/>
                  </a:cubicBezTo>
                  <a:lnTo>
                    <a:pt x="9273" y="11010"/>
                  </a:lnTo>
                  <a:cubicBezTo>
                    <a:pt x="9253" y="11005"/>
                    <a:pt x="9235" y="11002"/>
                    <a:pt x="9216" y="11002"/>
                  </a:cubicBezTo>
                  <a:cubicBezTo>
                    <a:pt x="9035" y="11002"/>
                    <a:pt x="8923" y="11236"/>
                    <a:pt x="9067" y="11374"/>
                  </a:cubicBezTo>
                  <a:lnTo>
                    <a:pt x="9142" y="11450"/>
                  </a:lnTo>
                  <a:lnTo>
                    <a:pt x="9067" y="11532"/>
                  </a:lnTo>
                  <a:cubicBezTo>
                    <a:pt x="8970" y="11621"/>
                    <a:pt x="8984" y="11779"/>
                    <a:pt x="9094" y="11855"/>
                  </a:cubicBezTo>
                  <a:lnTo>
                    <a:pt x="8950" y="12508"/>
                  </a:lnTo>
                  <a:cubicBezTo>
                    <a:pt x="8913" y="12431"/>
                    <a:pt x="8837" y="12390"/>
                    <a:pt x="8759" y="12390"/>
                  </a:cubicBezTo>
                  <a:cubicBezTo>
                    <a:pt x="8704" y="12390"/>
                    <a:pt x="8649" y="12410"/>
                    <a:pt x="8606" y="12453"/>
                  </a:cubicBezTo>
                  <a:lnTo>
                    <a:pt x="8530" y="12529"/>
                  </a:lnTo>
                  <a:lnTo>
                    <a:pt x="8455" y="12453"/>
                  </a:lnTo>
                  <a:cubicBezTo>
                    <a:pt x="8407" y="12405"/>
                    <a:pt x="8353" y="12385"/>
                    <a:pt x="8302" y="12385"/>
                  </a:cubicBezTo>
                  <a:cubicBezTo>
                    <a:pt x="8132" y="12385"/>
                    <a:pt x="7987" y="12602"/>
                    <a:pt x="8146" y="12755"/>
                  </a:cubicBezTo>
                  <a:lnTo>
                    <a:pt x="8221" y="12831"/>
                  </a:lnTo>
                  <a:lnTo>
                    <a:pt x="8146" y="12913"/>
                  </a:lnTo>
                  <a:cubicBezTo>
                    <a:pt x="7987" y="13066"/>
                    <a:pt x="8132" y="13284"/>
                    <a:pt x="8302" y="13284"/>
                  </a:cubicBezTo>
                  <a:cubicBezTo>
                    <a:pt x="8353" y="13284"/>
                    <a:pt x="8407" y="13264"/>
                    <a:pt x="8455" y="13216"/>
                  </a:cubicBezTo>
                  <a:lnTo>
                    <a:pt x="8530" y="13140"/>
                  </a:lnTo>
                  <a:lnTo>
                    <a:pt x="8606" y="13216"/>
                  </a:lnTo>
                  <a:cubicBezTo>
                    <a:pt x="8643" y="13253"/>
                    <a:pt x="8691" y="13279"/>
                    <a:pt x="8740" y="13279"/>
                  </a:cubicBezTo>
                  <a:cubicBezTo>
                    <a:pt x="8746" y="13279"/>
                    <a:pt x="8752" y="13278"/>
                    <a:pt x="8757" y="13278"/>
                  </a:cubicBezTo>
                  <a:lnTo>
                    <a:pt x="8792" y="13278"/>
                  </a:lnTo>
                  <a:lnTo>
                    <a:pt x="8682" y="13786"/>
                  </a:lnTo>
                  <a:cubicBezTo>
                    <a:pt x="8620" y="14041"/>
                    <a:pt x="8393" y="14226"/>
                    <a:pt x="8132" y="14233"/>
                  </a:cubicBezTo>
                  <a:cubicBezTo>
                    <a:pt x="8063" y="14233"/>
                    <a:pt x="7994" y="14219"/>
                    <a:pt x="7939" y="14199"/>
                  </a:cubicBezTo>
                  <a:lnTo>
                    <a:pt x="7994" y="14137"/>
                  </a:lnTo>
                  <a:cubicBezTo>
                    <a:pt x="8152" y="13979"/>
                    <a:pt x="8008" y="13766"/>
                    <a:pt x="7843" y="13766"/>
                  </a:cubicBezTo>
                  <a:cubicBezTo>
                    <a:pt x="7792" y="13766"/>
                    <a:pt x="7739" y="13786"/>
                    <a:pt x="7692" y="13834"/>
                  </a:cubicBezTo>
                  <a:lnTo>
                    <a:pt x="7616" y="13903"/>
                  </a:lnTo>
                  <a:cubicBezTo>
                    <a:pt x="7582" y="13834"/>
                    <a:pt x="7561" y="13766"/>
                    <a:pt x="7561" y="13690"/>
                  </a:cubicBezTo>
                  <a:lnTo>
                    <a:pt x="7479" y="11876"/>
                  </a:lnTo>
                  <a:cubicBezTo>
                    <a:pt x="7499" y="11862"/>
                    <a:pt x="7520" y="11848"/>
                    <a:pt x="7534" y="11834"/>
                  </a:cubicBezTo>
                  <a:lnTo>
                    <a:pt x="7609" y="11759"/>
                  </a:lnTo>
                  <a:lnTo>
                    <a:pt x="7692" y="11834"/>
                  </a:lnTo>
                  <a:cubicBezTo>
                    <a:pt x="7738" y="11882"/>
                    <a:pt x="7790" y="11902"/>
                    <a:pt x="7841" y="11902"/>
                  </a:cubicBezTo>
                  <a:cubicBezTo>
                    <a:pt x="8007" y="11902"/>
                    <a:pt x="8153" y="11683"/>
                    <a:pt x="7994" y="11525"/>
                  </a:cubicBezTo>
                  <a:lnTo>
                    <a:pt x="7919" y="11450"/>
                  </a:lnTo>
                  <a:lnTo>
                    <a:pt x="7994" y="11374"/>
                  </a:lnTo>
                  <a:cubicBezTo>
                    <a:pt x="8153" y="11215"/>
                    <a:pt x="8006" y="10999"/>
                    <a:pt x="7839" y="10999"/>
                  </a:cubicBezTo>
                  <a:cubicBezTo>
                    <a:pt x="7789" y="10999"/>
                    <a:pt x="7738" y="11019"/>
                    <a:pt x="7692" y="11065"/>
                  </a:cubicBezTo>
                  <a:lnTo>
                    <a:pt x="7609" y="11147"/>
                  </a:lnTo>
                  <a:lnTo>
                    <a:pt x="7534" y="11065"/>
                  </a:lnTo>
                  <a:cubicBezTo>
                    <a:pt x="7506" y="11037"/>
                    <a:pt x="7472" y="11023"/>
                    <a:pt x="7438" y="11010"/>
                  </a:cubicBezTo>
                  <a:lnTo>
                    <a:pt x="7389" y="10054"/>
                  </a:lnTo>
                  <a:cubicBezTo>
                    <a:pt x="7369" y="9683"/>
                    <a:pt x="7066" y="9394"/>
                    <a:pt x="6688" y="9394"/>
                  </a:cubicBezTo>
                  <a:cubicBezTo>
                    <a:pt x="6317" y="9394"/>
                    <a:pt x="6008" y="9683"/>
                    <a:pt x="5994" y="10054"/>
                  </a:cubicBezTo>
                  <a:lnTo>
                    <a:pt x="5946" y="11010"/>
                  </a:lnTo>
                  <a:cubicBezTo>
                    <a:pt x="5912" y="11023"/>
                    <a:pt x="5877" y="11037"/>
                    <a:pt x="5850" y="11065"/>
                  </a:cubicBezTo>
                  <a:lnTo>
                    <a:pt x="5767" y="11147"/>
                  </a:lnTo>
                  <a:lnTo>
                    <a:pt x="5692" y="11065"/>
                  </a:lnTo>
                  <a:cubicBezTo>
                    <a:pt x="5644" y="11019"/>
                    <a:pt x="5592" y="10999"/>
                    <a:pt x="5541" y="10999"/>
                  </a:cubicBezTo>
                  <a:cubicBezTo>
                    <a:pt x="5373" y="10999"/>
                    <a:pt x="5231" y="11215"/>
                    <a:pt x="5389" y="11374"/>
                  </a:cubicBezTo>
                  <a:lnTo>
                    <a:pt x="5465" y="11450"/>
                  </a:lnTo>
                  <a:lnTo>
                    <a:pt x="5389" y="11525"/>
                  </a:lnTo>
                  <a:cubicBezTo>
                    <a:pt x="5231" y="11683"/>
                    <a:pt x="5373" y="11902"/>
                    <a:pt x="5540" y="11902"/>
                  </a:cubicBezTo>
                  <a:cubicBezTo>
                    <a:pt x="5591" y="11902"/>
                    <a:pt x="5644" y="11882"/>
                    <a:pt x="5692" y="11834"/>
                  </a:cubicBezTo>
                  <a:lnTo>
                    <a:pt x="5767" y="11759"/>
                  </a:lnTo>
                  <a:lnTo>
                    <a:pt x="5850" y="11834"/>
                  </a:lnTo>
                  <a:cubicBezTo>
                    <a:pt x="5864" y="11848"/>
                    <a:pt x="5884" y="11862"/>
                    <a:pt x="5905" y="11876"/>
                  </a:cubicBezTo>
                  <a:lnTo>
                    <a:pt x="5822" y="13690"/>
                  </a:lnTo>
                  <a:cubicBezTo>
                    <a:pt x="5816" y="13766"/>
                    <a:pt x="5802" y="13834"/>
                    <a:pt x="5767" y="13903"/>
                  </a:cubicBezTo>
                  <a:lnTo>
                    <a:pt x="5692" y="13834"/>
                  </a:lnTo>
                  <a:cubicBezTo>
                    <a:pt x="5645" y="13786"/>
                    <a:pt x="5592" y="13766"/>
                    <a:pt x="5541" y="13766"/>
                  </a:cubicBezTo>
                  <a:cubicBezTo>
                    <a:pt x="5375" y="13766"/>
                    <a:pt x="5232" y="13979"/>
                    <a:pt x="5389" y="14137"/>
                  </a:cubicBezTo>
                  <a:lnTo>
                    <a:pt x="5444" y="14199"/>
                  </a:lnTo>
                  <a:cubicBezTo>
                    <a:pt x="5381" y="14222"/>
                    <a:pt x="5317" y="14232"/>
                    <a:pt x="5254" y="14232"/>
                  </a:cubicBezTo>
                  <a:cubicBezTo>
                    <a:pt x="4995" y="14232"/>
                    <a:pt x="4756" y="14050"/>
                    <a:pt x="4695" y="13779"/>
                  </a:cubicBezTo>
                  <a:lnTo>
                    <a:pt x="4592" y="13278"/>
                  </a:lnTo>
                  <a:lnTo>
                    <a:pt x="4620" y="13278"/>
                  </a:lnTo>
                  <a:cubicBezTo>
                    <a:pt x="4675" y="13278"/>
                    <a:pt x="4730" y="13257"/>
                    <a:pt x="4771" y="13216"/>
                  </a:cubicBezTo>
                  <a:lnTo>
                    <a:pt x="4846" y="13133"/>
                  </a:lnTo>
                  <a:lnTo>
                    <a:pt x="4929" y="13216"/>
                  </a:lnTo>
                  <a:cubicBezTo>
                    <a:pt x="4975" y="13262"/>
                    <a:pt x="5026" y="13281"/>
                    <a:pt x="5076" y="13281"/>
                  </a:cubicBezTo>
                  <a:cubicBezTo>
                    <a:pt x="5243" y="13281"/>
                    <a:pt x="5390" y="13065"/>
                    <a:pt x="5231" y="12907"/>
                  </a:cubicBezTo>
                  <a:lnTo>
                    <a:pt x="5156" y="12831"/>
                  </a:lnTo>
                  <a:lnTo>
                    <a:pt x="5231" y="12755"/>
                  </a:lnTo>
                  <a:cubicBezTo>
                    <a:pt x="5390" y="12597"/>
                    <a:pt x="5244" y="12378"/>
                    <a:pt x="5078" y="12378"/>
                  </a:cubicBezTo>
                  <a:cubicBezTo>
                    <a:pt x="5027" y="12378"/>
                    <a:pt x="4975" y="12398"/>
                    <a:pt x="4929" y="12446"/>
                  </a:cubicBezTo>
                  <a:lnTo>
                    <a:pt x="4846" y="12522"/>
                  </a:lnTo>
                  <a:lnTo>
                    <a:pt x="4771" y="12446"/>
                  </a:lnTo>
                  <a:cubicBezTo>
                    <a:pt x="4730" y="12405"/>
                    <a:pt x="4678" y="12386"/>
                    <a:pt x="4626" y="12386"/>
                  </a:cubicBezTo>
                  <a:cubicBezTo>
                    <a:pt x="4547" y="12386"/>
                    <a:pt x="4468" y="12429"/>
                    <a:pt x="4427" y="12508"/>
                  </a:cubicBezTo>
                  <a:lnTo>
                    <a:pt x="4290" y="11855"/>
                  </a:lnTo>
                  <a:cubicBezTo>
                    <a:pt x="4393" y="11773"/>
                    <a:pt x="4407" y="11621"/>
                    <a:pt x="4317" y="11525"/>
                  </a:cubicBezTo>
                  <a:lnTo>
                    <a:pt x="4235" y="11450"/>
                  </a:lnTo>
                  <a:lnTo>
                    <a:pt x="4317" y="11374"/>
                  </a:lnTo>
                  <a:cubicBezTo>
                    <a:pt x="4454" y="11230"/>
                    <a:pt x="4343" y="11002"/>
                    <a:pt x="4162" y="11002"/>
                  </a:cubicBezTo>
                  <a:cubicBezTo>
                    <a:pt x="4143" y="11002"/>
                    <a:pt x="4124" y="11005"/>
                    <a:pt x="4104" y="11010"/>
                  </a:cubicBezTo>
                  <a:lnTo>
                    <a:pt x="3705" y="9126"/>
                  </a:lnTo>
                  <a:cubicBezTo>
                    <a:pt x="3760" y="9126"/>
                    <a:pt x="3815" y="9106"/>
                    <a:pt x="3850" y="9065"/>
                  </a:cubicBezTo>
                  <a:lnTo>
                    <a:pt x="3932" y="8989"/>
                  </a:lnTo>
                  <a:lnTo>
                    <a:pt x="4008" y="9065"/>
                  </a:lnTo>
                  <a:cubicBezTo>
                    <a:pt x="4056" y="9113"/>
                    <a:pt x="4109" y="9133"/>
                    <a:pt x="4160" y="9133"/>
                  </a:cubicBezTo>
                  <a:cubicBezTo>
                    <a:pt x="4327" y="9133"/>
                    <a:pt x="4468" y="8915"/>
                    <a:pt x="4310" y="8762"/>
                  </a:cubicBezTo>
                  <a:lnTo>
                    <a:pt x="4235" y="8687"/>
                  </a:lnTo>
                  <a:lnTo>
                    <a:pt x="4310" y="8604"/>
                  </a:lnTo>
                  <a:cubicBezTo>
                    <a:pt x="4468" y="8451"/>
                    <a:pt x="4327" y="8234"/>
                    <a:pt x="4160" y="8234"/>
                  </a:cubicBezTo>
                  <a:cubicBezTo>
                    <a:pt x="4109" y="8234"/>
                    <a:pt x="4056" y="8254"/>
                    <a:pt x="4008" y="8302"/>
                  </a:cubicBezTo>
                  <a:lnTo>
                    <a:pt x="3932" y="8377"/>
                  </a:lnTo>
                  <a:lnTo>
                    <a:pt x="3850" y="8302"/>
                  </a:lnTo>
                  <a:cubicBezTo>
                    <a:pt x="3810" y="8258"/>
                    <a:pt x="3754" y="8235"/>
                    <a:pt x="3698" y="8235"/>
                  </a:cubicBezTo>
                  <a:cubicBezTo>
                    <a:pt x="3649" y="8235"/>
                    <a:pt x="3600" y="8253"/>
                    <a:pt x="3561" y="8288"/>
                  </a:cubicBezTo>
                  <a:cubicBezTo>
                    <a:pt x="3506" y="7827"/>
                    <a:pt x="3486" y="7367"/>
                    <a:pt x="3513" y="6906"/>
                  </a:cubicBezTo>
                  <a:lnTo>
                    <a:pt x="3541" y="6302"/>
                  </a:lnTo>
                  <a:cubicBezTo>
                    <a:pt x="3585" y="6343"/>
                    <a:pt x="3642" y="6363"/>
                    <a:pt x="3698" y="6363"/>
                  </a:cubicBezTo>
                  <a:cubicBezTo>
                    <a:pt x="3754" y="6363"/>
                    <a:pt x="3809" y="6343"/>
                    <a:pt x="3850" y="6302"/>
                  </a:cubicBezTo>
                  <a:lnTo>
                    <a:pt x="3925" y="6219"/>
                  </a:lnTo>
                  <a:lnTo>
                    <a:pt x="4001" y="6302"/>
                  </a:lnTo>
                  <a:cubicBezTo>
                    <a:pt x="4048" y="6347"/>
                    <a:pt x="4101" y="6367"/>
                    <a:pt x="4152" y="6367"/>
                  </a:cubicBezTo>
                  <a:cubicBezTo>
                    <a:pt x="4322" y="6367"/>
                    <a:pt x="4469" y="6151"/>
                    <a:pt x="4310" y="5992"/>
                  </a:cubicBezTo>
                  <a:lnTo>
                    <a:pt x="4235" y="5917"/>
                  </a:lnTo>
                  <a:lnTo>
                    <a:pt x="4310" y="5841"/>
                  </a:lnTo>
                  <a:cubicBezTo>
                    <a:pt x="4469" y="5683"/>
                    <a:pt x="4323" y="5464"/>
                    <a:pt x="4154" y="5464"/>
                  </a:cubicBezTo>
                  <a:cubicBezTo>
                    <a:pt x="4102" y="5464"/>
                    <a:pt x="4049" y="5484"/>
                    <a:pt x="4001" y="5532"/>
                  </a:cubicBezTo>
                  <a:lnTo>
                    <a:pt x="3925" y="5607"/>
                  </a:lnTo>
                  <a:lnTo>
                    <a:pt x="3850" y="5532"/>
                  </a:lnTo>
                  <a:cubicBezTo>
                    <a:pt x="3810" y="5492"/>
                    <a:pt x="3756" y="5470"/>
                    <a:pt x="3700" y="5470"/>
                  </a:cubicBezTo>
                  <a:cubicBezTo>
                    <a:pt x="3660" y="5470"/>
                    <a:pt x="3619" y="5481"/>
                    <a:pt x="3582" y="5504"/>
                  </a:cubicBezTo>
                  <a:lnTo>
                    <a:pt x="3678" y="3690"/>
                  </a:lnTo>
                  <a:cubicBezTo>
                    <a:pt x="3699" y="3662"/>
                    <a:pt x="3719" y="3628"/>
                    <a:pt x="3740" y="3594"/>
                  </a:cubicBezTo>
                  <a:cubicBezTo>
                    <a:pt x="3781" y="3587"/>
                    <a:pt x="3822" y="3566"/>
                    <a:pt x="3850" y="3532"/>
                  </a:cubicBezTo>
                  <a:lnTo>
                    <a:pt x="3925" y="3456"/>
                  </a:lnTo>
                  <a:lnTo>
                    <a:pt x="4001" y="3532"/>
                  </a:lnTo>
                  <a:cubicBezTo>
                    <a:pt x="4049" y="3580"/>
                    <a:pt x="4103" y="3600"/>
                    <a:pt x="4154" y="3600"/>
                  </a:cubicBezTo>
                  <a:cubicBezTo>
                    <a:pt x="4323" y="3600"/>
                    <a:pt x="4468" y="3382"/>
                    <a:pt x="4310" y="3229"/>
                  </a:cubicBezTo>
                  <a:lnTo>
                    <a:pt x="4235" y="3147"/>
                  </a:lnTo>
                  <a:lnTo>
                    <a:pt x="4310" y="3071"/>
                  </a:lnTo>
                  <a:cubicBezTo>
                    <a:pt x="4466" y="2921"/>
                    <a:pt x="4334" y="2700"/>
                    <a:pt x="4162" y="2700"/>
                  </a:cubicBezTo>
                  <a:cubicBezTo>
                    <a:pt x="4121" y="2700"/>
                    <a:pt x="4078" y="2712"/>
                    <a:pt x="4035" y="2741"/>
                  </a:cubicBezTo>
                  <a:cubicBezTo>
                    <a:pt x="4104" y="2267"/>
                    <a:pt x="4063" y="1573"/>
                    <a:pt x="3582" y="755"/>
                  </a:cubicBezTo>
                  <a:lnTo>
                    <a:pt x="4867" y="432"/>
                  </a:lnTo>
                  <a:cubicBezTo>
                    <a:pt x="4867" y="429"/>
                    <a:pt x="4869" y="427"/>
                    <a:pt x="4870" y="427"/>
                  </a:cubicBezTo>
                  <a:close/>
                  <a:moveTo>
                    <a:pt x="8514" y="1"/>
                  </a:moveTo>
                  <a:cubicBezTo>
                    <a:pt x="8427" y="1"/>
                    <a:pt x="8343" y="26"/>
                    <a:pt x="8269" y="75"/>
                  </a:cubicBezTo>
                  <a:cubicBezTo>
                    <a:pt x="8159" y="143"/>
                    <a:pt x="8091" y="260"/>
                    <a:pt x="8070" y="384"/>
                  </a:cubicBezTo>
                  <a:cubicBezTo>
                    <a:pt x="7960" y="1057"/>
                    <a:pt x="7376" y="1559"/>
                    <a:pt x="6688" y="1559"/>
                  </a:cubicBezTo>
                  <a:cubicBezTo>
                    <a:pt x="6001" y="1559"/>
                    <a:pt x="5417" y="1064"/>
                    <a:pt x="5307" y="391"/>
                  </a:cubicBezTo>
                  <a:cubicBezTo>
                    <a:pt x="5286" y="260"/>
                    <a:pt x="5218" y="150"/>
                    <a:pt x="5114" y="81"/>
                  </a:cubicBezTo>
                  <a:cubicBezTo>
                    <a:pt x="5036" y="32"/>
                    <a:pt x="4950" y="8"/>
                    <a:pt x="4865" y="8"/>
                  </a:cubicBezTo>
                  <a:cubicBezTo>
                    <a:pt x="4831" y="8"/>
                    <a:pt x="4797" y="12"/>
                    <a:pt x="4764" y="20"/>
                  </a:cubicBezTo>
                  <a:lnTo>
                    <a:pt x="3183" y="411"/>
                  </a:lnTo>
                  <a:cubicBezTo>
                    <a:pt x="3156" y="418"/>
                    <a:pt x="3135" y="432"/>
                    <a:pt x="3108" y="446"/>
                  </a:cubicBezTo>
                  <a:cubicBezTo>
                    <a:pt x="3101" y="453"/>
                    <a:pt x="3094" y="459"/>
                    <a:pt x="3087" y="466"/>
                  </a:cubicBezTo>
                  <a:lnTo>
                    <a:pt x="90" y="3229"/>
                  </a:lnTo>
                  <a:cubicBezTo>
                    <a:pt x="15" y="3298"/>
                    <a:pt x="1" y="3408"/>
                    <a:pt x="49" y="3497"/>
                  </a:cubicBezTo>
                  <a:lnTo>
                    <a:pt x="970" y="5106"/>
                  </a:lnTo>
                  <a:cubicBezTo>
                    <a:pt x="1011" y="5179"/>
                    <a:pt x="1086" y="5219"/>
                    <a:pt x="1162" y="5219"/>
                  </a:cubicBezTo>
                  <a:cubicBezTo>
                    <a:pt x="1200" y="5219"/>
                    <a:pt x="1238" y="5209"/>
                    <a:pt x="1272" y="5188"/>
                  </a:cubicBezTo>
                  <a:lnTo>
                    <a:pt x="3224" y="4013"/>
                  </a:lnTo>
                  <a:lnTo>
                    <a:pt x="3073" y="6886"/>
                  </a:lnTo>
                  <a:cubicBezTo>
                    <a:pt x="3032" y="7635"/>
                    <a:pt x="3094" y="8391"/>
                    <a:pt x="3252" y="9120"/>
                  </a:cubicBezTo>
                  <a:lnTo>
                    <a:pt x="4269" y="13876"/>
                  </a:lnTo>
                  <a:cubicBezTo>
                    <a:pt x="4373" y="14337"/>
                    <a:pt x="4783" y="14663"/>
                    <a:pt x="5246" y="14663"/>
                  </a:cubicBezTo>
                  <a:cubicBezTo>
                    <a:pt x="5273" y="14663"/>
                    <a:pt x="5300" y="14662"/>
                    <a:pt x="5328" y="14659"/>
                  </a:cubicBezTo>
                  <a:cubicBezTo>
                    <a:pt x="5829" y="14618"/>
                    <a:pt x="6221" y="14212"/>
                    <a:pt x="6249" y="13718"/>
                  </a:cubicBezTo>
                  <a:lnTo>
                    <a:pt x="6420" y="10082"/>
                  </a:lnTo>
                  <a:cubicBezTo>
                    <a:pt x="6420" y="9903"/>
                    <a:pt x="6554" y="9814"/>
                    <a:pt x="6688" y="9814"/>
                  </a:cubicBezTo>
                  <a:cubicBezTo>
                    <a:pt x="6822" y="9814"/>
                    <a:pt x="6956" y="9903"/>
                    <a:pt x="6956" y="10082"/>
                  </a:cubicBezTo>
                  <a:lnTo>
                    <a:pt x="7128" y="13718"/>
                  </a:lnTo>
                  <a:cubicBezTo>
                    <a:pt x="7156" y="14212"/>
                    <a:pt x="7548" y="14618"/>
                    <a:pt x="8042" y="14659"/>
                  </a:cubicBezTo>
                  <a:cubicBezTo>
                    <a:pt x="8070" y="14662"/>
                    <a:pt x="8097" y="14663"/>
                    <a:pt x="8124" y="14663"/>
                  </a:cubicBezTo>
                  <a:cubicBezTo>
                    <a:pt x="8587" y="14663"/>
                    <a:pt x="8997" y="14337"/>
                    <a:pt x="9101" y="13876"/>
                  </a:cubicBezTo>
                  <a:lnTo>
                    <a:pt x="10118" y="9120"/>
                  </a:lnTo>
                  <a:cubicBezTo>
                    <a:pt x="10276" y="8391"/>
                    <a:pt x="10338" y="7635"/>
                    <a:pt x="10297" y="6886"/>
                  </a:cubicBezTo>
                  <a:lnTo>
                    <a:pt x="10146" y="4013"/>
                  </a:lnTo>
                  <a:lnTo>
                    <a:pt x="12104" y="5188"/>
                  </a:lnTo>
                  <a:cubicBezTo>
                    <a:pt x="12139" y="5209"/>
                    <a:pt x="12176" y="5219"/>
                    <a:pt x="12213" y="5219"/>
                  </a:cubicBezTo>
                  <a:cubicBezTo>
                    <a:pt x="12287" y="5219"/>
                    <a:pt x="12359" y="5179"/>
                    <a:pt x="12400" y="5106"/>
                  </a:cubicBezTo>
                  <a:lnTo>
                    <a:pt x="13321" y="3497"/>
                  </a:lnTo>
                  <a:cubicBezTo>
                    <a:pt x="13376" y="3408"/>
                    <a:pt x="13362" y="3298"/>
                    <a:pt x="13287" y="3229"/>
                  </a:cubicBezTo>
                  <a:lnTo>
                    <a:pt x="10297" y="466"/>
                  </a:lnTo>
                  <a:cubicBezTo>
                    <a:pt x="10283" y="453"/>
                    <a:pt x="10276" y="446"/>
                    <a:pt x="10269" y="446"/>
                  </a:cubicBezTo>
                  <a:cubicBezTo>
                    <a:pt x="10242" y="425"/>
                    <a:pt x="10221" y="418"/>
                    <a:pt x="10194" y="411"/>
                  </a:cubicBezTo>
                  <a:lnTo>
                    <a:pt x="8620" y="13"/>
                  </a:lnTo>
                  <a:cubicBezTo>
                    <a:pt x="8584" y="5"/>
                    <a:pt x="8549" y="1"/>
                    <a:pt x="851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9"/>
            <p:cNvSpPr/>
            <p:nvPr/>
          </p:nvSpPr>
          <p:spPr>
            <a:xfrm>
              <a:off x="4232939" y="3582228"/>
              <a:ext cx="27713" cy="23077"/>
            </a:xfrm>
            <a:custGeom>
              <a:rect b="b" l="l" r="r" t="t"/>
              <a:pathLst>
                <a:path extrusionOk="0" h="901" w="1082">
                  <a:moveTo>
                    <a:pt x="309" y="0"/>
                  </a:moveTo>
                  <a:cubicBezTo>
                    <a:pt x="142" y="0"/>
                    <a:pt x="1" y="214"/>
                    <a:pt x="154" y="372"/>
                  </a:cubicBezTo>
                  <a:lnTo>
                    <a:pt x="236" y="447"/>
                  </a:lnTo>
                  <a:lnTo>
                    <a:pt x="154" y="530"/>
                  </a:lnTo>
                  <a:cubicBezTo>
                    <a:pt x="1" y="683"/>
                    <a:pt x="143" y="900"/>
                    <a:pt x="311" y="900"/>
                  </a:cubicBezTo>
                  <a:cubicBezTo>
                    <a:pt x="362" y="900"/>
                    <a:pt x="415" y="880"/>
                    <a:pt x="463" y="832"/>
                  </a:cubicBezTo>
                  <a:lnTo>
                    <a:pt x="538" y="757"/>
                  </a:lnTo>
                  <a:lnTo>
                    <a:pt x="614" y="832"/>
                  </a:lnTo>
                  <a:cubicBezTo>
                    <a:pt x="662" y="880"/>
                    <a:pt x="716" y="900"/>
                    <a:pt x="767" y="900"/>
                  </a:cubicBezTo>
                  <a:cubicBezTo>
                    <a:pt x="936" y="900"/>
                    <a:pt x="1081" y="683"/>
                    <a:pt x="923" y="530"/>
                  </a:cubicBezTo>
                  <a:lnTo>
                    <a:pt x="848" y="447"/>
                  </a:lnTo>
                  <a:lnTo>
                    <a:pt x="923" y="372"/>
                  </a:lnTo>
                  <a:cubicBezTo>
                    <a:pt x="1006" y="289"/>
                    <a:pt x="1006" y="152"/>
                    <a:pt x="923" y="69"/>
                  </a:cubicBezTo>
                  <a:cubicBezTo>
                    <a:pt x="882" y="25"/>
                    <a:pt x="827" y="2"/>
                    <a:pt x="771" y="2"/>
                  </a:cubicBezTo>
                  <a:cubicBezTo>
                    <a:pt x="715" y="2"/>
                    <a:pt x="659" y="25"/>
                    <a:pt x="614" y="69"/>
                  </a:cubicBezTo>
                  <a:lnTo>
                    <a:pt x="538" y="145"/>
                  </a:lnTo>
                  <a:lnTo>
                    <a:pt x="463" y="69"/>
                  </a:lnTo>
                  <a:cubicBezTo>
                    <a:pt x="414" y="21"/>
                    <a:pt x="360" y="0"/>
                    <a:pt x="30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9"/>
            <p:cNvSpPr/>
            <p:nvPr/>
          </p:nvSpPr>
          <p:spPr>
            <a:xfrm>
              <a:off x="4280168" y="3582228"/>
              <a:ext cx="27661" cy="23077"/>
            </a:xfrm>
            <a:custGeom>
              <a:rect b="b" l="l" r="r" t="t"/>
              <a:pathLst>
                <a:path extrusionOk="0" h="901" w="1080">
                  <a:moveTo>
                    <a:pt x="307" y="0"/>
                  </a:moveTo>
                  <a:cubicBezTo>
                    <a:pt x="140" y="0"/>
                    <a:pt x="1" y="214"/>
                    <a:pt x="158" y="372"/>
                  </a:cubicBezTo>
                  <a:lnTo>
                    <a:pt x="234" y="447"/>
                  </a:lnTo>
                  <a:lnTo>
                    <a:pt x="158" y="530"/>
                  </a:lnTo>
                  <a:cubicBezTo>
                    <a:pt x="69" y="612"/>
                    <a:pt x="69" y="750"/>
                    <a:pt x="158" y="832"/>
                  </a:cubicBezTo>
                  <a:cubicBezTo>
                    <a:pt x="200" y="873"/>
                    <a:pt x="255" y="894"/>
                    <a:pt x="310" y="894"/>
                  </a:cubicBezTo>
                  <a:cubicBezTo>
                    <a:pt x="365" y="894"/>
                    <a:pt x="420" y="873"/>
                    <a:pt x="461" y="832"/>
                  </a:cubicBezTo>
                  <a:lnTo>
                    <a:pt x="536" y="757"/>
                  </a:lnTo>
                  <a:lnTo>
                    <a:pt x="619" y="832"/>
                  </a:lnTo>
                  <a:cubicBezTo>
                    <a:pt x="665" y="880"/>
                    <a:pt x="718" y="900"/>
                    <a:pt x="768" y="900"/>
                  </a:cubicBezTo>
                  <a:cubicBezTo>
                    <a:pt x="934" y="900"/>
                    <a:pt x="1079" y="683"/>
                    <a:pt x="921" y="530"/>
                  </a:cubicBezTo>
                  <a:lnTo>
                    <a:pt x="846" y="447"/>
                  </a:lnTo>
                  <a:lnTo>
                    <a:pt x="921" y="372"/>
                  </a:lnTo>
                  <a:cubicBezTo>
                    <a:pt x="1079" y="214"/>
                    <a:pt x="935" y="0"/>
                    <a:pt x="770" y="0"/>
                  </a:cubicBezTo>
                  <a:cubicBezTo>
                    <a:pt x="719" y="0"/>
                    <a:pt x="666" y="21"/>
                    <a:pt x="619" y="69"/>
                  </a:cubicBezTo>
                  <a:lnTo>
                    <a:pt x="536" y="145"/>
                  </a:lnTo>
                  <a:lnTo>
                    <a:pt x="461" y="69"/>
                  </a:lnTo>
                  <a:cubicBezTo>
                    <a:pt x="412" y="21"/>
                    <a:pt x="358" y="0"/>
                    <a:pt x="30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9"/>
            <p:cNvSpPr/>
            <p:nvPr/>
          </p:nvSpPr>
          <p:spPr>
            <a:xfrm>
              <a:off x="4185633" y="3582228"/>
              <a:ext cx="27713" cy="23077"/>
            </a:xfrm>
            <a:custGeom>
              <a:rect b="b" l="l" r="r" t="t"/>
              <a:pathLst>
                <a:path extrusionOk="0" h="901" w="1082">
                  <a:moveTo>
                    <a:pt x="313" y="0"/>
                  </a:moveTo>
                  <a:cubicBezTo>
                    <a:pt x="144" y="0"/>
                    <a:pt x="1" y="214"/>
                    <a:pt x="159" y="372"/>
                  </a:cubicBezTo>
                  <a:lnTo>
                    <a:pt x="234" y="447"/>
                  </a:lnTo>
                  <a:lnTo>
                    <a:pt x="159" y="530"/>
                  </a:lnTo>
                  <a:cubicBezTo>
                    <a:pt x="0" y="683"/>
                    <a:pt x="145" y="900"/>
                    <a:pt x="315" y="900"/>
                  </a:cubicBezTo>
                  <a:cubicBezTo>
                    <a:pt x="366" y="900"/>
                    <a:pt x="420" y="880"/>
                    <a:pt x="468" y="832"/>
                  </a:cubicBezTo>
                  <a:lnTo>
                    <a:pt x="543" y="757"/>
                  </a:lnTo>
                  <a:lnTo>
                    <a:pt x="619" y="832"/>
                  </a:lnTo>
                  <a:cubicBezTo>
                    <a:pt x="667" y="880"/>
                    <a:pt x="720" y="900"/>
                    <a:pt x="771" y="900"/>
                  </a:cubicBezTo>
                  <a:cubicBezTo>
                    <a:pt x="939" y="900"/>
                    <a:pt x="1081" y="683"/>
                    <a:pt x="928" y="530"/>
                  </a:cubicBezTo>
                  <a:lnTo>
                    <a:pt x="846" y="447"/>
                  </a:lnTo>
                  <a:lnTo>
                    <a:pt x="928" y="372"/>
                  </a:lnTo>
                  <a:cubicBezTo>
                    <a:pt x="1011" y="289"/>
                    <a:pt x="1011" y="152"/>
                    <a:pt x="928" y="69"/>
                  </a:cubicBezTo>
                  <a:cubicBezTo>
                    <a:pt x="884" y="25"/>
                    <a:pt x="827" y="2"/>
                    <a:pt x="771" y="2"/>
                  </a:cubicBezTo>
                  <a:cubicBezTo>
                    <a:pt x="715" y="2"/>
                    <a:pt x="660" y="25"/>
                    <a:pt x="619" y="69"/>
                  </a:cubicBezTo>
                  <a:lnTo>
                    <a:pt x="543" y="145"/>
                  </a:lnTo>
                  <a:lnTo>
                    <a:pt x="468" y="69"/>
                  </a:lnTo>
                  <a:cubicBezTo>
                    <a:pt x="419" y="21"/>
                    <a:pt x="365" y="0"/>
                    <a:pt x="31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9"/>
            <p:cNvSpPr/>
            <p:nvPr/>
          </p:nvSpPr>
          <p:spPr>
            <a:xfrm>
              <a:off x="4280143" y="3511384"/>
              <a:ext cx="27713" cy="23154"/>
            </a:xfrm>
            <a:custGeom>
              <a:rect b="b" l="l" r="r" t="t"/>
              <a:pathLst>
                <a:path extrusionOk="0" h="904" w="1082">
                  <a:moveTo>
                    <a:pt x="311" y="0"/>
                  </a:moveTo>
                  <a:cubicBezTo>
                    <a:pt x="143" y="0"/>
                    <a:pt x="1" y="216"/>
                    <a:pt x="159" y="375"/>
                  </a:cubicBezTo>
                  <a:lnTo>
                    <a:pt x="235" y="450"/>
                  </a:lnTo>
                  <a:lnTo>
                    <a:pt x="159" y="526"/>
                  </a:lnTo>
                  <a:cubicBezTo>
                    <a:pt x="70" y="615"/>
                    <a:pt x="70" y="753"/>
                    <a:pt x="159" y="835"/>
                  </a:cubicBezTo>
                  <a:cubicBezTo>
                    <a:pt x="201" y="876"/>
                    <a:pt x="256" y="897"/>
                    <a:pt x="311" y="897"/>
                  </a:cubicBezTo>
                  <a:cubicBezTo>
                    <a:pt x="366" y="897"/>
                    <a:pt x="421" y="876"/>
                    <a:pt x="462" y="835"/>
                  </a:cubicBezTo>
                  <a:lnTo>
                    <a:pt x="537" y="760"/>
                  </a:lnTo>
                  <a:lnTo>
                    <a:pt x="620" y="835"/>
                  </a:lnTo>
                  <a:cubicBezTo>
                    <a:pt x="666" y="883"/>
                    <a:pt x="718" y="903"/>
                    <a:pt x="769" y="903"/>
                  </a:cubicBezTo>
                  <a:cubicBezTo>
                    <a:pt x="935" y="903"/>
                    <a:pt x="1081" y="684"/>
                    <a:pt x="922" y="526"/>
                  </a:cubicBezTo>
                  <a:lnTo>
                    <a:pt x="847" y="450"/>
                  </a:lnTo>
                  <a:lnTo>
                    <a:pt x="922" y="375"/>
                  </a:lnTo>
                  <a:cubicBezTo>
                    <a:pt x="1081" y="216"/>
                    <a:pt x="934" y="0"/>
                    <a:pt x="767" y="0"/>
                  </a:cubicBezTo>
                  <a:cubicBezTo>
                    <a:pt x="717" y="0"/>
                    <a:pt x="666" y="19"/>
                    <a:pt x="620" y="65"/>
                  </a:cubicBezTo>
                  <a:lnTo>
                    <a:pt x="537" y="148"/>
                  </a:lnTo>
                  <a:lnTo>
                    <a:pt x="462" y="65"/>
                  </a:lnTo>
                  <a:cubicBezTo>
                    <a:pt x="414" y="19"/>
                    <a:pt x="362" y="0"/>
                    <a:pt x="31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9"/>
            <p:cNvSpPr/>
            <p:nvPr/>
          </p:nvSpPr>
          <p:spPr>
            <a:xfrm>
              <a:off x="4185607" y="3511384"/>
              <a:ext cx="27738" cy="23154"/>
            </a:xfrm>
            <a:custGeom>
              <a:rect b="b" l="l" r="r" t="t"/>
              <a:pathLst>
                <a:path extrusionOk="0" h="904" w="1083">
                  <a:moveTo>
                    <a:pt x="318" y="0"/>
                  </a:moveTo>
                  <a:cubicBezTo>
                    <a:pt x="148" y="0"/>
                    <a:pt x="1" y="216"/>
                    <a:pt x="160" y="375"/>
                  </a:cubicBezTo>
                  <a:lnTo>
                    <a:pt x="235" y="450"/>
                  </a:lnTo>
                  <a:lnTo>
                    <a:pt x="160" y="526"/>
                  </a:lnTo>
                  <a:cubicBezTo>
                    <a:pt x="1" y="684"/>
                    <a:pt x="147" y="903"/>
                    <a:pt x="316" y="903"/>
                  </a:cubicBezTo>
                  <a:cubicBezTo>
                    <a:pt x="367" y="903"/>
                    <a:pt x="421" y="883"/>
                    <a:pt x="469" y="835"/>
                  </a:cubicBezTo>
                  <a:lnTo>
                    <a:pt x="544" y="760"/>
                  </a:lnTo>
                  <a:lnTo>
                    <a:pt x="620" y="835"/>
                  </a:lnTo>
                  <a:cubicBezTo>
                    <a:pt x="668" y="883"/>
                    <a:pt x="721" y="903"/>
                    <a:pt x="772" y="903"/>
                  </a:cubicBezTo>
                  <a:cubicBezTo>
                    <a:pt x="940" y="903"/>
                    <a:pt x="1082" y="684"/>
                    <a:pt x="929" y="526"/>
                  </a:cubicBezTo>
                  <a:lnTo>
                    <a:pt x="847" y="450"/>
                  </a:lnTo>
                  <a:lnTo>
                    <a:pt x="929" y="375"/>
                  </a:lnTo>
                  <a:cubicBezTo>
                    <a:pt x="1012" y="292"/>
                    <a:pt x="1012" y="155"/>
                    <a:pt x="929" y="65"/>
                  </a:cubicBezTo>
                  <a:cubicBezTo>
                    <a:pt x="885" y="24"/>
                    <a:pt x="828" y="3"/>
                    <a:pt x="772" y="3"/>
                  </a:cubicBezTo>
                  <a:cubicBezTo>
                    <a:pt x="716" y="3"/>
                    <a:pt x="661" y="24"/>
                    <a:pt x="620" y="65"/>
                  </a:cubicBezTo>
                  <a:lnTo>
                    <a:pt x="544" y="148"/>
                  </a:lnTo>
                  <a:lnTo>
                    <a:pt x="469" y="65"/>
                  </a:lnTo>
                  <a:cubicBezTo>
                    <a:pt x="421" y="19"/>
                    <a:pt x="368" y="0"/>
                    <a:pt x="31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9"/>
            <p:cNvSpPr/>
            <p:nvPr/>
          </p:nvSpPr>
          <p:spPr>
            <a:xfrm>
              <a:off x="4232939" y="3652995"/>
              <a:ext cx="27713" cy="23077"/>
            </a:xfrm>
            <a:custGeom>
              <a:rect b="b" l="l" r="r" t="t"/>
              <a:pathLst>
                <a:path extrusionOk="0" h="901" w="1082">
                  <a:moveTo>
                    <a:pt x="309" y="0"/>
                  </a:moveTo>
                  <a:cubicBezTo>
                    <a:pt x="142" y="0"/>
                    <a:pt x="1" y="214"/>
                    <a:pt x="154" y="372"/>
                  </a:cubicBezTo>
                  <a:lnTo>
                    <a:pt x="236" y="447"/>
                  </a:lnTo>
                  <a:lnTo>
                    <a:pt x="154" y="523"/>
                  </a:lnTo>
                  <a:cubicBezTo>
                    <a:pt x="1" y="681"/>
                    <a:pt x="143" y="900"/>
                    <a:pt x="311" y="900"/>
                  </a:cubicBezTo>
                  <a:cubicBezTo>
                    <a:pt x="362" y="900"/>
                    <a:pt x="415" y="880"/>
                    <a:pt x="463" y="832"/>
                  </a:cubicBezTo>
                  <a:lnTo>
                    <a:pt x="538" y="756"/>
                  </a:lnTo>
                  <a:lnTo>
                    <a:pt x="614" y="832"/>
                  </a:lnTo>
                  <a:cubicBezTo>
                    <a:pt x="662" y="880"/>
                    <a:pt x="715" y="900"/>
                    <a:pt x="767" y="900"/>
                  </a:cubicBezTo>
                  <a:cubicBezTo>
                    <a:pt x="936" y="900"/>
                    <a:pt x="1082" y="681"/>
                    <a:pt x="923" y="523"/>
                  </a:cubicBezTo>
                  <a:lnTo>
                    <a:pt x="848" y="447"/>
                  </a:lnTo>
                  <a:lnTo>
                    <a:pt x="923" y="372"/>
                  </a:lnTo>
                  <a:cubicBezTo>
                    <a:pt x="1006" y="289"/>
                    <a:pt x="1006" y="152"/>
                    <a:pt x="923" y="69"/>
                  </a:cubicBezTo>
                  <a:cubicBezTo>
                    <a:pt x="882" y="24"/>
                    <a:pt x="827" y="2"/>
                    <a:pt x="771" y="2"/>
                  </a:cubicBezTo>
                  <a:cubicBezTo>
                    <a:pt x="715" y="2"/>
                    <a:pt x="659" y="24"/>
                    <a:pt x="614" y="69"/>
                  </a:cubicBezTo>
                  <a:lnTo>
                    <a:pt x="538" y="145"/>
                  </a:lnTo>
                  <a:lnTo>
                    <a:pt x="463" y="69"/>
                  </a:lnTo>
                  <a:cubicBezTo>
                    <a:pt x="414" y="21"/>
                    <a:pt x="360" y="0"/>
                    <a:pt x="30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9"/>
            <p:cNvSpPr/>
            <p:nvPr/>
          </p:nvSpPr>
          <p:spPr>
            <a:xfrm>
              <a:off x="4280168" y="3653174"/>
              <a:ext cx="27661" cy="23077"/>
            </a:xfrm>
            <a:custGeom>
              <a:rect b="b" l="l" r="r" t="t"/>
              <a:pathLst>
                <a:path extrusionOk="0" h="901" w="1080">
                  <a:moveTo>
                    <a:pt x="307" y="0"/>
                  </a:moveTo>
                  <a:cubicBezTo>
                    <a:pt x="140" y="0"/>
                    <a:pt x="1" y="214"/>
                    <a:pt x="158" y="371"/>
                  </a:cubicBezTo>
                  <a:lnTo>
                    <a:pt x="234" y="447"/>
                  </a:lnTo>
                  <a:lnTo>
                    <a:pt x="158" y="530"/>
                  </a:lnTo>
                  <a:cubicBezTo>
                    <a:pt x="69" y="612"/>
                    <a:pt x="69" y="749"/>
                    <a:pt x="158" y="832"/>
                  </a:cubicBezTo>
                  <a:cubicBezTo>
                    <a:pt x="200" y="873"/>
                    <a:pt x="255" y="894"/>
                    <a:pt x="310" y="894"/>
                  </a:cubicBezTo>
                  <a:cubicBezTo>
                    <a:pt x="365" y="894"/>
                    <a:pt x="420" y="873"/>
                    <a:pt x="461" y="832"/>
                  </a:cubicBezTo>
                  <a:lnTo>
                    <a:pt x="536" y="756"/>
                  </a:lnTo>
                  <a:lnTo>
                    <a:pt x="619" y="832"/>
                  </a:lnTo>
                  <a:cubicBezTo>
                    <a:pt x="665" y="880"/>
                    <a:pt x="718" y="900"/>
                    <a:pt x="768" y="900"/>
                  </a:cubicBezTo>
                  <a:cubicBezTo>
                    <a:pt x="934" y="900"/>
                    <a:pt x="1079" y="682"/>
                    <a:pt x="921" y="530"/>
                  </a:cubicBezTo>
                  <a:lnTo>
                    <a:pt x="846" y="447"/>
                  </a:lnTo>
                  <a:lnTo>
                    <a:pt x="921" y="371"/>
                  </a:lnTo>
                  <a:cubicBezTo>
                    <a:pt x="1079" y="214"/>
                    <a:pt x="935" y="0"/>
                    <a:pt x="770" y="0"/>
                  </a:cubicBezTo>
                  <a:cubicBezTo>
                    <a:pt x="719" y="0"/>
                    <a:pt x="666" y="20"/>
                    <a:pt x="619" y="69"/>
                  </a:cubicBezTo>
                  <a:lnTo>
                    <a:pt x="536" y="145"/>
                  </a:lnTo>
                  <a:lnTo>
                    <a:pt x="461" y="69"/>
                  </a:lnTo>
                  <a:cubicBezTo>
                    <a:pt x="412" y="20"/>
                    <a:pt x="358" y="0"/>
                    <a:pt x="30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9"/>
            <p:cNvSpPr/>
            <p:nvPr/>
          </p:nvSpPr>
          <p:spPr>
            <a:xfrm>
              <a:off x="4185633" y="3652995"/>
              <a:ext cx="27713" cy="23077"/>
            </a:xfrm>
            <a:custGeom>
              <a:rect b="b" l="l" r="r" t="t"/>
              <a:pathLst>
                <a:path extrusionOk="0" h="901" w="1082">
                  <a:moveTo>
                    <a:pt x="313" y="0"/>
                  </a:moveTo>
                  <a:cubicBezTo>
                    <a:pt x="144" y="0"/>
                    <a:pt x="1" y="214"/>
                    <a:pt x="159" y="372"/>
                  </a:cubicBezTo>
                  <a:lnTo>
                    <a:pt x="234" y="447"/>
                  </a:lnTo>
                  <a:lnTo>
                    <a:pt x="159" y="523"/>
                  </a:lnTo>
                  <a:cubicBezTo>
                    <a:pt x="0" y="681"/>
                    <a:pt x="146" y="900"/>
                    <a:pt x="315" y="900"/>
                  </a:cubicBezTo>
                  <a:cubicBezTo>
                    <a:pt x="366" y="900"/>
                    <a:pt x="420" y="880"/>
                    <a:pt x="468" y="832"/>
                  </a:cubicBezTo>
                  <a:lnTo>
                    <a:pt x="543" y="756"/>
                  </a:lnTo>
                  <a:lnTo>
                    <a:pt x="619" y="832"/>
                  </a:lnTo>
                  <a:cubicBezTo>
                    <a:pt x="667" y="880"/>
                    <a:pt x="720" y="900"/>
                    <a:pt x="771" y="900"/>
                  </a:cubicBezTo>
                  <a:cubicBezTo>
                    <a:pt x="939" y="900"/>
                    <a:pt x="1081" y="681"/>
                    <a:pt x="928" y="523"/>
                  </a:cubicBezTo>
                  <a:lnTo>
                    <a:pt x="846" y="447"/>
                  </a:lnTo>
                  <a:lnTo>
                    <a:pt x="928" y="372"/>
                  </a:lnTo>
                  <a:cubicBezTo>
                    <a:pt x="1011" y="289"/>
                    <a:pt x="1011" y="152"/>
                    <a:pt x="928" y="69"/>
                  </a:cubicBezTo>
                  <a:cubicBezTo>
                    <a:pt x="884" y="24"/>
                    <a:pt x="827" y="2"/>
                    <a:pt x="771" y="2"/>
                  </a:cubicBezTo>
                  <a:cubicBezTo>
                    <a:pt x="715" y="2"/>
                    <a:pt x="660" y="24"/>
                    <a:pt x="619" y="69"/>
                  </a:cubicBezTo>
                  <a:lnTo>
                    <a:pt x="543" y="145"/>
                  </a:lnTo>
                  <a:lnTo>
                    <a:pt x="468" y="69"/>
                  </a:lnTo>
                  <a:cubicBezTo>
                    <a:pt x="419" y="21"/>
                    <a:pt x="365" y="0"/>
                    <a:pt x="31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9"/>
            <p:cNvSpPr/>
            <p:nvPr/>
          </p:nvSpPr>
          <p:spPr>
            <a:xfrm>
              <a:off x="4280143" y="3723839"/>
              <a:ext cx="27713" cy="23102"/>
            </a:xfrm>
            <a:custGeom>
              <a:rect b="b" l="l" r="r" t="t"/>
              <a:pathLst>
                <a:path extrusionOk="0" h="902" w="1082">
                  <a:moveTo>
                    <a:pt x="311" y="1"/>
                  </a:moveTo>
                  <a:cubicBezTo>
                    <a:pt x="143" y="1"/>
                    <a:pt x="1" y="217"/>
                    <a:pt x="159" y="375"/>
                  </a:cubicBezTo>
                  <a:lnTo>
                    <a:pt x="235" y="451"/>
                  </a:lnTo>
                  <a:lnTo>
                    <a:pt x="159" y="527"/>
                  </a:lnTo>
                  <a:cubicBezTo>
                    <a:pt x="70" y="616"/>
                    <a:pt x="70" y="747"/>
                    <a:pt x="159" y="836"/>
                  </a:cubicBezTo>
                  <a:cubicBezTo>
                    <a:pt x="201" y="877"/>
                    <a:pt x="256" y="898"/>
                    <a:pt x="311" y="898"/>
                  </a:cubicBezTo>
                  <a:cubicBezTo>
                    <a:pt x="366" y="898"/>
                    <a:pt x="421" y="877"/>
                    <a:pt x="462" y="836"/>
                  </a:cubicBezTo>
                  <a:lnTo>
                    <a:pt x="537" y="760"/>
                  </a:lnTo>
                  <a:lnTo>
                    <a:pt x="620" y="836"/>
                  </a:lnTo>
                  <a:cubicBezTo>
                    <a:pt x="666" y="882"/>
                    <a:pt x="717" y="901"/>
                    <a:pt x="767" y="901"/>
                  </a:cubicBezTo>
                  <a:cubicBezTo>
                    <a:pt x="934" y="901"/>
                    <a:pt x="1081" y="685"/>
                    <a:pt x="922" y="527"/>
                  </a:cubicBezTo>
                  <a:lnTo>
                    <a:pt x="847" y="451"/>
                  </a:lnTo>
                  <a:lnTo>
                    <a:pt x="922" y="375"/>
                  </a:lnTo>
                  <a:cubicBezTo>
                    <a:pt x="1081" y="217"/>
                    <a:pt x="934" y="1"/>
                    <a:pt x="767" y="1"/>
                  </a:cubicBezTo>
                  <a:cubicBezTo>
                    <a:pt x="717" y="1"/>
                    <a:pt x="666" y="20"/>
                    <a:pt x="620" y="66"/>
                  </a:cubicBezTo>
                  <a:lnTo>
                    <a:pt x="537" y="149"/>
                  </a:lnTo>
                  <a:lnTo>
                    <a:pt x="462" y="66"/>
                  </a:lnTo>
                  <a:cubicBezTo>
                    <a:pt x="414" y="20"/>
                    <a:pt x="362" y="1"/>
                    <a:pt x="31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9"/>
            <p:cNvSpPr/>
            <p:nvPr/>
          </p:nvSpPr>
          <p:spPr>
            <a:xfrm>
              <a:off x="4185607" y="3723839"/>
              <a:ext cx="27738" cy="23102"/>
            </a:xfrm>
            <a:custGeom>
              <a:rect b="b" l="l" r="r" t="t"/>
              <a:pathLst>
                <a:path extrusionOk="0" h="902" w="1083">
                  <a:moveTo>
                    <a:pt x="318" y="1"/>
                  </a:moveTo>
                  <a:cubicBezTo>
                    <a:pt x="148" y="1"/>
                    <a:pt x="1" y="217"/>
                    <a:pt x="160" y="375"/>
                  </a:cubicBezTo>
                  <a:lnTo>
                    <a:pt x="235" y="451"/>
                  </a:lnTo>
                  <a:lnTo>
                    <a:pt x="160" y="527"/>
                  </a:lnTo>
                  <a:cubicBezTo>
                    <a:pt x="1" y="685"/>
                    <a:pt x="148" y="901"/>
                    <a:pt x="318" y="901"/>
                  </a:cubicBezTo>
                  <a:cubicBezTo>
                    <a:pt x="368" y="901"/>
                    <a:pt x="421" y="882"/>
                    <a:pt x="469" y="836"/>
                  </a:cubicBezTo>
                  <a:lnTo>
                    <a:pt x="544" y="753"/>
                  </a:lnTo>
                  <a:lnTo>
                    <a:pt x="620" y="836"/>
                  </a:lnTo>
                  <a:cubicBezTo>
                    <a:pt x="667" y="882"/>
                    <a:pt x="720" y="901"/>
                    <a:pt x="770" y="901"/>
                  </a:cubicBezTo>
                  <a:cubicBezTo>
                    <a:pt x="939" y="901"/>
                    <a:pt x="1083" y="685"/>
                    <a:pt x="929" y="527"/>
                  </a:cubicBezTo>
                  <a:lnTo>
                    <a:pt x="847" y="451"/>
                  </a:lnTo>
                  <a:lnTo>
                    <a:pt x="929" y="375"/>
                  </a:lnTo>
                  <a:cubicBezTo>
                    <a:pt x="1012" y="286"/>
                    <a:pt x="1012" y="155"/>
                    <a:pt x="929" y="66"/>
                  </a:cubicBezTo>
                  <a:cubicBezTo>
                    <a:pt x="885" y="25"/>
                    <a:pt x="828" y="4"/>
                    <a:pt x="772" y="4"/>
                  </a:cubicBezTo>
                  <a:cubicBezTo>
                    <a:pt x="716" y="4"/>
                    <a:pt x="661" y="25"/>
                    <a:pt x="620" y="66"/>
                  </a:cubicBezTo>
                  <a:lnTo>
                    <a:pt x="544" y="149"/>
                  </a:lnTo>
                  <a:lnTo>
                    <a:pt x="469" y="66"/>
                  </a:lnTo>
                  <a:cubicBezTo>
                    <a:pt x="421" y="20"/>
                    <a:pt x="368" y="1"/>
                    <a:pt x="31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9"/>
            <p:cNvSpPr/>
            <p:nvPr/>
          </p:nvSpPr>
          <p:spPr>
            <a:xfrm>
              <a:off x="4256528" y="3617624"/>
              <a:ext cx="27687" cy="23077"/>
            </a:xfrm>
            <a:custGeom>
              <a:rect b="b" l="l" r="r" t="t"/>
              <a:pathLst>
                <a:path extrusionOk="0" h="901" w="1081">
                  <a:moveTo>
                    <a:pt x="311" y="1"/>
                  </a:moveTo>
                  <a:cubicBezTo>
                    <a:pt x="143" y="1"/>
                    <a:pt x="1" y="218"/>
                    <a:pt x="154" y="371"/>
                  </a:cubicBezTo>
                  <a:lnTo>
                    <a:pt x="236" y="454"/>
                  </a:lnTo>
                  <a:lnTo>
                    <a:pt x="154" y="529"/>
                  </a:lnTo>
                  <a:cubicBezTo>
                    <a:pt x="1" y="687"/>
                    <a:pt x="142" y="901"/>
                    <a:pt x="309" y="901"/>
                  </a:cubicBezTo>
                  <a:cubicBezTo>
                    <a:pt x="360" y="901"/>
                    <a:pt x="414" y="880"/>
                    <a:pt x="463" y="832"/>
                  </a:cubicBezTo>
                  <a:lnTo>
                    <a:pt x="538" y="756"/>
                  </a:lnTo>
                  <a:lnTo>
                    <a:pt x="614" y="832"/>
                  </a:lnTo>
                  <a:cubicBezTo>
                    <a:pt x="663" y="880"/>
                    <a:pt x="717" y="901"/>
                    <a:pt x="769" y="901"/>
                  </a:cubicBezTo>
                  <a:cubicBezTo>
                    <a:pt x="937" y="901"/>
                    <a:pt x="1081" y="687"/>
                    <a:pt x="923" y="529"/>
                  </a:cubicBezTo>
                  <a:lnTo>
                    <a:pt x="848" y="454"/>
                  </a:lnTo>
                  <a:lnTo>
                    <a:pt x="923" y="371"/>
                  </a:lnTo>
                  <a:cubicBezTo>
                    <a:pt x="1006" y="289"/>
                    <a:pt x="1006" y="151"/>
                    <a:pt x="923" y="69"/>
                  </a:cubicBezTo>
                  <a:cubicBezTo>
                    <a:pt x="882" y="27"/>
                    <a:pt x="827" y="7"/>
                    <a:pt x="771" y="7"/>
                  </a:cubicBezTo>
                  <a:cubicBezTo>
                    <a:pt x="715" y="7"/>
                    <a:pt x="659" y="27"/>
                    <a:pt x="614" y="69"/>
                  </a:cubicBezTo>
                  <a:lnTo>
                    <a:pt x="538" y="144"/>
                  </a:lnTo>
                  <a:lnTo>
                    <a:pt x="463" y="69"/>
                  </a:lnTo>
                  <a:cubicBezTo>
                    <a:pt x="415" y="21"/>
                    <a:pt x="362" y="1"/>
                    <a:pt x="31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9"/>
            <p:cNvSpPr/>
            <p:nvPr/>
          </p:nvSpPr>
          <p:spPr>
            <a:xfrm>
              <a:off x="4209350" y="3617624"/>
              <a:ext cx="27559" cy="23077"/>
            </a:xfrm>
            <a:custGeom>
              <a:rect b="b" l="l" r="r" t="t"/>
              <a:pathLst>
                <a:path extrusionOk="0" h="901" w="1076">
                  <a:moveTo>
                    <a:pt x="311" y="1"/>
                  </a:moveTo>
                  <a:cubicBezTo>
                    <a:pt x="143" y="1"/>
                    <a:pt x="1" y="218"/>
                    <a:pt x="154" y="371"/>
                  </a:cubicBezTo>
                  <a:lnTo>
                    <a:pt x="236" y="454"/>
                  </a:lnTo>
                  <a:lnTo>
                    <a:pt x="154" y="529"/>
                  </a:lnTo>
                  <a:cubicBezTo>
                    <a:pt x="1" y="687"/>
                    <a:pt x="142" y="901"/>
                    <a:pt x="309" y="901"/>
                  </a:cubicBezTo>
                  <a:cubicBezTo>
                    <a:pt x="360" y="901"/>
                    <a:pt x="414" y="880"/>
                    <a:pt x="463" y="832"/>
                  </a:cubicBezTo>
                  <a:lnTo>
                    <a:pt x="538" y="756"/>
                  </a:lnTo>
                  <a:lnTo>
                    <a:pt x="614" y="832"/>
                  </a:lnTo>
                  <a:cubicBezTo>
                    <a:pt x="663" y="880"/>
                    <a:pt x="717" y="901"/>
                    <a:pt x="768" y="901"/>
                  </a:cubicBezTo>
                  <a:cubicBezTo>
                    <a:pt x="935" y="901"/>
                    <a:pt x="1076" y="687"/>
                    <a:pt x="923" y="529"/>
                  </a:cubicBezTo>
                  <a:lnTo>
                    <a:pt x="848" y="454"/>
                  </a:lnTo>
                  <a:lnTo>
                    <a:pt x="923" y="371"/>
                  </a:lnTo>
                  <a:cubicBezTo>
                    <a:pt x="1006" y="289"/>
                    <a:pt x="1006" y="151"/>
                    <a:pt x="923" y="69"/>
                  </a:cubicBezTo>
                  <a:cubicBezTo>
                    <a:pt x="879" y="27"/>
                    <a:pt x="824" y="7"/>
                    <a:pt x="769" y="7"/>
                  </a:cubicBezTo>
                  <a:cubicBezTo>
                    <a:pt x="714" y="7"/>
                    <a:pt x="659" y="27"/>
                    <a:pt x="614" y="69"/>
                  </a:cubicBezTo>
                  <a:lnTo>
                    <a:pt x="538" y="144"/>
                  </a:lnTo>
                  <a:lnTo>
                    <a:pt x="463" y="69"/>
                  </a:lnTo>
                  <a:cubicBezTo>
                    <a:pt x="415" y="21"/>
                    <a:pt x="362" y="1"/>
                    <a:pt x="31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9"/>
            <p:cNvSpPr/>
            <p:nvPr/>
          </p:nvSpPr>
          <p:spPr>
            <a:xfrm>
              <a:off x="4256528" y="3546831"/>
              <a:ext cx="27713" cy="23077"/>
            </a:xfrm>
            <a:custGeom>
              <a:rect b="b" l="l" r="r" t="t"/>
              <a:pathLst>
                <a:path extrusionOk="0" h="901" w="1082">
                  <a:moveTo>
                    <a:pt x="309" y="1"/>
                  </a:moveTo>
                  <a:cubicBezTo>
                    <a:pt x="142" y="1"/>
                    <a:pt x="1" y="215"/>
                    <a:pt x="154" y="372"/>
                  </a:cubicBezTo>
                  <a:lnTo>
                    <a:pt x="236" y="448"/>
                  </a:lnTo>
                  <a:lnTo>
                    <a:pt x="154" y="523"/>
                  </a:lnTo>
                  <a:cubicBezTo>
                    <a:pt x="1" y="682"/>
                    <a:pt x="143" y="901"/>
                    <a:pt x="311" y="901"/>
                  </a:cubicBezTo>
                  <a:cubicBezTo>
                    <a:pt x="362" y="901"/>
                    <a:pt x="415" y="881"/>
                    <a:pt x="463" y="833"/>
                  </a:cubicBezTo>
                  <a:lnTo>
                    <a:pt x="538" y="757"/>
                  </a:lnTo>
                  <a:lnTo>
                    <a:pt x="614" y="833"/>
                  </a:lnTo>
                  <a:cubicBezTo>
                    <a:pt x="662" y="881"/>
                    <a:pt x="715" y="901"/>
                    <a:pt x="767" y="901"/>
                  </a:cubicBezTo>
                  <a:cubicBezTo>
                    <a:pt x="936" y="901"/>
                    <a:pt x="1082" y="682"/>
                    <a:pt x="923" y="523"/>
                  </a:cubicBezTo>
                  <a:lnTo>
                    <a:pt x="848" y="448"/>
                  </a:lnTo>
                  <a:lnTo>
                    <a:pt x="923" y="372"/>
                  </a:lnTo>
                  <a:cubicBezTo>
                    <a:pt x="1006" y="290"/>
                    <a:pt x="1006" y="152"/>
                    <a:pt x="923" y="70"/>
                  </a:cubicBezTo>
                  <a:cubicBezTo>
                    <a:pt x="882" y="25"/>
                    <a:pt x="827" y="3"/>
                    <a:pt x="771" y="3"/>
                  </a:cubicBezTo>
                  <a:cubicBezTo>
                    <a:pt x="715" y="3"/>
                    <a:pt x="659" y="25"/>
                    <a:pt x="614" y="70"/>
                  </a:cubicBezTo>
                  <a:lnTo>
                    <a:pt x="538" y="145"/>
                  </a:lnTo>
                  <a:lnTo>
                    <a:pt x="463" y="70"/>
                  </a:lnTo>
                  <a:cubicBezTo>
                    <a:pt x="414" y="21"/>
                    <a:pt x="360" y="1"/>
                    <a:pt x="30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9"/>
            <p:cNvSpPr/>
            <p:nvPr/>
          </p:nvSpPr>
          <p:spPr>
            <a:xfrm>
              <a:off x="4114865" y="3546831"/>
              <a:ext cx="27661" cy="23077"/>
            </a:xfrm>
            <a:custGeom>
              <a:rect b="b" l="l" r="r" t="t"/>
              <a:pathLst>
                <a:path extrusionOk="0" h="901" w="1080">
                  <a:moveTo>
                    <a:pt x="310" y="1"/>
                  </a:moveTo>
                  <a:cubicBezTo>
                    <a:pt x="144" y="1"/>
                    <a:pt x="1" y="215"/>
                    <a:pt x="159" y="372"/>
                  </a:cubicBezTo>
                  <a:lnTo>
                    <a:pt x="234" y="448"/>
                  </a:lnTo>
                  <a:lnTo>
                    <a:pt x="159" y="530"/>
                  </a:lnTo>
                  <a:cubicBezTo>
                    <a:pt x="69" y="613"/>
                    <a:pt x="69" y="750"/>
                    <a:pt x="159" y="833"/>
                  </a:cubicBezTo>
                  <a:cubicBezTo>
                    <a:pt x="200" y="874"/>
                    <a:pt x="255" y="894"/>
                    <a:pt x="310" y="894"/>
                  </a:cubicBezTo>
                  <a:cubicBezTo>
                    <a:pt x="365" y="894"/>
                    <a:pt x="420" y="874"/>
                    <a:pt x="461" y="833"/>
                  </a:cubicBezTo>
                  <a:lnTo>
                    <a:pt x="543" y="757"/>
                  </a:lnTo>
                  <a:lnTo>
                    <a:pt x="619" y="833"/>
                  </a:lnTo>
                  <a:cubicBezTo>
                    <a:pt x="665" y="881"/>
                    <a:pt x="718" y="901"/>
                    <a:pt x="768" y="901"/>
                  </a:cubicBezTo>
                  <a:cubicBezTo>
                    <a:pt x="934" y="901"/>
                    <a:pt x="1080" y="683"/>
                    <a:pt x="921" y="530"/>
                  </a:cubicBezTo>
                  <a:lnTo>
                    <a:pt x="846" y="448"/>
                  </a:lnTo>
                  <a:lnTo>
                    <a:pt x="921" y="372"/>
                  </a:lnTo>
                  <a:cubicBezTo>
                    <a:pt x="1079" y="215"/>
                    <a:pt x="936" y="1"/>
                    <a:pt x="770" y="1"/>
                  </a:cubicBezTo>
                  <a:cubicBezTo>
                    <a:pt x="719" y="1"/>
                    <a:pt x="666" y="21"/>
                    <a:pt x="619" y="70"/>
                  </a:cubicBezTo>
                  <a:lnTo>
                    <a:pt x="543" y="145"/>
                  </a:lnTo>
                  <a:lnTo>
                    <a:pt x="461" y="70"/>
                  </a:lnTo>
                  <a:cubicBezTo>
                    <a:pt x="414" y="21"/>
                    <a:pt x="361" y="1"/>
                    <a:pt x="31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9"/>
            <p:cNvSpPr/>
            <p:nvPr/>
          </p:nvSpPr>
          <p:spPr>
            <a:xfrm>
              <a:off x="4350936" y="3546831"/>
              <a:ext cx="27661" cy="23077"/>
            </a:xfrm>
            <a:custGeom>
              <a:rect b="b" l="l" r="r" t="t"/>
              <a:pathLst>
                <a:path extrusionOk="0" h="901" w="1080">
                  <a:moveTo>
                    <a:pt x="310" y="1"/>
                  </a:moveTo>
                  <a:cubicBezTo>
                    <a:pt x="144" y="1"/>
                    <a:pt x="1" y="215"/>
                    <a:pt x="158" y="372"/>
                  </a:cubicBezTo>
                  <a:lnTo>
                    <a:pt x="234" y="448"/>
                  </a:lnTo>
                  <a:lnTo>
                    <a:pt x="158" y="530"/>
                  </a:lnTo>
                  <a:cubicBezTo>
                    <a:pt x="76" y="613"/>
                    <a:pt x="76" y="750"/>
                    <a:pt x="158" y="833"/>
                  </a:cubicBezTo>
                  <a:cubicBezTo>
                    <a:pt x="200" y="874"/>
                    <a:pt x="255" y="894"/>
                    <a:pt x="310" y="894"/>
                  </a:cubicBezTo>
                  <a:cubicBezTo>
                    <a:pt x="365" y="894"/>
                    <a:pt x="420" y="874"/>
                    <a:pt x="461" y="833"/>
                  </a:cubicBezTo>
                  <a:lnTo>
                    <a:pt x="543" y="757"/>
                  </a:lnTo>
                  <a:lnTo>
                    <a:pt x="619" y="833"/>
                  </a:lnTo>
                  <a:cubicBezTo>
                    <a:pt x="667" y="881"/>
                    <a:pt x="720" y="901"/>
                    <a:pt x="771" y="901"/>
                  </a:cubicBezTo>
                  <a:cubicBezTo>
                    <a:pt x="938" y="901"/>
                    <a:pt x="1079" y="683"/>
                    <a:pt x="921" y="530"/>
                  </a:cubicBezTo>
                  <a:lnTo>
                    <a:pt x="846" y="448"/>
                  </a:lnTo>
                  <a:lnTo>
                    <a:pt x="921" y="372"/>
                  </a:lnTo>
                  <a:cubicBezTo>
                    <a:pt x="1079" y="215"/>
                    <a:pt x="939" y="1"/>
                    <a:pt x="773" y="1"/>
                  </a:cubicBezTo>
                  <a:cubicBezTo>
                    <a:pt x="721" y="1"/>
                    <a:pt x="667" y="21"/>
                    <a:pt x="619" y="70"/>
                  </a:cubicBezTo>
                  <a:lnTo>
                    <a:pt x="543" y="145"/>
                  </a:lnTo>
                  <a:lnTo>
                    <a:pt x="461" y="70"/>
                  </a:lnTo>
                  <a:cubicBezTo>
                    <a:pt x="414" y="21"/>
                    <a:pt x="361" y="1"/>
                    <a:pt x="31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9"/>
            <p:cNvSpPr/>
            <p:nvPr/>
          </p:nvSpPr>
          <p:spPr>
            <a:xfrm>
              <a:off x="4209350" y="3546831"/>
              <a:ext cx="27585" cy="23077"/>
            </a:xfrm>
            <a:custGeom>
              <a:rect b="b" l="l" r="r" t="t"/>
              <a:pathLst>
                <a:path extrusionOk="0" h="901" w="1077">
                  <a:moveTo>
                    <a:pt x="309" y="1"/>
                  </a:moveTo>
                  <a:cubicBezTo>
                    <a:pt x="142" y="1"/>
                    <a:pt x="1" y="215"/>
                    <a:pt x="154" y="372"/>
                  </a:cubicBezTo>
                  <a:lnTo>
                    <a:pt x="236" y="448"/>
                  </a:lnTo>
                  <a:lnTo>
                    <a:pt x="154" y="523"/>
                  </a:lnTo>
                  <a:cubicBezTo>
                    <a:pt x="1" y="682"/>
                    <a:pt x="143" y="901"/>
                    <a:pt x="311" y="901"/>
                  </a:cubicBezTo>
                  <a:cubicBezTo>
                    <a:pt x="362" y="901"/>
                    <a:pt x="415" y="881"/>
                    <a:pt x="463" y="833"/>
                  </a:cubicBezTo>
                  <a:lnTo>
                    <a:pt x="538" y="757"/>
                  </a:lnTo>
                  <a:lnTo>
                    <a:pt x="614" y="833"/>
                  </a:lnTo>
                  <a:cubicBezTo>
                    <a:pt x="662" y="881"/>
                    <a:pt x="715" y="901"/>
                    <a:pt x="766" y="901"/>
                  </a:cubicBezTo>
                  <a:cubicBezTo>
                    <a:pt x="934" y="901"/>
                    <a:pt x="1076" y="682"/>
                    <a:pt x="923" y="523"/>
                  </a:cubicBezTo>
                  <a:lnTo>
                    <a:pt x="848" y="448"/>
                  </a:lnTo>
                  <a:lnTo>
                    <a:pt x="923" y="372"/>
                  </a:lnTo>
                  <a:cubicBezTo>
                    <a:pt x="1006" y="290"/>
                    <a:pt x="1006" y="152"/>
                    <a:pt x="923" y="70"/>
                  </a:cubicBezTo>
                  <a:cubicBezTo>
                    <a:pt x="879" y="25"/>
                    <a:pt x="824" y="3"/>
                    <a:pt x="769" y="3"/>
                  </a:cubicBezTo>
                  <a:cubicBezTo>
                    <a:pt x="714" y="3"/>
                    <a:pt x="659" y="25"/>
                    <a:pt x="614" y="70"/>
                  </a:cubicBezTo>
                  <a:lnTo>
                    <a:pt x="538" y="145"/>
                  </a:lnTo>
                  <a:lnTo>
                    <a:pt x="463" y="70"/>
                  </a:lnTo>
                  <a:cubicBezTo>
                    <a:pt x="414" y="21"/>
                    <a:pt x="360" y="1"/>
                    <a:pt x="30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9"/>
            <p:cNvSpPr/>
            <p:nvPr/>
          </p:nvSpPr>
          <p:spPr>
            <a:xfrm>
              <a:off x="4256528" y="3688392"/>
              <a:ext cx="27585" cy="23051"/>
            </a:xfrm>
            <a:custGeom>
              <a:rect b="b" l="l" r="r" t="t"/>
              <a:pathLst>
                <a:path extrusionOk="0" h="900" w="1077">
                  <a:moveTo>
                    <a:pt x="311" y="1"/>
                  </a:moveTo>
                  <a:cubicBezTo>
                    <a:pt x="143" y="1"/>
                    <a:pt x="1" y="220"/>
                    <a:pt x="154" y="378"/>
                  </a:cubicBezTo>
                  <a:lnTo>
                    <a:pt x="236" y="454"/>
                  </a:lnTo>
                  <a:lnTo>
                    <a:pt x="154" y="529"/>
                  </a:lnTo>
                  <a:cubicBezTo>
                    <a:pt x="1" y="649"/>
                    <a:pt x="189" y="889"/>
                    <a:pt x="349" y="889"/>
                  </a:cubicBezTo>
                  <a:cubicBezTo>
                    <a:pt x="391" y="889"/>
                    <a:pt x="431" y="872"/>
                    <a:pt x="463" y="832"/>
                  </a:cubicBezTo>
                  <a:lnTo>
                    <a:pt x="538" y="756"/>
                  </a:lnTo>
                  <a:lnTo>
                    <a:pt x="614" y="832"/>
                  </a:lnTo>
                  <a:cubicBezTo>
                    <a:pt x="662" y="880"/>
                    <a:pt x="715" y="900"/>
                    <a:pt x="766" y="900"/>
                  </a:cubicBezTo>
                  <a:cubicBezTo>
                    <a:pt x="934" y="900"/>
                    <a:pt x="1076" y="682"/>
                    <a:pt x="923" y="529"/>
                  </a:cubicBezTo>
                  <a:lnTo>
                    <a:pt x="841" y="447"/>
                  </a:lnTo>
                  <a:lnTo>
                    <a:pt x="923" y="371"/>
                  </a:lnTo>
                  <a:cubicBezTo>
                    <a:pt x="1006" y="289"/>
                    <a:pt x="1006" y="151"/>
                    <a:pt x="923" y="69"/>
                  </a:cubicBezTo>
                  <a:cubicBezTo>
                    <a:pt x="882" y="27"/>
                    <a:pt x="827" y="7"/>
                    <a:pt x="771" y="7"/>
                  </a:cubicBezTo>
                  <a:cubicBezTo>
                    <a:pt x="715" y="7"/>
                    <a:pt x="659" y="27"/>
                    <a:pt x="614" y="69"/>
                  </a:cubicBezTo>
                  <a:lnTo>
                    <a:pt x="538" y="144"/>
                  </a:lnTo>
                  <a:lnTo>
                    <a:pt x="463" y="69"/>
                  </a:lnTo>
                  <a:cubicBezTo>
                    <a:pt x="415" y="21"/>
                    <a:pt x="362" y="1"/>
                    <a:pt x="31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9"/>
            <p:cNvSpPr/>
            <p:nvPr/>
          </p:nvSpPr>
          <p:spPr>
            <a:xfrm>
              <a:off x="4209350" y="3688392"/>
              <a:ext cx="27585" cy="23154"/>
            </a:xfrm>
            <a:custGeom>
              <a:rect b="b" l="l" r="r" t="t"/>
              <a:pathLst>
                <a:path extrusionOk="0" h="904" w="1077">
                  <a:moveTo>
                    <a:pt x="311" y="1"/>
                  </a:moveTo>
                  <a:cubicBezTo>
                    <a:pt x="143" y="1"/>
                    <a:pt x="1" y="220"/>
                    <a:pt x="154" y="378"/>
                  </a:cubicBezTo>
                  <a:lnTo>
                    <a:pt x="236" y="454"/>
                  </a:lnTo>
                  <a:lnTo>
                    <a:pt x="154" y="529"/>
                  </a:lnTo>
                  <a:cubicBezTo>
                    <a:pt x="0" y="688"/>
                    <a:pt x="144" y="904"/>
                    <a:pt x="312" y="904"/>
                  </a:cubicBezTo>
                  <a:cubicBezTo>
                    <a:pt x="363" y="904"/>
                    <a:pt x="415" y="884"/>
                    <a:pt x="463" y="838"/>
                  </a:cubicBezTo>
                  <a:lnTo>
                    <a:pt x="538" y="756"/>
                  </a:lnTo>
                  <a:lnTo>
                    <a:pt x="614" y="838"/>
                  </a:lnTo>
                  <a:cubicBezTo>
                    <a:pt x="661" y="884"/>
                    <a:pt x="714" y="904"/>
                    <a:pt x="764" y="904"/>
                  </a:cubicBezTo>
                  <a:cubicBezTo>
                    <a:pt x="933" y="904"/>
                    <a:pt x="1077" y="688"/>
                    <a:pt x="923" y="529"/>
                  </a:cubicBezTo>
                  <a:lnTo>
                    <a:pt x="848" y="454"/>
                  </a:lnTo>
                  <a:lnTo>
                    <a:pt x="923" y="378"/>
                  </a:lnTo>
                  <a:cubicBezTo>
                    <a:pt x="1006" y="289"/>
                    <a:pt x="1006" y="151"/>
                    <a:pt x="923" y="69"/>
                  </a:cubicBezTo>
                  <a:cubicBezTo>
                    <a:pt x="879" y="27"/>
                    <a:pt x="824" y="7"/>
                    <a:pt x="769" y="7"/>
                  </a:cubicBezTo>
                  <a:cubicBezTo>
                    <a:pt x="714" y="7"/>
                    <a:pt x="659" y="27"/>
                    <a:pt x="614" y="69"/>
                  </a:cubicBezTo>
                  <a:lnTo>
                    <a:pt x="538" y="144"/>
                  </a:lnTo>
                  <a:lnTo>
                    <a:pt x="463" y="69"/>
                  </a:lnTo>
                  <a:cubicBezTo>
                    <a:pt x="415" y="21"/>
                    <a:pt x="362" y="1"/>
                    <a:pt x="31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 name="Google Shape;1293;p39"/>
          <p:cNvGrpSpPr/>
          <p:nvPr/>
        </p:nvGrpSpPr>
        <p:grpSpPr>
          <a:xfrm>
            <a:off x="3452091" y="3488563"/>
            <a:ext cx="353504" cy="353529"/>
            <a:chOff x="3452091" y="3488563"/>
            <a:chExt cx="353504" cy="353529"/>
          </a:xfrm>
        </p:grpSpPr>
        <p:sp>
          <p:nvSpPr>
            <p:cNvPr id="1294" name="Google Shape;1294;p39"/>
            <p:cNvSpPr/>
            <p:nvPr/>
          </p:nvSpPr>
          <p:spPr>
            <a:xfrm>
              <a:off x="3452091" y="3488563"/>
              <a:ext cx="353504" cy="353529"/>
            </a:xfrm>
            <a:custGeom>
              <a:rect b="b" l="l" r="r" t="t"/>
              <a:pathLst>
                <a:path extrusionOk="0" h="13803" w="13802">
                  <a:moveTo>
                    <a:pt x="12200" y="434"/>
                  </a:moveTo>
                  <a:cubicBezTo>
                    <a:pt x="12846" y="434"/>
                    <a:pt x="13368" y="956"/>
                    <a:pt x="13368" y="1602"/>
                  </a:cubicBezTo>
                  <a:lnTo>
                    <a:pt x="13368" y="12201"/>
                  </a:lnTo>
                  <a:cubicBezTo>
                    <a:pt x="13368" y="12847"/>
                    <a:pt x="12846" y="13369"/>
                    <a:pt x="12200" y="13369"/>
                  </a:cubicBezTo>
                  <a:lnTo>
                    <a:pt x="1602" y="13369"/>
                  </a:lnTo>
                  <a:cubicBezTo>
                    <a:pt x="955" y="13369"/>
                    <a:pt x="433" y="12847"/>
                    <a:pt x="433" y="12201"/>
                  </a:cubicBezTo>
                  <a:lnTo>
                    <a:pt x="433" y="1602"/>
                  </a:lnTo>
                  <a:cubicBezTo>
                    <a:pt x="433" y="956"/>
                    <a:pt x="955" y="434"/>
                    <a:pt x="1602" y="434"/>
                  </a:cubicBezTo>
                  <a:close/>
                  <a:moveTo>
                    <a:pt x="1602" y="1"/>
                  </a:moveTo>
                  <a:cubicBezTo>
                    <a:pt x="722" y="8"/>
                    <a:pt x="7" y="723"/>
                    <a:pt x="0" y="1602"/>
                  </a:cubicBezTo>
                  <a:lnTo>
                    <a:pt x="0" y="12201"/>
                  </a:lnTo>
                  <a:cubicBezTo>
                    <a:pt x="7" y="13087"/>
                    <a:pt x="722" y="13802"/>
                    <a:pt x="1602" y="13802"/>
                  </a:cubicBezTo>
                  <a:lnTo>
                    <a:pt x="12200" y="13802"/>
                  </a:lnTo>
                  <a:cubicBezTo>
                    <a:pt x="13087" y="13802"/>
                    <a:pt x="13801" y="13087"/>
                    <a:pt x="13801" y="12201"/>
                  </a:cubicBezTo>
                  <a:lnTo>
                    <a:pt x="13801" y="1602"/>
                  </a:lnTo>
                  <a:cubicBezTo>
                    <a:pt x="13801" y="723"/>
                    <a:pt x="13087" y="8"/>
                    <a:pt x="1220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9"/>
            <p:cNvSpPr/>
            <p:nvPr/>
          </p:nvSpPr>
          <p:spPr>
            <a:xfrm>
              <a:off x="3487513" y="3523959"/>
              <a:ext cx="136233" cy="129241"/>
            </a:xfrm>
            <a:custGeom>
              <a:rect b="b" l="l" r="r" t="t"/>
              <a:pathLst>
                <a:path extrusionOk="0" h="5046" w="5319">
                  <a:moveTo>
                    <a:pt x="2521" y="433"/>
                  </a:moveTo>
                  <a:cubicBezTo>
                    <a:pt x="4384" y="433"/>
                    <a:pt x="5318" y="2681"/>
                    <a:pt x="3999" y="4001"/>
                  </a:cubicBezTo>
                  <a:cubicBezTo>
                    <a:pt x="3574" y="4425"/>
                    <a:pt x="3051" y="4616"/>
                    <a:pt x="2538" y="4616"/>
                  </a:cubicBezTo>
                  <a:cubicBezTo>
                    <a:pt x="1467" y="4616"/>
                    <a:pt x="439" y="3785"/>
                    <a:pt x="439" y="2530"/>
                  </a:cubicBezTo>
                  <a:cubicBezTo>
                    <a:pt x="432" y="1375"/>
                    <a:pt x="1366" y="440"/>
                    <a:pt x="2521" y="433"/>
                  </a:cubicBezTo>
                  <a:close/>
                  <a:moveTo>
                    <a:pt x="2541" y="0"/>
                  </a:moveTo>
                  <a:cubicBezTo>
                    <a:pt x="1243" y="0"/>
                    <a:pt x="1" y="1008"/>
                    <a:pt x="5" y="2530"/>
                  </a:cubicBezTo>
                  <a:cubicBezTo>
                    <a:pt x="5" y="3918"/>
                    <a:pt x="1133" y="5045"/>
                    <a:pt x="2521" y="5045"/>
                  </a:cubicBezTo>
                  <a:cubicBezTo>
                    <a:pt x="3545" y="5045"/>
                    <a:pt x="4459" y="4434"/>
                    <a:pt x="4851" y="3485"/>
                  </a:cubicBezTo>
                  <a:cubicBezTo>
                    <a:pt x="5243" y="2544"/>
                    <a:pt x="5030" y="1464"/>
                    <a:pt x="4308" y="743"/>
                  </a:cubicBezTo>
                  <a:cubicBezTo>
                    <a:pt x="3793" y="230"/>
                    <a:pt x="3161" y="0"/>
                    <a:pt x="254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9"/>
            <p:cNvSpPr/>
            <p:nvPr/>
          </p:nvSpPr>
          <p:spPr>
            <a:xfrm>
              <a:off x="3632351" y="3520527"/>
              <a:ext cx="141893" cy="129061"/>
            </a:xfrm>
            <a:custGeom>
              <a:rect b="b" l="l" r="r" t="t"/>
              <a:pathLst>
                <a:path extrusionOk="0" h="5039" w="5540">
                  <a:moveTo>
                    <a:pt x="2766" y="428"/>
                  </a:moveTo>
                  <a:cubicBezTo>
                    <a:pt x="2791" y="428"/>
                    <a:pt x="2815" y="440"/>
                    <a:pt x="2825" y="464"/>
                  </a:cubicBezTo>
                  <a:lnTo>
                    <a:pt x="3416" y="1660"/>
                  </a:lnTo>
                  <a:cubicBezTo>
                    <a:pt x="3451" y="1722"/>
                    <a:pt x="3512" y="1770"/>
                    <a:pt x="3581" y="1777"/>
                  </a:cubicBezTo>
                  <a:lnTo>
                    <a:pt x="4901" y="1976"/>
                  </a:lnTo>
                  <a:cubicBezTo>
                    <a:pt x="4956" y="1983"/>
                    <a:pt x="4976" y="2052"/>
                    <a:pt x="4935" y="2093"/>
                  </a:cubicBezTo>
                  <a:lnTo>
                    <a:pt x="4935" y="2086"/>
                  </a:lnTo>
                  <a:lnTo>
                    <a:pt x="3987" y="3021"/>
                  </a:lnTo>
                  <a:cubicBezTo>
                    <a:pt x="3932" y="3069"/>
                    <a:pt x="3911" y="3138"/>
                    <a:pt x="3925" y="3214"/>
                  </a:cubicBezTo>
                  <a:lnTo>
                    <a:pt x="4145" y="4526"/>
                  </a:lnTo>
                  <a:cubicBezTo>
                    <a:pt x="4155" y="4569"/>
                    <a:pt x="4120" y="4604"/>
                    <a:pt x="4081" y="4604"/>
                  </a:cubicBezTo>
                  <a:cubicBezTo>
                    <a:pt x="4070" y="4604"/>
                    <a:pt x="4059" y="4601"/>
                    <a:pt x="4048" y="4595"/>
                  </a:cubicBezTo>
                  <a:lnTo>
                    <a:pt x="2866" y="3977"/>
                  </a:lnTo>
                  <a:cubicBezTo>
                    <a:pt x="2835" y="3959"/>
                    <a:pt x="2801" y="3951"/>
                    <a:pt x="2767" y="3951"/>
                  </a:cubicBezTo>
                  <a:cubicBezTo>
                    <a:pt x="2732" y="3951"/>
                    <a:pt x="2698" y="3959"/>
                    <a:pt x="2667" y="3977"/>
                  </a:cubicBezTo>
                  <a:lnTo>
                    <a:pt x="1485" y="4595"/>
                  </a:lnTo>
                  <a:cubicBezTo>
                    <a:pt x="1474" y="4601"/>
                    <a:pt x="1463" y="4604"/>
                    <a:pt x="1452" y="4604"/>
                  </a:cubicBezTo>
                  <a:cubicBezTo>
                    <a:pt x="1413" y="4604"/>
                    <a:pt x="1378" y="4569"/>
                    <a:pt x="1389" y="4526"/>
                  </a:cubicBezTo>
                  <a:lnTo>
                    <a:pt x="1609" y="3214"/>
                  </a:lnTo>
                  <a:cubicBezTo>
                    <a:pt x="1622" y="3138"/>
                    <a:pt x="1602" y="3069"/>
                    <a:pt x="1547" y="3021"/>
                  </a:cubicBezTo>
                  <a:lnTo>
                    <a:pt x="598" y="2086"/>
                  </a:lnTo>
                  <a:cubicBezTo>
                    <a:pt x="557" y="2052"/>
                    <a:pt x="578" y="1976"/>
                    <a:pt x="633" y="1970"/>
                  </a:cubicBezTo>
                  <a:lnTo>
                    <a:pt x="1952" y="1777"/>
                  </a:lnTo>
                  <a:cubicBezTo>
                    <a:pt x="2021" y="1770"/>
                    <a:pt x="2083" y="1722"/>
                    <a:pt x="2117" y="1660"/>
                  </a:cubicBezTo>
                  <a:lnTo>
                    <a:pt x="2701" y="464"/>
                  </a:lnTo>
                  <a:cubicBezTo>
                    <a:pt x="2715" y="440"/>
                    <a:pt x="2741" y="428"/>
                    <a:pt x="2766" y="428"/>
                  </a:cubicBezTo>
                  <a:close/>
                  <a:moveTo>
                    <a:pt x="2770" y="0"/>
                  </a:moveTo>
                  <a:cubicBezTo>
                    <a:pt x="2591" y="0"/>
                    <a:pt x="2413" y="93"/>
                    <a:pt x="2323" y="279"/>
                  </a:cubicBezTo>
                  <a:lnTo>
                    <a:pt x="1780" y="1372"/>
                  </a:lnTo>
                  <a:lnTo>
                    <a:pt x="578" y="1543"/>
                  </a:lnTo>
                  <a:cubicBezTo>
                    <a:pt x="165" y="1605"/>
                    <a:pt x="0" y="2107"/>
                    <a:pt x="296" y="2396"/>
                  </a:cubicBezTo>
                  <a:lnTo>
                    <a:pt x="1169" y="3248"/>
                  </a:lnTo>
                  <a:lnTo>
                    <a:pt x="962" y="4451"/>
                  </a:lnTo>
                  <a:cubicBezTo>
                    <a:pt x="908" y="4777"/>
                    <a:pt x="1163" y="5039"/>
                    <a:pt x="1456" y="5039"/>
                  </a:cubicBezTo>
                  <a:cubicBezTo>
                    <a:pt x="1533" y="5039"/>
                    <a:pt x="1613" y="5020"/>
                    <a:pt x="1691" y="4980"/>
                  </a:cubicBezTo>
                  <a:lnTo>
                    <a:pt x="2770" y="4416"/>
                  </a:lnTo>
                  <a:lnTo>
                    <a:pt x="3849" y="4980"/>
                  </a:lnTo>
                  <a:cubicBezTo>
                    <a:pt x="3925" y="5020"/>
                    <a:pt x="4005" y="5039"/>
                    <a:pt x="4082" y="5039"/>
                  </a:cubicBezTo>
                  <a:cubicBezTo>
                    <a:pt x="4373" y="5039"/>
                    <a:pt x="4632" y="4777"/>
                    <a:pt x="4578" y="4451"/>
                  </a:cubicBezTo>
                  <a:lnTo>
                    <a:pt x="4372" y="3248"/>
                  </a:lnTo>
                  <a:lnTo>
                    <a:pt x="5244" y="2403"/>
                  </a:lnTo>
                  <a:cubicBezTo>
                    <a:pt x="5540" y="2114"/>
                    <a:pt x="5375" y="1605"/>
                    <a:pt x="4963" y="1550"/>
                  </a:cubicBezTo>
                  <a:lnTo>
                    <a:pt x="4963" y="1543"/>
                  </a:lnTo>
                  <a:lnTo>
                    <a:pt x="3760" y="1372"/>
                  </a:lnTo>
                  <a:lnTo>
                    <a:pt x="3217" y="279"/>
                  </a:lnTo>
                  <a:cubicBezTo>
                    <a:pt x="3127" y="93"/>
                    <a:pt x="2949" y="0"/>
                    <a:pt x="277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9"/>
            <p:cNvSpPr/>
            <p:nvPr/>
          </p:nvSpPr>
          <p:spPr>
            <a:xfrm>
              <a:off x="3628638" y="3665673"/>
              <a:ext cx="142098" cy="140971"/>
            </a:xfrm>
            <a:custGeom>
              <a:rect b="b" l="l" r="r" t="t"/>
              <a:pathLst>
                <a:path extrusionOk="0" h="5504" w="5548">
                  <a:moveTo>
                    <a:pt x="2778" y="523"/>
                  </a:moveTo>
                  <a:lnTo>
                    <a:pt x="5005" y="2750"/>
                  </a:lnTo>
                  <a:lnTo>
                    <a:pt x="2771" y="4983"/>
                  </a:lnTo>
                  <a:lnTo>
                    <a:pt x="544" y="2750"/>
                  </a:lnTo>
                  <a:lnTo>
                    <a:pt x="2778" y="523"/>
                  </a:lnTo>
                  <a:close/>
                  <a:moveTo>
                    <a:pt x="2772" y="0"/>
                  </a:moveTo>
                  <a:cubicBezTo>
                    <a:pt x="2716" y="0"/>
                    <a:pt x="2661" y="21"/>
                    <a:pt x="2620" y="62"/>
                  </a:cubicBezTo>
                  <a:lnTo>
                    <a:pt x="83" y="2598"/>
                  </a:lnTo>
                  <a:cubicBezTo>
                    <a:pt x="1" y="2681"/>
                    <a:pt x="1" y="2818"/>
                    <a:pt x="83" y="2908"/>
                  </a:cubicBezTo>
                  <a:lnTo>
                    <a:pt x="2620" y="5437"/>
                  </a:lnTo>
                  <a:cubicBezTo>
                    <a:pt x="2661" y="5482"/>
                    <a:pt x="2716" y="5504"/>
                    <a:pt x="2772" y="5504"/>
                  </a:cubicBezTo>
                  <a:cubicBezTo>
                    <a:pt x="2827" y="5504"/>
                    <a:pt x="2884" y="5482"/>
                    <a:pt x="2929" y="5437"/>
                  </a:cubicBezTo>
                  <a:lnTo>
                    <a:pt x="5458" y="2908"/>
                  </a:lnTo>
                  <a:cubicBezTo>
                    <a:pt x="5547" y="2818"/>
                    <a:pt x="5547" y="2681"/>
                    <a:pt x="5458" y="2598"/>
                  </a:cubicBezTo>
                  <a:lnTo>
                    <a:pt x="2929" y="62"/>
                  </a:lnTo>
                  <a:cubicBezTo>
                    <a:pt x="2884" y="21"/>
                    <a:pt x="2827" y="0"/>
                    <a:pt x="277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9"/>
            <p:cNvSpPr/>
            <p:nvPr/>
          </p:nvSpPr>
          <p:spPr>
            <a:xfrm>
              <a:off x="3482365" y="3677506"/>
              <a:ext cx="143328" cy="123375"/>
            </a:xfrm>
            <a:custGeom>
              <a:rect b="b" l="l" r="r" t="t"/>
              <a:pathLst>
                <a:path extrusionOk="0" h="4817" w="5596">
                  <a:moveTo>
                    <a:pt x="2798" y="645"/>
                  </a:moveTo>
                  <a:lnTo>
                    <a:pt x="4949" y="4377"/>
                  </a:lnTo>
                  <a:lnTo>
                    <a:pt x="646" y="4377"/>
                  </a:lnTo>
                  <a:lnTo>
                    <a:pt x="2798" y="645"/>
                  </a:lnTo>
                  <a:close/>
                  <a:moveTo>
                    <a:pt x="2798" y="1"/>
                  </a:moveTo>
                  <a:cubicBezTo>
                    <a:pt x="2725" y="1"/>
                    <a:pt x="2653" y="37"/>
                    <a:pt x="2612" y="109"/>
                  </a:cubicBezTo>
                  <a:lnTo>
                    <a:pt x="83" y="4487"/>
                  </a:lnTo>
                  <a:cubicBezTo>
                    <a:pt x="0" y="4631"/>
                    <a:pt x="103" y="4817"/>
                    <a:pt x="268" y="4817"/>
                  </a:cubicBezTo>
                  <a:lnTo>
                    <a:pt x="5327" y="4817"/>
                  </a:lnTo>
                  <a:cubicBezTo>
                    <a:pt x="5492" y="4817"/>
                    <a:pt x="5595" y="4631"/>
                    <a:pt x="5513" y="4487"/>
                  </a:cubicBezTo>
                  <a:lnTo>
                    <a:pt x="2983" y="109"/>
                  </a:lnTo>
                  <a:cubicBezTo>
                    <a:pt x="2942" y="37"/>
                    <a:pt x="2870" y="1"/>
                    <a:pt x="279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9"/>
            <p:cNvSpPr/>
            <p:nvPr/>
          </p:nvSpPr>
          <p:spPr>
            <a:xfrm>
              <a:off x="3696075" y="3559330"/>
              <a:ext cx="38521" cy="28379"/>
            </a:xfrm>
            <a:custGeom>
              <a:rect b="b" l="l" r="r" t="t"/>
              <a:pathLst>
                <a:path extrusionOk="0" h="1108" w="1504">
                  <a:moveTo>
                    <a:pt x="286" y="0"/>
                  </a:moveTo>
                  <a:cubicBezTo>
                    <a:pt x="143" y="0"/>
                    <a:pt x="1" y="144"/>
                    <a:pt x="83" y="317"/>
                  </a:cubicBezTo>
                  <a:lnTo>
                    <a:pt x="371" y="894"/>
                  </a:lnTo>
                  <a:cubicBezTo>
                    <a:pt x="406" y="956"/>
                    <a:pt x="461" y="1004"/>
                    <a:pt x="536" y="1011"/>
                  </a:cubicBezTo>
                  <a:lnTo>
                    <a:pt x="1176" y="1108"/>
                  </a:lnTo>
                  <a:lnTo>
                    <a:pt x="1210" y="1108"/>
                  </a:lnTo>
                  <a:cubicBezTo>
                    <a:pt x="1212" y="1108"/>
                    <a:pt x="1214" y="1108"/>
                    <a:pt x="1217" y="1108"/>
                  </a:cubicBezTo>
                  <a:cubicBezTo>
                    <a:pt x="1478" y="1108"/>
                    <a:pt x="1503" y="709"/>
                    <a:pt x="1237" y="681"/>
                  </a:cubicBezTo>
                  <a:lnTo>
                    <a:pt x="708" y="606"/>
                  </a:lnTo>
                  <a:lnTo>
                    <a:pt x="475" y="125"/>
                  </a:lnTo>
                  <a:cubicBezTo>
                    <a:pt x="431" y="37"/>
                    <a:pt x="358" y="0"/>
                    <a:pt x="28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9"/>
            <p:cNvSpPr/>
            <p:nvPr/>
          </p:nvSpPr>
          <p:spPr>
            <a:xfrm>
              <a:off x="3544193" y="3547702"/>
              <a:ext cx="48741" cy="46077"/>
            </a:xfrm>
            <a:custGeom>
              <a:rect b="b" l="l" r="r" t="t"/>
              <a:pathLst>
                <a:path extrusionOk="0" h="1799" w="1903">
                  <a:moveTo>
                    <a:pt x="282" y="0"/>
                  </a:moveTo>
                  <a:cubicBezTo>
                    <a:pt x="0" y="0"/>
                    <a:pt x="0" y="429"/>
                    <a:pt x="282" y="429"/>
                  </a:cubicBezTo>
                  <a:cubicBezTo>
                    <a:pt x="291" y="429"/>
                    <a:pt x="299" y="428"/>
                    <a:pt x="308" y="427"/>
                  </a:cubicBezTo>
                  <a:lnTo>
                    <a:pt x="308" y="434"/>
                  </a:lnTo>
                  <a:cubicBezTo>
                    <a:pt x="954" y="434"/>
                    <a:pt x="1476" y="957"/>
                    <a:pt x="1476" y="1603"/>
                  </a:cubicBezTo>
                  <a:cubicBezTo>
                    <a:pt x="1487" y="1733"/>
                    <a:pt x="1588" y="1799"/>
                    <a:pt x="1690" y="1799"/>
                  </a:cubicBezTo>
                  <a:cubicBezTo>
                    <a:pt x="1791" y="1799"/>
                    <a:pt x="1892" y="1733"/>
                    <a:pt x="1903" y="1603"/>
                  </a:cubicBezTo>
                  <a:cubicBezTo>
                    <a:pt x="1903" y="716"/>
                    <a:pt x="1188" y="1"/>
                    <a:pt x="308" y="1"/>
                  </a:cubicBezTo>
                  <a:cubicBezTo>
                    <a:pt x="299" y="1"/>
                    <a:pt x="291" y="0"/>
                    <a:pt x="28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9"/>
            <p:cNvSpPr/>
            <p:nvPr/>
          </p:nvSpPr>
          <p:spPr>
            <a:xfrm>
              <a:off x="3693616" y="3701095"/>
              <a:ext cx="43516" cy="40724"/>
            </a:xfrm>
            <a:custGeom>
              <a:rect b="b" l="l" r="r" t="t"/>
              <a:pathLst>
                <a:path extrusionOk="0" h="1590" w="1699">
                  <a:moveTo>
                    <a:pt x="237" y="0"/>
                  </a:moveTo>
                  <a:cubicBezTo>
                    <a:pt x="182" y="0"/>
                    <a:pt x="127" y="23"/>
                    <a:pt x="83" y="68"/>
                  </a:cubicBezTo>
                  <a:cubicBezTo>
                    <a:pt x="0" y="150"/>
                    <a:pt x="0" y="287"/>
                    <a:pt x="83" y="370"/>
                  </a:cubicBezTo>
                  <a:lnTo>
                    <a:pt x="1237" y="1525"/>
                  </a:lnTo>
                  <a:cubicBezTo>
                    <a:pt x="1285" y="1570"/>
                    <a:pt x="1337" y="1590"/>
                    <a:pt x="1388" y="1590"/>
                  </a:cubicBezTo>
                  <a:cubicBezTo>
                    <a:pt x="1556" y="1590"/>
                    <a:pt x="1698" y="1374"/>
                    <a:pt x="1540" y="1215"/>
                  </a:cubicBezTo>
                  <a:lnTo>
                    <a:pt x="392" y="68"/>
                  </a:lnTo>
                  <a:cubicBezTo>
                    <a:pt x="347" y="23"/>
                    <a:pt x="292" y="0"/>
                    <a:pt x="23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9"/>
            <p:cNvSpPr/>
            <p:nvPr/>
          </p:nvSpPr>
          <p:spPr>
            <a:xfrm>
              <a:off x="3547676" y="3724736"/>
              <a:ext cx="37061" cy="51635"/>
            </a:xfrm>
            <a:custGeom>
              <a:rect b="b" l="l" r="r" t="t"/>
              <a:pathLst>
                <a:path extrusionOk="0" h="2016" w="1447">
                  <a:moveTo>
                    <a:pt x="248" y="0"/>
                  </a:moveTo>
                  <a:cubicBezTo>
                    <a:pt x="210" y="0"/>
                    <a:pt x="173" y="10"/>
                    <a:pt x="138" y="31"/>
                  </a:cubicBezTo>
                  <a:cubicBezTo>
                    <a:pt x="35" y="86"/>
                    <a:pt x="0" y="217"/>
                    <a:pt x="62" y="320"/>
                  </a:cubicBezTo>
                  <a:lnTo>
                    <a:pt x="976" y="1907"/>
                  </a:lnTo>
                  <a:cubicBezTo>
                    <a:pt x="1021" y="1984"/>
                    <a:pt x="1087" y="2016"/>
                    <a:pt x="1154" y="2016"/>
                  </a:cubicBezTo>
                  <a:cubicBezTo>
                    <a:pt x="1301" y="2016"/>
                    <a:pt x="1447" y="1858"/>
                    <a:pt x="1347" y="1688"/>
                  </a:cubicBezTo>
                  <a:lnTo>
                    <a:pt x="433" y="107"/>
                  </a:lnTo>
                  <a:cubicBezTo>
                    <a:pt x="392" y="38"/>
                    <a:pt x="321" y="0"/>
                    <a:pt x="24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3" name="Google Shape;1303;p39"/>
          <p:cNvSpPr/>
          <p:nvPr/>
        </p:nvSpPr>
        <p:spPr>
          <a:xfrm>
            <a:off x="2812367" y="3556513"/>
            <a:ext cx="377451" cy="217783"/>
          </a:xfrm>
          <a:custGeom>
            <a:rect b="b" l="l" r="r" t="t"/>
            <a:pathLst>
              <a:path extrusionOk="0" h="8503" w="14737">
                <a:moveTo>
                  <a:pt x="6897" y="434"/>
                </a:moveTo>
                <a:cubicBezTo>
                  <a:pt x="7019" y="434"/>
                  <a:pt x="7141" y="516"/>
                  <a:pt x="7141" y="681"/>
                </a:cubicBezTo>
                <a:lnTo>
                  <a:pt x="7141" y="1369"/>
                </a:lnTo>
                <a:cubicBezTo>
                  <a:pt x="7141" y="1802"/>
                  <a:pt x="6970" y="2221"/>
                  <a:pt x="6653" y="2530"/>
                </a:cubicBezTo>
                <a:lnTo>
                  <a:pt x="6653" y="681"/>
                </a:lnTo>
                <a:cubicBezTo>
                  <a:pt x="6653" y="516"/>
                  <a:pt x="6775" y="434"/>
                  <a:pt x="6897" y="434"/>
                </a:cubicBezTo>
                <a:close/>
                <a:moveTo>
                  <a:pt x="433" y="3898"/>
                </a:moveTo>
                <a:cubicBezTo>
                  <a:pt x="1664" y="4008"/>
                  <a:pt x="2646" y="4984"/>
                  <a:pt x="2756" y="6221"/>
                </a:cubicBezTo>
                <a:lnTo>
                  <a:pt x="433" y="6221"/>
                </a:lnTo>
                <a:lnTo>
                  <a:pt x="433" y="3898"/>
                </a:lnTo>
                <a:close/>
                <a:moveTo>
                  <a:pt x="681" y="1582"/>
                </a:moveTo>
                <a:lnTo>
                  <a:pt x="681" y="1589"/>
                </a:lnTo>
                <a:cubicBezTo>
                  <a:pt x="942" y="1589"/>
                  <a:pt x="1155" y="1802"/>
                  <a:pt x="1155" y="2063"/>
                </a:cubicBezTo>
                <a:cubicBezTo>
                  <a:pt x="1155" y="2819"/>
                  <a:pt x="1767" y="3431"/>
                  <a:pt x="2523" y="3431"/>
                </a:cubicBezTo>
                <a:lnTo>
                  <a:pt x="5519" y="3431"/>
                </a:lnTo>
                <a:cubicBezTo>
                  <a:pt x="5849" y="3431"/>
                  <a:pt x="6172" y="3348"/>
                  <a:pt x="6468" y="3197"/>
                </a:cubicBezTo>
                <a:cubicBezTo>
                  <a:pt x="6523" y="3190"/>
                  <a:pt x="6571" y="3156"/>
                  <a:pt x="6612" y="3108"/>
                </a:cubicBezTo>
                <a:cubicBezTo>
                  <a:pt x="7141" y="2778"/>
                  <a:pt x="7492" y="2221"/>
                  <a:pt x="7568" y="1602"/>
                </a:cubicBezTo>
                <a:cubicBezTo>
                  <a:pt x="7753" y="1616"/>
                  <a:pt x="8056" y="1644"/>
                  <a:pt x="8434" y="1706"/>
                </a:cubicBezTo>
                <a:lnTo>
                  <a:pt x="8248" y="2462"/>
                </a:lnTo>
                <a:cubicBezTo>
                  <a:pt x="8207" y="2624"/>
                  <a:pt x="8337" y="2726"/>
                  <a:pt x="8464" y="2726"/>
                </a:cubicBezTo>
                <a:cubicBezTo>
                  <a:pt x="8552" y="2726"/>
                  <a:pt x="8639" y="2677"/>
                  <a:pt x="8667" y="2565"/>
                </a:cubicBezTo>
                <a:lnTo>
                  <a:pt x="8860" y="1774"/>
                </a:lnTo>
                <a:cubicBezTo>
                  <a:pt x="9031" y="1809"/>
                  <a:pt x="9210" y="1843"/>
                  <a:pt x="9403" y="1884"/>
                </a:cubicBezTo>
                <a:lnTo>
                  <a:pt x="9245" y="2599"/>
                </a:lnTo>
                <a:cubicBezTo>
                  <a:pt x="9209" y="2762"/>
                  <a:pt x="9334" y="2860"/>
                  <a:pt x="9457" y="2860"/>
                </a:cubicBezTo>
                <a:cubicBezTo>
                  <a:pt x="9548" y="2860"/>
                  <a:pt x="9638" y="2807"/>
                  <a:pt x="9664" y="2688"/>
                </a:cubicBezTo>
                <a:lnTo>
                  <a:pt x="9822" y="1994"/>
                </a:lnTo>
                <a:cubicBezTo>
                  <a:pt x="10007" y="2042"/>
                  <a:pt x="10200" y="2097"/>
                  <a:pt x="10392" y="2159"/>
                </a:cubicBezTo>
                <a:lnTo>
                  <a:pt x="10159" y="2819"/>
                </a:lnTo>
                <a:cubicBezTo>
                  <a:pt x="10099" y="2986"/>
                  <a:pt x="10233" y="3104"/>
                  <a:pt x="10366" y="3104"/>
                </a:cubicBezTo>
                <a:cubicBezTo>
                  <a:pt x="10447" y="3104"/>
                  <a:pt x="10528" y="3060"/>
                  <a:pt x="10564" y="2956"/>
                </a:cubicBezTo>
                <a:lnTo>
                  <a:pt x="10798" y="2297"/>
                </a:lnTo>
                <a:lnTo>
                  <a:pt x="10867" y="2324"/>
                </a:lnTo>
                <a:cubicBezTo>
                  <a:pt x="11272" y="2475"/>
                  <a:pt x="11664" y="2661"/>
                  <a:pt x="12042" y="2874"/>
                </a:cubicBezTo>
                <a:cubicBezTo>
                  <a:pt x="11471" y="3073"/>
                  <a:pt x="10942" y="3396"/>
                  <a:pt x="10509" y="3816"/>
                </a:cubicBezTo>
                <a:cubicBezTo>
                  <a:pt x="9856" y="4455"/>
                  <a:pt x="9478" y="5314"/>
                  <a:pt x="9458" y="6221"/>
                </a:cubicBezTo>
                <a:lnTo>
                  <a:pt x="3196" y="6221"/>
                </a:lnTo>
                <a:cubicBezTo>
                  <a:pt x="3086" y="4750"/>
                  <a:pt x="1911" y="3575"/>
                  <a:pt x="433" y="3465"/>
                </a:cubicBezTo>
                <a:lnTo>
                  <a:pt x="433" y="1836"/>
                </a:lnTo>
                <a:cubicBezTo>
                  <a:pt x="433" y="1699"/>
                  <a:pt x="543" y="1582"/>
                  <a:pt x="681" y="1582"/>
                </a:cubicBezTo>
                <a:close/>
                <a:moveTo>
                  <a:pt x="12523" y="3183"/>
                </a:moveTo>
                <a:cubicBezTo>
                  <a:pt x="12777" y="3362"/>
                  <a:pt x="13018" y="3561"/>
                  <a:pt x="13238" y="3788"/>
                </a:cubicBezTo>
                <a:lnTo>
                  <a:pt x="13238" y="3795"/>
                </a:lnTo>
                <a:cubicBezTo>
                  <a:pt x="13870" y="4448"/>
                  <a:pt x="14248" y="5314"/>
                  <a:pt x="14283" y="6221"/>
                </a:cubicBezTo>
                <a:lnTo>
                  <a:pt x="9891" y="6221"/>
                </a:lnTo>
                <a:cubicBezTo>
                  <a:pt x="9918" y="5431"/>
                  <a:pt x="10248" y="4682"/>
                  <a:pt x="10812" y="4125"/>
                </a:cubicBezTo>
                <a:cubicBezTo>
                  <a:pt x="11279" y="3678"/>
                  <a:pt x="11856" y="3355"/>
                  <a:pt x="12482" y="3190"/>
                </a:cubicBezTo>
                <a:cubicBezTo>
                  <a:pt x="12496" y="3190"/>
                  <a:pt x="12509" y="3183"/>
                  <a:pt x="12523" y="3183"/>
                </a:cubicBezTo>
                <a:close/>
                <a:moveTo>
                  <a:pt x="14289" y="6654"/>
                </a:moveTo>
                <a:lnTo>
                  <a:pt x="14289" y="7149"/>
                </a:lnTo>
                <a:lnTo>
                  <a:pt x="433" y="7149"/>
                </a:lnTo>
                <a:lnTo>
                  <a:pt x="433" y="6654"/>
                </a:lnTo>
                <a:close/>
                <a:moveTo>
                  <a:pt x="14289" y="7575"/>
                </a:moveTo>
                <a:lnTo>
                  <a:pt x="14289" y="7823"/>
                </a:lnTo>
                <a:cubicBezTo>
                  <a:pt x="14289" y="7960"/>
                  <a:pt x="14179" y="8063"/>
                  <a:pt x="14042" y="8063"/>
                </a:cubicBezTo>
                <a:lnTo>
                  <a:pt x="14042" y="8070"/>
                </a:lnTo>
                <a:lnTo>
                  <a:pt x="681" y="8070"/>
                </a:lnTo>
                <a:cubicBezTo>
                  <a:pt x="543" y="8063"/>
                  <a:pt x="433" y="7960"/>
                  <a:pt x="433" y="7823"/>
                </a:cubicBezTo>
                <a:lnTo>
                  <a:pt x="433" y="7575"/>
                </a:lnTo>
                <a:close/>
                <a:moveTo>
                  <a:pt x="6901" y="1"/>
                </a:moveTo>
                <a:cubicBezTo>
                  <a:pt x="6530" y="1"/>
                  <a:pt x="6227" y="303"/>
                  <a:pt x="6227" y="681"/>
                </a:cubicBezTo>
                <a:lnTo>
                  <a:pt x="6227" y="2840"/>
                </a:lnTo>
                <a:cubicBezTo>
                  <a:pt x="6007" y="2943"/>
                  <a:pt x="5767" y="2998"/>
                  <a:pt x="5519" y="2998"/>
                </a:cubicBezTo>
                <a:lnTo>
                  <a:pt x="2523" y="2998"/>
                </a:lnTo>
                <a:cubicBezTo>
                  <a:pt x="2007" y="2998"/>
                  <a:pt x="1588" y="2578"/>
                  <a:pt x="1588" y="2063"/>
                </a:cubicBezTo>
                <a:cubicBezTo>
                  <a:pt x="1588" y="1561"/>
                  <a:pt x="1182" y="1156"/>
                  <a:pt x="681" y="1156"/>
                </a:cubicBezTo>
                <a:cubicBezTo>
                  <a:pt x="309" y="1156"/>
                  <a:pt x="0" y="1458"/>
                  <a:pt x="0" y="1836"/>
                </a:cubicBezTo>
                <a:lnTo>
                  <a:pt x="0" y="7823"/>
                </a:lnTo>
                <a:cubicBezTo>
                  <a:pt x="0" y="8194"/>
                  <a:pt x="309" y="8503"/>
                  <a:pt x="681" y="8503"/>
                </a:cubicBezTo>
                <a:lnTo>
                  <a:pt x="14042" y="8503"/>
                </a:lnTo>
                <a:cubicBezTo>
                  <a:pt x="14420" y="8503"/>
                  <a:pt x="14722" y="8194"/>
                  <a:pt x="14722" y="7823"/>
                </a:cubicBezTo>
                <a:lnTo>
                  <a:pt x="14722" y="6441"/>
                </a:lnTo>
                <a:cubicBezTo>
                  <a:pt x="14736" y="5334"/>
                  <a:pt x="14317" y="4276"/>
                  <a:pt x="13547" y="3493"/>
                </a:cubicBezTo>
                <a:cubicBezTo>
                  <a:pt x="12929" y="2846"/>
                  <a:pt x="12076" y="2317"/>
                  <a:pt x="11011" y="1919"/>
                </a:cubicBezTo>
                <a:cubicBezTo>
                  <a:pt x="9904" y="1513"/>
                  <a:pt x="8750" y="1266"/>
                  <a:pt x="7581" y="1169"/>
                </a:cubicBezTo>
                <a:lnTo>
                  <a:pt x="7581" y="681"/>
                </a:lnTo>
                <a:cubicBezTo>
                  <a:pt x="7581" y="303"/>
                  <a:pt x="7279" y="1"/>
                  <a:pt x="690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4" name="Google Shape;1304;p39"/>
          <p:cNvGrpSpPr/>
          <p:nvPr/>
        </p:nvGrpSpPr>
        <p:grpSpPr>
          <a:xfrm>
            <a:off x="2156098" y="3489408"/>
            <a:ext cx="401911" cy="353376"/>
            <a:chOff x="2156098" y="3489408"/>
            <a:chExt cx="401911" cy="353376"/>
          </a:xfrm>
        </p:grpSpPr>
        <p:sp>
          <p:nvSpPr>
            <p:cNvPr id="1305" name="Google Shape;1305;p39"/>
            <p:cNvSpPr/>
            <p:nvPr/>
          </p:nvSpPr>
          <p:spPr>
            <a:xfrm>
              <a:off x="2156098" y="3489408"/>
              <a:ext cx="401911" cy="353376"/>
            </a:xfrm>
            <a:custGeom>
              <a:rect b="b" l="l" r="r" t="t"/>
              <a:pathLst>
                <a:path extrusionOk="0" h="13797" w="15692">
                  <a:moveTo>
                    <a:pt x="8633" y="435"/>
                  </a:moveTo>
                  <a:lnTo>
                    <a:pt x="8633" y="435"/>
                  </a:lnTo>
                  <a:cubicBezTo>
                    <a:pt x="9602" y="463"/>
                    <a:pt x="10550" y="703"/>
                    <a:pt x="11416" y="1143"/>
                  </a:cubicBezTo>
                  <a:cubicBezTo>
                    <a:pt x="11237" y="1194"/>
                    <a:pt x="11026" y="1220"/>
                    <a:pt x="10798" y="1220"/>
                  </a:cubicBezTo>
                  <a:cubicBezTo>
                    <a:pt x="10529" y="1220"/>
                    <a:pt x="10236" y="1183"/>
                    <a:pt x="9946" y="1109"/>
                  </a:cubicBezTo>
                  <a:cubicBezTo>
                    <a:pt x="9403" y="971"/>
                    <a:pt x="8922" y="717"/>
                    <a:pt x="8633" y="435"/>
                  </a:cubicBezTo>
                  <a:close/>
                  <a:moveTo>
                    <a:pt x="8083" y="442"/>
                  </a:moveTo>
                  <a:cubicBezTo>
                    <a:pt x="8152" y="545"/>
                    <a:pt x="8234" y="648"/>
                    <a:pt x="8324" y="738"/>
                  </a:cubicBezTo>
                  <a:cubicBezTo>
                    <a:pt x="7086" y="1693"/>
                    <a:pt x="5966" y="3714"/>
                    <a:pt x="5354" y="6106"/>
                  </a:cubicBezTo>
                  <a:cubicBezTo>
                    <a:pt x="4908" y="7865"/>
                    <a:pt x="4798" y="9597"/>
                    <a:pt x="5038" y="10992"/>
                  </a:cubicBezTo>
                  <a:cubicBezTo>
                    <a:pt x="5162" y="11700"/>
                    <a:pt x="5375" y="12285"/>
                    <a:pt x="5657" y="12724"/>
                  </a:cubicBezTo>
                  <a:cubicBezTo>
                    <a:pt x="4516" y="12175"/>
                    <a:pt x="3560" y="11295"/>
                    <a:pt x="2914" y="10209"/>
                  </a:cubicBezTo>
                  <a:cubicBezTo>
                    <a:pt x="1760" y="8264"/>
                    <a:pt x="1698" y="5865"/>
                    <a:pt x="2756" y="3872"/>
                  </a:cubicBezTo>
                  <a:cubicBezTo>
                    <a:pt x="3808" y="1879"/>
                    <a:pt x="5829" y="573"/>
                    <a:pt x="8083" y="442"/>
                  </a:cubicBezTo>
                  <a:close/>
                  <a:moveTo>
                    <a:pt x="8674" y="1020"/>
                  </a:moveTo>
                  <a:cubicBezTo>
                    <a:pt x="9031" y="1253"/>
                    <a:pt x="9423" y="1425"/>
                    <a:pt x="9836" y="1528"/>
                  </a:cubicBezTo>
                  <a:cubicBezTo>
                    <a:pt x="10152" y="1611"/>
                    <a:pt x="10475" y="1652"/>
                    <a:pt x="10805" y="1652"/>
                  </a:cubicBezTo>
                  <a:cubicBezTo>
                    <a:pt x="10908" y="1652"/>
                    <a:pt x="11004" y="1652"/>
                    <a:pt x="11100" y="1638"/>
                  </a:cubicBezTo>
                  <a:cubicBezTo>
                    <a:pt x="11726" y="2951"/>
                    <a:pt x="11753" y="5260"/>
                    <a:pt x="11162" y="7583"/>
                  </a:cubicBezTo>
                  <a:cubicBezTo>
                    <a:pt x="10736" y="9288"/>
                    <a:pt x="10028" y="10807"/>
                    <a:pt x="9190" y="11865"/>
                  </a:cubicBezTo>
                  <a:cubicBezTo>
                    <a:pt x="8502" y="12731"/>
                    <a:pt x="7781" y="13199"/>
                    <a:pt x="7162" y="13199"/>
                  </a:cubicBezTo>
                  <a:cubicBezTo>
                    <a:pt x="7066" y="13199"/>
                    <a:pt x="6970" y="13192"/>
                    <a:pt x="6873" y="13171"/>
                  </a:cubicBezTo>
                  <a:lnTo>
                    <a:pt x="6880" y="13171"/>
                  </a:lnTo>
                  <a:cubicBezTo>
                    <a:pt x="6200" y="12999"/>
                    <a:pt x="5684" y="12175"/>
                    <a:pt x="5464" y="10924"/>
                  </a:cubicBezTo>
                  <a:cubicBezTo>
                    <a:pt x="5238" y="9590"/>
                    <a:pt x="5347" y="7913"/>
                    <a:pt x="5774" y="6216"/>
                  </a:cubicBezTo>
                  <a:cubicBezTo>
                    <a:pt x="6365" y="3899"/>
                    <a:pt x="7492" y="1879"/>
                    <a:pt x="8674" y="1020"/>
                  </a:cubicBezTo>
                  <a:close/>
                  <a:moveTo>
                    <a:pt x="11898" y="1411"/>
                  </a:moveTo>
                  <a:cubicBezTo>
                    <a:pt x="13815" y="2607"/>
                    <a:pt x="14963" y="4717"/>
                    <a:pt x="14942" y="6972"/>
                  </a:cubicBezTo>
                  <a:cubicBezTo>
                    <a:pt x="14915" y="9226"/>
                    <a:pt x="13719" y="11309"/>
                    <a:pt x="11781" y="12456"/>
                  </a:cubicBezTo>
                  <a:lnTo>
                    <a:pt x="11774" y="12456"/>
                  </a:lnTo>
                  <a:cubicBezTo>
                    <a:pt x="10771" y="13056"/>
                    <a:pt x="9629" y="13371"/>
                    <a:pt x="8470" y="13371"/>
                  </a:cubicBezTo>
                  <a:cubicBezTo>
                    <a:pt x="8366" y="13371"/>
                    <a:pt x="8263" y="13369"/>
                    <a:pt x="8159" y="13364"/>
                  </a:cubicBezTo>
                  <a:cubicBezTo>
                    <a:pt x="8612" y="13116"/>
                    <a:pt x="9080" y="12704"/>
                    <a:pt x="9533" y="12140"/>
                  </a:cubicBezTo>
                  <a:cubicBezTo>
                    <a:pt x="10406" y="11027"/>
                    <a:pt x="11142" y="9453"/>
                    <a:pt x="11588" y="7693"/>
                  </a:cubicBezTo>
                  <a:cubicBezTo>
                    <a:pt x="12193" y="5301"/>
                    <a:pt x="12173" y="2985"/>
                    <a:pt x="11540" y="1556"/>
                  </a:cubicBezTo>
                  <a:cubicBezTo>
                    <a:pt x="11664" y="1521"/>
                    <a:pt x="11788" y="1473"/>
                    <a:pt x="11898" y="1411"/>
                  </a:cubicBezTo>
                  <a:close/>
                  <a:moveTo>
                    <a:pt x="8461" y="0"/>
                  </a:moveTo>
                  <a:cubicBezTo>
                    <a:pt x="6399" y="0"/>
                    <a:pt x="4329" y="911"/>
                    <a:pt x="2942" y="2772"/>
                  </a:cubicBezTo>
                  <a:cubicBezTo>
                    <a:pt x="0" y="6710"/>
                    <a:pt x="2007" y="12374"/>
                    <a:pt x="6770" y="13584"/>
                  </a:cubicBezTo>
                  <a:cubicBezTo>
                    <a:pt x="7327" y="13728"/>
                    <a:pt x="7904" y="13797"/>
                    <a:pt x="8482" y="13797"/>
                  </a:cubicBezTo>
                  <a:cubicBezTo>
                    <a:pt x="10963" y="13797"/>
                    <a:pt x="13245" y="12463"/>
                    <a:pt x="14468" y="10305"/>
                  </a:cubicBezTo>
                  <a:cubicBezTo>
                    <a:pt x="15692" y="8147"/>
                    <a:pt x="15664" y="5501"/>
                    <a:pt x="14399" y="3370"/>
                  </a:cubicBezTo>
                  <a:lnTo>
                    <a:pt x="14399" y="3377"/>
                  </a:lnTo>
                  <a:cubicBezTo>
                    <a:pt x="13074" y="1144"/>
                    <a:pt x="10772" y="0"/>
                    <a:pt x="846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9"/>
            <p:cNvSpPr/>
            <p:nvPr/>
          </p:nvSpPr>
          <p:spPr>
            <a:xfrm>
              <a:off x="2470517" y="3557230"/>
              <a:ext cx="25126" cy="21950"/>
            </a:xfrm>
            <a:custGeom>
              <a:rect b="b" l="l" r="r" t="t"/>
              <a:pathLst>
                <a:path extrusionOk="0" h="857" w="981">
                  <a:moveTo>
                    <a:pt x="312" y="0"/>
                  </a:moveTo>
                  <a:cubicBezTo>
                    <a:pt x="144" y="0"/>
                    <a:pt x="0" y="214"/>
                    <a:pt x="158" y="372"/>
                  </a:cubicBezTo>
                  <a:cubicBezTo>
                    <a:pt x="281" y="502"/>
                    <a:pt x="398" y="633"/>
                    <a:pt x="508" y="770"/>
                  </a:cubicBezTo>
                  <a:cubicBezTo>
                    <a:pt x="558" y="831"/>
                    <a:pt x="619" y="856"/>
                    <a:pt x="677" y="856"/>
                  </a:cubicBezTo>
                  <a:cubicBezTo>
                    <a:pt x="837" y="856"/>
                    <a:pt x="981" y="668"/>
                    <a:pt x="845" y="502"/>
                  </a:cubicBezTo>
                  <a:cubicBezTo>
                    <a:pt x="728" y="351"/>
                    <a:pt x="604" y="207"/>
                    <a:pt x="467" y="69"/>
                  </a:cubicBezTo>
                  <a:cubicBezTo>
                    <a:pt x="418" y="21"/>
                    <a:pt x="364" y="0"/>
                    <a:pt x="31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9"/>
            <p:cNvSpPr/>
            <p:nvPr/>
          </p:nvSpPr>
          <p:spPr>
            <a:xfrm>
              <a:off x="2215596" y="3624207"/>
              <a:ext cx="32169" cy="112849"/>
            </a:xfrm>
            <a:custGeom>
              <a:rect b="b" l="l" r="r" t="t"/>
              <a:pathLst>
                <a:path extrusionOk="0" h="4406" w="1256">
                  <a:moveTo>
                    <a:pt x="559" y="1"/>
                  </a:moveTo>
                  <a:cubicBezTo>
                    <a:pt x="472" y="1"/>
                    <a:pt x="386" y="50"/>
                    <a:pt x="358" y="162"/>
                  </a:cubicBezTo>
                  <a:cubicBezTo>
                    <a:pt x="0" y="1544"/>
                    <a:pt x="152" y="3008"/>
                    <a:pt x="784" y="4286"/>
                  </a:cubicBezTo>
                  <a:cubicBezTo>
                    <a:pt x="827" y="4371"/>
                    <a:pt x="899" y="4406"/>
                    <a:pt x="970" y="4406"/>
                  </a:cubicBezTo>
                  <a:cubicBezTo>
                    <a:pt x="1113" y="4406"/>
                    <a:pt x="1256" y="4263"/>
                    <a:pt x="1169" y="4094"/>
                  </a:cubicBezTo>
                  <a:cubicBezTo>
                    <a:pt x="585" y="2905"/>
                    <a:pt x="447" y="1551"/>
                    <a:pt x="770" y="272"/>
                  </a:cubicBezTo>
                  <a:cubicBezTo>
                    <a:pt x="815" y="105"/>
                    <a:pt x="686" y="1"/>
                    <a:pt x="55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9"/>
            <p:cNvSpPr/>
            <p:nvPr/>
          </p:nvSpPr>
          <p:spPr>
            <a:xfrm>
              <a:off x="2245998" y="3747095"/>
              <a:ext cx="24716" cy="22821"/>
            </a:xfrm>
            <a:custGeom>
              <a:rect b="b" l="l" r="r" t="t"/>
              <a:pathLst>
                <a:path extrusionOk="0" h="891" w="965">
                  <a:moveTo>
                    <a:pt x="303" y="0"/>
                  </a:moveTo>
                  <a:cubicBezTo>
                    <a:pt x="149" y="0"/>
                    <a:pt x="1" y="179"/>
                    <a:pt x="119" y="347"/>
                  </a:cubicBezTo>
                  <a:cubicBezTo>
                    <a:pt x="236" y="512"/>
                    <a:pt x="367" y="663"/>
                    <a:pt x="497" y="815"/>
                  </a:cubicBezTo>
                  <a:cubicBezTo>
                    <a:pt x="545" y="868"/>
                    <a:pt x="602" y="890"/>
                    <a:pt x="656" y="890"/>
                  </a:cubicBezTo>
                  <a:cubicBezTo>
                    <a:pt x="819" y="890"/>
                    <a:pt x="964" y="691"/>
                    <a:pt x="820" y="526"/>
                  </a:cubicBezTo>
                  <a:cubicBezTo>
                    <a:pt x="697" y="388"/>
                    <a:pt x="580" y="244"/>
                    <a:pt x="470" y="93"/>
                  </a:cubicBezTo>
                  <a:cubicBezTo>
                    <a:pt x="423" y="27"/>
                    <a:pt x="363" y="0"/>
                    <a:pt x="30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9"/>
            <p:cNvSpPr/>
            <p:nvPr/>
          </p:nvSpPr>
          <p:spPr>
            <a:xfrm>
              <a:off x="2494951" y="3587606"/>
              <a:ext cx="36293" cy="120404"/>
            </a:xfrm>
            <a:custGeom>
              <a:rect b="b" l="l" r="r" t="t"/>
              <a:pathLst>
                <a:path extrusionOk="0" h="4701" w="1417">
                  <a:moveTo>
                    <a:pt x="249" y="0"/>
                  </a:moveTo>
                  <a:cubicBezTo>
                    <a:pt x="211" y="0"/>
                    <a:pt x="173" y="10"/>
                    <a:pt x="138" y="31"/>
                  </a:cubicBezTo>
                  <a:cubicBezTo>
                    <a:pt x="35" y="86"/>
                    <a:pt x="1" y="217"/>
                    <a:pt x="56" y="320"/>
                  </a:cubicBezTo>
                  <a:cubicBezTo>
                    <a:pt x="771" y="1571"/>
                    <a:pt x="970" y="3041"/>
                    <a:pt x="613" y="4430"/>
                  </a:cubicBezTo>
                  <a:cubicBezTo>
                    <a:pt x="572" y="4597"/>
                    <a:pt x="703" y="4701"/>
                    <a:pt x="830" y="4701"/>
                  </a:cubicBezTo>
                  <a:cubicBezTo>
                    <a:pt x="918" y="4701"/>
                    <a:pt x="1004" y="4652"/>
                    <a:pt x="1032" y="4540"/>
                  </a:cubicBezTo>
                  <a:cubicBezTo>
                    <a:pt x="1417" y="3041"/>
                    <a:pt x="1197" y="1454"/>
                    <a:pt x="434" y="107"/>
                  </a:cubicBezTo>
                  <a:cubicBezTo>
                    <a:pt x="393" y="38"/>
                    <a:pt x="322" y="0"/>
                    <a:pt x="24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 name="Google Shape;1310;p39"/>
          <p:cNvGrpSpPr/>
          <p:nvPr/>
        </p:nvGrpSpPr>
        <p:grpSpPr>
          <a:xfrm>
            <a:off x="1598053" y="3476781"/>
            <a:ext cx="294364" cy="377579"/>
            <a:chOff x="1598053" y="3476781"/>
            <a:chExt cx="294364" cy="377579"/>
          </a:xfrm>
        </p:grpSpPr>
        <p:sp>
          <p:nvSpPr>
            <p:cNvPr id="1311" name="Google Shape;1311;p39"/>
            <p:cNvSpPr/>
            <p:nvPr/>
          </p:nvSpPr>
          <p:spPr>
            <a:xfrm>
              <a:off x="1598053" y="3476781"/>
              <a:ext cx="294364" cy="377579"/>
            </a:xfrm>
            <a:custGeom>
              <a:rect b="b" l="l" r="r" t="t"/>
              <a:pathLst>
                <a:path extrusionOk="0" h="14742" w="11493">
                  <a:moveTo>
                    <a:pt x="3646" y="433"/>
                  </a:moveTo>
                  <a:cubicBezTo>
                    <a:pt x="3654" y="433"/>
                    <a:pt x="3662" y="433"/>
                    <a:pt x="3671" y="434"/>
                  </a:cubicBezTo>
                  <a:cubicBezTo>
                    <a:pt x="5087" y="434"/>
                    <a:pt x="6241" y="1306"/>
                    <a:pt x="6695" y="2708"/>
                  </a:cubicBezTo>
                  <a:cubicBezTo>
                    <a:pt x="6537" y="2763"/>
                    <a:pt x="6386" y="2818"/>
                    <a:pt x="6241" y="2894"/>
                  </a:cubicBezTo>
                  <a:cubicBezTo>
                    <a:pt x="6090" y="2385"/>
                    <a:pt x="5808" y="1932"/>
                    <a:pt x="5423" y="1574"/>
                  </a:cubicBezTo>
                  <a:cubicBezTo>
                    <a:pt x="5377" y="1533"/>
                    <a:pt x="5328" y="1515"/>
                    <a:pt x="5281" y="1515"/>
                  </a:cubicBezTo>
                  <a:cubicBezTo>
                    <a:pt x="5109" y="1515"/>
                    <a:pt x="4968" y="1747"/>
                    <a:pt x="5135" y="1897"/>
                  </a:cubicBezTo>
                  <a:cubicBezTo>
                    <a:pt x="5485" y="2227"/>
                    <a:pt x="5733" y="2647"/>
                    <a:pt x="5856" y="3114"/>
                  </a:cubicBezTo>
                  <a:cubicBezTo>
                    <a:pt x="5616" y="3265"/>
                    <a:pt x="5403" y="3451"/>
                    <a:pt x="5210" y="3657"/>
                  </a:cubicBezTo>
                  <a:cubicBezTo>
                    <a:pt x="4509" y="4413"/>
                    <a:pt x="4145" y="5458"/>
                    <a:pt x="4145" y="6667"/>
                  </a:cubicBezTo>
                  <a:cubicBezTo>
                    <a:pt x="4145" y="7327"/>
                    <a:pt x="4248" y="7980"/>
                    <a:pt x="4454" y="8606"/>
                  </a:cubicBezTo>
                  <a:cubicBezTo>
                    <a:pt x="4207" y="8702"/>
                    <a:pt x="3939" y="8757"/>
                    <a:pt x="3671" y="8757"/>
                  </a:cubicBezTo>
                  <a:lnTo>
                    <a:pt x="3664" y="8757"/>
                  </a:lnTo>
                  <a:cubicBezTo>
                    <a:pt x="2839" y="8757"/>
                    <a:pt x="2035" y="8255"/>
                    <a:pt x="1403" y="7341"/>
                  </a:cubicBezTo>
                  <a:cubicBezTo>
                    <a:pt x="763" y="6392"/>
                    <a:pt x="427" y="5279"/>
                    <a:pt x="427" y="4138"/>
                  </a:cubicBezTo>
                  <a:cubicBezTo>
                    <a:pt x="427" y="3032"/>
                    <a:pt x="756" y="2097"/>
                    <a:pt x="1382" y="1416"/>
                  </a:cubicBezTo>
                  <a:cubicBezTo>
                    <a:pt x="1967" y="790"/>
                    <a:pt x="2782" y="433"/>
                    <a:pt x="3646" y="433"/>
                  </a:cubicBezTo>
                  <a:close/>
                  <a:moveTo>
                    <a:pt x="3667" y="9190"/>
                  </a:moveTo>
                  <a:cubicBezTo>
                    <a:pt x="3702" y="9190"/>
                    <a:pt x="3736" y="9210"/>
                    <a:pt x="3746" y="9252"/>
                  </a:cubicBezTo>
                  <a:lnTo>
                    <a:pt x="3849" y="9678"/>
                  </a:lnTo>
                  <a:lnTo>
                    <a:pt x="3485" y="9678"/>
                  </a:lnTo>
                  <a:lnTo>
                    <a:pt x="3588" y="9252"/>
                  </a:lnTo>
                  <a:cubicBezTo>
                    <a:pt x="3598" y="9210"/>
                    <a:pt x="3633" y="9190"/>
                    <a:pt x="3667" y="9190"/>
                  </a:cubicBezTo>
                  <a:close/>
                  <a:moveTo>
                    <a:pt x="7863" y="2969"/>
                  </a:moveTo>
                  <a:cubicBezTo>
                    <a:pt x="8712" y="2969"/>
                    <a:pt x="9524" y="3325"/>
                    <a:pt x="10097" y="3953"/>
                  </a:cubicBezTo>
                  <a:cubicBezTo>
                    <a:pt x="10729" y="4626"/>
                    <a:pt x="11059" y="5575"/>
                    <a:pt x="11059" y="6674"/>
                  </a:cubicBezTo>
                  <a:cubicBezTo>
                    <a:pt x="11052" y="7808"/>
                    <a:pt x="10716" y="8929"/>
                    <a:pt x="10083" y="9877"/>
                  </a:cubicBezTo>
                  <a:cubicBezTo>
                    <a:pt x="9451" y="10791"/>
                    <a:pt x="8647" y="11293"/>
                    <a:pt x="7815" y="11293"/>
                  </a:cubicBezTo>
                  <a:cubicBezTo>
                    <a:pt x="6984" y="11293"/>
                    <a:pt x="6179" y="10791"/>
                    <a:pt x="5547" y="9877"/>
                  </a:cubicBezTo>
                  <a:cubicBezTo>
                    <a:pt x="4915" y="8929"/>
                    <a:pt x="4578" y="7808"/>
                    <a:pt x="4571" y="6667"/>
                  </a:cubicBezTo>
                  <a:cubicBezTo>
                    <a:pt x="4571" y="5568"/>
                    <a:pt x="4901" y="4626"/>
                    <a:pt x="5526" y="3953"/>
                  </a:cubicBezTo>
                  <a:cubicBezTo>
                    <a:pt x="5726" y="3739"/>
                    <a:pt x="5946" y="3561"/>
                    <a:pt x="6186" y="3410"/>
                  </a:cubicBezTo>
                  <a:cubicBezTo>
                    <a:pt x="6207" y="3403"/>
                    <a:pt x="6221" y="3396"/>
                    <a:pt x="6234" y="3389"/>
                  </a:cubicBezTo>
                  <a:cubicBezTo>
                    <a:pt x="6705" y="3114"/>
                    <a:pt x="7234" y="2969"/>
                    <a:pt x="7777" y="2969"/>
                  </a:cubicBezTo>
                  <a:cubicBezTo>
                    <a:pt x="7790" y="2969"/>
                    <a:pt x="7802" y="2970"/>
                    <a:pt x="7815" y="2970"/>
                  </a:cubicBezTo>
                  <a:cubicBezTo>
                    <a:pt x="7831" y="2969"/>
                    <a:pt x="7847" y="2969"/>
                    <a:pt x="7863" y="2969"/>
                  </a:cubicBezTo>
                  <a:close/>
                  <a:moveTo>
                    <a:pt x="7815" y="11726"/>
                  </a:moveTo>
                  <a:cubicBezTo>
                    <a:pt x="7848" y="11726"/>
                    <a:pt x="7880" y="11747"/>
                    <a:pt x="7891" y="11788"/>
                  </a:cubicBezTo>
                  <a:lnTo>
                    <a:pt x="8001" y="12214"/>
                  </a:lnTo>
                  <a:lnTo>
                    <a:pt x="7630" y="12214"/>
                  </a:lnTo>
                  <a:lnTo>
                    <a:pt x="7740" y="11788"/>
                  </a:lnTo>
                  <a:cubicBezTo>
                    <a:pt x="7750" y="11747"/>
                    <a:pt x="7783" y="11726"/>
                    <a:pt x="7815" y="11726"/>
                  </a:cubicBezTo>
                  <a:close/>
                  <a:moveTo>
                    <a:pt x="3678" y="0"/>
                  </a:moveTo>
                  <a:cubicBezTo>
                    <a:pt x="2721" y="0"/>
                    <a:pt x="1771" y="381"/>
                    <a:pt x="1066" y="1121"/>
                  </a:cubicBezTo>
                  <a:cubicBezTo>
                    <a:pt x="365" y="1877"/>
                    <a:pt x="0" y="2922"/>
                    <a:pt x="0" y="4131"/>
                  </a:cubicBezTo>
                  <a:cubicBezTo>
                    <a:pt x="0" y="5361"/>
                    <a:pt x="365" y="6564"/>
                    <a:pt x="1052" y="7581"/>
                  </a:cubicBezTo>
                  <a:cubicBezTo>
                    <a:pt x="1643" y="8441"/>
                    <a:pt x="2385" y="8984"/>
                    <a:pt x="3176" y="9142"/>
                  </a:cubicBezTo>
                  <a:lnTo>
                    <a:pt x="3004" y="9843"/>
                  </a:lnTo>
                  <a:cubicBezTo>
                    <a:pt x="2970" y="9980"/>
                    <a:pt x="3073" y="10111"/>
                    <a:pt x="3210" y="10111"/>
                  </a:cubicBezTo>
                  <a:lnTo>
                    <a:pt x="3458" y="10111"/>
                  </a:lnTo>
                  <a:lnTo>
                    <a:pt x="3458" y="14510"/>
                  </a:lnTo>
                  <a:cubicBezTo>
                    <a:pt x="3471" y="14640"/>
                    <a:pt x="3573" y="14705"/>
                    <a:pt x="3674" y="14705"/>
                  </a:cubicBezTo>
                  <a:cubicBezTo>
                    <a:pt x="3775" y="14705"/>
                    <a:pt x="3877" y="14640"/>
                    <a:pt x="3891" y="14510"/>
                  </a:cubicBezTo>
                  <a:lnTo>
                    <a:pt x="3891" y="10111"/>
                  </a:lnTo>
                  <a:lnTo>
                    <a:pt x="4131" y="10111"/>
                  </a:lnTo>
                  <a:cubicBezTo>
                    <a:pt x="4275" y="10111"/>
                    <a:pt x="4379" y="9980"/>
                    <a:pt x="4344" y="9843"/>
                  </a:cubicBezTo>
                  <a:lnTo>
                    <a:pt x="4172" y="9149"/>
                  </a:lnTo>
                  <a:lnTo>
                    <a:pt x="4172" y="9142"/>
                  </a:lnTo>
                  <a:cubicBezTo>
                    <a:pt x="4324" y="9107"/>
                    <a:pt x="4468" y="9066"/>
                    <a:pt x="4612" y="9011"/>
                  </a:cubicBezTo>
                  <a:cubicBezTo>
                    <a:pt x="4763" y="9403"/>
                    <a:pt x="4963" y="9774"/>
                    <a:pt x="5203" y="10118"/>
                  </a:cubicBezTo>
                  <a:cubicBezTo>
                    <a:pt x="5794" y="10977"/>
                    <a:pt x="6537" y="11520"/>
                    <a:pt x="7327" y="11678"/>
                  </a:cubicBezTo>
                  <a:lnTo>
                    <a:pt x="7155" y="12379"/>
                  </a:lnTo>
                  <a:cubicBezTo>
                    <a:pt x="7121" y="12516"/>
                    <a:pt x="7224" y="12647"/>
                    <a:pt x="7368" y="12647"/>
                  </a:cubicBezTo>
                  <a:lnTo>
                    <a:pt x="7602" y="12647"/>
                  </a:lnTo>
                  <a:lnTo>
                    <a:pt x="7602" y="14510"/>
                  </a:lnTo>
                  <a:cubicBezTo>
                    <a:pt x="7588" y="14664"/>
                    <a:pt x="7703" y="14741"/>
                    <a:pt x="7819" y="14741"/>
                  </a:cubicBezTo>
                  <a:cubicBezTo>
                    <a:pt x="7934" y="14741"/>
                    <a:pt x="8049" y="14664"/>
                    <a:pt x="8035" y="14510"/>
                  </a:cubicBezTo>
                  <a:lnTo>
                    <a:pt x="8035" y="12647"/>
                  </a:lnTo>
                  <a:lnTo>
                    <a:pt x="8276" y="12647"/>
                  </a:lnTo>
                  <a:cubicBezTo>
                    <a:pt x="8420" y="12647"/>
                    <a:pt x="8523" y="12516"/>
                    <a:pt x="8489" y="12379"/>
                  </a:cubicBezTo>
                  <a:lnTo>
                    <a:pt x="8317" y="11678"/>
                  </a:lnTo>
                  <a:cubicBezTo>
                    <a:pt x="9107" y="11520"/>
                    <a:pt x="9850" y="10977"/>
                    <a:pt x="10441" y="10118"/>
                  </a:cubicBezTo>
                  <a:cubicBezTo>
                    <a:pt x="11128" y="9100"/>
                    <a:pt x="11492" y="7898"/>
                    <a:pt x="11492" y="6674"/>
                  </a:cubicBezTo>
                  <a:cubicBezTo>
                    <a:pt x="11485" y="5458"/>
                    <a:pt x="11121" y="4420"/>
                    <a:pt x="10420" y="3657"/>
                  </a:cubicBezTo>
                  <a:cubicBezTo>
                    <a:pt x="9752" y="2941"/>
                    <a:pt x="8821" y="2537"/>
                    <a:pt x="7840" y="2537"/>
                  </a:cubicBezTo>
                  <a:cubicBezTo>
                    <a:pt x="7832" y="2537"/>
                    <a:pt x="7823" y="2537"/>
                    <a:pt x="7815" y="2537"/>
                  </a:cubicBezTo>
                  <a:cubicBezTo>
                    <a:pt x="7581" y="2537"/>
                    <a:pt x="7348" y="2557"/>
                    <a:pt x="7114" y="2605"/>
                  </a:cubicBezTo>
                  <a:cubicBezTo>
                    <a:pt x="6887" y="1856"/>
                    <a:pt x="6441" y="1196"/>
                    <a:pt x="5822" y="715"/>
                  </a:cubicBezTo>
                  <a:cubicBezTo>
                    <a:pt x="5181" y="235"/>
                    <a:pt x="4428" y="0"/>
                    <a:pt x="367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9"/>
            <p:cNvSpPr/>
            <p:nvPr/>
          </p:nvSpPr>
          <p:spPr>
            <a:xfrm>
              <a:off x="1802108" y="3566297"/>
              <a:ext cx="27918" cy="14625"/>
            </a:xfrm>
            <a:custGeom>
              <a:rect b="b" l="l" r="r" t="t"/>
              <a:pathLst>
                <a:path extrusionOk="0" h="571" w="1090">
                  <a:moveTo>
                    <a:pt x="306" y="0"/>
                  </a:moveTo>
                  <a:cubicBezTo>
                    <a:pt x="54" y="0"/>
                    <a:pt x="1" y="391"/>
                    <a:pt x="274" y="437"/>
                  </a:cubicBezTo>
                  <a:cubicBezTo>
                    <a:pt x="419" y="458"/>
                    <a:pt x="556" y="499"/>
                    <a:pt x="694" y="554"/>
                  </a:cubicBezTo>
                  <a:cubicBezTo>
                    <a:pt x="724" y="565"/>
                    <a:pt x="753" y="571"/>
                    <a:pt x="780" y="571"/>
                  </a:cubicBezTo>
                  <a:cubicBezTo>
                    <a:pt x="992" y="571"/>
                    <a:pt x="1089" y="246"/>
                    <a:pt x="852" y="148"/>
                  </a:cubicBezTo>
                  <a:cubicBezTo>
                    <a:pt x="687" y="86"/>
                    <a:pt x="522" y="38"/>
                    <a:pt x="350" y="4"/>
                  </a:cubicBezTo>
                  <a:cubicBezTo>
                    <a:pt x="335" y="1"/>
                    <a:pt x="320" y="0"/>
                    <a:pt x="30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9"/>
            <p:cNvSpPr/>
            <p:nvPr/>
          </p:nvSpPr>
          <p:spPr>
            <a:xfrm>
              <a:off x="1733492" y="3683295"/>
              <a:ext cx="55144" cy="65542"/>
            </a:xfrm>
            <a:custGeom>
              <a:rect b="b" l="l" r="r" t="t"/>
              <a:pathLst>
                <a:path extrusionOk="0" h="2559" w="2153">
                  <a:moveTo>
                    <a:pt x="268" y="1"/>
                  </a:moveTo>
                  <a:cubicBezTo>
                    <a:pt x="135" y="1"/>
                    <a:pt x="0" y="118"/>
                    <a:pt x="60" y="288"/>
                  </a:cubicBezTo>
                  <a:cubicBezTo>
                    <a:pt x="403" y="1319"/>
                    <a:pt x="1036" y="2165"/>
                    <a:pt x="1737" y="2529"/>
                  </a:cubicBezTo>
                  <a:cubicBezTo>
                    <a:pt x="1774" y="2549"/>
                    <a:pt x="1811" y="2558"/>
                    <a:pt x="1845" y="2558"/>
                  </a:cubicBezTo>
                  <a:cubicBezTo>
                    <a:pt x="2040" y="2558"/>
                    <a:pt x="2153" y="2262"/>
                    <a:pt x="1936" y="2151"/>
                  </a:cubicBezTo>
                  <a:cubicBezTo>
                    <a:pt x="1338" y="1835"/>
                    <a:pt x="775" y="1065"/>
                    <a:pt x="465" y="151"/>
                  </a:cubicBezTo>
                  <a:cubicBezTo>
                    <a:pt x="431" y="46"/>
                    <a:pt x="350" y="1"/>
                    <a:pt x="26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9"/>
            <p:cNvSpPr/>
            <p:nvPr/>
          </p:nvSpPr>
          <p:spPr>
            <a:xfrm>
              <a:off x="1831588" y="3580537"/>
              <a:ext cx="37061" cy="72227"/>
            </a:xfrm>
            <a:custGeom>
              <a:rect b="b" l="l" r="r" t="t"/>
              <a:pathLst>
                <a:path extrusionOk="0" h="2820" w="1447">
                  <a:moveTo>
                    <a:pt x="314" y="1"/>
                  </a:moveTo>
                  <a:cubicBezTo>
                    <a:pt x="142" y="1"/>
                    <a:pt x="1" y="232"/>
                    <a:pt x="168" y="383"/>
                  </a:cubicBezTo>
                  <a:cubicBezTo>
                    <a:pt x="711" y="877"/>
                    <a:pt x="1013" y="1668"/>
                    <a:pt x="1013" y="2623"/>
                  </a:cubicBezTo>
                  <a:cubicBezTo>
                    <a:pt x="1027" y="2754"/>
                    <a:pt x="1129" y="2819"/>
                    <a:pt x="1230" y="2819"/>
                  </a:cubicBezTo>
                  <a:cubicBezTo>
                    <a:pt x="1331" y="2819"/>
                    <a:pt x="1433" y="2754"/>
                    <a:pt x="1446" y="2623"/>
                  </a:cubicBezTo>
                  <a:cubicBezTo>
                    <a:pt x="1446" y="1544"/>
                    <a:pt x="1096" y="637"/>
                    <a:pt x="457" y="60"/>
                  </a:cubicBezTo>
                  <a:cubicBezTo>
                    <a:pt x="411" y="18"/>
                    <a:pt x="361" y="1"/>
                    <a:pt x="31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9"/>
            <p:cNvSpPr/>
            <p:nvPr/>
          </p:nvSpPr>
          <p:spPr>
            <a:xfrm>
              <a:off x="1627251" y="3618470"/>
              <a:ext cx="55272" cy="65517"/>
            </a:xfrm>
            <a:custGeom>
              <a:rect b="b" l="l" r="r" t="t"/>
              <a:pathLst>
                <a:path extrusionOk="0" h="2558" w="2158">
                  <a:moveTo>
                    <a:pt x="270" y="1"/>
                  </a:moveTo>
                  <a:cubicBezTo>
                    <a:pt x="136" y="1"/>
                    <a:pt x="1" y="117"/>
                    <a:pt x="56" y="283"/>
                  </a:cubicBezTo>
                  <a:cubicBezTo>
                    <a:pt x="407" y="1321"/>
                    <a:pt x="1032" y="2159"/>
                    <a:pt x="1740" y="2531"/>
                  </a:cubicBezTo>
                  <a:cubicBezTo>
                    <a:pt x="1777" y="2549"/>
                    <a:pt x="1812" y="2558"/>
                    <a:pt x="1845" y="2558"/>
                  </a:cubicBezTo>
                  <a:cubicBezTo>
                    <a:pt x="2042" y="2558"/>
                    <a:pt x="2157" y="2263"/>
                    <a:pt x="1940" y="2146"/>
                  </a:cubicBezTo>
                  <a:cubicBezTo>
                    <a:pt x="1335" y="1836"/>
                    <a:pt x="778" y="1067"/>
                    <a:pt x="469" y="146"/>
                  </a:cubicBezTo>
                  <a:cubicBezTo>
                    <a:pt x="432" y="44"/>
                    <a:pt x="351" y="1"/>
                    <a:pt x="27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9"/>
            <p:cNvSpPr/>
            <p:nvPr/>
          </p:nvSpPr>
          <p:spPr>
            <a:xfrm>
              <a:off x="1695995" y="3501472"/>
              <a:ext cx="27252" cy="14420"/>
            </a:xfrm>
            <a:custGeom>
              <a:rect b="b" l="l" r="r" t="t"/>
              <a:pathLst>
                <a:path extrusionOk="0" h="563" w="1064">
                  <a:moveTo>
                    <a:pt x="292" y="1"/>
                  </a:moveTo>
                  <a:cubicBezTo>
                    <a:pt x="46" y="1"/>
                    <a:pt x="1" y="386"/>
                    <a:pt x="266" y="432"/>
                  </a:cubicBezTo>
                  <a:cubicBezTo>
                    <a:pt x="410" y="459"/>
                    <a:pt x="548" y="494"/>
                    <a:pt x="685" y="549"/>
                  </a:cubicBezTo>
                  <a:cubicBezTo>
                    <a:pt x="713" y="555"/>
                    <a:pt x="740" y="562"/>
                    <a:pt x="768" y="562"/>
                  </a:cubicBezTo>
                  <a:cubicBezTo>
                    <a:pt x="1001" y="555"/>
                    <a:pt x="1063" y="232"/>
                    <a:pt x="843" y="143"/>
                  </a:cubicBezTo>
                  <a:cubicBezTo>
                    <a:pt x="685" y="81"/>
                    <a:pt x="513" y="33"/>
                    <a:pt x="342" y="6"/>
                  </a:cubicBezTo>
                  <a:cubicBezTo>
                    <a:pt x="324" y="2"/>
                    <a:pt x="308" y="1"/>
                    <a:pt x="29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 name="Google Shape;1317;p39"/>
          <p:cNvGrpSpPr/>
          <p:nvPr/>
        </p:nvGrpSpPr>
        <p:grpSpPr>
          <a:xfrm>
            <a:off x="7835772" y="2889538"/>
            <a:ext cx="376914" cy="323921"/>
            <a:chOff x="7835772" y="2889538"/>
            <a:chExt cx="376914" cy="323921"/>
          </a:xfrm>
        </p:grpSpPr>
        <p:sp>
          <p:nvSpPr>
            <p:cNvPr id="1318" name="Google Shape;1318;p39"/>
            <p:cNvSpPr/>
            <p:nvPr/>
          </p:nvSpPr>
          <p:spPr>
            <a:xfrm>
              <a:off x="7835772" y="2924909"/>
              <a:ext cx="376914" cy="288550"/>
            </a:xfrm>
            <a:custGeom>
              <a:rect b="b" l="l" r="r" t="t"/>
              <a:pathLst>
                <a:path extrusionOk="0" h="11266" w="14716">
                  <a:moveTo>
                    <a:pt x="4125" y="461"/>
                  </a:moveTo>
                  <a:cubicBezTo>
                    <a:pt x="4130" y="461"/>
                    <a:pt x="4134" y="461"/>
                    <a:pt x="4138" y="461"/>
                  </a:cubicBezTo>
                  <a:cubicBezTo>
                    <a:pt x="4647" y="461"/>
                    <a:pt x="5059" y="866"/>
                    <a:pt x="5073" y="1368"/>
                  </a:cubicBezTo>
                  <a:cubicBezTo>
                    <a:pt x="5073" y="1396"/>
                    <a:pt x="5066" y="1416"/>
                    <a:pt x="5066" y="1444"/>
                  </a:cubicBezTo>
                  <a:cubicBezTo>
                    <a:pt x="5066" y="1458"/>
                    <a:pt x="5066" y="1464"/>
                    <a:pt x="5059" y="1478"/>
                  </a:cubicBezTo>
                  <a:cubicBezTo>
                    <a:pt x="5043" y="1615"/>
                    <a:pt x="5153" y="1724"/>
                    <a:pt x="5276" y="1724"/>
                  </a:cubicBezTo>
                  <a:cubicBezTo>
                    <a:pt x="5313" y="1724"/>
                    <a:pt x="5352" y="1714"/>
                    <a:pt x="5389" y="1691"/>
                  </a:cubicBezTo>
                  <a:cubicBezTo>
                    <a:pt x="5499" y="1623"/>
                    <a:pt x="5623" y="1588"/>
                    <a:pt x="5747" y="1588"/>
                  </a:cubicBezTo>
                  <a:cubicBezTo>
                    <a:pt x="5872" y="1588"/>
                    <a:pt x="5997" y="1623"/>
                    <a:pt x="6111" y="1691"/>
                  </a:cubicBezTo>
                  <a:cubicBezTo>
                    <a:pt x="6147" y="1713"/>
                    <a:pt x="6185" y="1723"/>
                    <a:pt x="6222" y="1723"/>
                  </a:cubicBezTo>
                  <a:cubicBezTo>
                    <a:pt x="6327" y="1723"/>
                    <a:pt x="6424" y="1643"/>
                    <a:pt x="6434" y="1526"/>
                  </a:cubicBezTo>
                  <a:cubicBezTo>
                    <a:pt x="6474" y="995"/>
                    <a:pt x="6912" y="667"/>
                    <a:pt x="7364" y="667"/>
                  </a:cubicBezTo>
                  <a:cubicBezTo>
                    <a:pt x="7615" y="667"/>
                    <a:pt x="7869" y="767"/>
                    <a:pt x="8063" y="990"/>
                  </a:cubicBezTo>
                  <a:cubicBezTo>
                    <a:pt x="8103" y="1038"/>
                    <a:pt x="8162" y="1063"/>
                    <a:pt x="8221" y="1063"/>
                  </a:cubicBezTo>
                  <a:cubicBezTo>
                    <a:pt x="8264" y="1063"/>
                    <a:pt x="8307" y="1050"/>
                    <a:pt x="8345" y="1025"/>
                  </a:cubicBezTo>
                  <a:cubicBezTo>
                    <a:pt x="8470" y="938"/>
                    <a:pt x="8608" y="899"/>
                    <a:pt x="8742" y="899"/>
                  </a:cubicBezTo>
                  <a:cubicBezTo>
                    <a:pt x="9109" y="899"/>
                    <a:pt x="9451" y="1190"/>
                    <a:pt x="9451" y="1602"/>
                  </a:cubicBezTo>
                  <a:cubicBezTo>
                    <a:pt x="9451" y="1677"/>
                    <a:pt x="9437" y="1746"/>
                    <a:pt x="9417" y="1815"/>
                  </a:cubicBezTo>
                  <a:cubicBezTo>
                    <a:pt x="9366" y="1963"/>
                    <a:pt x="9486" y="2092"/>
                    <a:pt x="9621" y="2092"/>
                  </a:cubicBezTo>
                  <a:cubicBezTo>
                    <a:pt x="9668" y="2092"/>
                    <a:pt x="9716" y="2077"/>
                    <a:pt x="9760" y="2042"/>
                  </a:cubicBezTo>
                  <a:cubicBezTo>
                    <a:pt x="9925" y="1897"/>
                    <a:pt x="10138" y="1822"/>
                    <a:pt x="10358" y="1822"/>
                  </a:cubicBezTo>
                  <a:cubicBezTo>
                    <a:pt x="10537" y="1822"/>
                    <a:pt x="10709" y="1870"/>
                    <a:pt x="10860" y="1966"/>
                  </a:cubicBezTo>
                  <a:cubicBezTo>
                    <a:pt x="10895" y="1989"/>
                    <a:pt x="10934" y="1999"/>
                    <a:pt x="10973" y="1999"/>
                  </a:cubicBezTo>
                  <a:cubicBezTo>
                    <a:pt x="11043" y="1999"/>
                    <a:pt x="11112" y="1966"/>
                    <a:pt x="11156" y="1904"/>
                  </a:cubicBezTo>
                  <a:cubicBezTo>
                    <a:pt x="11301" y="1689"/>
                    <a:pt x="11518" y="1592"/>
                    <a:pt x="11733" y="1592"/>
                  </a:cubicBezTo>
                  <a:cubicBezTo>
                    <a:pt x="12086" y="1592"/>
                    <a:pt x="12432" y="1855"/>
                    <a:pt x="12441" y="2282"/>
                  </a:cubicBezTo>
                  <a:lnTo>
                    <a:pt x="12441" y="2310"/>
                  </a:lnTo>
                  <a:cubicBezTo>
                    <a:pt x="12441" y="2420"/>
                    <a:pt x="12510" y="2509"/>
                    <a:pt x="12613" y="2530"/>
                  </a:cubicBezTo>
                  <a:cubicBezTo>
                    <a:pt x="13245" y="2660"/>
                    <a:pt x="13561" y="3368"/>
                    <a:pt x="13238" y="3925"/>
                  </a:cubicBezTo>
                  <a:lnTo>
                    <a:pt x="9011" y="3925"/>
                  </a:lnTo>
                  <a:cubicBezTo>
                    <a:pt x="9093" y="3761"/>
                    <a:pt x="9259" y="3662"/>
                    <a:pt x="9432" y="3662"/>
                  </a:cubicBezTo>
                  <a:cubicBezTo>
                    <a:pt x="9491" y="3662"/>
                    <a:pt x="9551" y="3674"/>
                    <a:pt x="9609" y="3698"/>
                  </a:cubicBezTo>
                  <a:cubicBezTo>
                    <a:pt x="9636" y="3709"/>
                    <a:pt x="9664" y="3714"/>
                    <a:pt x="9691" y="3714"/>
                  </a:cubicBezTo>
                  <a:cubicBezTo>
                    <a:pt x="9788" y="3714"/>
                    <a:pt x="9876" y="3651"/>
                    <a:pt x="9898" y="3554"/>
                  </a:cubicBezTo>
                  <a:cubicBezTo>
                    <a:pt x="9953" y="3348"/>
                    <a:pt x="10145" y="3203"/>
                    <a:pt x="10358" y="3203"/>
                  </a:cubicBezTo>
                  <a:cubicBezTo>
                    <a:pt x="10367" y="3204"/>
                    <a:pt x="10375" y="3204"/>
                    <a:pt x="10383" y="3204"/>
                  </a:cubicBezTo>
                  <a:cubicBezTo>
                    <a:pt x="10659" y="3204"/>
                    <a:pt x="10659" y="2769"/>
                    <a:pt x="10383" y="2769"/>
                  </a:cubicBezTo>
                  <a:cubicBezTo>
                    <a:pt x="10375" y="2769"/>
                    <a:pt x="10367" y="2770"/>
                    <a:pt x="10358" y="2770"/>
                  </a:cubicBezTo>
                  <a:cubicBezTo>
                    <a:pt x="10173" y="2770"/>
                    <a:pt x="9994" y="2832"/>
                    <a:pt x="9843" y="2935"/>
                  </a:cubicBezTo>
                  <a:cubicBezTo>
                    <a:pt x="9733" y="2605"/>
                    <a:pt x="9444" y="2365"/>
                    <a:pt x="9107" y="2317"/>
                  </a:cubicBezTo>
                  <a:cubicBezTo>
                    <a:pt x="8925" y="1893"/>
                    <a:pt x="8510" y="1620"/>
                    <a:pt x="8058" y="1620"/>
                  </a:cubicBezTo>
                  <a:cubicBezTo>
                    <a:pt x="7982" y="1620"/>
                    <a:pt x="7906" y="1627"/>
                    <a:pt x="7829" y="1643"/>
                  </a:cubicBezTo>
                  <a:cubicBezTo>
                    <a:pt x="7300" y="1746"/>
                    <a:pt x="6915" y="2214"/>
                    <a:pt x="6922" y="2757"/>
                  </a:cubicBezTo>
                  <a:cubicBezTo>
                    <a:pt x="6908" y="2915"/>
                    <a:pt x="7021" y="2994"/>
                    <a:pt x="7135" y="2994"/>
                  </a:cubicBezTo>
                  <a:cubicBezTo>
                    <a:pt x="7248" y="2994"/>
                    <a:pt x="7362" y="2915"/>
                    <a:pt x="7348" y="2757"/>
                  </a:cubicBezTo>
                  <a:cubicBezTo>
                    <a:pt x="7348" y="2301"/>
                    <a:pt x="7705" y="2052"/>
                    <a:pt x="8061" y="2052"/>
                  </a:cubicBezTo>
                  <a:cubicBezTo>
                    <a:pt x="8354" y="2052"/>
                    <a:pt x="8646" y="2221"/>
                    <a:pt x="8736" y="2585"/>
                  </a:cubicBezTo>
                  <a:cubicBezTo>
                    <a:pt x="8764" y="2688"/>
                    <a:pt x="8853" y="2750"/>
                    <a:pt x="8956" y="2750"/>
                  </a:cubicBezTo>
                  <a:lnTo>
                    <a:pt x="8984" y="2750"/>
                  </a:lnTo>
                  <a:cubicBezTo>
                    <a:pt x="9245" y="2750"/>
                    <a:pt x="9451" y="2963"/>
                    <a:pt x="9451" y="3224"/>
                  </a:cubicBezTo>
                  <a:lnTo>
                    <a:pt x="9451" y="3238"/>
                  </a:lnTo>
                  <a:lnTo>
                    <a:pt x="9431" y="3238"/>
                  </a:lnTo>
                  <a:cubicBezTo>
                    <a:pt x="9011" y="3238"/>
                    <a:pt x="8654" y="3519"/>
                    <a:pt x="8551" y="3925"/>
                  </a:cubicBezTo>
                  <a:lnTo>
                    <a:pt x="1306" y="3925"/>
                  </a:lnTo>
                  <a:cubicBezTo>
                    <a:pt x="1183" y="3794"/>
                    <a:pt x="1121" y="3623"/>
                    <a:pt x="1121" y="3444"/>
                  </a:cubicBezTo>
                  <a:cubicBezTo>
                    <a:pt x="1121" y="3059"/>
                    <a:pt x="1437" y="2750"/>
                    <a:pt x="1822" y="2743"/>
                  </a:cubicBezTo>
                  <a:lnTo>
                    <a:pt x="1856" y="2743"/>
                  </a:lnTo>
                  <a:cubicBezTo>
                    <a:pt x="1860" y="2743"/>
                    <a:pt x="1863" y="2743"/>
                    <a:pt x="1867" y="2743"/>
                  </a:cubicBezTo>
                  <a:cubicBezTo>
                    <a:pt x="2006" y="2743"/>
                    <a:pt x="2110" y="2609"/>
                    <a:pt x="2069" y="2468"/>
                  </a:cubicBezTo>
                  <a:cubicBezTo>
                    <a:pt x="2056" y="2413"/>
                    <a:pt x="2049" y="2351"/>
                    <a:pt x="2042" y="2289"/>
                  </a:cubicBezTo>
                  <a:cubicBezTo>
                    <a:pt x="2042" y="1904"/>
                    <a:pt x="2358" y="1588"/>
                    <a:pt x="2750" y="1588"/>
                  </a:cubicBezTo>
                  <a:cubicBezTo>
                    <a:pt x="2812" y="1588"/>
                    <a:pt x="2874" y="1595"/>
                    <a:pt x="2929" y="1616"/>
                  </a:cubicBezTo>
                  <a:cubicBezTo>
                    <a:pt x="2946" y="1620"/>
                    <a:pt x="2963" y="1622"/>
                    <a:pt x="2980" y="1622"/>
                  </a:cubicBezTo>
                  <a:cubicBezTo>
                    <a:pt x="3098" y="1622"/>
                    <a:pt x="3203" y="1522"/>
                    <a:pt x="3197" y="1396"/>
                  </a:cubicBezTo>
                  <a:cubicBezTo>
                    <a:pt x="3197" y="1389"/>
                    <a:pt x="3197" y="1375"/>
                    <a:pt x="3197" y="1361"/>
                  </a:cubicBezTo>
                  <a:cubicBezTo>
                    <a:pt x="3217" y="857"/>
                    <a:pt x="3629" y="461"/>
                    <a:pt x="4125" y="461"/>
                  </a:cubicBezTo>
                  <a:close/>
                  <a:moveTo>
                    <a:pt x="14042" y="4351"/>
                  </a:moveTo>
                  <a:cubicBezTo>
                    <a:pt x="14365" y="4351"/>
                    <a:pt x="14365" y="4846"/>
                    <a:pt x="14042" y="4846"/>
                  </a:cubicBezTo>
                  <a:lnTo>
                    <a:pt x="674" y="4846"/>
                  </a:lnTo>
                  <a:cubicBezTo>
                    <a:pt x="351" y="4846"/>
                    <a:pt x="351" y="4351"/>
                    <a:pt x="674" y="4351"/>
                  </a:cubicBezTo>
                  <a:close/>
                  <a:moveTo>
                    <a:pt x="13561" y="5279"/>
                  </a:moveTo>
                  <a:lnTo>
                    <a:pt x="12915" y="9458"/>
                  </a:lnTo>
                  <a:cubicBezTo>
                    <a:pt x="12799" y="10244"/>
                    <a:pt x="12119" y="10832"/>
                    <a:pt x="11321" y="10832"/>
                  </a:cubicBezTo>
                  <a:cubicBezTo>
                    <a:pt x="11316" y="10832"/>
                    <a:pt x="11312" y="10832"/>
                    <a:pt x="11307" y="10832"/>
                  </a:cubicBezTo>
                  <a:lnTo>
                    <a:pt x="3410" y="10832"/>
                  </a:lnTo>
                  <a:cubicBezTo>
                    <a:pt x="3405" y="10832"/>
                    <a:pt x="3400" y="10832"/>
                    <a:pt x="3396" y="10832"/>
                  </a:cubicBezTo>
                  <a:cubicBezTo>
                    <a:pt x="2598" y="10832"/>
                    <a:pt x="1924" y="10244"/>
                    <a:pt x="1801" y="9458"/>
                  </a:cubicBezTo>
                  <a:lnTo>
                    <a:pt x="1162" y="5279"/>
                  </a:lnTo>
                  <a:close/>
                  <a:moveTo>
                    <a:pt x="4131" y="0"/>
                  </a:moveTo>
                  <a:cubicBezTo>
                    <a:pt x="3463" y="0"/>
                    <a:pt x="2887" y="486"/>
                    <a:pt x="2784" y="1155"/>
                  </a:cubicBezTo>
                  <a:lnTo>
                    <a:pt x="2750" y="1155"/>
                  </a:lnTo>
                  <a:cubicBezTo>
                    <a:pt x="2124" y="1155"/>
                    <a:pt x="1609" y="1664"/>
                    <a:pt x="1616" y="2296"/>
                  </a:cubicBezTo>
                  <a:lnTo>
                    <a:pt x="1616" y="2330"/>
                  </a:lnTo>
                  <a:cubicBezTo>
                    <a:pt x="887" y="2468"/>
                    <a:pt x="489" y="3251"/>
                    <a:pt x="791" y="3925"/>
                  </a:cubicBezTo>
                  <a:lnTo>
                    <a:pt x="674" y="3925"/>
                  </a:lnTo>
                  <a:cubicBezTo>
                    <a:pt x="303" y="3925"/>
                    <a:pt x="1" y="4227"/>
                    <a:pt x="1" y="4599"/>
                  </a:cubicBezTo>
                  <a:cubicBezTo>
                    <a:pt x="1" y="4977"/>
                    <a:pt x="303" y="5279"/>
                    <a:pt x="674" y="5279"/>
                  </a:cubicBezTo>
                  <a:lnTo>
                    <a:pt x="722" y="5279"/>
                  </a:lnTo>
                  <a:lnTo>
                    <a:pt x="1375" y="9520"/>
                  </a:lnTo>
                  <a:cubicBezTo>
                    <a:pt x="1526" y="10523"/>
                    <a:pt x="2392" y="11265"/>
                    <a:pt x="3410" y="11265"/>
                  </a:cubicBezTo>
                  <a:lnTo>
                    <a:pt x="11307" y="11265"/>
                  </a:lnTo>
                  <a:cubicBezTo>
                    <a:pt x="12324" y="11265"/>
                    <a:pt x="13190" y="10523"/>
                    <a:pt x="13341" y="9520"/>
                  </a:cubicBezTo>
                  <a:lnTo>
                    <a:pt x="13994" y="5279"/>
                  </a:lnTo>
                  <a:lnTo>
                    <a:pt x="14042" y="5279"/>
                  </a:lnTo>
                  <a:cubicBezTo>
                    <a:pt x="14414" y="5279"/>
                    <a:pt x="14716" y="4977"/>
                    <a:pt x="14716" y="4599"/>
                  </a:cubicBezTo>
                  <a:cubicBezTo>
                    <a:pt x="14716" y="4227"/>
                    <a:pt x="14414" y="3925"/>
                    <a:pt x="14042" y="3925"/>
                  </a:cubicBezTo>
                  <a:lnTo>
                    <a:pt x="13712" y="3925"/>
                  </a:lnTo>
                  <a:cubicBezTo>
                    <a:pt x="13981" y="3196"/>
                    <a:pt x="13596" y="2399"/>
                    <a:pt x="12867" y="2152"/>
                  </a:cubicBezTo>
                  <a:cubicBezTo>
                    <a:pt x="12787" y="1535"/>
                    <a:pt x="12264" y="1156"/>
                    <a:pt x="11727" y="1156"/>
                  </a:cubicBezTo>
                  <a:cubicBezTo>
                    <a:pt x="11438" y="1156"/>
                    <a:pt x="11146" y="1265"/>
                    <a:pt x="10915" y="1506"/>
                  </a:cubicBezTo>
                  <a:cubicBezTo>
                    <a:pt x="10736" y="1430"/>
                    <a:pt x="10544" y="1389"/>
                    <a:pt x="10352" y="1389"/>
                  </a:cubicBezTo>
                  <a:cubicBezTo>
                    <a:pt x="10187" y="1389"/>
                    <a:pt x="10028" y="1416"/>
                    <a:pt x="9870" y="1471"/>
                  </a:cubicBezTo>
                  <a:cubicBezTo>
                    <a:pt x="9807" y="870"/>
                    <a:pt x="9297" y="462"/>
                    <a:pt x="8742" y="462"/>
                  </a:cubicBezTo>
                  <a:cubicBezTo>
                    <a:pt x="8580" y="462"/>
                    <a:pt x="8415" y="497"/>
                    <a:pt x="8255" y="571"/>
                  </a:cubicBezTo>
                  <a:cubicBezTo>
                    <a:pt x="7991" y="339"/>
                    <a:pt x="7673" y="231"/>
                    <a:pt x="7360" y="231"/>
                  </a:cubicBezTo>
                  <a:cubicBezTo>
                    <a:pt x="6793" y="231"/>
                    <a:pt x="6242" y="585"/>
                    <a:pt x="6056" y="1196"/>
                  </a:cubicBezTo>
                  <a:cubicBezTo>
                    <a:pt x="5956" y="1167"/>
                    <a:pt x="5855" y="1153"/>
                    <a:pt x="5754" y="1153"/>
                  </a:cubicBezTo>
                  <a:cubicBezTo>
                    <a:pt x="5666" y="1153"/>
                    <a:pt x="5578" y="1163"/>
                    <a:pt x="5492" y="1183"/>
                  </a:cubicBezTo>
                  <a:cubicBezTo>
                    <a:pt x="5396" y="516"/>
                    <a:pt x="4826" y="7"/>
                    <a:pt x="4145" y="0"/>
                  </a:cubicBezTo>
                  <a:cubicBezTo>
                    <a:pt x="4140" y="0"/>
                    <a:pt x="4136" y="0"/>
                    <a:pt x="413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9"/>
            <p:cNvSpPr/>
            <p:nvPr/>
          </p:nvSpPr>
          <p:spPr>
            <a:xfrm>
              <a:off x="7906540" y="2978080"/>
              <a:ext cx="70434" cy="40186"/>
            </a:xfrm>
            <a:custGeom>
              <a:rect b="b" l="l" r="r" t="t"/>
              <a:pathLst>
                <a:path extrusionOk="0" h="1569" w="2750">
                  <a:moveTo>
                    <a:pt x="1829" y="0"/>
                  </a:moveTo>
                  <a:cubicBezTo>
                    <a:pt x="1499" y="7"/>
                    <a:pt x="1197" y="186"/>
                    <a:pt x="1038" y="474"/>
                  </a:cubicBezTo>
                  <a:cubicBezTo>
                    <a:pt x="997" y="467"/>
                    <a:pt x="949" y="461"/>
                    <a:pt x="908" y="461"/>
                  </a:cubicBezTo>
                  <a:cubicBezTo>
                    <a:pt x="406" y="467"/>
                    <a:pt x="1" y="873"/>
                    <a:pt x="1" y="1368"/>
                  </a:cubicBezTo>
                  <a:cubicBezTo>
                    <a:pt x="14" y="1502"/>
                    <a:pt x="116" y="1569"/>
                    <a:pt x="217" y="1569"/>
                  </a:cubicBezTo>
                  <a:cubicBezTo>
                    <a:pt x="318" y="1569"/>
                    <a:pt x="420" y="1502"/>
                    <a:pt x="434" y="1368"/>
                  </a:cubicBezTo>
                  <a:cubicBezTo>
                    <a:pt x="428" y="1095"/>
                    <a:pt x="653" y="894"/>
                    <a:pt x="907" y="894"/>
                  </a:cubicBezTo>
                  <a:cubicBezTo>
                    <a:pt x="966" y="894"/>
                    <a:pt x="1027" y="905"/>
                    <a:pt x="1087" y="928"/>
                  </a:cubicBezTo>
                  <a:cubicBezTo>
                    <a:pt x="1114" y="941"/>
                    <a:pt x="1143" y="947"/>
                    <a:pt x="1171" y="947"/>
                  </a:cubicBezTo>
                  <a:cubicBezTo>
                    <a:pt x="1263" y="947"/>
                    <a:pt x="1349" y="883"/>
                    <a:pt x="1375" y="784"/>
                  </a:cubicBezTo>
                  <a:cubicBezTo>
                    <a:pt x="1437" y="544"/>
                    <a:pt x="1630" y="432"/>
                    <a:pt x="1825" y="432"/>
                  </a:cubicBezTo>
                  <a:cubicBezTo>
                    <a:pt x="2065" y="432"/>
                    <a:pt x="2307" y="603"/>
                    <a:pt x="2303" y="914"/>
                  </a:cubicBezTo>
                  <a:cubicBezTo>
                    <a:pt x="2289" y="1069"/>
                    <a:pt x="2404" y="1146"/>
                    <a:pt x="2520" y="1146"/>
                  </a:cubicBezTo>
                  <a:cubicBezTo>
                    <a:pt x="2635" y="1146"/>
                    <a:pt x="2750" y="1069"/>
                    <a:pt x="2736" y="914"/>
                  </a:cubicBezTo>
                  <a:cubicBezTo>
                    <a:pt x="2736" y="413"/>
                    <a:pt x="2331" y="7"/>
                    <a:pt x="182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9"/>
            <p:cNvSpPr/>
            <p:nvPr/>
          </p:nvSpPr>
          <p:spPr>
            <a:xfrm>
              <a:off x="8122248" y="3107910"/>
              <a:ext cx="40340" cy="81627"/>
            </a:xfrm>
            <a:custGeom>
              <a:rect b="b" l="l" r="r" t="t"/>
              <a:pathLst>
                <a:path extrusionOk="0" h="3187" w="1575">
                  <a:moveTo>
                    <a:pt x="1335" y="1"/>
                  </a:moveTo>
                  <a:cubicBezTo>
                    <a:pt x="1239" y="1"/>
                    <a:pt x="1144" y="60"/>
                    <a:pt x="1125" y="189"/>
                  </a:cubicBezTo>
                  <a:lnTo>
                    <a:pt x="823" y="2168"/>
                  </a:lnTo>
                  <a:cubicBezTo>
                    <a:pt x="782" y="2457"/>
                    <a:pt x="562" y="2691"/>
                    <a:pt x="280" y="2753"/>
                  </a:cubicBezTo>
                  <a:cubicBezTo>
                    <a:pt x="0" y="2779"/>
                    <a:pt x="37" y="3187"/>
                    <a:pt x="296" y="3187"/>
                  </a:cubicBezTo>
                  <a:cubicBezTo>
                    <a:pt x="304" y="3187"/>
                    <a:pt x="313" y="3187"/>
                    <a:pt x="321" y="3186"/>
                  </a:cubicBezTo>
                  <a:lnTo>
                    <a:pt x="321" y="3179"/>
                  </a:lnTo>
                  <a:cubicBezTo>
                    <a:pt x="335" y="3179"/>
                    <a:pt x="356" y="3179"/>
                    <a:pt x="369" y="3172"/>
                  </a:cubicBezTo>
                  <a:cubicBezTo>
                    <a:pt x="830" y="3076"/>
                    <a:pt x="1180" y="2698"/>
                    <a:pt x="1249" y="2237"/>
                  </a:cubicBezTo>
                  <a:lnTo>
                    <a:pt x="1551" y="251"/>
                  </a:lnTo>
                  <a:cubicBezTo>
                    <a:pt x="1574" y="91"/>
                    <a:pt x="1454" y="1"/>
                    <a:pt x="133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9"/>
            <p:cNvSpPr/>
            <p:nvPr/>
          </p:nvSpPr>
          <p:spPr>
            <a:xfrm>
              <a:off x="8154238" y="3072539"/>
              <a:ext cx="13805" cy="22872"/>
            </a:xfrm>
            <a:custGeom>
              <a:rect b="b" l="l" r="r" t="t"/>
              <a:pathLst>
                <a:path extrusionOk="0" h="893" w="539">
                  <a:moveTo>
                    <a:pt x="299" y="0"/>
                  </a:moveTo>
                  <a:cubicBezTo>
                    <a:pt x="203" y="0"/>
                    <a:pt x="108" y="59"/>
                    <a:pt x="89" y="189"/>
                  </a:cubicBezTo>
                  <a:lnTo>
                    <a:pt x="14" y="649"/>
                  </a:lnTo>
                  <a:cubicBezTo>
                    <a:pt x="0" y="766"/>
                    <a:pt x="83" y="876"/>
                    <a:pt x="199" y="890"/>
                  </a:cubicBezTo>
                  <a:cubicBezTo>
                    <a:pt x="211" y="892"/>
                    <a:pt x="224" y="893"/>
                    <a:pt x="235" y="893"/>
                  </a:cubicBezTo>
                  <a:cubicBezTo>
                    <a:pt x="338" y="893"/>
                    <a:pt x="428" y="816"/>
                    <a:pt x="447" y="711"/>
                  </a:cubicBezTo>
                  <a:lnTo>
                    <a:pt x="516" y="250"/>
                  </a:lnTo>
                  <a:cubicBezTo>
                    <a:pt x="538" y="91"/>
                    <a:pt x="418" y="0"/>
                    <a:pt x="29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9"/>
            <p:cNvSpPr/>
            <p:nvPr/>
          </p:nvSpPr>
          <p:spPr>
            <a:xfrm>
              <a:off x="8042440" y="2889538"/>
              <a:ext cx="40519" cy="34859"/>
            </a:xfrm>
            <a:custGeom>
              <a:rect b="b" l="l" r="r" t="t"/>
              <a:pathLst>
                <a:path extrusionOk="0" h="1361" w="1582">
                  <a:moveTo>
                    <a:pt x="674" y="433"/>
                  </a:moveTo>
                  <a:cubicBezTo>
                    <a:pt x="894" y="433"/>
                    <a:pt x="1004" y="701"/>
                    <a:pt x="846" y="852"/>
                  </a:cubicBezTo>
                  <a:cubicBezTo>
                    <a:pt x="797" y="904"/>
                    <a:pt x="735" y="927"/>
                    <a:pt x="674" y="927"/>
                  </a:cubicBezTo>
                  <a:cubicBezTo>
                    <a:pt x="548" y="927"/>
                    <a:pt x="427" y="829"/>
                    <a:pt x="427" y="680"/>
                  </a:cubicBezTo>
                  <a:cubicBezTo>
                    <a:pt x="427" y="543"/>
                    <a:pt x="537" y="433"/>
                    <a:pt x="674" y="433"/>
                  </a:cubicBezTo>
                  <a:close/>
                  <a:moveTo>
                    <a:pt x="683" y="0"/>
                  </a:moveTo>
                  <a:cubicBezTo>
                    <a:pt x="335" y="0"/>
                    <a:pt x="1" y="271"/>
                    <a:pt x="1" y="680"/>
                  </a:cubicBezTo>
                  <a:cubicBezTo>
                    <a:pt x="1" y="1052"/>
                    <a:pt x="303" y="1354"/>
                    <a:pt x="674" y="1361"/>
                  </a:cubicBezTo>
                  <a:cubicBezTo>
                    <a:pt x="1279" y="1361"/>
                    <a:pt x="1581" y="625"/>
                    <a:pt x="1155" y="199"/>
                  </a:cubicBezTo>
                  <a:cubicBezTo>
                    <a:pt x="1018" y="62"/>
                    <a:pt x="849" y="0"/>
                    <a:pt x="68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9"/>
            <p:cNvSpPr/>
            <p:nvPr/>
          </p:nvSpPr>
          <p:spPr>
            <a:xfrm>
              <a:off x="7981226" y="2913204"/>
              <a:ext cx="15291" cy="11193"/>
            </a:xfrm>
            <a:custGeom>
              <a:rect b="b" l="l" r="r" t="t"/>
              <a:pathLst>
                <a:path extrusionOk="0" h="437" w="597">
                  <a:moveTo>
                    <a:pt x="298" y="0"/>
                  </a:moveTo>
                  <a:cubicBezTo>
                    <a:pt x="120" y="0"/>
                    <a:pt x="0" y="225"/>
                    <a:pt x="143" y="368"/>
                  </a:cubicBezTo>
                  <a:cubicBezTo>
                    <a:pt x="184" y="409"/>
                    <a:pt x="239" y="430"/>
                    <a:pt x="301" y="437"/>
                  </a:cubicBezTo>
                  <a:cubicBezTo>
                    <a:pt x="535" y="437"/>
                    <a:pt x="597" y="107"/>
                    <a:pt x="384" y="18"/>
                  </a:cubicBezTo>
                  <a:cubicBezTo>
                    <a:pt x="354" y="6"/>
                    <a:pt x="325" y="0"/>
                    <a:pt x="29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9"/>
            <p:cNvSpPr/>
            <p:nvPr/>
          </p:nvSpPr>
          <p:spPr>
            <a:xfrm>
              <a:off x="7957637" y="2889615"/>
              <a:ext cx="15291" cy="11013"/>
            </a:xfrm>
            <a:custGeom>
              <a:rect b="b" l="l" r="r" t="t"/>
              <a:pathLst>
                <a:path extrusionOk="0" h="430" w="597">
                  <a:moveTo>
                    <a:pt x="298" y="0"/>
                  </a:moveTo>
                  <a:cubicBezTo>
                    <a:pt x="120" y="0"/>
                    <a:pt x="0" y="225"/>
                    <a:pt x="143" y="368"/>
                  </a:cubicBezTo>
                  <a:cubicBezTo>
                    <a:pt x="184" y="409"/>
                    <a:pt x="239" y="430"/>
                    <a:pt x="294" y="430"/>
                  </a:cubicBezTo>
                  <a:cubicBezTo>
                    <a:pt x="535" y="430"/>
                    <a:pt x="597" y="107"/>
                    <a:pt x="384" y="18"/>
                  </a:cubicBezTo>
                  <a:cubicBezTo>
                    <a:pt x="354" y="6"/>
                    <a:pt x="325" y="0"/>
                    <a:pt x="29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9"/>
            <p:cNvSpPr/>
            <p:nvPr/>
          </p:nvSpPr>
          <p:spPr>
            <a:xfrm>
              <a:off x="8099197" y="2918992"/>
              <a:ext cx="15444" cy="11218"/>
            </a:xfrm>
            <a:custGeom>
              <a:rect b="b" l="l" r="r" t="t"/>
              <a:pathLst>
                <a:path extrusionOk="0" h="438" w="603">
                  <a:moveTo>
                    <a:pt x="297" y="1"/>
                  </a:moveTo>
                  <a:cubicBezTo>
                    <a:pt x="119" y="1"/>
                    <a:pt x="0" y="227"/>
                    <a:pt x="149" y="376"/>
                  </a:cubicBezTo>
                  <a:cubicBezTo>
                    <a:pt x="190" y="417"/>
                    <a:pt x="245" y="438"/>
                    <a:pt x="300" y="438"/>
                  </a:cubicBezTo>
                  <a:cubicBezTo>
                    <a:pt x="534" y="438"/>
                    <a:pt x="603" y="115"/>
                    <a:pt x="383" y="18"/>
                  </a:cubicBezTo>
                  <a:cubicBezTo>
                    <a:pt x="353" y="6"/>
                    <a:pt x="324" y="1"/>
                    <a:pt x="29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 name="Google Shape;1326;p39"/>
          <p:cNvGrpSpPr/>
          <p:nvPr/>
        </p:nvGrpSpPr>
        <p:grpSpPr>
          <a:xfrm>
            <a:off x="1000923" y="3476909"/>
            <a:ext cx="232587" cy="376785"/>
            <a:chOff x="1000923" y="3476909"/>
            <a:chExt cx="232587" cy="376785"/>
          </a:xfrm>
        </p:grpSpPr>
        <p:sp>
          <p:nvSpPr>
            <p:cNvPr id="1327" name="Google Shape;1327;p39"/>
            <p:cNvSpPr/>
            <p:nvPr/>
          </p:nvSpPr>
          <p:spPr>
            <a:xfrm>
              <a:off x="1000923" y="3476909"/>
              <a:ext cx="232587" cy="376785"/>
            </a:xfrm>
            <a:custGeom>
              <a:rect b="b" l="l" r="r" t="t"/>
              <a:pathLst>
                <a:path extrusionOk="0" h="14711" w="9081">
                  <a:moveTo>
                    <a:pt x="4540" y="429"/>
                  </a:moveTo>
                  <a:cubicBezTo>
                    <a:pt x="4812" y="429"/>
                    <a:pt x="5083" y="545"/>
                    <a:pt x="5272" y="779"/>
                  </a:cubicBezTo>
                  <a:lnTo>
                    <a:pt x="5300" y="813"/>
                  </a:lnTo>
                  <a:cubicBezTo>
                    <a:pt x="5382" y="923"/>
                    <a:pt x="5486" y="1013"/>
                    <a:pt x="5596" y="1088"/>
                  </a:cubicBezTo>
                  <a:cubicBezTo>
                    <a:pt x="5272" y="985"/>
                    <a:pt x="4929" y="930"/>
                    <a:pt x="4592" y="930"/>
                  </a:cubicBezTo>
                  <a:cubicBezTo>
                    <a:pt x="4575" y="923"/>
                    <a:pt x="4558" y="920"/>
                    <a:pt x="4540" y="920"/>
                  </a:cubicBezTo>
                  <a:cubicBezTo>
                    <a:pt x="4523" y="920"/>
                    <a:pt x="4506" y="923"/>
                    <a:pt x="4489" y="930"/>
                  </a:cubicBezTo>
                  <a:cubicBezTo>
                    <a:pt x="4145" y="930"/>
                    <a:pt x="3809" y="985"/>
                    <a:pt x="3485" y="1095"/>
                  </a:cubicBezTo>
                  <a:cubicBezTo>
                    <a:pt x="3595" y="1013"/>
                    <a:pt x="3692" y="923"/>
                    <a:pt x="3781" y="813"/>
                  </a:cubicBezTo>
                  <a:lnTo>
                    <a:pt x="3809" y="779"/>
                  </a:lnTo>
                  <a:cubicBezTo>
                    <a:pt x="3998" y="545"/>
                    <a:pt x="4269" y="429"/>
                    <a:pt x="4540" y="429"/>
                  </a:cubicBezTo>
                  <a:close/>
                  <a:moveTo>
                    <a:pt x="2970" y="1301"/>
                  </a:moveTo>
                  <a:cubicBezTo>
                    <a:pt x="2331" y="1631"/>
                    <a:pt x="1808" y="2154"/>
                    <a:pt x="1479" y="2800"/>
                  </a:cubicBezTo>
                  <a:cubicBezTo>
                    <a:pt x="1499" y="2669"/>
                    <a:pt x="1506" y="2532"/>
                    <a:pt x="1492" y="2394"/>
                  </a:cubicBezTo>
                  <a:lnTo>
                    <a:pt x="1485" y="2346"/>
                  </a:lnTo>
                  <a:cubicBezTo>
                    <a:pt x="1458" y="2064"/>
                    <a:pt x="1554" y="1782"/>
                    <a:pt x="1753" y="1583"/>
                  </a:cubicBezTo>
                  <a:cubicBezTo>
                    <a:pt x="1927" y="1409"/>
                    <a:pt x="2164" y="1309"/>
                    <a:pt x="2409" y="1309"/>
                  </a:cubicBezTo>
                  <a:cubicBezTo>
                    <a:pt x="2445" y="1309"/>
                    <a:pt x="2480" y="1311"/>
                    <a:pt x="2516" y="1315"/>
                  </a:cubicBezTo>
                  <a:lnTo>
                    <a:pt x="2564" y="1322"/>
                  </a:lnTo>
                  <a:cubicBezTo>
                    <a:pt x="2610" y="1327"/>
                    <a:pt x="2656" y="1329"/>
                    <a:pt x="2702" y="1329"/>
                  </a:cubicBezTo>
                  <a:cubicBezTo>
                    <a:pt x="2793" y="1329"/>
                    <a:pt x="2883" y="1320"/>
                    <a:pt x="2970" y="1301"/>
                  </a:cubicBezTo>
                  <a:close/>
                  <a:moveTo>
                    <a:pt x="6111" y="1301"/>
                  </a:moveTo>
                  <a:cubicBezTo>
                    <a:pt x="6198" y="1320"/>
                    <a:pt x="6288" y="1329"/>
                    <a:pt x="6379" y="1329"/>
                  </a:cubicBezTo>
                  <a:cubicBezTo>
                    <a:pt x="6425" y="1329"/>
                    <a:pt x="6471" y="1327"/>
                    <a:pt x="6517" y="1322"/>
                  </a:cubicBezTo>
                  <a:lnTo>
                    <a:pt x="6565" y="1315"/>
                  </a:lnTo>
                  <a:cubicBezTo>
                    <a:pt x="6599" y="1312"/>
                    <a:pt x="6632" y="1310"/>
                    <a:pt x="6666" y="1310"/>
                  </a:cubicBezTo>
                  <a:cubicBezTo>
                    <a:pt x="7217" y="1310"/>
                    <a:pt x="7654" y="1782"/>
                    <a:pt x="7596" y="2346"/>
                  </a:cubicBezTo>
                  <a:lnTo>
                    <a:pt x="7589" y="2394"/>
                  </a:lnTo>
                  <a:cubicBezTo>
                    <a:pt x="7575" y="2532"/>
                    <a:pt x="7582" y="2662"/>
                    <a:pt x="7609" y="2800"/>
                  </a:cubicBezTo>
                  <a:cubicBezTo>
                    <a:pt x="7279" y="2154"/>
                    <a:pt x="6757" y="1631"/>
                    <a:pt x="6111" y="1301"/>
                  </a:cubicBezTo>
                  <a:close/>
                  <a:moveTo>
                    <a:pt x="1265" y="3308"/>
                  </a:moveTo>
                  <a:lnTo>
                    <a:pt x="1265" y="3308"/>
                  </a:lnTo>
                  <a:cubicBezTo>
                    <a:pt x="1039" y="3996"/>
                    <a:pt x="1039" y="4731"/>
                    <a:pt x="1265" y="5425"/>
                  </a:cubicBezTo>
                  <a:cubicBezTo>
                    <a:pt x="1190" y="5308"/>
                    <a:pt x="1094" y="5212"/>
                    <a:pt x="991" y="5130"/>
                  </a:cubicBezTo>
                  <a:lnTo>
                    <a:pt x="991" y="5123"/>
                  </a:lnTo>
                  <a:lnTo>
                    <a:pt x="949" y="5095"/>
                  </a:lnTo>
                  <a:cubicBezTo>
                    <a:pt x="482" y="4717"/>
                    <a:pt x="482" y="4009"/>
                    <a:pt x="949" y="3638"/>
                  </a:cubicBezTo>
                  <a:lnTo>
                    <a:pt x="991" y="3604"/>
                  </a:lnTo>
                  <a:cubicBezTo>
                    <a:pt x="1094" y="3521"/>
                    <a:pt x="1190" y="3418"/>
                    <a:pt x="1265" y="3308"/>
                  </a:cubicBezTo>
                  <a:close/>
                  <a:moveTo>
                    <a:pt x="7816" y="3308"/>
                  </a:moveTo>
                  <a:lnTo>
                    <a:pt x="7816" y="3308"/>
                  </a:lnTo>
                  <a:cubicBezTo>
                    <a:pt x="7891" y="3418"/>
                    <a:pt x="7987" y="3521"/>
                    <a:pt x="8090" y="3604"/>
                  </a:cubicBezTo>
                  <a:lnTo>
                    <a:pt x="8125" y="3638"/>
                  </a:lnTo>
                  <a:cubicBezTo>
                    <a:pt x="8592" y="4009"/>
                    <a:pt x="8592" y="4724"/>
                    <a:pt x="8125" y="5095"/>
                  </a:cubicBezTo>
                  <a:lnTo>
                    <a:pt x="8090" y="5123"/>
                  </a:lnTo>
                  <a:cubicBezTo>
                    <a:pt x="7987" y="5212"/>
                    <a:pt x="7891" y="5308"/>
                    <a:pt x="7816" y="5425"/>
                  </a:cubicBezTo>
                  <a:cubicBezTo>
                    <a:pt x="8035" y="4738"/>
                    <a:pt x="8035" y="3996"/>
                    <a:pt x="7816" y="3308"/>
                  </a:cubicBezTo>
                  <a:close/>
                  <a:moveTo>
                    <a:pt x="4537" y="2277"/>
                  </a:moveTo>
                  <a:cubicBezTo>
                    <a:pt x="5685" y="2277"/>
                    <a:pt x="6613" y="3198"/>
                    <a:pt x="6626" y="4346"/>
                  </a:cubicBezTo>
                  <a:cubicBezTo>
                    <a:pt x="6640" y="5487"/>
                    <a:pt x="5726" y="6429"/>
                    <a:pt x="4585" y="6456"/>
                  </a:cubicBezTo>
                  <a:cubicBezTo>
                    <a:pt x="4568" y="6453"/>
                    <a:pt x="4553" y="6451"/>
                    <a:pt x="4538" y="6451"/>
                  </a:cubicBezTo>
                  <a:cubicBezTo>
                    <a:pt x="4523" y="6451"/>
                    <a:pt x="4510" y="6453"/>
                    <a:pt x="4496" y="6456"/>
                  </a:cubicBezTo>
                  <a:cubicBezTo>
                    <a:pt x="3348" y="6429"/>
                    <a:pt x="2441" y="5487"/>
                    <a:pt x="2448" y="4346"/>
                  </a:cubicBezTo>
                  <a:cubicBezTo>
                    <a:pt x="2461" y="3198"/>
                    <a:pt x="3396" y="2277"/>
                    <a:pt x="4537" y="2277"/>
                  </a:cubicBezTo>
                  <a:close/>
                  <a:moveTo>
                    <a:pt x="4324" y="1363"/>
                  </a:moveTo>
                  <a:lnTo>
                    <a:pt x="4324" y="1858"/>
                  </a:lnTo>
                  <a:cubicBezTo>
                    <a:pt x="3018" y="1968"/>
                    <a:pt x="2015" y="3054"/>
                    <a:pt x="2015" y="4367"/>
                  </a:cubicBezTo>
                  <a:cubicBezTo>
                    <a:pt x="2015" y="5673"/>
                    <a:pt x="3018" y="6765"/>
                    <a:pt x="4324" y="6875"/>
                  </a:cubicBezTo>
                  <a:lnTo>
                    <a:pt x="4324" y="7370"/>
                  </a:lnTo>
                  <a:cubicBezTo>
                    <a:pt x="2729" y="7281"/>
                    <a:pt x="1485" y="5961"/>
                    <a:pt x="1485" y="4367"/>
                  </a:cubicBezTo>
                  <a:cubicBezTo>
                    <a:pt x="1485" y="2772"/>
                    <a:pt x="2729" y="1453"/>
                    <a:pt x="4324" y="1363"/>
                  </a:cubicBezTo>
                  <a:close/>
                  <a:moveTo>
                    <a:pt x="4757" y="1363"/>
                  </a:moveTo>
                  <a:cubicBezTo>
                    <a:pt x="6345" y="1453"/>
                    <a:pt x="7589" y="2772"/>
                    <a:pt x="7589" y="4367"/>
                  </a:cubicBezTo>
                  <a:cubicBezTo>
                    <a:pt x="7589" y="5961"/>
                    <a:pt x="6345" y="7281"/>
                    <a:pt x="4757" y="7370"/>
                  </a:cubicBezTo>
                  <a:lnTo>
                    <a:pt x="4757" y="6875"/>
                  </a:lnTo>
                  <a:cubicBezTo>
                    <a:pt x="6056" y="6765"/>
                    <a:pt x="7059" y="5673"/>
                    <a:pt x="7059" y="4367"/>
                  </a:cubicBezTo>
                  <a:cubicBezTo>
                    <a:pt x="7059" y="3054"/>
                    <a:pt x="6056" y="1968"/>
                    <a:pt x="4757" y="1858"/>
                  </a:cubicBezTo>
                  <a:lnTo>
                    <a:pt x="4757" y="1363"/>
                  </a:lnTo>
                  <a:close/>
                  <a:moveTo>
                    <a:pt x="1479" y="5934"/>
                  </a:moveTo>
                  <a:lnTo>
                    <a:pt x="1479" y="5934"/>
                  </a:lnTo>
                  <a:cubicBezTo>
                    <a:pt x="1808" y="6580"/>
                    <a:pt x="2331" y="7102"/>
                    <a:pt x="2970" y="7432"/>
                  </a:cubicBezTo>
                  <a:cubicBezTo>
                    <a:pt x="2888" y="7412"/>
                    <a:pt x="2805" y="7405"/>
                    <a:pt x="2716" y="7405"/>
                  </a:cubicBezTo>
                  <a:cubicBezTo>
                    <a:pt x="2668" y="7405"/>
                    <a:pt x="2613" y="7405"/>
                    <a:pt x="2564" y="7412"/>
                  </a:cubicBezTo>
                  <a:lnTo>
                    <a:pt x="2516" y="7418"/>
                  </a:lnTo>
                  <a:cubicBezTo>
                    <a:pt x="2483" y="7422"/>
                    <a:pt x="2450" y="7424"/>
                    <a:pt x="2418" y="7424"/>
                  </a:cubicBezTo>
                  <a:cubicBezTo>
                    <a:pt x="1871" y="7424"/>
                    <a:pt x="1427" y="6945"/>
                    <a:pt x="1485" y="6387"/>
                  </a:cubicBezTo>
                  <a:lnTo>
                    <a:pt x="1492" y="6339"/>
                  </a:lnTo>
                  <a:cubicBezTo>
                    <a:pt x="1506" y="6202"/>
                    <a:pt x="1499" y="6064"/>
                    <a:pt x="1479" y="5934"/>
                  </a:cubicBezTo>
                  <a:close/>
                  <a:moveTo>
                    <a:pt x="7602" y="5934"/>
                  </a:moveTo>
                  <a:lnTo>
                    <a:pt x="7602" y="5934"/>
                  </a:lnTo>
                  <a:cubicBezTo>
                    <a:pt x="7575" y="6064"/>
                    <a:pt x="7575" y="6202"/>
                    <a:pt x="7589" y="6339"/>
                  </a:cubicBezTo>
                  <a:lnTo>
                    <a:pt x="7596" y="6387"/>
                  </a:lnTo>
                  <a:cubicBezTo>
                    <a:pt x="7623" y="6669"/>
                    <a:pt x="7527" y="6951"/>
                    <a:pt x="7328" y="7150"/>
                  </a:cubicBezTo>
                  <a:lnTo>
                    <a:pt x="7321" y="7150"/>
                  </a:lnTo>
                  <a:cubicBezTo>
                    <a:pt x="7147" y="7324"/>
                    <a:pt x="6910" y="7425"/>
                    <a:pt x="6665" y="7425"/>
                  </a:cubicBezTo>
                  <a:cubicBezTo>
                    <a:pt x="6630" y="7425"/>
                    <a:pt x="6594" y="7423"/>
                    <a:pt x="6558" y="7418"/>
                  </a:cubicBezTo>
                  <a:lnTo>
                    <a:pt x="6510" y="7412"/>
                  </a:lnTo>
                  <a:cubicBezTo>
                    <a:pt x="6466" y="7407"/>
                    <a:pt x="6422" y="7405"/>
                    <a:pt x="6377" y="7405"/>
                  </a:cubicBezTo>
                  <a:cubicBezTo>
                    <a:pt x="6287" y="7405"/>
                    <a:pt x="6196" y="7414"/>
                    <a:pt x="6104" y="7432"/>
                  </a:cubicBezTo>
                  <a:cubicBezTo>
                    <a:pt x="6750" y="7102"/>
                    <a:pt x="7273" y="6580"/>
                    <a:pt x="7602" y="5934"/>
                  </a:cubicBezTo>
                  <a:close/>
                  <a:moveTo>
                    <a:pt x="3485" y="7638"/>
                  </a:moveTo>
                  <a:lnTo>
                    <a:pt x="3485" y="7638"/>
                  </a:lnTo>
                  <a:cubicBezTo>
                    <a:pt x="3829" y="7752"/>
                    <a:pt x="4185" y="7808"/>
                    <a:pt x="4540" y="7808"/>
                  </a:cubicBezTo>
                  <a:cubicBezTo>
                    <a:pt x="4896" y="7808"/>
                    <a:pt x="5252" y="7752"/>
                    <a:pt x="5596" y="7638"/>
                  </a:cubicBezTo>
                  <a:lnTo>
                    <a:pt x="5596" y="7638"/>
                  </a:lnTo>
                  <a:cubicBezTo>
                    <a:pt x="5486" y="7721"/>
                    <a:pt x="5382" y="7810"/>
                    <a:pt x="5300" y="7913"/>
                  </a:cubicBezTo>
                  <a:lnTo>
                    <a:pt x="5272" y="7955"/>
                  </a:lnTo>
                  <a:cubicBezTo>
                    <a:pt x="5101" y="8161"/>
                    <a:pt x="4860" y="8284"/>
                    <a:pt x="4599" y="8298"/>
                  </a:cubicBezTo>
                  <a:cubicBezTo>
                    <a:pt x="4578" y="8291"/>
                    <a:pt x="4558" y="8288"/>
                    <a:pt x="4538" y="8288"/>
                  </a:cubicBezTo>
                  <a:cubicBezTo>
                    <a:pt x="4518" y="8288"/>
                    <a:pt x="4499" y="8291"/>
                    <a:pt x="4482" y="8298"/>
                  </a:cubicBezTo>
                  <a:cubicBezTo>
                    <a:pt x="4221" y="8284"/>
                    <a:pt x="3973" y="8161"/>
                    <a:pt x="3809" y="7955"/>
                  </a:cubicBezTo>
                  <a:lnTo>
                    <a:pt x="3781" y="7913"/>
                  </a:lnTo>
                  <a:cubicBezTo>
                    <a:pt x="3699" y="7810"/>
                    <a:pt x="3595" y="7721"/>
                    <a:pt x="3485" y="7638"/>
                  </a:cubicBezTo>
                  <a:close/>
                  <a:moveTo>
                    <a:pt x="4544" y="10800"/>
                  </a:moveTo>
                  <a:cubicBezTo>
                    <a:pt x="5499" y="10800"/>
                    <a:pt x="6283" y="11583"/>
                    <a:pt x="6283" y="12539"/>
                  </a:cubicBezTo>
                  <a:cubicBezTo>
                    <a:pt x="6283" y="13591"/>
                    <a:pt x="5422" y="14287"/>
                    <a:pt x="4525" y="14287"/>
                  </a:cubicBezTo>
                  <a:cubicBezTo>
                    <a:pt x="4097" y="14287"/>
                    <a:pt x="3662" y="14129"/>
                    <a:pt x="3307" y="13776"/>
                  </a:cubicBezTo>
                  <a:cubicBezTo>
                    <a:pt x="2207" y="12676"/>
                    <a:pt x="2991" y="10800"/>
                    <a:pt x="4544" y="10800"/>
                  </a:cubicBezTo>
                  <a:close/>
                  <a:moveTo>
                    <a:pt x="4541" y="1"/>
                  </a:moveTo>
                  <a:cubicBezTo>
                    <a:pt x="4145" y="1"/>
                    <a:pt x="3750" y="171"/>
                    <a:pt x="3479" y="511"/>
                  </a:cubicBezTo>
                  <a:lnTo>
                    <a:pt x="3444" y="545"/>
                  </a:lnTo>
                  <a:cubicBezTo>
                    <a:pt x="3266" y="767"/>
                    <a:pt x="3000" y="894"/>
                    <a:pt x="2715" y="894"/>
                  </a:cubicBezTo>
                  <a:cubicBezTo>
                    <a:pt x="2681" y="894"/>
                    <a:pt x="2647" y="893"/>
                    <a:pt x="2613" y="889"/>
                  </a:cubicBezTo>
                  <a:lnTo>
                    <a:pt x="2564" y="882"/>
                  </a:lnTo>
                  <a:cubicBezTo>
                    <a:pt x="2513" y="876"/>
                    <a:pt x="2462" y="874"/>
                    <a:pt x="2412" y="874"/>
                  </a:cubicBezTo>
                  <a:cubicBezTo>
                    <a:pt x="1614" y="874"/>
                    <a:pt x="969" y="1573"/>
                    <a:pt x="1059" y="2394"/>
                  </a:cubicBezTo>
                  <a:lnTo>
                    <a:pt x="1066" y="2442"/>
                  </a:lnTo>
                  <a:cubicBezTo>
                    <a:pt x="1100" y="2758"/>
                    <a:pt x="970" y="3068"/>
                    <a:pt x="722" y="3267"/>
                  </a:cubicBezTo>
                  <a:lnTo>
                    <a:pt x="681" y="3301"/>
                  </a:lnTo>
                  <a:cubicBezTo>
                    <a:pt x="1" y="3844"/>
                    <a:pt x="1" y="4882"/>
                    <a:pt x="681" y="5432"/>
                  </a:cubicBezTo>
                  <a:lnTo>
                    <a:pt x="722" y="5460"/>
                  </a:lnTo>
                  <a:cubicBezTo>
                    <a:pt x="970" y="5659"/>
                    <a:pt x="1100" y="5975"/>
                    <a:pt x="1066" y="6291"/>
                  </a:cubicBezTo>
                  <a:lnTo>
                    <a:pt x="1059" y="6339"/>
                  </a:lnTo>
                  <a:cubicBezTo>
                    <a:pt x="968" y="7157"/>
                    <a:pt x="1619" y="7859"/>
                    <a:pt x="2422" y="7859"/>
                  </a:cubicBezTo>
                  <a:cubicBezTo>
                    <a:pt x="2469" y="7859"/>
                    <a:pt x="2516" y="7856"/>
                    <a:pt x="2564" y="7851"/>
                  </a:cubicBezTo>
                  <a:lnTo>
                    <a:pt x="2613" y="7845"/>
                  </a:lnTo>
                  <a:cubicBezTo>
                    <a:pt x="2646" y="7841"/>
                    <a:pt x="2679" y="7839"/>
                    <a:pt x="2713" y="7839"/>
                  </a:cubicBezTo>
                  <a:cubicBezTo>
                    <a:pt x="2994" y="7839"/>
                    <a:pt x="3266" y="7967"/>
                    <a:pt x="3444" y="8188"/>
                  </a:cubicBezTo>
                  <a:lnTo>
                    <a:pt x="3472" y="8223"/>
                  </a:lnTo>
                  <a:cubicBezTo>
                    <a:pt x="3685" y="8491"/>
                    <a:pt x="3987" y="8662"/>
                    <a:pt x="4324" y="8717"/>
                  </a:cubicBezTo>
                  <a:lnTo>
                    <a:pt x="4324" y="10381"/>
                  </a:lnTo>
                  <a:cubicBezTo>
                    <a:pt x="3169" y="10491"/>
                    <a:pt x="2310" y="11494"/>
                    <a:pt x="2365" y="12649"/>
                  </a:cubicBezTo>
                  <a:cubicBezTo>
                    <a:pt x="2420" y="13803"/>
                    <a:pt x="3375" y="14711"/>
                    <a:pt x="4537" y="14711"/>
                  </a:cubicBezTo>
                  <a:cubicBezTo>
                    <a:pt x="5699" y="14711"/>
                    <a:pt x="6654" y="13803"/>
                    <a:pt x="6709" y="12649"/>
                  </a:cubicBezTo>
                  <a:cubicBezTo>
                    <a:pt x="6764" y="11494"/>
                    <a:pt x="5905" y="10491"/>
                    <a:pt x="4750" y="10381"/>
                  </a:cubicBezTo>
                  <a:lnTo>
                    <a:pt x="4750" y="8717"/>
                  </a:lnTo>
                  <a:cubicBezTo>
                    <a:pt x="5087" y="8662"/>
                    <a:pt x="5389" y="8491"/>
                    <a:pt x="5602" y="8223"/>
                  </a:cubicBezTo>
                  <a:lnTo>
                    <a:pt x="5630" y="8188"/>
                  </a:lnTo>
                  <a:cubicBezTo>
                    <a:pt x="5808" y="7967"/>
                    <a:pt x="6080" y="7839"/>
                    <a:pt x="6361" y="7839"/>
                  </a:cubicBezTo>
                  <a:cubicBezTo>
                    <a:pt x="6395" y="7839"/>
                    <a:pt x="6428" y="7841"/>
                    <a:pt x="6462" y="7845"/>
                  </a:cubicBezTo>
                  <a:lnTo>
                    <a:pt x="6510" y="7851"/>
                  </a:lnTo>
                  <a:cubicBezTo>
                    <a:pt x="6561" y="7857"/>
                    <a:pt x="6613" y="7860"/>
                    <a:pt x="6663" y="7860"/>
                  </a:cubicBezTo>
                  <a:cubicBezTo>
                    <a:pt x="7467" y="7860"/>
                    <a:pt x="8112" y="7160"/>
                    <a:pt x="8022" y="6339"/>
                  </a:cubicBezTo>
                  <a:lnTo>
                    <a:pt x="8015" y="6291"/>
                  </a:lnTo>
                  <a:cubicBezTo>
                    <a:pt x="7980" y="5975"/>
                    <a:pt x="8111" y="5659"/>
                    <a:pt x="8359" y="5460"/>
                  </a:cubicBezTo>
                  <a:lnTo>
                    <a:pt x="8400" y="5432"/>
                  </a:lnTo>
                  <a:cubicBezTo>
                    <a:pt x="9080" y="4882"/>
                    <a:pt x="9080" y="3844"/>
                    <a:pt x="8400" y="3301"/>
                  </a:cubicBezTo>
                  <a:lnTo>
                    <a:pt x="8359" y="3274"/>
                  </a:lnTo>
                  <a:cubicBezTo>
                    <a:pt x="8111" y="3068"/>
                    <a:pt x="7980" y="2758"/>
                    <a:pt x="8015" y="2442"/>
                  </a:cubicBezTo>
                  <a:lnTo>
                    <a:pt x="8022" y="2394"/>
                  </a:lnTo>
                  <a:cubicBezTo>
                    <a:pt x="8113" y="1570"/>
                    <a:pt x="7462" y="875"/>
                    <a:pt x="6660" y="875"/>
                  </a:cubicBezTo>
                  <a:cubicBezTo>
                    <a:pt x="6613" y="875"/>
                    <a:pt x="6565" y="877"/>
                    <a:pt x="6517" y="882"/>
                  </a:cubicBezTo>
                  <a:lnTo>
                    <a:pt x="6468" y="889"/>
                  </a:lnTo>
                  <a:cubicBezTo>
                    <a:pt x="6435" y="893"/>
                    <a:pt x="6401" y="894"/>
                    <a:pt x="6368" y="894"/>
                  </a:cubicBezTo>
                  <a:cubicBezTo>
                    <a:pt x="6087" y="894"/>
                    <a:pt x="5815" y="767"/>
                    <a:pt x="5637" y="545"/>
                  </a:cubicBezTo>
                  <a:lnTo>
                    <a:pt x="5609" y="511"/>
                  </a:lnTo>
                  <a:cubicBezTo>
                    <a:pt x="5334" y="171"/>
                    <a:pt x="4937" y="1"/>
                    <a:pt x="454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9"/>
            <p:cNvSpPr/>
            <p:nvPr/>
          </p:nvSpPr>
          <p:spPr>
            <a:xfrm>
              <a:off x="1110417" y="3547728"/>
              <a:ext cx="47742" cy="46051"/>
            </a:xfrm>
            <a:custGeom>
              <a:rect b="b" l="l" r="r" t="t"/>
              <a:pathLst>
                <a:path extrusionOk="0" h="1798" w="1864">
                  <a:moveTo>
                    <a:pt x="269" y="0"/>
                  </a:moveTo>
                  <a:cubicBezTo>
                    <a:pt x="1" y="28"/>
                    <a:pt x="1" y="406"/>
                    <a:pt x="269" y="433"/>
                  </a:cubicBezTo>
                  <a:cubicBezTo>
                    <a:pt x="908" y="433"/>
                    <a:pt x="1430" y="956"/>
                    <a:pt x="1430" y="1602"/>
                  </a:cubicBezTo>
                  <a:cubicBezTo>
                    <a:pt x="1444" y="1732"/>
                    <a:pt x="1546" y="1798"/>
                    <a:pt x="1647" y="1798"/>
                  </a:cubicBezTo>
                  <a:cubicBezTo>
                    <a:pt x="1748" y="1798"/>
                    <a:pt x="1850" y="1732"/>
                    <a:pt x="1863" y="1602"/>
                  </a:cubicBezTo>
                  <a:cubicBezTo>
                    <a:pt x="1863" y="715"/>
                    <a:pt x="1149" y="7"/>
                    <a:pt x="26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 name="Google Shape;1329;p39"/>
          <p:cNvGrpSpPr/>
          <p:nvPr/>
        </p:nvGrpSpPr>
        <p:grpSpPr>
          <a:xfrm>
            <a:off x="7266125" y="2863131"/>
            <a:ext cx="258097" cy="377093"/>
            <a:chOff x="7266125" y="2863131"/>
            <a:chExt cx="258097" cy="377093"/>
          </a:xfrm>
        </p:grpSpPr>
        <p:sp>
          <p:nvSpPr>
            <p:cNvPr id="1330" name="Google Shape;1330;p39"/>
            <p:cNvSpPr/>
            <p:nvPr/>
          </p:nvSpPr>
          <p:spPr>
            <a:xfrm>
              <a:off x="7266125" y="2863131"/>
              <a:ext cx="258097" cy="377093"/>
            </a:xfrm>
            <a:custGeom>
              <a:rect b="b" l="l" r="r" t="t"/>
              <a:pathLst>
                <a:path extrusionOk="0" h="14723" w="10077">
                  <a:moveTo>
                    <a:pt x="5047" y="433"/>
                  </a:moveTo>
                  <a:cubicBezTo>
                    <a:pt x="5873" y="433"/>
                    <a:pt x="6287" y="1438"/>
                    <a:pt x="5698" y="2028"/>
                  </a:cubicBezTo>
                  <a:cubicBezTo>
                    <a:pt x="5509" y="2219"/>
                    <a:pt x="5275" y="2304"/>
                    <a:pt x="5046" y="2304"/>
                  </a:cubicBezTo>
                  <a:cubicBezTo>
                    <a:pt x="4566" y="2304"/>
                    <a:pt x="4103" y="1930"/>
                    <a:pt x="4103" y="1368"/>
                  </a:cubicBezTo>
                  <a:cubicBezTo>
                    <a:pt x="4103" y="852"/>
                    <a:pt x="4523" y="433"/>
                    <a:pt x="5038" y="433"/>
                  </a:cubicBezTo>
                  <a:cubicBezTo>
                    <a:pt x="5041" y="433"/>
                    <a:pt x="5044" y="433"/>
                    <a:pt x="5047" y="433"/>
                  </a:cubicBezTo>
                  <a:close/>
                  <a:moveTo>
                    <a:pt x="1590" y="5727"/>
                  </a:moveTo>
                  <a:cubicBezTo>
                    <a:pt x="1819" y="5727"/>
                    <a:pt x="2052" y="5812"/>
                    <a:pt x="2241" y="6000"/>
                  </a:cubicBezTo>
                  <a:cubicBezTo>
                    <a:pt x="2832" y="6591"/>
                    <a:pt x="2420" y="7602"/>
                    <a:pt x="1581" y="7602"/>
                  </a:cubicBezTo>
                  <a:cubicBezTo>
                    <a:pt x="1066" y="7602"/>
                    <a:pt x="646" y="7182"/>
                    <a:pt x="646" y="6667"/>
                  </a:cubicBezTo>
                  <a:cubicBezTo>
                    <a:pt x="646" y="6099"/>
                    <a:pt x="1109" y="5727"/>
                    <a:pt x="1590" y="5727"/>
                  </a:cubicBezTo>
                  <a:close/>
                  <a:moveTo>
                    <a:pt x="8484" y="5727"/>
                  </a:moveTo>
                  <a:cubicBezTo>
                    <a:pt x="8967" y="5727"/>
                    <a:pt x="9430" y="6099"/>
                    <a:pt x="9430" y="6667"/>
                  </a:cubicBezTo>
                  <a:cubicBezTo>
                    <a:pt x="9430" y="7182"/>
                    <a:pt x="9011" y="7602"/>
                    <a:pt x="8495" y="7602"/>
                  </a:cubicBezTo>
                  <a:cubicBezTo>
                    <a:pt x="7657" y="7602"/>
                    <a:pt x="7244" y="6591"/>
                    <a:pt x="7829" y="6000"/>
                  </a:cubicBezTo>
                  <a:cubicBezTo>
                    <a:pt x="8020" y="5812"/>
                    <a:pt x="8254" y="5727"/>
                    <a:pt x="8484" y="5727"/>
                  </a:cubicBezTo>
                  <a:close/>
                  <a:moveTo>
                    <a:pt x="6330" y="1828"/>
                  </a:moveTo>
                  <a:cubicBezTo>
                    <a:pt x="7643" y="2357"/>
                    <a:pt x="8509" y="3629"/>
                    <a:pt x="8509" y="5052"/>
                  </a:cubicBezTo>
                  <a:cubicBezTo>
                    <a:pt x="8509" y="5134"/>
                    <a:pt x="8509" y="5217"/>
                    <a:pt x="8502" y="5299"/>
                  </a:cubicBezTo>
                  <a:lnTo>
                    <a:pt x="8495" y="5299"/>
                  </a:lnTo>
                  <a:cubicBezTo>
                    <a:pt x="8492" y="5299"/>
                    <a:pt x="8490" y="5299"/>
                    <a:pt x="8487" y="5299"/>
                  </a:cubicBezTo>
                  <a:cubicBezTo>
                    <a:pt x="7331" y="5299"/>
                    <a:pt x="6703" y="6662"/>
                    <a:pt x="7451" y="7547"/>
                  </a:cubicBezTo>
                  <a:cubicBezTo>
                    <a:pt x="6781" y="8196"/>
                    <a:pt x="5911" y="8521"/>
                    <a:pt x="5041" y="8521"/>
                  </a:cubicBezTo>
                  <a:cubicBezTo>
                    <a:pt x="4170" y="8521"/>
                    <a:pt x="3299" y="8196"/>
                    <a:pt x="2626" y="7547"/>
                  </a:cubicBezTo>
                  <a:cubicBezTo>
                    <a:pt x="3380" y="6662"/>
                    <a:pt x="2753" y="5299"/>
                    <a:pt x="1590" y="5299"/>
                  </a:cubicBezTo>
                  <a:cubicBezTo>
                    <a:pt x="1587" y="5299"/>
                    <a:pt x="1584" y="5299"/>
                    <a:pt x="1581" y="5299"/>
                  </a:cubicBezTo>
                  <a:cubicBezTo>
                    <a:pt x="1574" y="5217"/>
                    <a:pt x="1567" y="5134"/>
                    <a:pt x="1567" y="5052"/>
                  </a:cubicBezTo>
                  <a:cubicBezTo>
                    <a:pt x="1567" y="3629"/>
                    <a:pt x="2426" y="2351"/>
                    <a:pt x="3753" y="1828"/>
                  </a:cubicBezTo>
                  <a:cubicBezTo>
                    <a:pt x="3966" y="2433"/>
                    <a:pt x="4502" y="2735"/>
                    <a:pt x="5039" y="2735"/>
                  </a:cubicBezTo>
                  <a:cubicBezTo>
                    <a:pt x="5576" y="2735"/>
                    <a:pt x="6114" y="2433"/>
                    <a:pt x="6330" y="1828"/>
                  </a:cubicBezTo>
                  <a:close/>
                  <a:moveTo>
                    <a:pt x="5519" y="8928"/>
                  </a:moveTo>
                  <a:lnTo>
                    <a:pt x="5705" y="13588"/>
                  </a:lnTo>
                  <a:cubicBezTo>
                    <a:pt x="5705" y="13959"/>
                    <a:pt x="5409" y="14255"/>
                    <a:pt x="5038" y="14255"/>
                  </a:cubicBezTo>
                  <a:cubicBezTo>
                    <a:pt x="4667" y="14255"/>
                    <a:pt x="4365" y="13959"/>
                    <a:pt x="4371" y="13588"/>
                  </a:cubicBezTo>
                  <a:lnTo>
                    <a:pt x="4557" y="8928"/>
                  </a:lnTo>
                  <a:cubicBezTo>
                    <a:pt x="4715" y="8945"/>
                    <a:pt x="4875" y="8954"/>
                    <a:pt x="5036" y="8954"/>
                  </a:cubicBezTo>
                  <a:cubicBezTo>
                    <a:pt x="5196" y="8954"/>
                    <a:pt x="5358" y="8945"/>
                    <a:pt x="5519" y="8928"/>
                  </a:cubicBezTo>
                  <a:close/>
                  <a:moveTo>
                    <a:pt x="5038" y="0"/>
                  </a:moveTo>
                  <a:cubicBezTo>
                    <a:pt x="4282" y="0"/>
                    <a:pt x="3670" y="612"/>
                    <a:pt x="3670" y="1368"/>
                  </a:cubicBezTo>
                  <a:lnTo>
                    <a:pt x="3670" y="1395"/>
                  </a:lnTo>
                  <a:cubicBezTo>
                    <a:pt x="2145" y="1966"/>
                    <a:pt x="1134" y="3423"/>
                    <a:pt x="1134" y="5052"/>
                  </a:cubicBezTo>
                  <a:cubicBezTo>
                    <a:pt x="1134" y="5155"/>
                    <a:pt x="1141" y="5265"/>
                    <a:pt x="1148" y="5368"/>
                  </a:cubicBezTo>
                  <a:cubicBezTo>
                    <a:pt x="371" y="5629"/>
                    <a:pt x="0" y="6502"/>
                    <a:pt x="344" y="7244"/>
                  </a:cubicBezTo>
                  <a:cubicBezTo>
                    <a:pt x="577" y="7743"/>
                    <a:pt x="1073" y="8030"/>
                    <a:pt x="1584" y="8030"/>
                  </a:cubicBezTo>
                  <a:cubicBezTo>
                    <a:pt x="1826" y="8030"/>
                    <a:pt x="2072" y="7966"/>
                    <a:pt x="2296" y="7828"/>
                  </a:cubicBezTo>
                  <a:cubicBezTo>
                    <a:pt x="2798" y="8330"/>
                    <a:pt x="3437" y="8688"/>
                    <a:pt x="4124" y="8846"/>
                  </a:cubicBezTo>
                  <a:lnTo>
                    <a:pt x="3938" y="13574"/>
                  </a:lnTo>
                  <a:cubicBezTo>
                    <a:pt x="3911" y="14200"/>
                    <a:pt x="4413" y="14722"/>
                    <a:pt x="5038" y="14722"/>
                  </a:cubicBezTo>
                  <a:cubicBezTo>
                    <a:pt x="5664" y="14722"/>
                    <a:pt x="6165" y="14200"/>
                    <a:pt x="6138" y="13574"/>
                  </a:cubicBezTo>
                  <a:lnTo>
                    <a:pt x="5952" y="8846"/>
                  </a:lnTo>
                  <a:cubicBezTo>
                    <a:pt x="6640" y="8688"/>
                    <a:pt x="7272" y="8330"/>
                    <a:pt x="7781" y="7828"/>
                  </a:cubicBezTo>
                  <a:cubicBezTo>
                    <a:pt x="8004" y="7966"/>
                    <a:pt x="8250" y="8030"/>
                    <a:pt x="8492" y="8030"/>
                  </a:cubicBezTo>
                  <a:cubicBezTo>
                    <a:pt x="9004" y="8030"/>
                    <a:pt x="9499" y="7743"/>
                    <a:pt x="9733" y="7244"/>
                  </a:cubicBezTo>
                  <a:cubicBezTo>
                    <a:pt x="10076" y="6502"/>
                    <a:pt x="9698" y="5629"/>
                    <a:pt x="8928" y="5368"/>
                  </a:cubicBezTo>
                  <a:cubicBezTo>
                    <a:pt x="8935" y="5265"/>
                    <a:pt x="8942" y="5155"/>
                    <a:pt x="8942" y="5052"/>
                  </a:cubicBezTo>
                  <a:cubicBezTo>
                    <a:pt x="8942" y="3423"/>
                    <a:pt x="7932" y="1966"/>
                    <a:pt x="6406" y="1395"/>
                  </a:cubicBezTo>
                  <a:lnTo>
                    <a:pt x="6406" y="1368"/>
                  </a:lnTo>
                  <a:cubicBezTo>
                    <a:pt x="6406" y="612"/>
                    <a:pt x="5794" y="0"/>
                    <a:pt x="503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9"/>
            <p:cNvSpPr/>
            <p:nvPr/>
          </p:nvSpPr>
          <p:spPr>
            <a:xfrm>
              <a:off x="7387272" y="2886669"/>
              <a:ext cx="19696" cy="17442"/>
            </a:xfrm>
            <a:custGeom>
              <a:rect b="b" l="l" r="r" t="t"/>
              <a:pathLst>
                <a:path extrusionOk="0" h="681" w="769">
                  <a:moveTo>
                    <a:pt x="283" y="1"/>
                  </a:moveTo>
                  <a:cubicBezTo>
                    <a:pt x="1" y="1"/>
                    <a:pt x="1" y="429"/>
                    <a:pt x="283" y="429"/>
                  </a:cubicBezTo>
                  <a:cubicBezTo>
                    <a:pt x="291" y="429"/>
                    <a:pt x="299" y="429"/>
                    <a:pt x="308" y="428"/>
                  </a:cubicBezTo>
                  <a:lnTo>
                    <a:pt x="308" y="435"/>
                  </a:lnTo>
                  <a:cubicBezTo>
                    <a:pt x="315" y="435"/>
                    <a:pt x="322" y="435"/>
                    <a:pt x="322" y="449"/>
                  </a:cubicBezTo>
                  <a:cubicBezTo>
                    <a:pt x="308" y="603"/>
                    <a:pt x="423" y="681"/>
                    <a:pt x="538" y="681"/>
                  </a:cubicBezTo>
                  <a:cubicBezTo>
                    <a:pt x="654" y="681"/>
                    <a:pt x="769" y="603"/>
                    <a:pt x="755" y="449"/>
                  </a:cubicBezTo>
                  <a:cubicBezTo>
                    <a:pt x="755" y="201"/>
                    <a:pt x="556" y="2"/>
                    <a:pt x="308" y="2"/>
                  </a:cubicBezTo>
                  <a:cubicBezTo>
                    <a:pt x="299" y="1"/>
                    <a:pt x="291" y="1"/>
                    <a:pt x="28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9"/>
            <p:cNvSpPr/>
            <p:nvPr/>
          </p:nvSpPr>
          <p:spPr>
            <a:xfrm>
              <a:off x="7475814" y="3022415"/>
              <a:ext cx="19363" cy="16469"/>
            </a:xfrm>
            <a:custGeom>
              <a:rect b="b" l="l" r="r" t="t"/>
              <a:pathLst>
                <a:path extrusionOk="0" h="643" w="756">
                  <a:moveTo>
                    <a:pt x="283" y="0"/>
                  </a:moveTo>
                  <a:cubicBezTo>
                    <a:pt x="1" y="0"/>
                    <a:pt x="1" y="428"/>
                    <a:pt x="283" y="428"/>
                  </a:cubicBezTo>
                  <a:cubicBezTo>
                    <a:pt x="291" y="428"/>
                    <a:pt x="300" y="428"/>
                    <a:pt x="308" y="427"/>
                  </a:cubicBezTo>
                  <a:cubicBezTo>
                    <a:pt x="315" y="427"/>
                    <a:pt x="322" y="434"/>
                    <a:pt x="322" y="441"/>
                  </a:cubicBezTo>
                  <a:cubicBezTo>
                    <a:pt x="332" y="575"/>
                    <a:pt x="434" y="642"/>
                    <a:pt x="536" y="642"/>
                  </a:cubicBezTo>
                  <a:cubicBezTo>
                    <a:pt x="638" y="642"/>
                    <a:pt x="741" y="575"/>
                    <a:pt x="755" y="441"/>
                  </a:cubicBezTo>
                  <a:cubicBezTo>
                    <a:pt x="748" y="200"/>
                    <a:pt x="549" y="1"/>
                    <a:pt x="308" y="1"/>
                  </a:cubicBezTo>
                  <a:cubicBezTo>
                    <a:pt x="300" y="0"/>
                    <a:pt x="291" y="0"/>
                    <a:pt x="28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9"/>
            <p:cNvSpPr/>
            <p:nvPr/>
          </p:nvSpPr>
          <p:spPr>
            <a:xfrm>
              <a:off x="7298909" y="3022415"/>
              <a:ext cx="19517" cy="17391"/>
            </a:xfrm>
            <a:custGeom>
              <a:rect b="b" l="l" r="r" t="t"/>
              <a:pathLst>
                <a:path extrusionOk="0" h="679" w="762">
                  <a:moveTo>
                    <a:pt x="276" y="0"/>
                  </a:moveTo>
                  <a:cubicBezTo>
                    <a:pt x="0" y="0"/>
                    <a:pt x="0" y="428"/>
                    <a:pt x="276" y="428"/>
                  </a:cubicBezTo>
                  <a:cubicBezTo>
                    <a:pt x="284" y="428"/>
                    <a:pt x="292" y="428"/>
                    <a:pt x="301" y="427"/>
                  </a:cubicBezTo>
                  <a:cubicBezTo>
                    <a:pt x="308" y="427"/>
                    <a:pt x="315" y="434"/>
                    <a:pt x="315" y="441"/>
                  </a:cubicBezTo>
                  <a:cubicBezTo>
                    <a:pt x="301" y="599"/>
                    <a:pt x="416" y="678"/>
                    <a:pt x="531" y="678"/>
                  </a:cubicBezTo>
                  <a:cubicBezTo>
                    <a:pt x="646" y="678"/>
                    <a:pt x="761" y="599"/>
                    <a:pt x="748" y="441"/>
                  </a:cubicBezTo>
                  <a:cubicBezTo>
                    <a:pt x="748" y="200"/>
                    <a:pt x="548" y="1"/>
                    <a:pt x="301" y="1"/>
                  </a:cubicBezTo>
                  <a:cubicBezTo>
                    <a:pt x="292" y="0"/>
                    <a:pt x="284" y="0"/>
                    <a:pt x="2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 name="Google Shape;1334;p39"/>
          <p:cNvGrpSpPr/>
          <p:nvPr/>
        </p:nvGrpSpPr>
        <p:grpSpPr>
          <a:xfrm>
            <a:off x="5315784" y="2925523"/>
            <a:ext cx="383983" cy="252539"/>
            <a:chOff x="5315784" y="2925523"/>
            <a:chExt cx="383983" cy="252539"/>
          </a:xfrm>
        </p:grpSpPr>
        <p:sp>
          <p:nvSpPr>
            <p:cNvPr id="1335" name="Google Shape;1335;p39"/>
            <p:cNvSpPr/>
            <p:nvPr/>
          </p:nvSpPr>
          <p:spPr>
            <a:xfrm>
              <a:off x="5315784" y="2925523"/>
              <a:ext cx="383983" cy="252539"/>
            </a:xfrm>
            <a:custGeom>
              <a:rect b="b" l="l" r="r" t="t"/>
              <a:pathLst>
                <a:path extrusionOk="0" h="9860" w="14992">
                  <a:moveTo>
                    <a:pt x="7850" y="1104"/>
                  </a:moveTo>
                  <a:cubicBezTo>
                    <a:pt x="7857" y="1104"/>
                    <a:pt x="7864" y="1111"/>
                    <a:pt x="7864" y="1117"/>
                  </a:cubicBezTo>
                  <a:lnTo>
                    <a:pt x="7864" y="1578"/>
                  </a:lnTo>
                  <a:cubicBezTo>
                    <a:pt x="7864" y="1585"/>
                    <a:pt x="7857" y="1592"/>
                    <a:pt x="7850" y="1592"/>
                  </a:cubicBezTo>
                  <a:lnTo>
                    <a:pt x="5541" y="1592"/>
                  </a:lnTo>
                  <a:cubicBezTo>
                    <a:pt x="5534" y="1592"/>
                    <a:pt x="5527" y="1585"/>
                    <a:pt x="5527" y="1578"/>
                  </a:cubicBezTo>
                  <a:lnTo>
                    <a:pt x="5527" y="1117"/>
                  </a:lnTo>
                  <a:cubicBezTo>
                    <a:pt x="5527" y="1111"/>
                    <a:pt x="5534" y="1104"/>
                    <a:pt x="5541" y="1104"/>
                  </a:cubicBezTo>
                  <a:close/>
                  <a:moveTo>
                    <a:pt x="4867" y="3867"/>
                  </a:moveTo>
                  <a:lnTo>
                    <a:pt x="4867" y="4822"/>
                  </a:lnTo>
                  <a:lnTo>
                    <a:pt x="3919" y="4822"/>
                  </a:lnTo>
                  <a:lnTo>
                    <a:pt x="3919" y="3867"/>
                  </a:lnTo>
                  <a:close/>
                  <a:moveTo>
                    <a:pt x="6235" y="3867"/>
                  </a:moveTo>
                  <a:cubicBezTo>
                    <a:pt x="6242" y="3867"/>
                    <a:pt x="6249" y="3873"/>
                    <a:pt x="6249" y="3880"/>
                  </a:cubicBezTo>
                  <a:lnTo>
                    <a:pt x="6249" y="4808"/>
                  </a:lnTo>
                  <a:cubicBezTo>
                    <a:pt x="6249" y="4815"/>
                    <a:pt x="6242" y="4822"/>
                    <a:pt x="6235" y="4822"/>
                  </a:cubicBezTo>
                  <a:lnTo>
                    <a:pt x="5300" y="4822"/>
                  </a:lnTo>
                  <a:lnTo>
                    <a:pt x="5300" y="3867"/>
                  </a:lnTo>
                  <a:close/>
                  <a:moveTo>
                    <a:pt x="9115" y="3867"/>
                  </a:moveTo>
                  <a:lnTo>
                    <a:pt x="9403" y="4822"/>
                  </a:lnTo>
                  <a:lnTo>
                    <a:pt x="8310" y="4822"/>
                  </a:lnTo>
                  <a:cubicBezTo>
                    <a:pt x="7919" y="4815"/>
                    <a:pt x="7603" y="4506"/>
                    <a:pt x="7603" y="4114"/>
                  </a:cubicBezTo>
                  <a:lnTo>
                    <a:pt x="7603" y="3880"/>
                  </a:lnTo>
                  <a:cubicBezTo>
                    <a:pt x="7603" y="3873"/>
                    <a:pt x="7609" y="3867"/>
                    <a:pt x="7616" y="3867"/>
                  </a:cubicBezTo>
                  <a:close/>
                  <a:moveTo>
                    <a:pt x="8317" y="2946"/>
                  </a:moveTo>
                  <a:cubicBezTo>
                    <a:pt x="8620" y="2946"/>
                    <a:pt x="8895" y="3145"/>
                    <a:pt x="8984" y="3440"/>
                  </a:cubicBezTo>
                  <a:lnTo>
                    <a:pt x="7616" y="3440"/>
                  </a:lnTo>
                  <a:cubicBezTo>
                    <a:pt x="7369" y="3440"/>
                    <a:pt x="7170" y="3640"/>
                    <a:pt x="7170" y="3887"/>
                  </a:cubicBezTo>
                  <a:lnTo>
                    <a:pt x="7170" y="4114"/>
                  </a:lnTo>
                  <a:cubicBezTo>
                    <a:pt x="7170" y="4739"/>
                    <a:pt x="7678" y="5248"/>
                    <a:pt x="8310" y="5255"/>
                  </a:cubicBezTo>
                  <a:lnTo>
                    <a:pt x="9170" y="5255"/>
                  </a:lnTo>
                  <a:lnTo>
                    <a:pt x="8448" y="5970"/>
                  </a:lnTo>
                  <a:lnTo>
                    <a:pt x="3919" y="5970"/>
                  </a:lnTo>
                  <a:lnTo>
                    <a:pt x="3919" y="5248"/>
                  </a:lnTo>
                  <a:lnTo>
                    <a:pt x="6235" y="5248"/>
                  </a:lnTo>
                  <a:cubicBezTo>
                    <a:pt x="6482" y="5248"/>
                    <a:pt x="6682" y="5049"/>
                    <a:pt x="6682" y="4801"/>
                  </a:cubicBezTo>
                  <a:lnTo>
                    <a:pt x="6682" y="3887"/>
                  </a:lnTo>
                  <a:cubicBezTo>
                    <a:pt x="6682" y="3640"/>
                    <a:pt x="6482" y="3440"/>
                    <a:pt x="6235" y="3440"/>
                  </a:cubicBezTo>
                  <a:lnTo>
                    <a:pt x="3919" y="3440"/>
                  </a:lnTo>
                  <a:lnTo>
                    <a:pt x="3919" y="3193"/>
                  </a:lnTo>
                  <a:cubicBezTo>
                    <a:pt x="3919" y="3056"/>
                    <a:pt x="4029" y="2946"/>
                    <a:pt x="4159" y="2946"/>
                  </a:cubicBezTo>
                  <a:close/>
                  <a:moveTo>
                    <a:pt x="11502" y="4561"/>
                  </a:moveTo>
                  <a:cubicBezTo>
                    <a:pt x="11510" y="4561"/>
                    <a:pt x="11519" y="4561"/>
                    <a:pt x="11527" y="4561"/>
                  </a:cubicBezTo>
                  <a:lnTo>
                    <a:pt x="14414" y="4561"/>
                  </a:lnTo>
                  <a:lnTo>
                    <a:pt x="12407" y="8760"/>
                  </a:lnTo>
                  <a:cubicBezTo>
                    <a:pt x="12214" y="9166"/>
                    <a:pt x="11802" y="9420"/>
                    <a:pt x="11355" y="9427"/>
                  </a:cubicBezTo>
                  <a:lnTo>
                    <a:pt x="2228" y="9427"/>
                  </a:lnTo>
                  <a:cubicBezTo>
                    <a:pt x="1699" y="9427"/>
                    <a:pt x="1238" y="9070"/>
                    <a:pt x="1101" y="8561"/>
                  </a:cubicBezTo>
                  <a:lnTo>
                    <a:pt x="523" y="6403"/>
                  </a:lnTo>
                  <a:lnTo>
                    <a:pt x="8537" y="6403"/>
                  </a:lnTo>
                  <a:cubicBezTo>
                    <a:pt x="8592" y="6403"/>
                    <a:pt x="8647" y="6375"/>
                    <a:pt x="8688" y="6334"/>
                  </a:cubicBezTo>
                  <a:lnTo>
                    <a:pt x="9719" y="5303"/>
                  </a:lnTo>
                  <a:cubicBezTo>
                    <a:pt x="10195" y="4835"/>
                    <a:pt x="10831" y="4561"/>
                    <a:pt x="11502" y="4561"/>
                  </a:cubicBezTo>
                  <a:close/>
                  <a:moveTo>
                    <a:pt x="6699" y="1"/>
                  </a:moveTo>
                  <a:cubicBezTo>
                    <a:pt x="6597" y="1"/>
                    <a:pt x="6496" y="66"/>
                    <a:pt x="6482" y="196"/>
                  </a:cubicBezTo>
                  <a:lnTo>
                    <a:pt x="6482" y="671"/>
                  </a:lnTo>
                  <a:lnTo>
                    <a:pt x="5547" y="671"/>
                  </a:lnTo>
                  <a:cubicBezTo>
                    <a:pt x="5300" y="671"/>
                    <a:pt x="5101" y="870"/>
                    <a:pt x="5101" y="1117"/>
                  </a:cubicBezTo>
                  <a:lnTo>
                    <a:pt x="5101" y="1578"/>
                  </a:lnTo>
                  <a:cubicBezTo>
                    <a:pt x="5101" y="1825"/>
                    <a:pt x="5300" y="2025"/>
                    <a:pt x="5547" y="2025"/>
                  </a:cubicBezTo>
                  <a:lnTo>
                    <a:pt x="6482" y="2025"/>
                  </a:lnTo>
                  <a:lnTo>
                    <a:pt x="6482" y="2513"/>
                  </a:lnTo>
                  <a:lnTo>
                    <a:pt x="4166" y="2513"/>
                  </a:lnTo>
                  <a:cubicBezTo>
                    <a:pt x="3788" y="2513"/>
                    <a:pt x="3486" y="2815"/>
                    <a:pt x="3486" y="3193"/>
                  </a:cubicBezTo>
                  <a:lnTo>
                    <a:pt x="3486" y="5970"/>
                  </a:lnTo>
                  <a:lnTo>
                    <a:pt x="248" y="5970"/>
                  </a:lnTo>
                  <a:cubicBezTo>
                    <a:pt x="104" y="5970"/>
                    <a:pt x="1" y="6107"/>
                    <a:pt x="35" y="6245"/>
                  </a:cubicBezTo>
                  <a:lnTo>
                    <a:pt x="681" y="8671"/>
                  </a:lnTo>
                  <a:cubicBezTo>
                    <a:pt x="874" y="9372"/>
                    <a:pt x="1506" y="9860"/>
                    <a:pt x="2228" y="9860"/>
                  </a:cubicBezTo>
                  <a:lnTo>
                    <a:pt x="11355" y="9860"/>
                  </a:lnTo>
                  <a:cubicBezTo>
                    <a:pt x="11974" y="9853"/>
                    <a:pt x="12531" y="9503"/>
                    <a:pt x="12799" y="8953"/>
                  </a:cubicBezTo>
                  <a:lnTo>
                    <a:pt x="14957" y="4437"/>
                  </a:lnTo>
                  <a:cubicBezTo>
                    <a:pt x="14991" y="4368"/>
                    <a:pt x="14984" y="4293"/>
                    <a:pt x="14950" y="4231"/>
                  </a:cubicBezTo>
                  <a:cubicBezTo>
                    <a:pt x="14909" y="4169"/>
                    <a:pt x="14840" y="4128"/>
                    <a:pt x="14764" y="4128"/>
                  </a:cubicBezTo>
                  <a:lnTo>
                    <a:pt x="11527" y="4128"/>
                  </a:lnTo>
                  <a:cubicBezTo>
                    <a:pt x="10909" y="4128"/>
                    <a:pt x="10311" y="4320"/>
                    <a:pt x="9809" y="4678"/>
                  </a:cubicBezTo>
                  <a:lnTo>
                    <a:pt x="9403" y="3331"/>
                  </a:lnTo>
                  <a:cubicBezTo>
                    <a:pt x="9260" y="2848"/>
                    <a:pt x="8828" y="2519"/>
                    <a:pt x="8333" y="2519"/>
                  </a:cubicBezTo>
                  <a:cubicBezTo>
                    <a:pt x="8328" y="2519"/>
                    <a:pt x="8322" y="2519"/>
                    <a:pt x="8317" y="2519"/>
                  </a:cubicBezTo>
                  <a:lnTo>
                    <a:pt x="6915" y="2519"/>
                  </a:lnTo>
                  <a:lnTo>
                    <a:pt x="6915" y="2025"/>
                  </a:lnTo>
                  <a:lnTo>
                    <a:pt x="7850" y="2025"/>
                  </a:lnTo>
                  <a:cubicBezTo>
                    <a:pt x="8097" y="2025"/>
                    <a:pt x="8297" y="1825"/>
                    <a:pt x="8297" y="1578"/>
                  </a:cubicBezTo>
                  <a:lnTo>
                    <a:pt x="8297" y="1117"/>
                  </a:lnTo>
                  <a:cubicBezTo>
                    <a:pt x="8297" y="870"/>
                    <a:pt x="8097" y="671"/>
                    <a:pt x="7850" y="671"/>
                  </a:cubicBezTo>
                  <a:lnTo>
                    <a:pt x="6915" y="671"/>
                  </a:lnTo>
                  <a:lnTo>
                    <a:pt x="6915" y="196"/>
                  </a:lnTo>
                  <a:cubicBezTo>
                    <a:pt x="6901" y="66"/>
                    <a:pt x="6800" y="1"/>
                    <a:pt x="669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9"/>
            <p:cNvSpPr/>
            <p:nvPr/>
          </p:nvSpPr>
          <p:spPr>
            <a:xfrm>
              <a:off x="5387269" y="3107987"/>
              <a:ext cx="40698" cy="34705"/>
            </a:xfrm>
            <a:custGeom>
              <a:rect b="b" l="l" r="r" t="t"/>
              <a:pathLst>
                <a:path extrusionOk="0" h="1355" w="1589">
                  <a:moveTo>
                    <a:pt x="905" y="432"/>
                  </a:moveTo>
                  <a:cubicBezTo>
                    <a:pt x="1031" y="432"/>
                    <a:pt x="1155" y="529"/>
                    <a:pt x="1155" y="674"/>
                  </a:cubicBezTo>
                  <a:cubicBezTo>
                    <a:pt x="1155" y="811"/>
                    <a:pt x="1045" y="921"/>
                    <a:pt x="908" y="921"/>
                  </a:cubicBezTo>
                  <a:cubicBezTo>
                    <a:pt x="688" y="921"/>
                    <a:pt x="578" y="660"/>
                    <a:pt x="736" y="502"/>
                  </a:cubicBezTo>
                  <a:cubicBezTo>
                    <a:pt x="784" y="454"/>
                    <a:pt x="845" y="432"/>
                    <a:pt x="905" y="432"/>
                  </a:cubicBezTo>
                  <a:close/>
                  <a:moveTo>
                    <a:pt x="908" y="0"/>
                  </a:moveTo>
                  <a:cubicBezTo>
                    <a:pt x="303" y="0"/>
                    <a:pt x="0" y="729"/>
                    <a:pt x="426" y="1155"/>
                  </a:cubicBezTo>
                  <a:cubicBezTo>
                    <a:pt x="566" y="1293"/>
                    <a:pt x="737" y="1354"/>
                    <a:pt x="904" y="1354"/>
                  </a:cubicBezTo>
                  <a:cubicBezTo>
                    <a:pt x="1254" y="1354"/>
                    <a:pt x="1588" y="1083"/>
                    <a:pt x="1588" y="674"/>
                  </a:cubicBezTo>
                  <a:cubicBezTo>
                    <a:pt x="1588" y="303"/>
                    <a:pt x="1279" y="0"/>
                    <a:pt x="90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9"/>
            <p:cNvSpPr/>
            <p:nvPr/>
          </p:nvSpPr>
          <p:spPr>
            <a:xfrm>
              <a:off x="5493586" y="3107987"/>
              <a:ext cx="40519" cy="34705"/>
            </a:xfrm>
            <a:custGeom>
              <a:rect b="b" l="l" r="r" t="t"/>
              <a:pathLst>
                <a:path extrusionOk="0" h="1355" w="1582">
                  <a:moveTo>
                    <a:pt x="901" y="432"/>
                  </a:moveTo>
                  <a:cubicBezTo>
                    <a:pt x="1028" y="432"/>
                    <a:pt x="1149" y="529"/>
                    <a:pt x="1149" y="674"/>
                  </a:cubicBezTo>
                  <a:cubicBezTo>
                    <a:pt x="1149" y="811"/>
                    <a:pt x="1039" y="921"/>
                    <a:pt x="908" y="921"/>
                  </a:cubicBezTo>
                  <a:cubicBezTo>
                    <a:pt x="688" y="921"/>
                    <a:pt x="578" y="660"/>
                    <a:pt x="729" y="502"/>
                  </a:cubicBezTo>
                  <a:cubicBezTo>
                    <a:pt x="780" y="454"/>
                    <a:pt x="841" y="432"/>
                    <a:pt x="901" y="432"/>
                  </a:cubicBezTo>
                  <a:close/>
                  <a:moveTo>
                    <a:pt x="908" y="0"/>
                  </a:moveTo>
                  <a:cubicBezTo>
                    <a:pt x="303" y="0"/>
                    <a:pt x="1" y="729"/>
                    <a:pt x="427" y="1155"/>
                  </a:cubicBezTo>
                  <a:cubicBezTo>
                    <a:pt x="564" y="1293"/>
                    <a:pt x="734" y="1354"/>
                    <a:pt x="900" y="1354"/>
                  </a:cubicBezTo>
                  <a:cubicBezTo>
                    <a:pt x="1248" y="1354"/>
                    <a:pt x="1582" y="1083"/>
                    <a:pt x="1582" y="674"/>
                  </a:cubicBezTo>
                  <a:cubicBezTo>
                    <a:pt x="1582" y="303"/>
                    <a:pt x="1279" y="0"/>
                    <a:pt x="90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9"/>
            <p:cNvSpPr/>
            <p:nvPr/>
          </p:nvSpPr>
          <p:spPr>
            <a:xfrm>
              <a:off x="5440440" y="3107987"/>
              <a:ext cx="40493" cy="34705"/>
            </a:xfrm>
            <a:custGeom>
              <a:rect b="b" l="l" r="r" t="t"/>
              <a:pathLst>
                <a:path extrusionOk="0" h="1355" w="1581">
                  <a:moveTo>
                    <a:pt x="903" y="432"/>
                  </a:moveTo>
                  <a:cubicBezTo>
                    <a:pt x="1027" y="432"/>
                    <a:pt x="1148" y="529"/>
                    <a:pt x="1148" y="674"/>
                  </a:cubicBezTo>
                  <a:cubicBezTo>
                    <a:pt x="1148" y="811"/>
                    <a:pt x="1038" y="921"/>
                    <a:pt x="907" y="921"/>
                  </a:cubicBezTo>
                  <a:cubicBezTo>
                    <a:pt x="687" y="921"/>
                    <a:pt x="577" y="660"/>
                    <a:pt x="735" y="502"/>
                  </a:cubicBezTo>
                  <a:cubicBezTo>
                    <a:pt x="784" y="454"/>
                    <a:pt x="844" y="432"/>
                    <a:pt x="903" y="432"/>
                  </a:cubicBezTo>
                  <a:close/>
                  <a:moveTo>
                    <a:pt x="907" y="0"/>
                  </a:moveTo>
                  <a:cubicBezTo>
                    <a:pt x="302" y="0"/>
                    <a:pt x="0" y="729"/>
                    <a:pt x="426" y="1155"/>
                  </a:cubicBezTo>
                  <a:cubicBezTo>
                    <a:pt x="564" y="1293"/>
                    <a:pt x="733" y="1354"/>
                    <a:pt x="899" y="1354"/>
                  </a:cubicBezTo>
                  <a:cubicBezTo>
                    <a:pt x="1247" y="1354"/>
                    <a:pt x="1581" y="1083"/>
                    <a:pt x="1581" y="674"/>
                  </a:cubicBezTo>
                  <a:cubicBezTo>
                    <a:pt x="1581" y="303"/>
                    <a:pt x="1278" y="0"/>
                    <a:pt x="90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9"/>
            <p:cNvSpPr/>
            <p:nvPr/>
          </p:nvSpPr>
          <p:spPr>
            <a:xfrm>
              <a:off x="5610840" y="3087497"/>
              <a:ext cx="36959" cy="60266"/>
            </a:xfrm>
            <a:custGeom>
              <a:rect b="b" l="l" r="r" t="t"/>
              <a:pathLst>
                <a:path extrusionOk="0" h="2353" w="1443">
                  <a:moveTo>
                    <a:pt x="1158" y="1"/>
                  </a:moveTo>
                  <a:cubicBezTo>
                    <a:pt x="1085" y="1"/>
                    <a:pt x="1011" y="38"/>
                    <a:pt x="969" y="127"/>
                  </a:cubicBezTo>
                  <a:lnTo>
                    <a:pt x="55" y="2044"/>
                  </a:lnTo>
                  <a:cubicBezTo>
                    <a:pt x="0" y="2148"/>
                    <a:pt x="48" y="2278"/>
                    <a:pt x="158" y="2333"/>
                  </a:cubicBezTo>
                  <a:cubicBezTo>
                    <a:pt x="187" y="2347"/>
                    <a:pt x="218" y="2353"/>
                    <a:pt x="248" y="2353"/>
                  </a:cubicBezTo>
                  <a:cubicBezTo>
                    <a:pt x="328" y="2353"/>
                    <a:pt x="405" y="2309"/>
                    <a:pt x="440" y="2230"/>
                  </a:cubicBezTo>
                  <a:lnTo>
                    <a:pt x="1361" y="312"/>
                  </a:lnTo>
                  <a:cubicBezTo>
                    <a:pt x="1443" y="140"/>
                    <a:pt x="1300" y="1"/>
                    <a:pt x="115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9"/>
            <p:cNvSpPr/>
            <p:nvPr/>
          </p:nvSpPr>
          <p:spPr>
            <a:xfrm>
              <a:off x="5644444" y="3054764"/>
              <a:ext cx="19030" cy="23026"/>
            </a:xfrm>
            <a:custGeom>
              <a:rect b="b" l="l" r="r" t="t"/>
              <a:pathLst>
                <a:path extrusionOk="0" h="899" w="743">
                  <a:moveTo>
                    <a:pt x="458" y="0"/>
                  </a:moveTo>
                  <a:cubicBezTo>
                    <a:pt x="384" y="0"/>
                    <a:pt x="311" y="38"/>
                    <a:pt x="269" y="126"/>
                  </a:cubicBezTo>
                  <a:lnTo>
                    <a:pt x="49" y="587"/>
                  </a:lnTo>
                  <a:cubicBezTo>
                    <a:pt x="1" y="697"/>
                    <a:pt x="42" y="828"/>
                    <a:pt x="152" y="876"/>
                  </a:cubicBezTo>
                  <a:cubicBezTo>
                    <a:pt x="183" y="891"/>
                    <a:pt x="215" y="899"/>
                    <a:pt x="247" y="899"/>
                  </a:cubicBezTo>
                  <a:cubicBezTo>
                    <a:pt x="327" y="899"/>
                    <a:pt x="401" y="851"/>
                    <a:pt x="441" y="773"/>
                  </a:cubicBezTo>
                  <a:lnTo>
                    <a:pt x="661" y="312"/>
                  </a:lnTo>
                  <a:cubicBezTo>
                    <a:pt x="742" y="140"/>
                    <a:pt x="600" y="0"/>
                    <a:pt x="45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1" name="Google Shape;1341;p39"/>
          <p:cNvSpPr/>
          <p:nvPr/>
        </p:nvSpPr>
        <p:spPr>
          <a:xfrm>
            <a:off x="6084210" y="2863131"/>
            <a:ext cx="105472" cy="376914"/>
          </a:xfrm>
          <a:custGeom>
            <a:rect b="b" l="l" r="r" t="t"/>
            <a:pathLst>
              <a:path extrusionOk="0" h="14716" w="4118">
                <a:moveTo>
                  <a:pt x="2990" y="426"/>
                </a:moveTo>
                <a:cubicBezTo>
                  <a:pt x="2955" y="1168"/>
                  <a:pt x="2749" y="1883"/>
                  <a:pt x="2399" y="2529"/>
                </a:cubicBezTo>
                <a:lnTo>
                  <a:pt x="1725" y="2529"/>
                </a:lnTo>
                <a:cubicBezTo>
                  <a:pt x="1368" y="1883"/>
                  <a:pt x="1168" y="1168"/>
                  <a:pt x="1127" y="426"/>
                </a:cubicBezTo>
                <a:close/>
                <a:moveTo>
                  <a:pt x="3217" y="2962"/>
                </a:moveTo>
                <a:cubicBezTo>
                  <a:pt x="3478" y="2962"/>
                  <a:pt x="3691" y="3175"/>
                  <a:pt x="3691" y="3437"/>
                </a:cubicBezTo>
                <a:lnTo>
                  <a:pt x="3691" y="3842"/>
                </a:lnTo>
                <a:lnTo>
                  <a:pt x="2818" y="2962"/>
                </a:lnTo>
                <a:close/>
                <a:moveTo>
                  <a:pt x="2199" y="2962"/>
                </a:moveTo>
                <a:lnTo>
                  <a:pt x="3691" y="4447"/>
                </a:lnTo>
                <a:lnTo>
                  <a:pt x="3691" y="5224"/>
                </a:lnTo>
                <a:lnTo>
                  <a:pt x="1430" y="2962"/>
                </a:lnTo>
                <a:close/>
                <a:moveTo>
                  <a:pt x="825" y="2969"/>
                </a:moveTo>
                <a:lnTo>
                  <a:pt x="3691" y="5835"/>
                </a:lnTo>
                <a:lnTo>
                  <a:pt x="3691" y="6605"/>
                </a:lnTo>
                <a:lnTo>
                  <a:pt x="440" y="3361"/>
                </a:lnTo>
                <a:cubicBezTo>
                  <a:pt x="474" y="3162"/>
                  <a:pt x="632" y="3004"/>
                  <a:pt x="825" y="2969"/>
                </a:cubicBezTo>
                <a:close/>
                <a:moveTo>
                  <a:pt x="433" y="3959"/>
                </a:moveTo>
                <a:lnTo>
                  <a:pt x="3691" y="7210"/>
                </a:lnTo>
                <a:lnTo>
                  <a:pt x="3691" y="7987"/>
                </a:lnTo>
                <a:lnTo>
                  <a:pt x="433" y="4729"/>
                </a:lnTo>
                <a:lnTo>
                  <a:pt x="433" y="3959"/>
                </a:lnTo>
                <a:close/>
                <a:moveTo>
                  <a:pt x="433" y="5340"/>
                </a:moveTo>
                <a:lnTo>
                  <a:pt x="3691" y="8591"/>
                </a:lnTo>
                <a:lnTo>
                  <a:pt x="3691" y="9368"/>
                </a:lnTo>
                <a:lnTo>
                  <a:pt x="433" y="6110"/>
                </a:lnTo>
                <a:lnTo>
                  <a:pt x="433" y="5340"/>
                </a:lnTo>
                <a:close/>
                <a:moveTo>
                  <a:pt x="433" y="6722"/>
                </a:moveTo>
                <a:lnTo>
                  <a:pt x="3691" y="9980"/>
                </a:lnTo>
                <a:lnTo>
                  <a:pt x="3691" y="10749"/>
                </a:lnTo>
                <a:lnTo>
                  <a:pt x="433" y="7499"/>
                </a:lnTo>
                <a:lnTo>
                  <a:pt x="433" y="6722"/>
                </a:lnTo>
                <a:close/>
                <a:moveTo>
                  <a:pt x="433" y="8103"/>
                </a:moveTo>
                <a:lnTo>
                  <a:pt x="3684" y="11347"/>
                </a:lnTo>
                <a:cubicBezTo>
                  <a:pt x="3650" y="11547"/>
                  <a:pt x="3492" y="11705"/>
                  <a:pt x="3292" y="11739"/>
                </a:cubicBezTo>
                <a:lnTo>
                  <a:pt x="433" y="8873"/>
                </a:lnTo>
                <a:lnTo>
                  <a:pt x="433" y="8103"/>
                </a:lnTo>
                <a:close/>
                <a:moveTo>
                  <a:pt x="433" y="10873"/>
                </a:moveTo>
                <a:lnTo>
                  <a:pt x="1306" y="11746"/>
                </a:lnTo>
                <a:lnTo>
                  <a:pt x="907" y="11746"/>
                </a:lnTo>
                <a:cubicBezTo>
                  <a:pt x="646" y="11746"/>
                  <a:pt x="433" y="11533"/>
                  <a:pt x="433" y="11272"/>
                </a:cubicBezTo>
                <a:lnTo>
                  <a:pt x="433" y="10873"/>
                </a:lnTo>
                <a:close/>
                <a:moveTo>
                  <a:pt x="440" y="9485"/>
                </a:moveTo>
                <a:lnTo>
                  <a:pt x="2694" y="11746"/>
                </a:lnTo>
                <a:lnTo>
                  <a:pt x="1925" y="11746"/>
                </a:lnTo>
                <a:lnTo>
                  <a:pt x="440" y="10261"/>
                </a:lnTo>
                <a:lnTo>
                  <a:pt x="440" y="9485"/>
                </a:lnTo>
                <a:close/>
                <a:moveTo>
                  <a:pt x="2399" y="12179"/>
                </a:moveTo>
                <a:cubicBezTo>
                  <a:pt x="2749" y="12825"/>
                  <a:pt x="2955" y="13547"/>
                  <a:pt x="2990" y="14282"/>
                </a:cubicBezTo>
                <a:lnTo>
                  <a:pt x="1127" y="14282"/>
                </a:lnTo>
                <a:cubicBezTo>
                  <a:pt x="1168" y="13547"/>
                  <a:pt x="1375" y="12825"/>
                  <a:pt x="1725" y="12179"/>
                </a:cubicBezTo>
                <a:close/>
                <a:moveTo>
                  <a:pt x="907" y="0"/>
                </a:moveTo>
                <a:cubicBezTo>
                  <a:pt x="790" y="0"/>
                  <a:pt x="694" y="96"/>
                  <a:pt x="694" y="213"/>
                </a:cubicBezTo>
                <a:cubicBezTo>
                  <a:pt x="701" y="1017"/>
                  <a:pt x="887" y="1808"/>
                  <a:pt x="1237" y="2529"/>
                </a:cubicBezTo>
                <a:lnTo>
                  <a:pt x="907" y="2529"/>
                </a:lnTo>
                <a:cubicBezTo>
                  <a:pt x="412" y="2529"/>
                  <a:pt x="7" y="2942"/>
                  <a:pt x="0" y="3437"/>
                </a:cubicBezTo>
                <a:lnTo>
                  <a:pt x="0" y="4825"/>
                </a:lnTo>
                <a:lnTo>
                  <a:pt x="0" y="6206"/>
                </a:lnTo>
                <a:lnTo>
                  <a:pt x="0" y="7588"/>
                </a:lnTo>
                <a:lnTo>
                  <a:pt x="0" y="8969"/>
                </a:lnTo>
                <a:lnTo>
                  <a:pt x="0" y="10351"/>
                </a:lnTo>
                <a:lnTo>
                  <a:pt x="0" y="11272"/>
                </a:lnTo>
                <a:cubicBezTo>
                  <a:pt x="7" y="11774"/>
                  <a:pt x="412" y="12179"/>
                  <a:pt x="907" y="12179"/>
                </a:cubicBezTo>
                <a:lnTo>
                  <a:pt x="1237" y="12179"/>
                </a:lnTo>
                <a:cubicBezTo>
                  <a:pt x="887" y="12901"/>
                  <a:pt x="701" y="13698"/>
                  <a:pt x="694" y="14502"/>
                </a:cubicBezTo>
                <a:cubicBezTo>
                  <a:pt x="694" y="14619"/>
                  <a:pt x="790" y="14715"/>
                  <a:pt x="907" y="14715"/>
                </a:cubicBezTo>
                <a:lnTo>
                  <a:pt x="3217" y="14715"/>
                </a:lnTo>
                <a:cubicBezTo>
                  <a:pt x="3334" y="14715"/>
                  <a:pt x="3430" y="14619"/>
                  <a:pt x="3430" y="14502"/>
                </a:cubicBezTo>
                <a:cubicBezTo>
                  <a:pt x="3423" y="13698"/>
                  <a:pt x="3237" y="12901"/>
                  <a:pt x="2887" y="12179"/>
                </a:cubicBezTo>
                <a:lnTo>
                  <a:pt x="3217" y="12179"/>
                </a:lnTo>
                <a:cubicBezTo>
                  <a:pt x="3712" y="12179"/>
                  <a:pt x="4117" y="11774"/>
                  <a:pt x="4117" y="11272"/>
                </a:cubicBezTo>
                <a:lnTo>
                  <a:pt x="4117" y="9890"/>
                </a:lnTo>
                <a:lnTo>
                  <a:pt x="4117" y="8509"/>
                </a:lnTo>
                <a:lnTo>
                  <a:pt x="4117" y="7127"/>
                </a:lnTo>
                <a:lnTo>
                  <a:pt x="4117" y="5746"/>
                </a:lnTo>
                <a:lnTo>
                  <a:pt x="4117" y="4358"/>
                </a:lnTo>
                <a:lnTo>
                  <a:pt x="4117" y="3437"/>
                </a:lnTo>
                <a:cubicBezTo>
                  <a:pt x="4117" y="2942"/>
                  <a:pt x="3712" y="2529"/>
                  <a:pt x="3217" y="2529"/>
                </a:cubicBezTo>
                <a:lnTo>
                  <a:pt x="2887" y="2529"/>
                </a:lnTo>
                <a:cubicBezTo>
                  <a:pt x="3237" y="1808"/>
                  <a:pt x="3423" y="1017"/>
                  <a:pt x="3430" y="213"/>
                </a:cubicBezTo>
                <a:cubicBezTo>
                  <a:pt x="3430" y="96"/>
                  <a:pt x="3334" y="0"/>
                  <a:pt x="321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2" name="Google Shape;1342;p39"/>
          <p:cNvGrpSpPr/>
          <p:nvPr/>
        </p:nvGrpSpPr>
        <p:grpSpPr>
          <a:xfrm>
            <a:off x="4684692" y="2907313"/>
            <a:ext cx="377093" cy="288550"/>
            <a:chOff x="4684692" y="2907313"/>
            <a:chExt cx="377093" cy="288550"/>
          </a:xfrm>
        </p:grpSpPr>
        <p:sp>
          <p:nvSpPr>
            <p:cNvPr id="1343" name="Google Shape;1343;p39"/>
            <p:cNvSpPr/>
            <p:nvPr/>
          </p:nvSpPr>
          <p:spPr>
            <a:xfrm>
              <a:off x="4730103" y="3125762"/>
              <a:ext cx="54427" cy="46461"/>
            </a:xfrm>
            <a:custGeom>
              <a:rect b="b" l="l" r="r" t="t"/>
              <a:pathLst>
                <a:path extrusionOk="0" h="1814" w="2125">
                  <a:moveTo>
                    <a:pt x="1212" y="429"/>
                  </a:moveTo>
                  <a:cubicBezTo>
                    <a:pt x="1456" y="429"/>
                    <a:pt x="1692" y="620"/>
                    <a:pt x="1692" y="908"/>
                  </a:cubicBezTo>
                  <a:cubicBezTo>
                    <a:pt x="1692" y="1169"/>
                    <a:pt x="1479" y="1382"/>
                    <a:pt x="1218" y="1382"/>
                  </a:cubicBezTo>
                  <a:cubicBezTo>
                    <a:pt x="791" y="1382"/>
                    <a:pt x="578" y="867"/>
                    <a:pt x="881" y="571"/>
                  </a:cubicBezTo>
                  <a:cubicBezTo>
                    <a:pt x="977" y="473"/>
                    <a:pt x="1095" y="429"/>
                    <a:pt x="1212" y="429"/>
                  </a:cubicBezTo>
                  <a:close/>
                  <a:moveTo>
                    <a:pt x="1218" y="1"/>
                  </a:moveTo>
                  <a:cubicBezTo>
                    <a:pt x="407" y="1"/>
                    <a:pt x="1" y="977"/>
                    <a:pt x="571" y="1547"/>
                  </a:cubicBezTo>
                  <a:cubicBezTo>
                    <a:pt x="756" y="1731"/>
                    <a:pt x="983" y="1814"/>
                    <a:pt x="1207" y="1814"/>
                  </a:cubicBezTo>
                  <a:cubicBezTo>
                    <a:pt x="1674" y="1814"/>
                    <a:pt x="2125" y="1452"/>
                    <a:pt x="2125" y="908"/>
                  </a:cubicBezTo>
                  <a:cubicBezTo>
                    <a:pt x="2118" y="406"/>
                    <a:pt x="1712" y="1"/>
                    <a:pt x="121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9"/>
            <p:cNvSpPr/>
            <p:nvPr/>
          </p:nvSpPr>
          <p:spPr>
            <a:xfrm>
              <a:off x="4684692" y="2907313"/>
              <a:ext cx="377093" cy="288550"/>
            </a:xfrm>
            <a:custGeom>
              <a:rect b="b" l="l" r="r" t="t"/>
              <a:pathLst>
                <a:path extrusionOk="0" h="11266" w="14723">
                  <a:moveTo>
                    <a:pt x="3217" y="1354"/>
                  </a:moveTo>
                  <a:cubicBezTo>
                    <a:pt x="3224" y="1354"/>
                    <a:pt x="3231" y="1361"/>
                    <a:pt x="3231" y="1375"/>
                  </a:cubicBezTo>
                  <a:lnTo>
                    <a:pt x="3231" y="4365"/>
                  </a:lnTo>
                  <a:cubicBezTo>
                    <a:pt x="3231" y="4378"/>
                    <a:pt x="3224" y="4385"/>
                    <a:pt x="3217" y="4385"/>
                  </a:cubicBezTo>
                  <a:lnTo>
                    <a:pt x="1362" y="4385"/>
                  </a:lnTo>
                  <a:lnTo>
                    <a:pt x="1362" y="1354"/>
                  </a:lnTo>
                  <a:close/>
                  <a:moveTo>
                    <a:pt x="8764" y="1354"/>
                  </a:moveTo>
                  <a:lnTo>
                    <a:pt x="10035" y="4385"/>
                  </a:lnTo>
                  <a:lnTo>
                    <a:pt x="4599" y="4385"/>
                  </a:lnTo>
                  <a:cubicBezTo>
                    <a:pt x="4592" y="4385"/>
                    <a:pt x="4585" y="4378"/>
                    <a:pt x="4585" y="4365"/>
                  </a:cubicBezTo>
                  <a:lnTo>
                    <a:pt x="4585" y="1368"/>
                  </a:lnTo>
                  <a:cubicBezTo>
                    <a:pt x="4585" y="1361"/>
                    <a:pt x="4592" y="1354"/>
                    <a:pt x="4599" y="1354"/>
                  </a:cubicBezTo>
                  <a:close/>
                  <a:moveTo>
                    <a:pt x="14139" y="5753"/>
                  </a:moveTo>
                  <a:cubicBezTo>
                    <a:pt x="14242" y="5966"/>
                    <a:pt x="14297" y="6200"/>
                    <a:pt x="14297" y="6440"/>
                  </a:cubicBezTo>
                  <a:lnTo>
                    <a:pt x="14297" y="6681"/>
                  </a:lnTo>
                  <a:lnTo>
                    <a:pt x="14276" y="6681"/>
                  </a:lnTo>
                  <a:cubicBezTo>
                    <a:pt x="14274" y="6681"/>
                    <a:pt x="14271" y="6681"/>
                    <a:pt x="14269" y="6681"/>
                  </a:cubicBezTo>
                  <a:cubicBezTo>
                    <a:pt x="13739" y="6681"/>
                    <a:pt x="13619" y="5938"/>
                    <a:pt x="14118" y="5760"/>
                  </a:cubicBezTo>
                  <a:lnTo>
                    <a:pt x="14139" y="5753"/>
                  </a:lnTo>
                  <a:close/>
                  <a:moveTo>
                    <a:pt x="7912" y="433"/>
                  </a:moveTo>
                  <a:cubicBezTo>
                    <a:pt x="8193" y="433"/>
                    <a:pt x="8448" y="598"/>
                    <a:pt x="8558" y="859"/>
                  </a:cubicBezTo>
                  <a:lnTo>
                    <a:pt x="8585" y="921"/>
                  </a:lnTo>
                  <a:lnTo>
                    <a:pt x="4606" y="921"/>
                  </a:lnTo>
                  <a:cubicBezTo>
                    <a:pt x="4358" y="921"/>
                    <a:pt x="4159" y="1120"/>
                    <a:pt x="4159" y="1368"/>
                  </a:cubicBezTo>
                  <a:lnTo>
                    <a:pt x="4159" y="4365"/>
                  </a:lnTo>
                  <a:cubicBezTo>
                    <a:pt x="4159" y="4612"/>
                    <a:pt x="4358" y="4811"/>
                    <a:pt x="4606" y="4811"/>
                  </a:cubicBezTo>
                  <a:lnTo>
                    <a:pt x="12668" y="4811"/>
                  </a:lnTo>
                  <a:cubicBezTo>
                    <a:pt x="13142" y="4811"/>
                    <a:pt x="13596" y="5017"/>
                    <a:pt x="13905" y="5382"/>
                  </a:cubicBezTo>
                  <a:cubicBezTo>
                    <a:pt x="13018" y="5787"/>
                    <a:pt x="13307" y="7114"/>
                    <a:pt x="14283" y="7114"/>
                  </a:cubicBezTo>
                  <a:lnTo>
                    <a:pt x="14297" y="7114"/>
                  </a:lnTo>
                  <a:lnTo>
                    <a:pt x="14297" y="8969"/>
                  </a:lnTo>
                  <a:cubicBezTo>
                    <a:pt x="14297" y="9107"/>
                    <a:pt x="14187" y="9217"/>
                    <a:pt x="14049" y="9217"/>
                  </a:cubicBezTo>
                  <a:lnTo>
                    <a:pt x="13561" y="9217"/>
                  </a:lnTo>
                  <a:cubicBezTo>
                    <a:pt x="13451" y="8296"/>
                    <a:pt x="12668" y="7602"/>
                    <a:pt x="11740" y="7602"/>
                  </a:cubicBezTo>
                  <a:cubicBezTo>
                    <a:pt x="10819" y="7602"/>
                    <a:pt x="10035" y="8296"/>
                    <a:pt x="9926" y="9217"/>
                  </a:cubicBezTo>
                  <a:lnTo>
                    <a:pt x="4805" y="9217"/>
                  </a:lnTo>
                  <a:cubicBezTo>
                    <a:pt x="4695" y="8296"/>
                    <a:pt x="3912" y="7602"/>
                    <a:pt x="2984" y="7602"/>
                  </a:cubicBezTo>
                  <a:cubicBezTo>
                    <a:pt x="2063" y="7602"/>
                    <a:pt x="1279" y="8296"/>
                    <a:pt x="1169" y="9217"/>
                  </a:cubicBezTo>
                  <a:lnTo>
                    <a:pt x="681" y="9217"/>
                  </a:lnTo>
                  <a:cubicBezTo>
                    <a:pt x="544" y="9217"/>
                    <a:pt x="441" y="9107"/>
                    <a:pt x="441" y="8969"/>
                  </a:cubicBezTo>
                  <a:lnTo>
                    <a:pt x="441" y="6426"/>
                  </a:lnTo>
                  <a:lnTo>
                    <a:pt x="12668" y="6426"/>
                  </a:lnTo>
                  <a:cubicBezTo>
                    <a:pt x="12929" y="6399"/>
                    <a:pt x="12929" y="6021"/>
                    <a:pt x="12668" y="5993"/>
                  </a:cubicBezTo>
                  <a:lnTo>
                    <a:pt x="441" y="5993"/>
                  </a:lnTo>
                  <a:lnTo>
                    <a:pt x="441" y="5519"/>
                  </a:lnTo>
                  <a:cubicBezTo>
                    <a:pt x="441" y="5127"/>
                    <a:pt x="757" y="4811"/>
                    <a:pt x="1142" y="4811"/>
                  </a:cubicBezTo>
                  <a:lnTo>
                    <a:pt x="3217" y="4811"/>
                  </a:lnTo>
                  <a:cubicBezTo>
                    <a:pt x="3465" y="4811"/>
                    <a:pt x="3664" y="4612"/>
                    <a:pt x="3664" y="4365"/>
                  </a:cubicBezTo>
                  <a:lnTo>
                    <a:pt x="3664" y="1368"/>
                  </a:lnTo>
                  <a:cubicBezTo>
                    <a:pt x="3664" y="1120"/>
                    <a:pt x="3465" y="921"/>
                    <a:pt x="3217" y="921"/>
                  </a:cubicBezTo>
                  <a:lnTo>
                    <a:pt x="1396" y="921"/>
                  </a:lnTo>
                  <a:cubicBezTo>
                    <a:pt x="1485" y="632"/>
                    <a:pt x="1760" y="433"/>
                    <a:pt x="2070" y="433"/>
                  </a:cubicBezTo>
                  <a:close/>
                  <a:moveTo>
                    <a:pt x="2980" y="8034"/>
                  </a:moveTo>
                  <a:cubicBezTo>
                    <a:pt x="3698" y="8034"/>
                    <a:pt x="4386" y="8591"/>
                    <a:pt x="4386" y="9437"/>
                  </a:cubicBezTo>
                  <a:cubicBezTo>
                    <a:pt x="4386" y="10207"/>
                    <a:pt x="3760" y="10832"/>
                    <a:pt x="2991" y="10832"/>
                  </a:cubicBezTo>
                  <a:cubicBezTo>
                    <a:pt x="1740" y="10832"/>
                    <a:pt x="1121" y="9327"/>
                    <a:pt x="2001" y="8447"/>
                  </a:cubicBezTo>
                  <a:cubicBezTo>
                    <a:pt x="2286" y="8162"/>
                    <a:pt x="2636" y="8034"/>
                    <a:pt x="2980" y="8034"/>
                  </a:cubicBezTo>
                  <a:close/>
                  <a:moveTo>
                    <a:pt x="11736" y="8034"/>
                  </a:moveTo>
                  <a:cubicBezTo>
                    <a:pt x="12454" y="8034"/>
                    <a:pt x="13142" y="8591"/>
                    <a:pt x="13142" y="9437"/>
                  </a:cubicBezTo>
                  <a:cubicBezTo>
                    <a:pt x="13142" y="10207"/>
                    <a:pt x="12517" y="10832"/>
                    <a:pt x="11747" y="10832"/>
                  </a:cubicBezTo>
                  <a:cubicBezTo>
                    <a:pt x="10496" y="10832"/>
                    <a:pt x="9877" y="9327"/>
                    <a:pt x="10757" y="8447"/>
                  </a:cubicBezTo>
                  <a:cubicBezTo>
                    <a:pt x="11042" y="8162"/>
                    <a:pt x="11393" y="8034"/>
                    <a:pt x="11736" y="8034"/>
                  </a:cubicBezTo>
                  <a:close/>
                  <a:moveTo>
                    <a:pt x="2070" y="0"/>
                  </a:moveTo>
                  <a:cubicBezTo>
                    <a:pt x="1437" y="0"/>
                    <a:pt x="929" y="509"/>
                    <a:pt x="929" y="1141"/>
                  </a:cubicBezTo>
                  <a:lnTo>
                    <a:pt x="929" y="4406"/>
                  </a:lnTo>
                  <a:cubicBezTo>
                    <a:pt x="392" y="4509"/>
                    <a:pt x="1" y="4976"/>
                    <a:pt x="1" y="5519"/>
                  </a:cubicBezTo>
                  <a:lnTo>
                    <a:pt x="1" y="8969"/>
                  </a:lnTo>
                  <a:cubicBezTo>
                    <a:pt x="1" y="9348"/>
                    <a:pt x="310" y="9650"/>
                    <a:pt x="681" y="9650"/>
                  </a:cubicBezTo>
                  <a:lnTo>
                    <a:pt x="1169" y="9650"/>
                  </a:lnTo>
                  <a:cubicBezTo>
                    <a:pt x="1279" y="10571"/>
                    <a:pt x="2056" y="11265"/>
                    <a:pt x="2984" y="11265"/>
                  </a:cubicBezTo>
                  <a:cubicBezTo>
                    <a:pt x="3912" y="11265"/>
                    <a:pt x="4695" y="10571"/>
                    <a:pt x="4798" y="9650"/>
                  </a:cubicBezTo>
                  <a:lnTo>
                    <a:pt x="9926" y="9650"/>
                  </a:lnTo>
                  <a:cubicBezTo>
                    <a:pt x="10035" y="10571"/>
                    <a:pt x="10812" y="11265"/>
                    <a:pt x="11740" y="11265"/>
                  </a:cubicBezTo>
                  <a:cubicBezTo>
                    <a:pt x="12668" y="11265"/>
                    <a:pt x="13451" y="10571"/>
                    <a:pt x="13555" y="9650"/>
                  </a:cubicBezTo>
                  <a:lnTo>
                    <a:pt x="14049" y="9650"/>
                  </a:lnTo>
                  <a:cubicBezTo>
                    <a:pt x="14421" y="9650"/>
                    <a:pt x="14723" y="9348"/>
                    <a:pt x="14723" y="8969"/>
                  </a:cubicBezTo>
                  <a:lnTo>
                    <a:pt x="14723" y="6440"/>
                  </a:lnTo>
                  <a:cubicBezTo>
                    <a:pt x="14723" y="5299"/>
                    <a:pt x="13802" y="4378"/>
                    <a:pt x="12668" y="4378"/>
                  </a:cubicBezTo>
                  <a:lnTo>
                    <a:pt x="10503" y="4378"/>
                  </a:lnTo>
                  <a:lnTo>
                    <a:pt x="8956" y="694"/>
                  </a:lnTo>
                  <a:cubicBezTo>
                    <a:pt x="8785" y="275"/>
                    <a:pt x="8365" y="0"/>
                    <a:pt x="791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9"/>
            <p:cNvSpPr/>
            <p:nvPr/>
          </p:nvSpPr>
          <p:spPr>
            <a:xfrm>
              <a:off x="4954392" y="3125762"/>
              <a:ext cx="54427" cy="46461"/>
            </a:xfrm>
            <a:custGeom>
              <a:rect b="b" l="l" r="r" t="t"/>
              <a:pathLst>
                <a:path extrusionOk="0" h="1814" w="2125">
                  <a:moveTo>
                    <a:pt x="1212" y="429"/>
                  </a:moveTo>
                  <a:cubicBezTo>
                    <a:pt x="1456" y="429"/>
                    <a:pt x="1691" y="620"/>
                    <a:pt x="1691" y="908"/>
                  </a:cubicBezTo>
                  <a:cubicBezTo>
                    <a:pt x="1691" y="1169"/>
                    <a:pt x="1478" y="1382"/>
                    <a:pt x="1217" y="1382"/>
                  </a:cubicBezTo>
                  <a:cubicBezTo>
                    <a:pt x="791" y="1382"/>
                    <a:pt x="578" y="867"/>
                    <a:pt x="880" y="571"/>
                  </a:cubicBezTo>
                  <a:cubicBezTo>
                    <a:pt x="976" y="473"/>
                    <a:pt x="1095" y="429"/>
                    <a:pt x="1212" y="429"/>
                  </a:cubicBezTo>
                  <a:close/>
                  <a:moveTo>
                    <a:pt x="1217" y="1"/>
                  </a:moveTo>
                  <a:cubicBezTo>
                    <a:pt x="406" y="1"/>
                    <a:pt x="0" y="977"/>
                    <a:pt x="571" y="1547"/>
                  </a:cubicBezTo>
                  <a:cubicBezTo>
                    <a:pt x="755" y="1731"/>
                    <a:pt x="983" y="1814"/>
                    <a:pt x="1206" y="1814"/>
                  </a:cubicBezTo>
                  <a:cubicBezTo>
                    <a:pt x="1674" y="1814"/>
                    <a:pt x="2124" y="1452"/>
                    <a:pt x="2124" y="908"/>
                  </a:cubicBezTo>
                  <a:cubicBezTo>
                    <a:pt x="2124" y="406"/>
                    <a:pt x="1712" y="1"/>
                    <a:pt x="121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6" name="Google Shape;1346;p39"/>
          <p:cNvSpPr/>
          <p:nvPr/>
        </p:nvSpPr>
        <p:spPr>
          <a:xfrm>
            <a:off x="4075781" y="2863772"/>
            <a:ext cx="342951" cy="376350"/>
          </a:xfrm>
          <a:custGeom>
            <a:rect b="b" l="l" r="r" t="t"/>
            <a:pathLst>
              <a:path extrusionOk="0" h="14694" w="13390">
                <a:moveTo>
                  <a:pt x="6461" y="649"/>
                </a:moveTo>
                <a:lnTo>
                  <a:pt x="6461" y="655"/>
                </a:lnTo>
                <a:lnTo>
                  <a:pt x="6461" y="5851"/>
                </a:lnTo>
                <a:lnTo>
                  <a:pt x="3850" y="1336"/>
                </a:lnTo>
                <a:lnTo>
                  <a:pt x="3953" y="1336"/>
                </a:lnTo>
                <a:cubicBezTo>
                  <a:pt x="3977" y="1336"/>
                  <a:pt x="4001" y="1336"/>
                  <a:pt x="4025" y="1336"/>
                </a:cubicBezTo>
                <a:cubicBezTo>
                  <a:pt x="4886" y="1336"/>
                  <a:pt x="5726" y="1097"/>
                  <a:pt x="6461" y="649"/>
                </a:cubicBezTo>
                <a:close/>
                <a:moveTo>
                  <a:pt x="3485" y="1570"/>
                </a:moveTo>
                <a:lnTo>
                  <a:pt x="6076" y="6051"/>
                </a:lnTo>
                <a:lnTo>
                  <a:pt x="6076" y="6051"/>
                </a:lnTo>
                <a:lnTo>
                  <a:pt x="1575" y="3432"/>
                </a:lnTo>
                <a:cubicBezTo>
                  <a:pt x="2537" y="2917"/>
                  <a:pt x="3155" y="2202"/>
                  <a:pt x="3485" y="1570"/>
                </a:cubicBezTo>
                <a:close/>
                <a:moveTo>
                  <a:pt x="1390" y="3831"/>
                </a:moveTo>
                <a:lnTo>
                  <a:pt x="5884" y="6443"/>
                </a:lnTo>
                <a:lnTo>
                  <a:pt x="702" y="6443"/>
                </a:lnTo>
                <a:cubicBezTo>
                  <a:pt x="1277" y="5654"/>
                  <a:pt x="1463" y="4661"/>
                  <a:pt x="1390" y="3831"/>
                </a:cubicBezTo>
                <a:close/>
                <a:moveTo>
                  <a:pt x="11025" y="6876"/>
                </a:moveTo>
                <a:lnTo>
                  <a:pt x="10949" y="7364"/>
                </a:lnTo>
                <a:lnTo>
                  <a:pt x="557" y="7364"/>
                </a:lnTo>
                <a:lnTo>
                  <a:pt x="475" y="6876"/>
                </a:lnTo>
                <a:close/>
                <a:moveTo>
                  <a:pt x="10874" y="7797"/>
                </a:moveTo>
                <a:lnTo>
                  <a:pt x="10702" y="8814"/>
                </a:lnTo>
                <a:cubicBezTo>
                  <a:pt x="10661" y="9041"/>
                  <a:pt x="10468" y="9206"/>
                  <a:pt x="10235" y="9206"/>
                </a:cubicBezTo>
                <a:lnTo>
                  <a:pt x="10235" y="9212"/>
                </a:lnTo>
                <a:lnTo>
                  <a:pt x="1272" y="9212"/>
                </a:lnTo>
                <a:cubicBezTo>
                  <a:pt x="1038" y="9212"/>
                  <a:pt x="839" y="9041"/>
                  <a:pt x="798" y="8814"/>
                </a:cubicBezTo>
                <a:lnTo>
                  <a:pt x="626" y="7797"/>
                </a:lnTo>
                <a:close/>
                <a:moveTo>
                  <a:pt x="8448" y="9639"/>
                </a:moveTo>
                <a:lnTo>
                  <a:pt x="5767" y="11247"/>
                </a:lnTo>
                <a:lnTo>
                  <a:pt x="3094" y="9639"/>
                </a:lnTo>
                <a:close/>
                <a:moveTo>
                  <a:pt x="9211" y="12862"/>
                </a:moveTo>
                <a:cubicBezTo>
                  <a:pt x="9836" y="12862"/>
                  <a:pt x="10152" y="13625"/>
                  <a:pt x="9705" y="14072"/>
                </a:cubicBezTo>
                <a:cubicBezTo>
                  <a:pt x="9564" y="14213"/>
                  <a:pt x="9389" y="14276"/>
                  <a:pt x="9217" y="14276"/>
                </a:cubicBezTo>
                <a:cubicBezTo>
                  <a:pt x="8854" y="14276"/>
                  <a:pt x="8503" y="13994"/>
                  <a:pt x="8503" y="13570"/>
                </a:cubicBezTo>
                <a:cubicBezTo>
                  <a:pt x="8503" y="13178"/>
                  <a:pt x="8819" y="12862"/>
                  <a:pt x="9211" y="12862"/>
                </a:cubicBezTo>
                <a:close/>
                <a:moveTo>
                  <a:pt x="2294" y="12866"/>
                </a:moveTo>
                <a:cubicBezTo>
                  <a:pt x="2656" y="12866"/>
                  <a:pt x="3004" y="13147"/>
                  <a:pt x="3004" y="13570"/>
                </a:cubicBezTo>
                <a:cubicBezTo>
                  <a:pt x="3004" y="13962"/>
                  <a:pt x="2688" y="14278"/>
                  <a:pt x="2296" y="14278"/>
                </a:cubicBezTo>
                <a:cubicBezTo>
                  <a:pt x="1671" y="14278"/>
                  <a:pt x="1355" y="13515"/>
                  <a:pt x="1801" y="13075"/>
                </a:cubicBezTo>
                <a:cubicBezTo>
                  <a:pt x="1944" y="12930"/>
                  <a:pt x="2120" y="12866"/>
                  <a:pt x="2294" y="12866"/>
                </a:cubicBezTo>
                <a:close/>
                <a:moveTo>
                  <a:pt x="6674" y="1"/>
                </a:moveTo>
                <a:cubicBezTo>
                  <a:pt x="6624" y="1"/>
                  <a:pt x="6573" y="18"/>
                  <a:pt x="6530" y="57"/>
                </a:cubicBezTo>
                <a:cubicBezTo>
                  <a:pt x="6441" y="147"/>
                  <a:pt x="6090" y="436"/>
                  <a:pt x="5444" y="662"/>
                </a:cubicBezTo>
                <a:cubicBezTo>
                  <a:pt x="4963" y="824"/>
                  <a:pt x="4458" y="907"/>
                  <a:pt x="3954" y="907"/>
                </a:cubicBezTo>
                <a:cubicBezTo>
                  <a:pt x="3795" y="907"/>
                  <a:pt x="3636" y="899"/>
                  <a:pt x="3478" y="882"/>
                </a:cubicBezTo>
                <a:lnTo>
                  <a:pt x="3375" y="882"/>
                </a:lnTo>
                <a:lnTo>
                  <a:pt x="3368" y="889"/>
                </a:lnTo>
                <a:lnTo>
                  <a:pt x="3348" y="889"/>
                </a:lnTo>
                <a:lnTo>
                  <a:pt x="3341" y="896"/>
                </a:lnTo>
                <a:lnTo>
                  <a:pt x="3334" y="903"/>
                </a:lnTo>
                <a:lnTo>
                  <a:pt x="3327" y="910"/>
                </a:lnTo>
                <a:lnTo>
                  <a:pt x="3320" y="917"/>
                </a:lnTo>
                <a:lnTo>
                  <a:pt x="3307" y="924"/>
                </a:lnTo>
                <a:lnTo>
                  <a:pt x="3300" y="930"/>
                </a:lnTo>
                <a:lnTo>
                  <a:pt x="3293" y="937"/>
                </a:lnTo>
                <a:lnTo>
                  <a:pt x="3286" y="944"/>
                </a:lnTo>
                <a:lnTo>
                  <a:pt x="3279" y="951"/>
                </a:lnTo>
                <a:lnTo>
                  <a:pt x="3279" y="965"/>
                </a:lnTo>
                <a:lnTo>
                  <a:pt x="3272" y="972"/>
                </a:lnTo>
                <a:lnTo>
                  <a:pt x="3265" y="978"/>
                </a:lnTo>
                <a:lnTo>
                  <a:pt x="3265" y="992"/>
                </a:lnTo>
                <a:lnTo>
                  <a:pt x="3258" y="999"/>
                </a:lnTo>
                <a:lnTo>
                  <a:pt x="3258" y="1006"/>
                </a:lnTo>
                <a:cubicBezTo>
                  <a:pt x="3176" y="1247"/>
                  <a:pt x="2681" y="2477"/>
                  <a:pt x="1038" y="3198"/>
                </a:cubicBezTo>
                <a:cubicBezTo>
                  <a:pt x="942" y="3253"/>
                  <a:pt x="887" y="3357"/>
                  <a:pt x="908" y="3467"/>
                </a:cubicBezTo>
                <a:cubicBezTo>
                  <a:pt x="1100" y="4326"/>
                  <a:pt x="928" y="5611"/>
                  <a:pt x="124" y="6449"/>
                </a:cubicBezTo>
                <a:cubicBezTo>
                  <a:pt x="42" y="6491"/>
                  <a:pt x="1" y="6587"/>
                  <a:pt x="14" y="6676"/>
                </a:cubicBezTo>
                <a:lnTo>
                  <a:pt x="379" y="8862"/>
                </a:lnTo>
                <a:cubicBezTo>
                  <a:pt x="454" y="9302"/>
                  <a:pt x="832" y="9618"/>
                  <a:pt x="1279" y="9618"/>
                </a:cubicBezTo>
                <a:lnTo>
                  <a:pt x="2255" y="9618"/>
                </a:lnTo>
                <a:lnTo>
                  <a:pt x="5348" y="11481"/>
                </a:lnTo>
                <a:lnTo>
                  <a:pt x="3148" y="12800"/>
                </a:lnTo>
                <a:cubicBezTo>
                  <a:pt x="2927" y="12548"/>
                  <a:pt x="2616" y="12417"/>
                  <a:pt x="2302" y="12417"/>
                </a:cubicBezTo>
                <a:cubicBezTo>
                  <a:pt x="2069" y="12417"/>
                  <a:pt x="1835" y="12489"/>
                  <a:pt x="1636" y="12635"/>
                </a:cubicBezTo>
                <a:cubicBezTo>
                  <a:pt x="1162" y="12979"/>
                  <a:pt x="1032" y="13625"/>
                  <a:pt x="1327" y="14127"/>
                </a:cubicBezTo>
                <a:cubicBezTo>
                  <a:pt x="1542" y="14483"/>
                  <a:pt x="1922" y="14686"/>
                  <a:pt x="2312" y="14686"/>
                </a:cubicBezTo>
                <a:cubicBezTo>
                  <a:pt x="2471" y="14686"/>
                  <a:pt x="2632" y="14652"/>
                  <a:pt x="2784" y="14580"/>
                </a:cubicBezTo>
                <a:cubicBezTo>
                  <a:pt x="3313" y="14326"/>
                  <a:pt x="3568" y="13721"/>
                  <a:pt x="3375" y="13171"/>
                </a:cubicBezTo>
                <a:lnTo>
                  <a:pt x="5774" y="11728"/>
                </a:lnTo>
                <a:lnTo>
                  <a:pt x="8145" y="13158"/>
                </a:lnTo>
                <a:cubicBezTo>
                  <a:pt x="7939" y="13707"/>
                  <a:pt x="8186" y="14319"/>
                  <a:pt x="8716" y="14580"/>
                </a:cubicBezTo>
                <a:cubicBezTo>
                  <a:pt x="8875" y="14657"/>
                  <a:pt x="9045" y="14694"/>
                  <a:pt x="9213" y="14694"/>
                </a:cubicBezTo>
                <a:cubicBezTo>
                  <a:pt x="9600" y="14694"/>
                  <a:pt x="9975" y="14498"/>
                  <a:pt x="10187" y="14147"/>
                </a:cubicBezTo>
                <a:cubicBezTo>
                  <a:pt x="10496" y="13646"/>
                  <a:pt x="10372" y="12993"/>
                  <a:pt x="9898" y="12642"/>
                </a:cubicBezTo>
                <a:cubicBezTo>
                  <a:pt x="9695" y="12490"/>
                  <a:pt x="9455" y="12415"/>
                  <a:pt x="9217" y="12415"/>
                </a:cubicBezTo>
                <a:cubicBezTo>
                  <a:pt x="8907" y="12415"/>
                  <a:pt x="8598" y="12542"/>
                  <a:pt x="8372" y="12786"/>
                </a:cubicBezTo>
                <a:lnTo>
                  <a:pt x="6193" y="11481"/>
                </a:lnTo>
                <a:lnTo>
                  <a:pt x="9286" y="9618"/>
                </a:lnTo>
                <a:lnTo>
                  <a:pt x="10235" y="9618"/>
                </a:lnTo>
                <a:cubicBezTo>
                  <a:pt x="10681" y="9618"/>
                  <a:pt x="11059" y="9302"/>
                  <a:pt x="11135" y="8862"/>
                </a:cubicBezTo>
                <a:lnTo>
                  <a:pt x="11499" y="6676"/>
                </a:lnTo>
                <a:lnTo>
                  <a:pt x="11706" y="5412"/>
                </a:lnTo>
                <a:cubicBezTo>
                  <a:pt x="11747" y="5178"/>
                  <a:pt x="11946" y="5013"/>
                  <a:pt x="12180" y="5013"/>
                </a:cubicBezTo>
                <a:lnTo>
                  <a:pt x="13128" y="5013"/>
                </a:lnTo>
                <a:cubicBezTo>
                  <a:pt x="13389" y="4985"/>
                  <a:pt x="13389" y="4607"/>
                  <a:pt x="13128" y="4580"/>
                </a:cubicBezTo>
                <a:lnTo>
                  <a:pt x="13128" y="4601"/>
                </a:lnTo>
                <a:lnTo>
                  <a:pt x="12180" y="4601"/>
                </a:lnTo>
                <a:cubicBezTo>
                  <a:pt x="12175" y="4601"/>
                  <a:pt x="12170" y="4600"/>
                  <a:pt x="12166" y="4600"/>
                </a:cubicBezTo>
                <a:cubicBezTo>
                  <a:pt x="11725" y="4600"/>
                  <a:pt x="11354" y="4921"/>
                  <a:pt x="11279" y="5357"/>
                </a:cubicBezTo>
                <a:lnTo>
                  <a:pt x="11101" y="6443"/>
                </a:lnTo>
                <a:lnTo>
                  <a:pt x="6887" y="6443"/>
                </a:lnTo>
                <a:lnTo>
                  <a:pt x="6887" y="250"/>
                </a:lnTo>
                <a:cubicBezTo>
                  <a:pt x="6912" y="108"/>
                  <a:pt x="6797" y="1"/>
                  <a:pt x="667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9"/>
          <p:cNvSpPr/>
          <p:nvPr/>
        </p:nvSpPr>
        <p:spPr>
          <a:xfrm>
            <a:off x="4126903" y="3205852"/>
            <a:ext cx="15393" cy="11039"/>
          </a:xfrm>
          <a:custGeom>
            <a:rect b="b" l="l" r="r" t="t"/>
            <a:pathLst>
              <a:path extrusionOk="0" h="431" w="601">
                <a:moveTo>
                  <a:pt x="293" y="1"/>
                </a:moveTo>
                <a:cubicBezTo>
                  <a:pt x="65" y="1"/>
                  <a:pt x="0" y="325"/>
                  <a:pt x="218" y="413"/>
                </a:cubicBezTo>
                <a:cubicBezTo>
                  <a:pt x="247" y="425"/>
                  <a:pt x="276" y="431"/>
                  <a:pt x="304" y="431"/>
                </a:cubicBezTo>
                <a:cubicBezTo>
                  <a:pt x="481" y="431"/>
                  <a:pt x="600" y="206"/>
                  <a:pt x="451" y="63"/>
                </a:cubicBezTo>
                <a:cubicBezTo>
                  <a:pt x="410" y="21"/>
                  <a:pt x="355" y="1"/>
                  <a:pt x="300" y="1"/>
                </a:cubicBezTo>
                <a:cubicBezTo>
                  <a:pt x="298" y="1"/>
                  <a:pt x="295" y="1"/>
                  <a:pt x="29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9"/>
          <p:cNvSpPr/>
          <p:nvPr/>
        </p:nvSpPr>
        <p:spPr>
          <a:xfrm>
            <a:off x="4303988" y="3205596"/>
            <a:ext cx="15444" cy="11193"/>
          </a:xfrm>
          <a:custGeom>
            <a:rect b="b" l="l" r="r" t="t"/>
            <a:pathLst>
              <a:path extrusionOk="0" h="437" w="603">
                <a:moveTo>
                  <a:pt x="297" y="0"/>
                </a:moveTo>
                <a:cubicBezTo>
                  <a:pt x="120" y="0"/>
                  <a:pt x="1" y="226"/>
                  <a:pt x="149" y="375"/>
                </a:cubicBezTo>
                <a:cubicBezTo>
                  <a:pt x="191" y="416"/>
                  <a:pt x="246" y="437"/>
                  <a:pt x="301" y="437"/>
                </a:cubicBezTo>
                <a:cubicBezTo>
                  <a:pt x="534" y="437"/>
                  <a:pt x="603" y="114"/>
                  <a:pt x="383" y="18"/>
                </a:cubicBezTo>
                <a:cubicBezTo>
                  <a:pt x="354" y="6"/>
                  <a:pt x="325" y="0"/>
                  <a:pt x="29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9"/>
          <p:cNvSpPr/>
          <p:nvPr/>
        </p:nvSpPr>
        <p:spPr>
          <a:xfrm>
            <a:off x="3508771" y="2863131"/>
            <a:ext cx="223597" cy="376914"/>
          </a:xfrm>
          <a:custGeom>
            <a:rect b="b" l="l" r="r" t="t"/>
            <a:pathLst>
              <a:path extrusionOk="0" h="14716" w="8730">
                <a:moveTo>
                  <a:pt x="2220" y="680"/>
                </a:moveTo>
                <a:cubicBezTo>
                  <a:pt x="2578" y="1072"/>
                  <a:pt x="2770" y="1581"/>
                  <a:pt x="2770" y="2110"/>
                </a:cubicBezTo>
                <a:lnTo>
                  <a:pt x="2770" y="4144"/>
                </a:lnTo>
                <a:lnTo>
                  <a:pt x="2048" y="4144"/>
                </a:lnTo>
                <a:lnTo>
                  <a:pt x="2048" y="1134"/>
                </a:lnTo>
                <a:cubicBezTo>
                  <a:pt x="2048" y="969"/>
                  <a:pt x="2110" y="804"/>
                  <a:pt x="2220" y="680"/>
                </a:cubicBezTo>
                <a:close/>
                <a:moveTo>
                  <a:pt x="5980" y="433"/>
                </a:moveTo>
                <a:cubicBezTo>
                  <a:pt x="6035" y="433"/>
                  <a:pt x="6090" y="433"/>
                  <a:pt x="6145" y="447"/>
                </a:cubicBezTo>
                <a:cubicBezTo>
                  <a:pt x="5746" y="914"/>
                  <a:pt x="5533" y="1505"/>
                  <a:pt x="5533" y="2110"/>
                </a:cubicBezTo>
                <a:lnTo>
                  <a:pt x="5533" y="4144"/>
                </a:lnTo>
                <a:lnTo>
                  <a:pt x="3203" y="4144"/>
                </a:lnTo>
                <a:lnTo>
                  <a:pt x="3203" y="2110"/>
                </a:lnTo>
                <a:cubicBezTo>
                  <a:pt x="3203" y="1505"/>
                  <a:pt x="2983" y="914"/>
                  <a:pt x="2591" y="447"/>
                </a:cubicBezTo>
                <a:cubicBezTo>
                  <a:pt x="2646" y="433"/>
                  <a:pt x="2701" y="433"/>
                  <a:pt x="2756" y="433"/>
                </a:cubicBezTo>
                <a:close/>
                <a:moveTo>
                  <a:pt x="6516" y="680"/>
                </a:moveTo>
                <a:cubicBezTo>
                  <a:pt x="6626" y="804"/>
                  <a:pt x="6688" y="969"/>
                  <a:pt x="6688" y="1134"/>
                </a:cubicBezTo>
                <a:lnTo>
                  <a:pt x="6688" y="4144"/>
                </a:lnTo>
                <a:lnTo>
                  <a:pt x="5966" y="4144"/>
                </a:lnTo>
                <a:lnTo>
                  <a:pt x="5966" y="2110"/>
                </a:lnTo>
                <a:cubicBezTo>
                  <a:pt x="5966" y="1581"/>
                  <a:pt x="6159" y="1072"/>
                  <a:pt x="6516" y="680"/>
                </a:cubicBezTo>
                <a:close/>
                <a:moveTo>
                  <a:pt x="7822" y="4577"/>
                </a:moveTo>
                <a:cubicBezTo>
                  <a:pt x="8152" y="4577"/>
                  <a:pt x="8152" y="5065"/>
                  <a:pt x="7822" y="5065"/>
                </a:cubicBezTo>
                <a:lnTo>
                  <a:pt x="908" y="5065"/>
                </a:lnTo>
                <a:cubicBezTo>
                  <a:pt x="777" y="5065"/>
                  <a:pt x="667" y="4955"/>
                  <a:pt x="667" y="4825"/>
                </a:cubicBezTo>
                <a:cubicBezTo>
                  <a:pt x="667" y="4687"/>
                  <a:pt x="777" y="4577"/>
                  <a:pt x="908" y="4577"/>
                </a:cubicBezTo>
                <a:close/>
                <a:moveTo>
                  <a:pt x="6688" y="5498"/>
                </a:moveTo>
                <a:lnTo>
                  <a:pt x="6688" y="6447"/>
                </a:lnTo>
                <a:lnTo>
                  <a:pt x="2048" y="6447"/>
                </a:lnTo>
                <a:lnTo>
                  <a:pt x="2048" y="5498"/>
                </a:lnTo>
                <a:close/>
                <a:moveTo>
                  <a:pt x="1615" y="5498"/>
                </a:moveTo>
                <a:lnTo>
                  <a:pt x="1615" y="6619"/>
                </a:lnTo>
                <a:cubicBezTo>
                  <a:pt x="1471" y="6742"/>
                  <a:pt x="1389" y="6928"/>
                  <a:pt x="1389" y="7121"/>
                </a:cubicBezTo>
                <a:lnTo>
                  <a:pt x="1389" y="7368"/>
                </a:lnTo>
                <a:lnTo>
                  <a:pt x="1244" y="7368"/>
                </a:lnTo>
                <a:lnTo>
                  <a:pt x="1347" y="5498"/>
                </a:lnTo>
                <a:close/>
                <a:moveTo>
                  <a:pt x="7389" y="5505"/>
                </a:moveTo>
                <a:lnTo>
                  <a:pt x="7492" y="7375"/>
                </a:lnTo>
                <a:lnTo>
                  <a:pt x="7348" y="7375"/>
                </a:lnTo>
                <a:lnTo>
                  <a:pt x="7348" y="7127"/>
                </a:lnTo>
                <a:cubicBezTo>
                  <a:pt x="7348" y="6935"/>
                  <a:pt x="7265" y="6749"/>
                  <a:pt x="7114" y="6619"/>
                </a:cubicBezTo>
                <a:lnTo>
                  <a:pt x="7114" y="5505"/>
                </a:lnTo>
                <a:close/>
                <a:moveTo>
                  <a:pt x="5231" y="8035"/>
                </a:moveTo>
                <a:cubicBezTo>
                  <a:pt x="5306" y="8035"/>
                  <a:pt x="5382" y="8069"/>
                  <a:pt x="5430" y="8131"/>
                </a:cubicBezTo>
                <a:lnTo>
                  <a:pt x="5547" y="8296"/>
                </a:lnTo>
                <a:lnTo>
                  <a:pt x="3183" y="8296"/>
                </a:lnTo>
                <a:lnTo>
                  <a:pt x="3306" y="8131"/>
                </a:lnTo>
                <a:cubicBezTo>
                  <a:pt x="3354" y="8069"/>
                  <a:pt x="3423" y="8035"/>
                  <a:pt x="3506" y="8035"/>
                </a:cubicBezTo>
                <a:close/>
                <a:moveTo>
                  <a:pt x="6674" y="6880"/>
                </a:moveTo>
                <a:cubicBezTo>
                  <a:pt x="6805" y="6880"/>
                  <a:pt x="6915" y="6990"/>
                  <a:pt x="6915" y="7127"/>
                </a:cubicBezTo>
                <a:lnTo>
                  <a:pt x="6915" y="8055"/>
                </a:lnTo>
                <a:cubicBezTo>
                  <a:pt x="6915" y="8186"/>
                  <a:pt x="6805" y="8296"/>
                  <a:pt x="6674" y="8296"/>
                </a:cubicBezTo>
                <a:lnTo>
                  <a:pt x="6090" y="8296"/>
                </a:lnTo>
                <a:lnTo>
                  <a:pt x="5774" y="7877"/>
                </a:lnTo>
                <a:cubicBezTo>
                  <a:pt x="5643" y="7705"/>
                  <a:pt x="5444" y="7602"/>
                  <a:pt x="5231" y="7602"/>
                </a:cubicBezTo>
                <a:lnTo>
                  <a:pt x="3506" y="7602"/>
                </a:lnTo>
                <a:cubicBezTo>
                  <a:pt x="3292" y="7602"/>
                  <a:pt x="3086" y="7705"/>
                  <a:pt x="2963" y="7877"/>
                </a:cubicBezTo>
                <a:lnTo>
                  <a:pt x="2646" y="8296"/>
                </a:lnTo>
                <a:lnTo>
                  <a:pt x="2062" y="8296"/>
                </a:lnTo>
                <a:cubicBezTo>
                  <a:pt x="1932" y="8296"/>
                  <a:pt x="1822" y="8186"/>
                  <a:pt x="1822" y="8055"/>
                </a:cubicBezTo>
                <a:lnTo>
                  <a:pt x="1822" y="7127"/>
                </a:lnTo>
                <a:cubicBezTo>
                  <a:pt x="1822" y="6990"/>
                  <a:pt x="1925" y="6880"/>
                  <a:pt x="2062" y="6880"/>
                </a:cubicBezTo>
                <a:close/>
                <a:moveTo>
                  <a:pt x="7519" y="7801"/>
                </a:moveTo>
                <a:lnTo>
                  <a:pt x="7829" y="13595"/>
                </a:lnTo>
                <a:lnTo>
                  <a:pt x="914" y="13595"/>
                </a:lnTo>
                <a:lnTo>
                  <a:pt x="1224" y="7801"/>
                </a:lnTo>
                <a:lnTo>
                  <a:pt x="1389" y="7801"/>
                </a:lnTo>
                <a:lnTo>
                  <a:pt x="1389" y="8055"/>
                </a:lnTo>
                <a:cubicBezTo>
                  <a:pt x="1389" y="8426"/>
                  <a:pt x="1691" y="8729"/>
                  <a:pt x="2069" y="8729"/>
                </a:cubicBezTo>
                <a:lnTo>
                  <a:pt x="6674" y="8729"/>
                </a:lnTo>
                <a:cubicBezTo>
                  <a:pt x="7045" y="8729"/>
                  <a:pt x="7348" y="8426"/>
                  <a:pt x="7355" y="8055"/>
                </a:cubicBezTo>
                <a:lnTo>
                  <a:pt x="7355" y="7801"/>
                </a:lnTo>
                <a:close/>
                <a:moveTo>
                  <a:pt x="921" y="14021"/>
                </a:moveTo>
                <a:lnTo>
                  <a:pt x="921" y="14042"/>
                </a:lnTo>
                <a:cubicBezTo>
                  <a:pt x="921" y="14203"/>
                  <a:pt x="799" y="14284"/>
                  <a:pt x="677" y="14284"/>
                </a:cubicBezTo>
                <a:cubicBezTo>
                  <a:pt x="555" y="14284"/>
                  <a:pt x="433" y="14203"/>
                  <a:pt x="433" y="14042"/>
                </a:cubicBezTo>
                <a:lnTo>
                  <a:pt x="433" y="14021"/>
                </a:lnTo>
                <a:close/>
                <a:moveTo>
                  <a:pt x="8296" y="14021"/>
                </a:moveTo>
                <a:lnTo>
                  <a:pt x="8296" y="14042"/>
                </a:lnTo>
                <a:cubicBezTo>
                  <a:pt x="8296" y="14203"/>
                  <a:pt x="8174" y="14284"/>
                  <a:pt x="8052" y="14284"/>
                </a:cubicBezTo>
                <a:cubicBezTo>
                  <a:pt x="7930" y="14284"/>
                  <a:pt x="7808" y="14203"/>
                  <a:pt x="7808" y="14042"/>
                </a:cubicBezTo>
                <a:lnTo>
                  <a:pt x="7808" y="14021"/>
                </a:lnTo>
                <a:close/>
                <a:moveTo>
                  <a:pt x="2756" y="0"/>
                </a:moveTo>
                <a:cubicBezTo>
                  <a:pt x="2124" y="0"/>
                  <a:pt x="1615" y="509"/>
                  <a:pt x="1615" y="1141"/>
                </a:cubicBezTo>
                <a:lnTo>
                  <a:pt x="1615" y="4144"/>
                </a:lnTo>
                <a:lnTo>
                  <a:pt x="914" y="4144"/>
                </a:lnTo>
                <a:cubicBezTo>
                  <a:pt x="536" y="4144"/>
                  <a:pt x="234" y="4447"/>
                  <a:pt x="234" y="4825"/>
                </a:cubicBezTo>
                <a:cubicBezTo>
                  <a:pt x="234" y="5196"/>
                  <a:pt x="536" y="5498"/>
                  <a:pt x="914" y="5498"/>
                </a:cubicBezTo>
                <a:lnTo>
                  <a:pt x="475" y="13595"/>
                </a:lnTo>
                <a:lnTo>
                  <a:pt x="220" y="13595"/>
                </a:lnTo>
                <a:cubicBezTo>
                  <a:pt x="96" y="13595"/>
                  <a:pt x="0" y="13691"/>
                  <a:pt x="0" y="13808"/>
                </a:cubicBezTo>
                <a:lnTo>
                  <a:pt x="0" y="14042"/>
                </a:lnTo>
                <a:cubicBezTo>
                  <a:pt x="0" y="14413"/>
                  <a:pt x="303" y="14715"/>
                  <a:pt x="681" y="14715"/>
                </a:cubicBezTo>
                <a:cubicBezTo>
                  <a:pt x="1052" y="14715"/>
                  <a:pt x="1354" y="14413"/>
                  <a:pt x="1354" y="14042"/>
                </a:cubicBezTo>
                <a:lnTo>
                  <a:pt x="1354" y="14021"/>
                </a:lnTo>
                <a:lnTo>
                  <a:pt x="7375" y="14021"/>
                </a:lnTo>
                <a:lnTo>
                  <a:pt x="7375" y="14042"/>
                </a:lnTo>
                <a:cubicBezTo>
                  <a:pt x="7375" y="14413"/>
                  <a:pt x="7678" y="14715"/>
                  <a:pt x="8056" y="14715"/>
                </a:cubicBezTo>
                <a:cubicBezTo>
                  <a:pt x="8427" y="14715"/>
                  <a:pt x="8729" y="14413"/>
                  <a:pt x="8729" y="14042"/>
                </a:cubicBezTo>
                <a:lnTo>
                  <a:pt x="8729" y="13808"/>
                </a:lnTo>
                <a:cubicBezTo>
                  <a:pt x="8729" y="13691"/>
                  <a:pt x="8633" y="13595"/>
                  <a:pt x="8523" y="13595"/>
                </a:cubicBezTo>
                <a:lnTo>
                  <a:pt x="8262" y="13595"/>
                </a:lnTo>
                <a:lnTo>
                  <a:pt x="7822" y="5498"/>
                </a:lnTo>
                <a:cubicBezTo>
                  <a:pt x="8200" y="5498"/>
                  <a:pt x="8502" y="5196"/>
                  <a:pt x="8502" y="4825"/>
                </a:cubicBezTo>
                <a:cubicBezTo>
                  <a:pt x="8502" y="4447"/>
                  <a:pt x="8200" y="4144"/>
                  <a:pt x="7822" y="4144"/>
                </a:cubicBezTo>
                <a:lnTo>
                  <a:pt x="7121" y="4144"/>
                </a:lnTo>
                <a:lnTo>
                  <a:pt x="7121" y="1141"/>
                </a:lnTo>
                <a:cubicBezTo>
                  <a:pt x="7121" y="509"/>
                  <a:pt x="6612" y="0"/>
                  <a:pt x="598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9"/>
          <p:cNvSpPr/>
          <p:nvPr/>
        </p:nvSpPr>
        <p:spPr>
          <a:xfrm>
            <a:off x="2796334" y="2892509"/>
            <a:ext cx="390667" cy="317954"/>
          </a:xfrm>
          <a:custGeom>
            <a:rect b="b" l="l" r="r" t="t"/>
            <a:pathLst>
              <a:path extrusionOk="0" h="12414" w="15253">
                <a:moveTo>
                  <a:pt x="14304" y="434"/>
                </a:moveTo>
                <a:cubicBezTo>
                  <a:pt x="14524" y="434"/>
                  <a:pt x="14634" y="695"/>
                  <a:pt x="14476" y="846"/>
                </a:cubicBezTo>
                <a:cubicBezTo>
                  <a:pt x="14426" y="898"/>
                  <a:pt x="14364" y="921"/>
                  <a:pt x="14304" y="921"/>
                </a:cubicBezTo>
                <a:cubicBezTo>
                  <a:pt x="14178" y="921"/>
                  <a:pt x="14056" y="823"/>
                  <a:pt x="14056" y="674"/>
                </a:cubicBezTo>
                <a:cubicBezTo>
                  <a:pt x="14063" y="544"/>
                  <a:pt x="14173" y="434"/>
                  <a:pt x="14304" y="434"/>
                </a:cubicBezTo>
                <a:close/>
                <a:moveTo>
                  <a:pt x="942" y="434"/>
                </a:moveTo>
                <a:cubicBezTo>
                  <a:pt x="1155" y="434"/>
                  <a:pt x="1265" y="695"/>
                  <a:pt x="1114" y="853"/>
                </a:cubicBezTo>
                <a:cubicBezTo>
                  <a:pt x="1064" y="902"/>
                  <a:pt x="1002" y="923"/>
                  <a:pt x="942" y="923"/>
                </a:cubicBezTo>
                <a:cubicBezTo>
                  <a:pt x="816" y="923"/>
                  <a:pt x="695" y="826"/>
                  <a:pt x="695" y="681"/>
                </a:cubicBezTo>
                <a:cubicBezTo>
                  <a:pt x="695" y="544"/>
                  <a:pt x="805" y="434"/>
                  <a:pt x="942" y="434"/>
                </a:cubicBezTo>
                <a:close/>
                <a:moveTo>
                  <a:pt x="14084" y="3884"/>
                </a:moveTo>
                <a:lnTo>
                  <a:pt x="14084" y="4379"/>
                </a:lnTo>
                <a:lnTo>
                  <a:pt x="1155" y="4379"/>
                </a:lnTo>
                <a:lnTo>
                  <a:pt x="1155" y="3884"/>
                </a:lnTo>
                <a:close/>
                <a:moveTo>
                  <a:pt x="2798" y="4812"/>
                </a:moveTo>
                <a:lnTo>
                  <a:pt x="2798" y="8530"/>
                </a:lnTo>
                <a:lnTo>
                  <a:pt x="1155" y="8530"/>
                </a:lnTo>
                <a:lnTo>
                  <a:pt x="1155" y="4812"/>
                </a:lnTo>
                <a:close/>
                <a:moveTo>
                  <a:pt x="4640" y="4812"/>
                </a:moveTo>
                <a:lnTo>
                  <a:pt x="4640" y="8530"/>
                </a:lnTo>
                <a:lnTo>
                  <a:pt x="3231" y="8530"/>
                </a:lnTo>
                <a:lnTo>
                  <a:pt x="3231" y="4812"/>
                </a:lnTo>
                <a:close/>
                <a:moveTo>
                  <a:pt x="6482" y="4812"/>
                </a:moveTo>
                <a:lnTo>
                  <a:pt x="6482" y="8530"/>
                </a:lnTo>
                <a:lnTo>
                  <a:pt x="5073" y="8530"/>
                </a:lnTo>
                <a:lnTo>
                  <a:pt x="5073" y="4812"/>
                </a:lnTo>
                <a:close/>
                <a:moveTo>
                  <a:pt x="8331" y="4812"/>
                </a:moveTo>
                <a:lnTo>
                  <a:pt x="8331" y="8530"/>
                </a:lnTo>
                <a:lnTo>
                  <a:pt x="6915" y="8530"/>
                </a:lnTo>
                <a:lnTo>
                  <a:pt x="6915" y="4812"/>
                </a:lnTo>
                <a:close/>
                <a:moveTo>
                  <a:pt x="10173" y="4812"/>
                </a:moveTo>
                <a:lnTo>
                  <a:pt x="10173" y="8530"/>
                </a:lnTo>
                <a:lnTo>
                  <a:pt x="8757" y="8530"/>
                </a:lnTo>
                <a:lnTo>
                  <a:pt x="8757" y="4812"/>
                </a:lnTo>
                <a:close/>
                <a:moveTo>
                  <a:pt x="12015" y="4812"/>
                </a:moveTo>
                <a:lnTo>
                  <a:pt x="12015" y="8530"/>
                </a:lnTo>
                <a:lnTo>
                  <a:pt x="10606" y="8530"/>
                </a:lnTo>
                <a:lnTo>
                  <a:pt x="10606" y="4812"/>
                </a:lnTo>
                <a:close/>
                <a:moveTo>
                  <a:pt x="14084" y="4812"/>
                </a:moveTo>
                <a:lnTo>
                  <a:pt x="14084" y="8530"/>
                </a:lnTo>
                <a:lnTo>
                  <a:pt x="12448" y="8530"/>
                </a:lnTo>
                <a:lnTo>
                  <a:pt x="12448" y="4812"/>
                </a:lnTo>
                <a:close/>
                <a:moveTo>
                  <a:pt x="14091" y="8963"/>
                </a:moveTo>
                <a:lnTo>
                  <a:pt x="14091" y="10139"/>
                </a:lnTo>
                <a:lnTo>
                  <a:pt x="1155" y="10145"/>
                </a:lnTo>
                <a:lnTo>
                  <a:pt x="1155" y="8963"/>
                </a:lnTo>
                <a:close/>
                <a:moveTo>
                  <a:pt x="942" y="1"/>
                </a:moveTo>
                <a:cubicBezTo>
                  <a:pt x="173" y="1"/>
                  <a:pt x="1" y="1080"/>
                  <a:pt x="729" y="1320"/>
                </a:cubicBezTo>
                <a:lnTo>
                  <a:pt x="729" y="11987"/>
                </a:lnTo>
                <a:lnTo>
                  <a:pt x="716" y="11987"/>
                </a:lnTo>
                <a:cubicBezTo>
                  <a:pt x="448" y="12008"/>
                  <a:pt x="448" y="12393"/>
                  <a:pt x="716" y="12414"/>
                </a:cubicBezTo>
                <a:lnTo>
                  <a:pt x="1176" y="12414"/>
                </a:lnTo>
                <a:cubicBezTo>
                  <a:pt x="1437" y="12393"/>
                  <a:pt x="1437" y="12008"/>
                  <a:pt x="1176" y="11987"/>
                </a:cubicBezTo>
                <a:lnTo>
                  <a:pt x="1155" y="11987"/>
                </a:lnTo>
                <a:lnTo>
                  <a:pt x="1155" y="10572"/>
                </a:lnTo>
                <a:lnTo>
                  <a:pt x="14091" y="10572"/>
                </a:lnTo>
                <a:lnTo>
                  <a:pt x="14091" y="11987"/>
                </a:lnTo>
                <a:lnTo>
                  <a:pt x="14077" y="11987"/>
                </a:lnTo>
                <a:cubicBezTo>
                  <a:pt x="13816" y="12008"/>
                  <a:pt x="13816" y="12393"/>
                  <a:pt x="14077" y="12414"/>
                </a:cubicBezTo>
                <a:lnTo>
                  <a:pt x="14537" y="12414"/>
                </a:lnTo>
                <a:cubicBezTo>
                  <a:pt x="14799" y="12393"/>
                  <a:pt x="14799" y="12008"/>
                  <a:pt x="14537" y="11987"/>
                </a:cubicBezTo>
                <a:lnTo>
                  <a:pt x="14524" y="11987"/>
                </a:lnTo>
                <a:lnTo>
                  <a:pt x="14524" y="1320"/>
                </a:lnTo>
                <a:cubicBezTo>
                  <a:pt x="15252" y="1080"/>
                  <a:pt x="15074" y="1"/>
                  <a:pt x="14304" y="1"/>
                </a:cubicBezTo>
                <a:cubicBezTo>
                  <a:pt x="13541" y="1"/>
                  <a:pt x="13362" y="1080"/>
                  <a:pt x="14091" y="1320"/>
                </a:cubicBezTo>
                <a:lnTo>
                  <a:pt x="14091" y="3458"/>
                </a:lnTo>
                <a:lnTo>
                  <a:pt x="1155" y="3458"/>
                </a:lnTo>
                <a:lnTo>
                  <a:pt x="1155" y="1320"/>
                </a:lnTo>
                <a:cubicBezTo>
                  <a:pt x="1884" y="1080"/>
                  <a:pt x="1705" y="1"/>
                  <a:pt x="94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9"/>
          <p:cNvSpPr/>
          <p:nvPr/>
        </p:nvSpPr>
        <p:spPr>
          <a:xfrm>
            <a:off x="2174052" y="2904316"/>
            <a:ext cx="377093" cy="294364"/>
          </a:xfrm>
          <a:custGeom>
            <a:rect b="b" l="l" r="r" t="t"/>
            <a:pathLst>
              <a:path extrusionOk="0" h="11493" w="14723">
                <a:moveTo>
                  <a:pt x="6908" y="640"/>
                </a:moveTo>
                <a:lnTo>
                  <a:pt x="6908" y="646"/>
                </a:lnTo>
                <a:lnTo>
                  <a:pt x="6908" y="6330"/>
                </a:lnTo>
                <a:lnTo>
                  <a:pt x="4069" y="1402"/>
                </a:lnTo>
                <a:lnTo>
                  <a:pt x="4193" y="1402"/>
                </a:lnTo>
                <a:cubicBezTo>
                  <a:pt x="4216" y="1403"/>
                  <a:pt x="4240" y="1403"/>
                  <a:pt x="4263" y="1403"/>
                </a:cubicBezTo>
                <a:cubicBezTo>
                  <a:pt x="5201" y="1403"/>
                  <a:pt x="6117" y="1136"/>
                  <a:pt x="6908" y="640"/>
                </a:cubicBezTo>
                <a:close/>
                <a:moveTo>
                  <a:pt x="3698" y="1622"/>
                </a:moveTo>
                <a:lnTo>
                  <a:pt x="3698" y="1629"/>
                </a:lnTo>
                <a:lnTo>
                  <a:pt x="6530" y="6543"/>
                </a:lnTo>
                <a:lnTo>
                  <a:pt x="1574" y="3684"/>
                </a:lnTo>
                <a:cubicBezTo>
                  <a:pt x="2653" y="3121"/>
                  <a:pt x="3347" y="2323"/>
                  <a:pt x="3698" y="1622"/>
                </a:cubicBezTo>
                <a:close/>
                <a:moveTo>
                  <a:pt x="1437" y="4097"/>
                </a:moveTo>
                <a:lnTo>
                  <a:pt x="6324" y="6915"/>
                </a:lnTo>
                <a:lnTo>
                  <a:pt x="674" y="6915"/>
                </a:lnTo>
                <a:cubicBezTo>
                  <a:pt x="1306" y="6069"/>
                  <a:pt x="1512" y="4990"/>
                  <a:pt x="1437" y="4097"/>
                </a:cubicBezTo>
                <a:close/>
                <a:moveTo>
                  <a:pt x="11519" y="2482"/>
                </a:moveTo>
                <a:cubicBezTo>
                  <a:pt x="11700" y="2482"/>
                  <a:pt x="11852" y="2702"/>
                  <a:pt x="11712" y="2880"/>
                </a:cubicBezTo>
                <a:lnTo>
                  <a:pt x="7478" y="7114"/>
                </a:lnTo>
                <a:cubicBezTo>
                  <a:pt x="7430" y="7152"/>
                  <a:pt x="7378" y="7169"/>
                  <a:pt x="7328" y="7169"/>
                </a:cubicBezTo>
                <a:cubicBezTo>
                  <a:pt x="7146" y="7169"/>
                  <a:pt x="6994" y="6948"/>
                  <a:pt x="7135" y="6770"/>
                </a:cubicBezTo>
                <a:lnTo>
                  <a:pt x="11368" y="2536"/>
                </a:lnTo>
                <a:cubicBezTo>
                  <a:pt x="11417" y="2498"/>
                  <a:pt x="11469" y="2482"/>
                  <a:pt x="11519" y="2482"/>
                </a:cubicBezTo>
                <a:close/>
                <a:moveTo>
                  <a:pt x="14269" y="7341"/>
                </a:moveTo>
                <a:cubicBezTo>
                  <a:pt x="14276" y="7341"/>
                  <a:pt x="14283" y="7348"/>
                  <a:pt x="14283" y="7361"/>
                </a:cubicBezTo>
                <a:lnTo>
                  <a:pt x="14283" y="7822"/>
                </a:lnTo>
                <a:cubicBezTo>
                  <a:pt x="14283" y="7829"/>
                  <a:pt x="14276" y="7836"/>
                  <a:pt x="14269" y="7836"/>
                </a:cubicBezTo>
                <a:lnTo>
                  <a:pt x="447" y="7836"/>
                </a:lnTo>
                <a:cubicBezTo>
                  <a:pt x="433" y="7836"/>
                  <a:pt x="426" y="7829"/>
                  <a:pt x="426" y="7822"/>
                </a:cubicBezTo>
                <a:lnTo>
                  <a:pt x="426" y="7361"/>
                </a:lnTo>
                <a:cubicBezTo>
                  <a:pt x="426" y="7348"/>
                  <a:pt x="433" y="7341"/>
                  <a:pt x="447" y="7341"/>
                </a:cubicBezTo>
                <a:lnTo>
                  <a:pt x="6763" y="7341"/>
                </a:lnTo>
                <a:cubicBezTo>
                  <a:pt x="6898" y="7520"/>
                  <a:pt x="7102" y="7612"/>
                  <a:pt x="7307" y="7612"/>
                </a:cubicBezTo>
                <a:cubicBezTo>
                  <a:pt x="7478" y="7612"/>
                  <a:pt x="7649" y="7548"/>
                  <a:pt x="7781" y="7416"/>
                </a:cubicBezTo>
                <a:lnTo>
                  <a:pt x="7856" y="7341"/>
                </a:lnTo>
                <a:close/>
                <a:moveTo>
                  <a:pt x="13774" y="8269"/>
                </a:moveTo>
                <a:lnTo>
                  <a:pt x="13293" y="10502"/>
                </a:lnTo>
                <a:cubicBezTo>
                  <a:pt x="13224" y="10825"/>
                  <a:pt x="12935" y="11059"/>
                  <a:pt x="12606" y="11066"/>
                </a:cubicBezTo>
                <a:lnTo>
                  <a:pt x="2110" y="11066"/>
                </a:lnTo>
                <a:cubicBezTo>
                  <a:pt x="1780" y="11059"/>
                  <a:pt x="1492" y="10825"/>
                  <a:pt x="1423" y="10502"/>
                </a:cubicBezTo>
                <a:lnTo>
                  <a:pt x="942" y="8269"/>
                </a:lnTo>
                <a:close/>
                <a:moveTo>
                  <a:pt x="7121" y="0"/>
                </a:moveTo>
                <a:cubicBezTo>
                  <a:pt x="7066" y="0"/>
                  <a:pt x="7011" y="21"/>
                  <a:pt x="6963" y="62"/>
                </a:cubicBezTo>
                <a:cubicBezTo>
                  <a:pt x="6867" y="152"/>
                  <a:pt x="6488" y="468"/>
                  <a:pt x="5794" y="708"/>
                </a:cubicBezTo>
                <a:cubicBezTo>
                  <a:pt x="5275" y="883"/>
                  <a:pt x="4730" y="972"/>
                  <a:pt x="4184" y="972"/>
                </a:cubicBezTo>
                <a:cubicBezTo>
                  <a:pt x="4022" y="972"/>
                  <a:pt x="3860" y="964"/>
                  <a:pt x="3698" y="949"/>
                </a:cubicBezTo>
                <a:lnTo>
                  <a:pt x="3561" y="949"/>
                </a:lnTo>
                <a:lnTo>
                  <a:pt x="3554" y="956"/>
                </a:lnTo>
                <a:lnTo>
                  <a:pt x="3547" y="963"/>
                </a:lnTo>
                <a:lnTo>
                  <a:pt x="3533" y="969"/>
                </a:lnTo>
                <a:lnTo>
                  <a:pt x="3526" y="976"/>
                </a:lnTo>
                <a:lnTo>
                  <a:pt x="3519" y="983"/>
                </a:lnTo>
                <a:lnTo>
                  <a:pt x="3512" y="990"/>
                </a:lnTo>
                <a:lnTo>
                  <a:pt x="3506" y="997"/>
                </a:lnTo>
                <a:lnTo>
                  <a:pt x="3499" y="1004"/>
                </a:lnTo>
                <a:lnTo>
                  <a:pt x="3492" y="1011"/>
                </a:lnTo>
                <a:lnTo>
                  <a:pt x="3485" y="1018"/>
                </a:lnTo>
                <a:lnTo>
                  <a:pt x="3478" y="1024"/>
                </a:lnTo>
                <a:lnTo>
                  <a:pt x="3471" y="1038"/>
                </a:lnTo>
                <a:lnTo>
                  <a:pt x="3471" y="1045"/>
                </a:lnTo>
                <a:lnTo>
                  <a:pt x="3471" y="1052"/>
                </a:lnTo>
                <a:lnTo>
                  <a:pt x="3464" y="1066"/>
                </a:lnTo>
                <a:lnTo>
                  <a:pt x="3464" y="1073"/>
                </a:lnTo>
                <a:cubicBezTo>
                  <a:pt x="3375" y="1334"/>
                  <a:pt x="2839" y="2660"/>
                  <a:pt x="1072" y="3430"/>
                </a:cubicBezTo>
                <a:cubicBezTo>
                  <a:pt x="990" y="3471"/>
                  <a:pt x="942" y="3554"/>
                  <a:pt x="942" y="3643"/>
                </a:cubicBezTo>
                <a:cubicBezTo>
                  <a:pt x="942" y="3657"/>
                  <a:pt x="942" y="3664"/>
                  <a:pt x="942" y="3677"/>
                </a:cubicBezTo>
                <a:cubicBezTo>
                  <a:pt x="942" y="3698"/>
                  <a:pt x="949" y="3719"/>
                  <a:pt x="956" y="3739"/>
                </a:cubicBezTo>
                <a:cubicBezTo>
                  <a:pt x="1052" y="4248"/>
                  <a:pt x="1038" y="4777"/>
                  <a:pt x="928" y="5286"/>
                </a:cubicBezTo>
                <a:cubicBezTo>
                  <a:pt x="811" y="5918"/>
                  <a:pt x="509" y="6495"/>
                  <a:pt x="62" y="6963"/>
                </a:cubicBezTo>
                <a:cubicBezTo>
                  <a:pt x="21" y="6997"/>
                  <a:pt x="0" y="7052"/>
                  <a:pt x="0" y="7114"/>
                </a:cubicBezTo>
                <a:lnTo>
                  <a:pt x="0" y="7822"/>
                </a:lnTo>
                <a:cubicBezTo>
                  <a:pt x="0" y="8062"/>
                  <a:pt x="200" y="8269"/>
                  <a:pt x="447" y="8269"/>
                </a:cubicBezTo>
                <a:lnTo>
                  <a:pt x="502" y="8269"/>
                </a:lnTo>
                <a:lnTo>
                  <a:pt x="997" y="10592"/>
                </a:lnTo>
                <a:cubicBezTo>
                  <a:pt x="1114" y="11114"/>
                  <a:pt x="1574" y="11492"/>
                  <a:pt x="2110" y="11492"/>
                </a:cubicBezTo>
                <a:lnTo>
                  <a:pt x="12606" y="11492"/>
                </a:lnTo>
                <a:cubicBezTo>
                  <a:pt x="13142" y="11492"/>
                  <a:pt x="13602" y="11114"/>
                  <a:pt x="13719" y="10592"/>
                </a:cubicBezTo>
                <a:lnTo>
                  <a:pt x="14214" y="8269"/>
                </a:lnTo>
                <a:lnTo>
                  <a:pt x="14276" y="8269"/>
                </a:lnTo>
                <a:cubicBezTo>
                  <a:pt x="14516" y="8269"/>
                  <a:pt x="14722" y="8062"/>
                  <a:pt x="14722" y="7822"/>
                </a:cubicBezTo>
                <a:lnTo>
                  <a:pt x="14722" y="7361"/>
                </a:lnTo>
                <a:cubicBezTo>
                  <a:pt x="14716" y="7114"/>
                  <a:pt x="14516" y="6915"/>
                  <a:pt x="14269" y="6915"/>
                </a:cubicBezTo>
                <a:lnTo>
                  <a:pt x="8289" y="6915"/>
                </a:lnTo>
                <a:lnTo>
                  <a:pt x="12021" y="3183"/>
                </a:lnTo>
                <a:cubicBezTo>
                  <a:pt x="12283" y="2914"/>
                  <a:pt x="12283" y="2488"/>
                  <a:pt x="12021" y="2220"/>
                </a:cubicBezTo>
                <a:cubicBezTo>
                  <a:pt x="11891" y="2090"/>
                  <a:pt x="11717" y="2024"/>
                  <a:pt x="11544" y="2024"/>
                </a:cubicBezTo>
                <a:cubicBezTo>
                  <a:pt x="11370" y="2024"/>
                  <a:pt x="11197" y="2090"/>
                  <a:pt x="11066" y="2220"/>
                </a:cubicBezTo>
                <a:lnTo>
                  <a:pt x="7341" y="5946"/>
                </a:lnTo>
                <a:lnTo>
                  <a:pt x="7341" y="220"/>
                </a:lnTo>
                <a:cubicBezTo>
                  <a:pt x="7341" y="97"/>
                  <a:pt x="7245" y="0"/>
                  <a:pt x="712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2" name="Google Shape;1352;p39"/>
          <p:cNvGrpSpPr/>
          <p:nvPr/>
        </p:nvGrpSpPr>
        <p:grpSpPr>
          <a:xfrm>
            <a:off x="1544702" y="2904316"/>
            <a:ext cx="378681" cy="294364"/>
            <a:chOff x="1544702" y="2904316"/>
            <a:chExt cx="378681" cy="294364"/>
          </a:xfrm>
        </p:grpSpPr>
        <p:sp>
          <p:nvSpPr>
            <p:cNvPr id="1353" name="Google Shape;1353;p39"/>
            <p:cNvSpPr/>
            <p:nvPr/>
          </p:nvSpPr>
          <p:spPr>
            <a:xfrm>
              <a:off x="1544702" y="2904316"/>
              <a:ext cx="378681" cy="294364"/>
            </a:xfrm>
            <a:custGeom>
              <a:rect b="b" l="l" r="r" t="t"/>
              <a:pathLst>
                <a:path extrusionOk="0" h="11493" w="14785">
                  <a:moveTo>
                    <a:pt x="7406" y="433"/>
                  </a:moveTo>
                  <a:cubicBezTo>
                    <a:pt x="8564" y="433"/>
                    <a:pt x="9679" y="818"/>
                    <a:pt x="10599" y="1519"/>
                  </a:cubicBezTo>
                  <a:cubicBezTo>
                    <a:pt x="11500" y="2213"/>
                    <a:pt x="12166" y="3176"/>
                    <a:pt x="12482" y="4268"/>
                  </a:cubicBezTo>
                  <a:cubicBezTo>
                    <a:pt x="12539" y="4463"/>
                    <a:pt x="12716" y="4595"/>
                    <a:pt x="12920" y="4595"/>
                  </a:cubicBezTo>
                  <a:cubicBezTo>
                    <a:pt x="12939" y="4595"/>
                    <a:pt x="12958" y="4594"/>
                    <a:pt x="12977" y="4592"/>
                  </a:cubicBezTo>
                  <a:cubicBezTo>
                    <a:pt x="13037" y="4583"/>
                    <a:pt x="13096" y="4579"/>
                    <a:pt x="13153" y="4579"/>
                  </a:cubicBezTo>
                  <a:cubicBezTo>
                    <a:pt x="14109" y="4579"/>
                    <a:pt x="14684" y="5724"/>
                    <a:pt x="14029" y="6495"/>
                  </a:cubicBezTo>
                  <a:lnTo>
                    <a:pt x="14022" y="6495"/>
                  </a:lnTo>
                  <a:cubicBezTo>
                    <a:pt x="13802" y="6763"/>
                    <a:pt x="13472" y="6915"/>
                    <a:pt x="13129" y="6915"/>
                  </a:cubicBezTo>
                  <a:cubicBezTo>
                    <a:pt x="13074" y="6915"/>
                    <a:pt x="13019" y="6908"/>
                    <a:pt x="12964" y="6901"/>
                  </a:cubicBezTo>
                  <a:cubicBezTo>
                    <a:pt x="12945" y="6899"/>
                    <a:pt x="12926" y="6897"/>
                    <a:pt x="12908" y="6897"/>
                  </a:cubicBezTo>
                  <a:cubicBezTo>
                    <a:pt x="12708" y="6897"/>
                    <a:pt x="12526" y="7029"/>
                    <a:pt x="12476" y="7224"/>
                  </a:cubicBezTo>
                  <a:cubicBezTo>
                    <a:pt x="12153" y="8317"/>
                    <a:pt x="11493" y="9279"/>
                    <a:pt x="10585" y="9973"/>
                  </a:cubicBezTo>
                  <a:cubicBezTo>
                    <a:pt x="9637" y="10698"/>
                    <a:pt x="8503" y="11061"/>
                    <a:pt x="7368" y="11061"/>
                  </a:cubicBezTo>
                  <a:cubicBezTo>
                    <a:pt x="6233" y="11061"/>
                    <a:pt x="5097" y="10698"/>
                    <a:pt x="4145" y="9973"/>
                  </a:cubicBezTo>
                  <a:cubicBezTo>
                    <a:pt x="3238" y="9279"/>
                    <a:pt x="2578" y="8317"/>
                    <a:pt x="2262" y="7224"/>
                  </a:cubicBezTo>
                  <a:cubicBezTo>
                    <a:pt x="2207" y="7031"/>
                    <a:pt x="2028" y="6901"/>
                    <a:pt x="1829" y="6901"/>
                  </a:cubicBezTo>
                  <a:lnTo>
                    <a:pt x="1767" y="6901"/>
                  </a:lnTo>
                  <a:cubicBezTo>
                    <a:pt x="1712" y="6908"/>
                    <a:pt x="1657" y="6915"/>
                    <a:pt x="1602" y="6915"/>
                  </a:cubicBezTo>
                  <a:cubicBezTo>
                    <a:pt x="1598" y="6915"/>
                    <a:pt x="1594" y="6915"/>
                    <a:pt x="1590" y="6915"/>
                  </a:cubicBezTo>
                  <a:cubicBezTo>
                    <a:pt x="915" y="6915"/>
                    <a:pt x="379" y="6340"/>
                    <a:pt x="427" y="5664"/>
                  </a:cubicBezTo>
                  <a:cubicBezTo>
                    <a:pt x="471" y="5047"/>
                    <a:pt x="982" y="4583"/>
                    <a:pt x="1579" y="4583"/>
                  </a:cubicBezTo>
                  <a:cubicBezTo>
                    <a:pt x="1641" y="4583"/>
                    <a:pt x="1704" y="4588"/>
                    <a:pt x="1767" y="4598"/>
                  </a:cubicBezTo>
                  <a:cubicBezTo>
                    <a:pt x="1786" y="4601"/>
                    <a:pt x="1805" y="4602"/>
                    <a:pt x="1823" y="4602"/>
                  </a:cubicBezTo>
                  <a:cubicBezTo>
                    <a:pt x="2022" y="4602"/>
                    <a:pt x="2206" y="4470"/>
                    <a:pt x="2262" y="4275"/>
                  </a:cubicBezTo>
                  <a:cubicBezTo>
                    <a:pt x="2578" y="3183"/>
                    <a:pt x="3238" y="2220"/>
                    <a:pt x="4145" y="1526"/>
                  </a:cubicBezTo>
                  <a:cubicBezTo>
                    <a:pt x="4654" y="1134"/>
                    <a:pt x="5238" y="832"/>
                    <a:pt x="5864" y="653"/>
                  </a:cubicBezTo>
                  <a:lnTo>
                    <a:pt x="5864" y="653"/>
                  </a:lnTo>
                  <a:cubicBezTo>
                    <a:pt x="5664" y="859"/>
                    <a:pt x="5554" y="1134"/>
                    <a:pt x="5547" y="1416"/>
                  </a:cubicBezTo>
                  <a:cubicBezTo>
                    <a:pt x="5547" y="1746"/>
                    <a:pt x="5733" y="2048"/>
                    <a:pt x="6015" y="2213"/>
                  </a:cubicBezTo>
                  <a:cubicBezTo>
                    <a:pt x="6331" y="2413"/>
                    <a:pt x="6792" y="2509"/>
                    <a:pt x="7369" y="2509"/>
                  </a:cubicBezTo>
                  <a:cubicBezTo>
                    <a:pt x="7843" y="2509"/>
                    <a:pt x="8207" y="2454"/>
                    <a:pt x="8469" y="2344"/>
                  </a:cubicBezTo>
                  <a:cubicBezTo>
                    <a:pt x="8853" y="2179"/>
                    <a:pt x="8908" y="1932"/>
                    <a:pt x="8908" y="1801"/>
                  </a:cubicBezTo>
                  <a:cubicBezTo>
                    <a:pt x="8908" y="1320"/>
                    <a:pt x="8221" y="928"/>
                    <a:pt x="7369" y="928"/>
                  </a:cubicBezTo>
                  <a:cubicBezTo>
                    <a:pt x="7108" y="949"/>
                    <a:pt x="7108" y="1334"/>
                    <a:pt x="7369" y="1354"/>
                  </a:cubicBezTo>
                  <a:cubicBezTo>
                    <a:pt x="8091" y="1354"/>
                    <a:pt x="8475" y="1670"/>
                    <a:pt x="8475" y="1801"/>
                  </a:cubicBezTo>
                  <a:cubicBezTo>
                    <a:pt x="8475" y="1835"/>
                    <a:pt x="8420" y="1890"/>
                    <a:pt x="8304" y="1945"/>
                  </a:cubicBezTo>
                  <a:cubicBezTo>
                    <a:pt x="8166" y="2007"/>
                    <a:pt x="7884" y="2076"/>
                    <a:pt x="7376" y="2076"/>
                  </a:cubicBezTo>
                  <a:cubicBezTo>
                    <a:pt x="6881" y="2076"/>
                    <a:pt x="6496" y="1994"/>
                    <a:pt x="6255" y="1842"/>
                  </a:cubicBezTo>
                  <a:cubicBezTo>
                    <a:pt x="6077" y="1732"/>
                    <a:pt x="5987" y="1588"/>
                    <a:pt x="5987" y="1416"/>
                  </a:cubicBezTo>
                  <a:cubicBezTo>
                    <a:pt x="5987" y="963"/>
                    <a:pt x="6592" y="433"/>
                    <a:pt x="7376" y="433"/>
                  </a:cubicBezTo>
                  <a:cubicBezTo>
                    <a:pt x="7386" y="433"/>
                    <a:pt x="7396" y="433"/>
                    <a:pt x="7406" y="433"/>
                  </a:cubicBezTo>
                  <a:close/>
                  <a:moveTo>
                    <a:pt x="7366" y="0"/>
                  </a:moveTo>
                  <a:cubicBezTo>
                    <a:pt x="6139" y="0"/>
                    <a:pt x="4912" y="392"/>
                    <a:pt x="3884" y="1176"/>
                  </a:cubicBezTo>
                  <a:cubicBezTo>
                    <a:pt x="2901" y="1932"/>
                    <a:pt x="2193" y="2969"/>
                    <a:pt x="1843" y="4152"/>
                  </a:cubicBezTo>
                  <a:cubicBezTo>
                    <a:pt x="1843" y="4152"/>
                    <a:pt x="1843" y="4165"/>
                    <a:pt x="1829" y="4165"/>
                  </a:cubicBezTo>
                  <a:cubicBezTo>
                    <a:pt x="1752" y="4154"/>
                    <a:pt x="1676" y="4149"/>
                    <a:pt x="1601" y="4149"/>
                  </a:cubicBezTo>
                  <a:cubicBezTo>
                    <a:pt x="734" y="4149"/>
                    <a:pt x="1" y="4855"/>
                    <a:pt x="1" y="5746"/>
                  </a:cubicBezTo>
                  <a:cubicBezTo>
                    <a:pt x="1" y="6641"/>
                    <a:pt x="729" y="7345"/>
                    <a:pt x="1591" y="7345"/>
                  </a:cubicBezTo>
                  <a:cubicBezTo>
                    <a:pt x="1669" y="7345"/>
                    <a:pt x="1749" y="7339"/>
                    <a:pt x="1829" y="7327"/>
                  </a:cubicBezTo>
                  <a:cubicBezTo>
                    <a:pt x="1836" y="7327"/>
                    <a:pt x="1843" y="7334"/>
                    <a:pt x="1850" y="7341"/>
                  </a:cubicBezTo>
                  <a:cubicBezTo>
                    <a:pt x="2193" y="8523"/>
                    <a:pt x="2908" y="9568"/>
                    <a:pt x="3884" y="10317"/>
                  </a:cubicBezTo>
                  <a:cubicBezTo>
                    <a:pt x="4912" y="11100"/>
                    <a:pt x="6139" y="11492"/>
                    <a:pt x="7366" y="11492"/>
                  </a:cubicBezTo>
                  <a:cubicBezTo>
                    <a:pt x="8594" y="11492"/>
                    <a:pt x="9823" y="11100"/>
                    <a:pt x="10854" y="10317"/>
                  </a:cubicBezTo>
                  <a:cubicBezTo>
                    <a:pt x="11830" y="9568"/>
                    <a:pt x="12544" y="8523"/>
                    <a:pt x="12888" y="7341"/>
                  </a:cubicBezTo>
                  <a:cubicBezTo>
                    <a:pt x="12888" y="7334"/>
                    <a:pt x="12895" y="7327"/>
                    <a:pt x="12902" y="7327"/>
                  </a:cubicBezTo>
                  <a:cubicBezTo>
                    <a:pt x="12980" y="7339"/>
                    <a:pt x="13058" y="7345"/>
                    <a:pt x="13136" y="7345"/>
                  </a:cubicBezTo>
                  <a:cubicBezTo>
                    <a:pt x="13603" y="7345"/>
                    <a:pt x="14046" y="7137"/>
                    <a:pt x="14352" y="6777"/>
                  </a:cubicBezTo>
                  <a:cubicBezTo>
                    <a:pt x="14654" y="6413"/>
                    <a:pt x="14785" y="5932"/>
                    <a:pt x="14702" y="5458"/>
                  </a:cubicBezTo>
                  <a:cubicBezTo>
                    <a:pt x="14559" y="4695"/>
                    <a:pt x="13892" y="4149"/>
                    <a:pt x="13132" y="4149"/>
                  </a:cubicBezTo>
                  <a:cubicBezTo>
                    <a:pt x="13056" y="4149"/>
                    <a:pt x="12979" y="4154"/>
                    <a:pt x="12902" y="4165"/>
                  </a:cubicBezTo>
                  <a:cubicBezTo>
                    <a:pt x="12895" y="4165"/>
                    <a:pt x="12888" y="4159"/>
                    <a:pt x="12888" y="4152"/>
                  </a:cubicBezTo>
                  <a:cubicBezTo>
                    <a:pt x="12544" y="2969"/>
                    <a:pt x="11830" y="1932"/>
                    <a:pt x="10854" y="1176"/>
                  </a:cubicBezTo>
                  <a:cubicBezTo>
                    <a:pt x="9823" y="392"/>
                    <a:pt x="8594" y="0"/>
                    <a:pt x="73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9"/>
            <p:cNvSpPr/>
            <p:nvPr/>
          </p:nvSpPr>
          <p:spPr>
            <a:xfrm>
              <a:off x="1680602" y="3087394"/>
              <a:ext cx="105652" cy="81883"/>
            </a:xfrm>
            <a:custGeom>
              <a:rect b="b" l="l" r="r" t="t"/>
              <a:pathLst>
                <a:path extrusionOk="0" h="3197" w="4125">
                  <a:moveTo>
                    <a:pt x="2063" y="426"/>
                  </a:moveTo>
                  <a:cubicBezTo>
                    <a:pt x="2956" y="426"/>
                    <a:pt x="3692" y="956"/>
                    <a:pt x="3692" y="1595"/>
                  </a:cubicBezTo>
                  <a:cubicBezTo>
                    <a:pt x="3692" y="2241"/>
                    <a:pt x="2956" y="2763"/>
                    <a:pt x="2063" y="2763"/>
                  </a:cubicBezTo>
                  <a:cubicBezTo>
                    <a:pt x="1162" y="2763"/>
                    <a:pt x="434" y="2241"/>
                    <a:pt x="434" y="1595"/>
                  </a:cubicBezTo>
                  <a:cubicBezTo>
                    <a:pt x="434" y="949"/>
                    <a:pt x="1162" y="426"/>
                    <a:pt x="2063" y="426"/>
                  </a:cubicBezTo>
                  <a:close/>
                  <a:moveTo>
                    <a:pt x="2063" y="0"/>
                  </a:moveTo>
                  <a:cubicBezTo>
                    <a:pt x="922" y="0"/>
                    <a:pt x="1" y="715"/>
                    <a:pt x="1" y="1595"/>
                  </a:cubicBezTo>
                  <a:cubicBezTo>
                    <a:pt x="1" y="2481"/>
                    <a:pt x="922" y="3196"/>
                    <a:pt x="2063" y="3196"/>
                  </a:cubicBezTo>
                  <a:cubicBezTo>
                    <a:pt x="3197" y="3196"/>
                    <a:pt x="4125" y="2481"/>
                    <a:pt x="4125" y="1595"/>
                  </a:cubicBezTo>
                  <a:cubicBezTo>
                    <a:pt x="4125" y="715"/>
                    <a:pt x="3197" y="0"/>
                    <a:pt x="206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9"/>
            <p:cNvSpPr/>
            <p:nvPr/>
          </p:nvSpPr>
          <p:spPr>
            <a:xfrm>
              <a:off x="1654375" y="3016422"/>
              <a:ext cx="45846" cy="28865"/>
            </a:xfrm>
            <a:custGeom>
              <a:rect b="b" l="l" r="r" t="t"/>
              <a:pathLst>
                <a:path extrusionOk="0" h="1127" w="1790">
                  <a:moveTo>
                    <a:pt x="316" y="0"/>
                  </a:moveTo>
                  <a:cubicBezTo>
                    <a:pt x="125" y="0"/>
                    <a:pt x="0" y="281"/>
                    <a:pt x="207" y="407"/>
                  </a:cubicBezTo>
                  <a:lnTo>
                    <a:pt x="1362" y="1094"/>
                  </a:lnTo>
                  <a:cubicBezTo>
                    <a:pt x="1401" y="1117"/>
                    <a:pt x="1439" y="1127"/>
                    <a:pt x="1475" y="1127"/>
                  </a:cubicBezTo>
                  <a:cubicBezTo>
                    <a:pt x="1667" y="1127"/>
                    <a:pt x="1790" y="845"/>
                    <a:pt x="1582" y="723"/>
                  </a:cubicBezTo>
                  <a:lnTo>
                    <a:pt x="434" y="36"/>
                  </a:lnTo>
                  <a:cubicBezTo>
                    <a:pt x="393" y="11"/>
                    <a:pt x="353" y="0"/>
                    <a:pt x="31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9"/>
            <p:cNvSpPr/>
            <p:nvPr/>
          </p:nvSpPr>
          <p:spPr>
            <a:xfrm>
              <a:off x="1767044" y="3016499"/>
              <a:ext cx="45334" cy="28840"/>
            </a:xfrm>
            <a:custGeom>
              <a:rect b="b" l="l" r="r" t="t"/>
              <a:pathLst>
                <a:path extrusionOk="0" h="1126" w="1770">
                  <a:moveTo>
                    <a:pt x="1454" y="0"/>
                  </a:moveTo>
                  <a:cubicBezTo>
                    <a:pt x="1418" y="0"/>
                    <a:pt x="1380" y="10"/>
                    <a:pt x="1341" y="33"/>
                  </a:cubicBezTo>
                  <a:lnTo>
                    <a:pt x="186" y="720"/>
                  </a:lnTo>
                  <a:cubicBezTo>
                    <a:pt x="1" y="837"/>
                    <a:pt x="76" y="1126"/>
                    <a:pt x="296" y="1126"/>
                  </a:cubicBezTo>
                  <a:cubicBezTo>
                    <a:pt x="337" y="1126"/>
                    <a:pt x="379" y="1112"/>
                    <a:pt x="413" y="1091"/>
                  </a:cubicBezTo>
                  <a:lnTo>
                    <a:pt x="1561" y="404"/>
                  </a:lnTo>
                  <a:cubicBezTo>
                    <a:pt x="1769" y="282"/>
                    <a:pt x="1646" y="0"/>
                    <a:pt x="145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9"/>
            <p:cNvSpPr/>
            <p:nvPr/>
          </p:nvSpPr>
          <p:spPr>
            <a:xfrm>
              <a:off x="1657013" y="3046030"/>
              <a:ext cx="34705" cy="22898"/>
            </a:xfrm>
            <a:custGeom>
              <a:rect b="b" l="l" r="r" t="t"/>
              <a:pathLst>
                <a:path extrusionOk="0" h="894" w="1355">
                  <a:moveTo>
                    <a:pt x="674" y="0"/>
                  </a:moveTo>
                  <a:cubicBezTo>
                    <a:pt x="303" y="0"/>
                    <a:pt x="1" y="303"/>
                    <a:pt x="1" y="681"/>
                  </a:cubicBezTo>
                  <a:cubicBezTo>
                    <a:pt x="11" y="811"/>
                    <a:pt x="113" y="876"/>
                    <a:pt x="214" y="876"/>
                  </a:cubicBezTo>
                  <a:cubicBezTo>
                    <a:pt x="315" y="876"/>
                    <a:pt x="417" y="811"/>
                    <a:pt x="427" y="681"/>
                  </a:cubicBezTo>
                  <a:cubicBezTo>
                    <a:pt x="427" y="516"/>
                    <a:pt x="551" y="433"/>
                    <a:pt x="674" y="433"/>
                  </a:cubicBezTo>
                  <a:cubicBezTo>
                    <a:pt x="798" y="433"/>
                    <a:pt x="922" y="516"/>
                    <a:pt x="922" y="681"/>
                  </a:cubicBezTo>
                  <a:cubicBezTo>
                    <a:pt x="922" y="797"/>
                    <a:pt x="1018" y="894"/>
                    <a:pt x="1142" y="894"/>
                  </a:cubicBezTo>
                  <a:cubicBezTo>
                    <a:pt x="1259" y="894"/>
                    <a:pt x="1355" y="797"/>
                    <a:pt x="1355" y="681"/>
                  </a:cubicBezTo>
                  <a:cubicBezTo>
                    <a:pt x="1355" y="303"/>
                    <a:pt x="1053" y="0"/>
                    <a:pt x="67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9"/>
            <p:cNvSpPr/>
            <p:nvPr/>
          </p:nvSpPr>
          <p:spPr>
            <a:xfrm>
              <a:off x="1775138" y="3046030"/>
              <a:ext cx="34526" cy="22283"/>
            </a:xfrm>
            <a:custGeom>
              <a:rect b="b" l="l" r="r" t="t"/>
              <a:pathLst>
                <a:path extrusionOk="0" h="870" w="1348">
                  <a:moveTo>
                    <a:pt x="674" y="0"/>
                  </a:moveTo>
                  <a:cubicBezTo>
                    <a:pt x="303" y="0"/>
                    <a:pt x="1" y="303"/>
                    <a:pt x="1" y="674"/>
                  </a:cubicBezTo>
                  <a:cubicBezTo>
                    <a:pt x="11" y="804"/>
                    <a:pt x="112" y="870"/>
                    <a:pt x="214" y="870"/>
                  </a:cubicBezTo>
                  <a:cubicBezTo>
                    <a:pt x="315" y="870"/>
                    <a:pt x="417" y="804"/>
                    <a:pt x="427" y="674"/>
                  </a:cubicBezTo>
                  <a:cubicBezTo>
                    <a:pt x="427" y="512"/>
                    <a:pt x="549" y="431"/>
                    <a:pt x="671" y="431"/>
                  </a:cubicBezTo>
                  <a:cubicBezTo>
                    <a:pt x="793" y="431"/>
                    <a:pt x="915" y="512"/>
                    <a:pt x="915" y="674"/>
                  </a:cubicBezTo>
                  <a:cubicBezTo>
                    <a:pt x="929" y="804"/>
                    <a:pt x="1030" y="870"/>
                    <a:pt x="1131" y="870"/>
                  </a:cubicBezTo>
                  <a:cubicBezTo>
                    <a:pt x="1233" y="870"/>
                    <a:pt x="1334" y="804"/>
                    <a:pt x="1348" y="674"/>
                  </a:cubicBezTo>
                  <a:cubicBezTo>
                    <a:pt x="1348" y="303"/>
                    <a:pt x="1045" y="0"/>
                    <a:pt x="67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9" name="Google Shape;1359;p39"/>
          <p:cNvSpPr/>
          <p:nvPr/>
        </p:nvSpPr>
        <p:spPr>
          <a:xfrm>
            <a:off x="915736" y="2916098"/>
            <a:ext cx="377093" cy="270775"/>
          </a:xfrm>
          <a:custGeom>
            <a:rect b="b" l="l" r="r" t="t"/>
            <a:pathLst>
              <a:path extrusionOk="0" h="10572" w="14723">
                <a:moveTo>
                  <a:pt x="3444" y="1815"/>
                </a:moveTo>
                <a:cubicBezTo>
                  <a:pt x="3574" y="1815"/>
                  <a:pt x="3684" y="1925"/>
                  <a:pt x="3684" y="2063"/>
                </a:cubicBezTo>
                <a:lnTo>
                  <a:pt x="3684" y="2984"/>
                </a:lnTo>
                <a:cubicBezTo>
                  <a:pt x="3684" y="3121"/>
                  <a:pt x="3574" y="3231"/>
                  <a:pt x="3444" y="3231"/>
                </a:cubicBezTo>
                <a:lnTo>
                  <a:pt x="433" y="3231"/>
                </a:lnTo>
                <a:lnTo>
                  <a:pt x="433" y="1815"/>
                </a:lnTo>
                <a:close/>
                <a:moveTo>
                  <a:pt x="14289" y="1815"/>
                </a:moveTo>
                <a:lnTo>
                  <a:pt x="14289" y="3231"/>
                </a:lnTo>
                <a:lnTo>
                  <a:pt x="11286" y="3231"/>
                </a:lnTo>
                <a:cubicBezTo>
                  <a:pt x="11148" y="3231"/>
                  <a:pt x="11038" y="3121"/>
                  <a:pt x="11038" y="2984"/>
                </a:cubicBezTo>
                <a:lnTo>
                  <a:pt x="11038" y="2063"/>
                </a:lnTo>
                <a:cubicBezTo>
                  <a:pt x="11038" y="1925"/>
                  <a:pt x="11148" y="1815"/>
                  <a:pt x="11286" y="1815"/>
                </a:cubicBezTo>
                <a:close/>
                <a:moveTo>
                  <a:pt x="440" y="5053"/>
                </a:moveTo>
                <a:lnTo>
                  <a:pt x="440" y="5053"/>
                </a:lnTo>
                <a:cubicBezTo>
                  <a:pt x="3203" y="5169"/>
                  <a:pt x="5409" y="7376"/>
                  <a:pt x="5526" y="10139"/>
                </a:cubicBezTo>
                <a:cubicBezTo>
                  <a:pt x="2770" y="10022"/>
                  <a:pt x="557" y="7809"/>
                  <a:pt x="440" y="5053"/>
                </a:cubicBezTo>
                <a:close/>
                <a:moveTo>
                  <a:pt x="14283" y="5053"/>
                </a:moveTo>
                <a:lnTo>
                  <a:pt x="14283" y="5053"/>
                </a:lnTo>
                <a:cubicBezTo>
                  <a:pt x="14166" y="7809"/>
                  <a:pt x="11959" y="10022"/>
                  <a:pt x="9196" y="10139"/>
                </a:cubicBezTo>
                <a:cubicBezTo>
                  <a:pt x="9313" y="7376"/>
                  <a:pt x="11526" y="5169"/>
                  <a:pt x="14283" y="5053"/>
                </a:cubicBezTo>
                <a:close/>
                <a:moveTo>
                  <a:pt x="14042" y="434"/>
                </a:moveTo>
                <a:cubicBezTo>
                  <a:pt x="14179" y="434"/>
                  <a:pt x="14289" y="544"/>
                  <a:pt x="14289" y="681"/>
                </a:cubicBezTo>
                <a:lnTo>
                  <a:pt x="14289" y="1389"/>
                </a:lnTo>
                <a:lnTo>
                  <a:pt x="11286" y="1389"/>
                </a:lnTo>
                <a:cubicBezTo>
                  <a:pt x="10908" y="1389"/>
                  <a:pt x="10605" y="1692"/>
                  <a:pt x="10605" y="2063"/>
                </a:cubicBezTo>
                <a:lnTo>
                  <a:pt x="10605" y="2984"/>
                </a:lnTo>
                <a:cubicBezTo>
                  <a:pt x="10605" y="3355"/>
                  <a:pt x="10908" y="3664"/>
                  <a:pt x="11286" y="3664"/>
                </a:cubicBezTo>
                <a:lnTo>
                  <a:pt x="14289" y="3664"/>
                </a:lnTo>
                <a:lnTo>
                  <a:pt x="14289" y="4620"/>
                </a:lnTo>
                <a:cubicBezTo>
                  <a:pt x="11286" y="4736"/>
                  <a:pt x="8880" y="7142"/>
                  <a:pt x="8763" y="10145"/>
                </a:cubicBezTo>
                <a:lnTo>
                  <a:pt x="5959" y="10145"/>
                </a:lnTo>
                <a:cubicBezTo>
                  <a:pt x="5842" y="7142"/>
                  <a:pt x="3437" y="4736"/>
                  <a:pt x="433" y="4620"/>
                </a:cubicBezTo>
                <a:lnTo>
                  <a:pt x="433" y="3664"/>
                </a:lnTo>
                <a:lnTo>
                  <a:pt x="3444" y="3664"/>
                </a:lnTo>
                <a:cubicBezTo>
                  <a:pt x="3815" y="3664"/>
                  <a:pt x="4117" y="3362"/>
                  <a:pt x="4117" y="2991"/>
                </a:cubicBezTo>
                <a:lnTo>
                  <a:pt x="4117" y="2063"/>
                </a:lnTo>
                <a:cubicBezTo>
                  <a:pt x="4117" y="1692"/>
                  <a:pt x="3815" y="1389"/>
                  <a:pt x="3444" y="1389"/>
                </a:cubicBezTo>
                <a:lnTo>
                  <a:pt x="433" y="1389"/>
                </a:lnTo>
                <a:lnTo>
                  <a:pt x="433" y="681"/>
                </a:lnTo>
                <a:cubicBezTo>
                  <a:pt x="433" y="544"/>
                  <a:pt x="543" y="434"/>
                  <a:pt x="681" y="434"/>
                </a:cubicBezTo>
                <a:close/>
                <a:moveTo>
                  <a:pt x="681" y="1"/>
                </a:moveTo>
                <a:cubicBezTo>
                  <a:pt x="309" y="1"/>
                  <a:pt x="0" y="310"/>
                  <a:pt x="0" y="681"/>
                </a:cubicBezTo>
                <a:lnTo>
                  <a:pt x="0" y="4826"/>
                </a:lnTo>
                <a:cubicBezTo>
                  <a:pt x="7" y="8001"/>
                  <a:pt x="2578" y="10572"/>
                  <a:pt x="5746" y="10572"/>
                </a:cubicBezTo>
                <a:lnTo>
                  <a:pt x="8976" y="10572"/>
                </a:lnTo>
                <a:cubicBezTo>
                  <a:pt x="12145" y="10572"/>
                  <a:pt x="14716" y="8001"/>
                  <a:pt x="14722" y="4826"/>
                </a:cubicBezTo>
                <a:lnTo>
                  <a:pt x="14722" y="681"/>
                </a:lnTo>
                <a:cubicBezTo>
                  <a:pt x="14722" y="310"/>
                  <a:pt x="14420" y="8"/>
                  <a:pt x="1404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0" name="Google Shape;1360;p39"/>
          <p:cNvGrpSpPr/>
          <p:nvPr/>
        </p:nvGrpSpPr>
        <p:grpSpPr>
          <a:xfrm>
            <a:off x="7294452" y="2278295"/>
            <a:ext cx="188559" cy="377118"/>
            <a:chOff x="7294452" y="2278295"/>
            <a:chExt cx="188559" cy="377118"/>
          </a:xfrm>
        </p:grpSpPr>
        <p:sp>
          <p:nvSpPr>
            <p:cNvPr id="1361" name="Google Shape;1361;p39"/>
            <p:cNvSpPr/>
            <p:nvPr/>
          </p:nvSpPr>
          <p:spPr>
            <a:xfrm>
              <a:off x="7294452" y="2278295"/>
              <a:ext cx="188559" cy="377118"/>
            </a:xfrm>
            <a:custGeom>
              <a:rect b="b" l="l" r="r" t="t"/>
              <a:pathLst>
                <a:path extrusionOk="0" h="14724" w="7362">
                  <a:moveTo>
                    <a:pt x="3687" y="429"/>
                  </a:moveTo>
                  <a:cubicBezTo>
                    <a:pt x="3731" y="429"/>
                    <a:pt x="3777" y="433"/>
                    <a:pt x="3822" y="442"/>
                  </a:cubicBezTo>
                  <a:cubicBezTo>
                    <a:pt x="4262" y="531"/>
                    <a:pt x="4510" y="991"/>
                    <a:pt x="4338" y="1404"/>
                  </a:cubicBezTo>
                  <a:cubicBezTo>
                    <a:pt x="4193" y="1727"/>
                    <a:pt x="4324" y="2105"/>
                    <a:pt x="4633" y="2277"/>
                  </a:cubicBezTo>
                  <a:cubicBezTo>
                    <a:pt x="5039" y="2483"/>
                    <a:pt x="5369" y="2820"/>
                    <a:pt x="5568" y="3225"/>
                  </a:cubicBezTo>
                  <a:lnTo>
                    <a:pt x="1808" y="3225"/>
                  </a:lnTo>
                  <a:cubicBezTo>
                    <a:pt x="2008" y="2820"/>
                    <a:pt x="2331" y="2483"/>
                    <a:pt x="2736" y="2277"/>
                  </a:cubicBezTo>
                  <a:cubicBezTo>
                    <a:pt x="3046" y="2112"/>
                    <a:pt x="3183" y="1734"/>
                    <a:pt x="3039" y="1411"/>
                  </a:cubicBezTo>
                  <a:cubicBezTo>
                    <a:pt x="2997" y="1328"/>
                    <a:pt x="2977" y="1232"/>
                    <a:pt x="2977" y="1136"/>
                  </a:cubicBezTo>
                  <a:cubicBezTo>
                    <a:pt x="2977" y="735"/>
                    <a:pt x="3302" y="429"/>
                    <a:pt x="3687" y="429"/>
                  </a:cubicBezTo>
                  <a:close/>
                  <a:moveTo>
                    <a:pt x="6221" y="3658"/>
                  </a:moveTo>
                  <a:cubicBezTo>
                    <a:pt x="6358" y="3658"/>
                    <a:pt x="6461" y="3768"/>
                    <a:pt x="6461" y="3906"/>
                  </a:cubicBezTo>
                  <a:lnTo>
                    <a:pt x="6461" y="4827"/>
                  </a:lnTo>
                  <a:cubicBezTo>
                    <a:pt x="6461" y="4964"/>
                    <a:pt x="6358" y="5074"/>
                    <a:pt x="6221" y="5074"/>
                  </a:cubicBezTo>
                  <a:lnTo>
                    <a:pt x="1149" y="5074"/>
                  </a:lnTo>
                  <a:cubicBezTo>
                    <a:pt x="1018" y="5067"/>
                    <a:pt x="908" y="4964"/>
                    <a:pt x="908" y="4827"/>
                  </a:cubicBezTo>
                  <a:lnTo>
                    <a:pt x="908" y="3906"/>
                  </a:lnTo>
                  <a:cubicBezTo>
                    <a:pt x="908" y="3768"/>
                    <a:pt x="1018" y="3658"/>
                    <a:pt x="1149" y="3658"/>
                  </a:cubicBezTo>
                  <a:close/>
                  <a:moveTo>
                    <a:pt x="5905" y="5514"/>
                  </a:moveTo>
                  <a:lnTo>
                    <a:pt x="6448" y="6064"/>
                  </a:lnTo>
                  <a:cubicBezTo>
                    <a:pt x="6757" y="6366"/>
                    <a:pt x="6929" y="6779"/>
                    <a:pt x="6929" y="7212"/>
                  </a:cubicBezTo>
                  <a:lnTo>
                    <a:pt x="6929" y="13122"/>
                  </a:lnTo>
                  <a:cubicBezTo>
                    <a:pt x="6929" y="13762"/>
                    <a:pt x="6406" y="14284"/>
                    <a:pt x="5760" y="14291"/>
                  </a:cubicBezTo>
                  <a:lnTo>
                    <a:pt x="1616" y="14291"/>
                  </a:lnTo>
                  <a:cubicBezTo>
                    <a:pt x="970" y="14284"/>
                    <a:pt x="447" y="13762"/>
                    <a:pt x="447" y="13122"/>
                  </a:cubicBezTo>
                  <a:lnTo>
                    <a:pt x="447" y="12414"/>
                  </a:lnTo>
                  <a:lnTo>
                    <a:pt x="1382" y="12414"/>
                  </a:lnTo>
                  <a:cubicBezTo>
                    <a:pt x="1643" y="12394"/>
                    <a:pt x="1643" y="12009"/>
                    <a:pt x="1382" y="11988"/>
                  </a:cubicBezTo>
                  <a:lnTo>
                    <a:pt x="447" y="11988"/>
                  </a:lnTo>
                  <a:lnTo>
                    <a:pt x="447" y="11267"/>
                  </a:lnTo>
                  <a:lnTo>
                    <a:pt x="922" y="11267"/>
                  </a:lnTo>
                  <a:cubicBezTo>
                    <a:pt x="930" y="11267"/>
                    <a:pt x="938" y="11268"/>
                    <a:pt x="946" y="11268"/>
                  </a:cubicBezTo>
                  <a:cubicBezTo>
                    <a:pt x="1223" y="11268"/>
                    <a:pt x="1223" y="10833"/>
                    <a:pt x="946" y="10833"/>
                  </a:cubicBezTo>
                  <a:cubicBezTo>
                    <a:pt x="938" y="10833"/>
                    <a:pt x="930" y="10833"/>
                    <a:pt x="922" y="10834"/>
                  </a:cubicBezTo>
                  <a:lnTo>
                    <a:pt x="447" y="10834"/>
                  </a:lnTo>
                  <a:lnTo>
                    <a:pt x="447" y="10112"/>
                  </a:lnTo>
                  <a:lnTo>
                    <a:pt x="1382" y="10112"/>
                  </a:lnTo>
                  <a:cubicBezTo>
                    <a:pt x="1643" y="10091"/>
                    <a:pt x="1643" y="9706"/>
                    <a:pt x="1382" y="9686"/>
                  </a:cubicBezTo>
                  <a:lnTo>
                    <a:pt x="447" y="9686"/>
                  </a:lnTo>
                  <a:lnTo>
                    <a:pt x="447" y="8964"/>
                  </a:lnTo>
                  <a:lnTo>
                    <a:pt x="922" y="8964"/>
                  </a:lnTo>
                  <a:cubicBezTo>
                    <a:pt x="930" y="8965"/>
                    <a:pt x="938" y="8965"/>
                    <a:pt x="946" y="8965"/>
                  </a:cubicBezTo>
                  <a:cubicBezTo>
                    <a:pt x="1223" y="8965"/>
                    <a:pt x="1223" y="8530"/>
                    <a:pt x="946" y="8530"/>
                  </a:cubicBezTo>
                  <a:cubicBezTo>
                    <a:pt x="938" y="8530"/>
                    <a:pt x="930" y="8530"/>
                    <a:pt x="922" y="8531"/>
                  </a:cubicBezTo>
                  <a:lnTo>
                    <a:pt x="447" y="8531"/>
                  </a:lnTo>
                  <a:lnTo>
                    <a:pt x="447" y="7816"/>
                  </a:lnTo>
                  <a:lnTo>
                    <a:pt x="1382" y="7816"/>
                  </a:lnTo>
                  <a:cubicBezTo>
                    <a:pt x="1391" y="7817"/>
                    <a:pt x="1399" y="7818"/>
                    <a:pt x="1408" y="7818"/>
                  </a:cubicBezTo>
                  <a:cubicBezTo>
                    <a:pt x="1690" y="7818"/>
                    <a:pt x="1690" y="7382"/>
                    <a:pt x="1408" y="7382"/>
                  </a:cubicBezTo>
                  <a:cubicBezTo>
                    <a:pt x="1399" y="7382"/>
                    <a:pt x="1391" y="7383"/>
                    <a:pt x="1382" y="7383"/>
                  </a:cubicBezTo>
                  <a:lnTo>
                    <a:pt x="447" y="7383"/>
                  </a:lnTo>
                  <a:lnTo>
                    <a:pt x="447" y="7212"/>
                  </a:lnTo>
                  <a:cubicBezTo>
                    <a:pt x="447" y="6779"/>
                    <a:pt x="619" y="6366"/>
                    <a:pt x="922" y="6064"/>
                  </a:cubicBezTo>
                  <a:lnTo>
                    <a:pt x="1472" y="5514"/>
                  </a:lnTo>
                  <a:close/>
                  <a:moveTo>
                    <a:pt x="3684" y="1"/>
                  </a:moveTo>
                  <a:cubicBezTo>
                    <a:pt x="3067" y="1"/>
                    <a:pt x="2544" y="503"/>
                    <a:pt x="2544" y="1143"/>
                  </a:cubicBezTo>
                  <a:cubicBezTo>
                    <a:pt x="2544" y="1294"/>
                    <a:pt x="2571" y="1445"/>
                    <a:pt x="2633" y="1589"/>
                  </a:cubicBezTo>
                  <a:cubicBezTo>
                    <a:pt x="2688" y="1699"/>
                    <a:pt x="2640" y="1837"/>
                    <a:pt x="2530" y="1899"/>
                  </a:cubicBezTo>
                  <a:cubicBezTo>
                    <a:pt x="1980" y="2180"/>
                    <a:pt x="1554" y="2655"/>
                    <a:pt x="1327" y="3232"/>
                  </a:cubicBezTo>
                  <a:lnTo>
                    <a:pt x="1142" y="3232"/>
                  </a:lnTo>
                  <a:cubicBezTo>
                    <a:pt x="771" y="3232"/>
                    <a:pt x="468" y="3534"/>
                    <a:pt x="468" y="3906"/>
                  </a:cubicBezTo>
                  <a:lnTo>
                    <a:pt x="468" y="4827"/>
                  </a:lnTo>
                  <a:cubicBezTo>
                    <a:pt x="468" y="5108"/>
                    <a:pt x="640" y="5356"/>
                    <a:pt x="894" y="5459"/>
                  </a:cubicBezTo>
                  <a:lnTo>
                    <a:pt x="606" y="5748"/>
                  </a:lnTo>
                  <a:cubicBezTo>
                    <a:pt x="221" y="6139"/>
                    <a:pt x="1" y="6662"/>
                    <a:pt x="8" y="7212"/>
                  </a:cubicBezTo>
                  <a:lnTo>
                    <a:pt x="8" y="13129"/>
                  </a:lnTo>
                  <a:cubicBezTo>
                    <a:pt x="8" y="14009"/>
                    <a:pt x="729" y="14724"/>
                    <a:pt x="1616" y="14724"/>
                  </a:cubicBezTo>
                  <a:lnTo>
                    <a:pt x="5760" y="14724"/>
                  </a:lnTo>
                  <a:cubicBezTo>
                    <a:pt x="6640" y="14717"/>
                    <a:pt x="7355" y="14002"/>
                    <a:pt x="7362" y="13122"/>
                  </a:cubicBezTo>
                  <a:lnTo>
                    <a:pt x="7362" y="7205"/>
                  </a:lnTo>
                  <a:cubicBezTo>
                    <a:pt x="7362" y="6655"/>
                    <a:pt x="7142" y="6132"/>
                    <a:pt x="6757" y="5748"/>
                  </a:cubicBezTo>
                  <a:lnTo>
                    <a:pt x="6468" y="5459"/>
                  </a:lnTo>
                  <a:cubicBezTo>
                    <a:pt x="6723" y="5356"/>
                    <a:pt x="6894" y="5108"/>
                    <a:pt x="6894" y="4827"/>
                  </a:cubicBezTo>
                  <a:lnTo>
                    <a:pt x="6894" y="3906"/>
                  </a:lnTo>
                  <a:cubicBezTo>
                    <a:pt x="6894" y="3534"/>
                    <a:pt x="6592" y="3225"/>
                    <a:pt x="6221" y="3225"/>
                  </a:cubicBezTo>
                  <a:lnTo>
                    <a:pt x="6028" y="3225"/>
                  </a:lnTo>
                  <a:cubicBezTo>
                    <a:pt x="5809" y="2648"/>
                    <a:pt x="5376" y="2174"/>
                    <a:pt x="4826" y="1892"/>
                  </a:cubicBezTo>
                  <a:cubicBezTo>
                    <a:pt x="4716" y="1823"/>
                    <a:pt x="4681" y="1686"/>
                    <a:pt x="4736" y="1576"/>
                  </a:cubicBezTo>
                  <a:cubicBezTo>
                    <a:pt x="5004" y="909"/>
                    <a:pt x="4606" y="160"/>
                    <a:pt x="3905" y="22"/>
                  </a:cubicBezTo>
                  <a:cubicBezTo>
                    <a:pt x="3830" y="8"/>
                    <a:pt x="3756" y="1"/>
                    <a:pt x="368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9"/>
            <p:cNvSpPr/>
            <p:nvPr/>
          </p:nvSpPr>
          <p:spPr>
            <a:xfrm>
              <a:off x="7448307" y="2479021"/>
              <a:ext cx="10937" cy="87236"/>
            </a:xfrm>
            <a:custGeom>
              <a:rect b="b" l="l" r="r" t="t"/>
              <a:pathLst>
                <a:path extrusionOk="0" h="3406" w="427">
                  <a:moveTo>
                    <a:pt x="214" y="0"/>
                  </a:moveTo>
                  <a:cubicBezTo>
                    <a:pt x="97" y="0"/>
                    <a:pt x="1" y="96"/>
                    <a:pt x="1" y="213"/>
                  </a:cubicBezTo>
                  <a:lnTo>
                    <a:pt x="1" y="3210"/>
                  </a:lnTo>
                  <a:cubicBezTo>
                    <a:pt x="11" y="3340"/>
                    <a:pt x="113" y="3406"/>
                    <a:pt x="214" y="3406"/>
                  </a:cubicBezTo>
                  <a:cubicBezTo>
                    <a:pt x="315" y="3406"/>
                    <a:pt x="417" y="3340"/>
                    <a:pt x="427" y="3210"/>
                  </a:cubicBezTo>
                  <a:lnTo>
                    <a:pt x="427" y="213"/>
                  </a:lnTo>
                  <a:cubicBezTo>
                    <a:pt x="427" y="96"/>
                    <a:pt x="331" y="0"/>
                    <a:pt x="21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9"/>
            <p:cNvSpPr/>
            <p:nvPr/>
          </p:nvSpPr>
          <p:spPr>
            <a:xfrm>
              <a:off x="7440751" y="2440627"/>
              <a:ext cx="18851" cy="28276"/>
            </a:xfrm>
            <a:custGeom>
              <a:rect b="b" l="l" r="r" t="t"/>
              <a:pathLst>
                <a:path extrusionOk="0" h="1104" w="736">
                  <a:moveTo>
                    <a:pt x="237" y="1"/>
                  </a:moveTo>
                  <a:cubicBezTo>
                    <a:pt x="182" y="1"/>
                    <a:pt x="127" y="21"/>
                    <a:pt x="83" y="63"/>
                  </a:cubicBezTo>
                  <a:cubicBezTo>
                    <a:pt x="0" y="145"/>
                    <a:pt x="0" y="282"/>
                    <a:pt x="83" y="372"/>
                  </a:cubicBezTo>
                  <a:cubicBezTo>
                    <a:pt x="220" y="502"/>
                    <a:pt x="296" y="681"/>
                    <a:pt x="296" y="867"/>
                  </a:cubicBezTo>
                  <a:cubicBezTo>
                    <a:pt x="279" y="1025"/>
                    <a:pt x="392" y="1104"/>
                    <a:pt x="506" y="1104"/>
                  </a:cubicBezTo>
                  <a:cubicBezTo>
                    <a:pt x="621" y="1104"/>
                    <a:pt x="736" y="1025"/>
                    <a:pt x="722" y="867"/>
                  </a:cubicBezTo>
                  <a:cubicBezTo>
                    <a:pt x="722" y="564"/>
                    <a:pt x="605" y="276"/>
                    <a:pt x="392" y="63"/>
                  </a:cubicBezTo>
                  <a:cubicBezTo>
                    <a:pt x="347" y="21"/>
                    <a:pt x="292" y="1"/>
                    <a:pt x="23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9"/>
            <p:cNvSpPr/>
            <p:nvPr/>
          </p:nvSpPr>
          <p:spPr>
            <a:xfrm>
              <a:off x="7428278" y="2384613"/>
              <a:ext cx="21438" cy="11013"/>
            </a:xfrm>
            <a:custGeom>
              <a:rect b="b" l="l" r="r" t="t"/>
              <a:pathLst>
                <a:path extrusionOk="0" h="430" w="837">
                  <a:moveTo>
                    <a:pt x="277" y="1"/>
                  </a:moveTo>
                  <a:cubicBezTo>
                    <a:pt x="1" y="1"/>
                    <a:pt x="1" y="429"/>
                    <a:pt x="277" y="429"/>
                  </a:cubicBezTo>
                  <a:cubicBezTo>
                    <a:pt x="285" y="429"/>
                    <a:pt x="293" y="429"/>
                    <a:pt x="302" y="428"/>
                  </a:cubicBezTo>
                  <a:lnTo>
                    <a:pt x="535" y="428"/>
                  </a:lnTo>
                  <a:cubicBezTo>
                    <a:pt x="544" y="429"/>
                    <a:pt x="552" y="429"/>
                    <a:pt x="561" y="429"/>
                  </a:cubicBezTo>
                  <a:cubicBezTo>
                    <a:pt x="836" y="429"/>
                    <a:pt x="836" y="1"/>
                    <a:pt x="561" y="1"/>
                  </a:cubicBezTo>
                  <a:cubicBezTo>
                    <a:pt x="552" y="1"/>
                    <a:pt x="544" y="1"/>
                    <a:pt x="535" y="2"/>
                  </a:cubicBezTo>
                  <a:lnTo>
                    <a:pt x="302" y="2"/>
                  </a:lnTo>
                  <a:cubicBezTo>
                    <a:pt x="293" y="1"/>
                    <a:pt x="285" y="1"/>
                    <a:pt x="27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9"/>
            <p:cNvSpPr/>
            <p:nvPr/>
          </p:nvSpPr>
          <p:spPr>
            <a:xfrm>
              <a:off x="7364349" y="2384613"/>
              <a:ext cx="55963" cy="11013"/>
            </a:xfrm>
            <a:custGeom>
              <a:rect b="b" l="l" r="r" t="t"/>
              <a:pathLst>
                <a:path extrusionOk="0" h="430" w="2185">
                  <a:moveTo>
                    <a:pt x="1902" y="1"/>
                  </a:moveTo>
                  <a:cubicBezTo>
                    <a:pt x="1894" y="1"/>
                    <a:pt x="1886" y="1"/>
                    <a:pt x="1877" y="2"/>
                  </a:cubicBezTo>
                  <a:lnTo>
                    <a:pt x="268" y="2"/>
                  </a:lnTo>
                  <a:cubicBezTo>
                    <a:pt x="0" y="23"/>
                    <a:pt x="0" y="408"/>
                    <a:pt x="268" y="428"/>
                  </a:cubicBezTo>
                  <a:lnTo>
                    <a:pt x="1877" y="428"/>
                  </a:lnTo>
                  <a:cubicBezTo>
                    <a:pt x="1886" y="429"/>
                    <a:pt x="1894" y="429"/>
                    <a:pt x="1902" y="429"/>
                  </a:cubicBezTo>
                  <a:cubicBezTo>
                    <a:pt x="2184" y="429"/>
                    <a:pt x="2184" y="1"/>
                    <a:pt x="190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6" name="Google Shape;1366;p39"/>
          <p:cNvSpPr/>
          <p:nvPr/>
        </p:nvSpPr>
        <p:spPr>
          <a:xfrm>
            <a:off x="6677447" y="2277450"/>
            <a:ext cx="151933" cy="377093"/>
          </a:xfrm>
          <a:custGeom>
            <a:rect b="b" l="l" r="r" t="t"/>
            <a:pathLst>
              <a:path extrusionOk="0" h="14723" w="5932">
                <a:moveTo>
                  <a:pt x="488" y="8880"/>
                </a:moveTo>
                <a:lnTo>
                  <a:pt x="1753" y="10145"/>
                </a:lnTo>
                <a:lnTo>
                  <a:pt x="1169" y="10145"/>
                </a:lnTo>
                <a:cubicBezTo>
                  <a:pt x="970" y="10145"/>
                  <a:pt x="791" y="10069"/>
                  <a:pt x="653" y="9925"/>
                </a:cubicBezTo>
                <a:cubicBezTo>
                  <a:pt x="523" y="9788"/>
                  <a:pt x="454" y="9602"/>
                  <a:pt x="461" y="9410"/>
                </a:cubicBezTo>
                <a:lnTo>
                  <a:pt x="488" y="8880"/>
                </a:lnTo>
                <a:close/>
                <a:moveTo>
                  <a:pt x="578" y="6894"/>
                </a:moveTo>
                <a:lnTo>
                  <a:pt x="3829" y="10145"/>
                </a:lnTo>
                <a:lnTo>
                  <a:pt x="2365" y="10145"/>
                </a:lnTo>
                <a:lnTo>
                  <a:pt x="509" y="8289"/>
                </a:lnTo>
                <a:lnTo>
                  <a:pt x="578" y="6894"/>
                </a:lnTo>
                <a:close/>
                <a:moveTo>
                  <a:pt x="3025" y="433"/>
                </a:moveTo>
                <a:cubicBezTo>
                  <a:pt x="4172" y="461"/>
                  <a:pt x="5107" y="1375"/>
                  <a:pt x="5155" y="2523"/>
                </a:cubicBezTo>
                <a:lnTo>
                  <a:pt x="5155" y="2564"/>
                </a:lnTo>
                <a:lnTo>
                  <a:pt x="4722" y="2138"/>
                </a:lnTo>
                <a:cubicBezTo>
                  <a:pt x="4675" y="2089"/>
                  <a:pt x="4622" y="2069"/>
                  <a:pt x="4571" y="2069"/>
                </a:cubicBezTo>
                <a:cubicBezTo>
                  <a:pt x="4406" y="2069"/>
                  <a:pt x="4262" y="2283"/>
                  <a:pt x="4420" y="2440"/>
                </a:cubicBezTo>
                <a:lnTo>
                  <a:pt x="5183" y="3203"/>
                </a:lnTo>
                <a:lnTo>
                  <a:pt x="5252" y="4736"/>
                </a:lnTo>
                <a:lnTo>
                  <a:pt x="5252" y="4736"/>
                </a:lnTo>
                <a:lnTo>
                  <a:pt x="4956" y="4440"/>
                </a:lnTo>
                <a:cubicBezTo>
                  <a:pt x="4908" y="4392"/>
                  <a:pt x="4855" y="4372"/>
                  <a:pt x="4804" y="4372"/>
                </a:cubicBezTo>
                <a:cubicBezTo>
                  <a:pt x="4636" y="4372"/>
                  <a:pt x="4494" y="4590"/>
                  <a:pt x="4647" y="4743"/>
                </a:cubicBezTo>
                <a:lnTo>
                  <a:pt x="5279" y="5375"/>
                </a:lnTo>
                <a:lnTo>
                  <a:pt x="5348" y="6908"/>
                </a:lnTo>
                <a:lnTo>
                  <a:pt x="5183" y="6743"/>
                </a:lnTo>
                <a:cubicBezTo>
                  <a:pt x="5137" y="6697"/>
                  <a:pt x="5085" y="6678"/>
                  <a:pt x="5035" y="6678"/>
                </a:cubicBezTo>
                <a:cubicBezTo>
                  <a:pt x="4868" y="6678"/>
                  <a:pt x="4722" y="6893"/>
                  <a:pt x="4880" y="7052"/>
                </a:cubicBezTo>
                <a:lnTo>
                  <a:pt x="5375" y="7547"/>
                </a:lnTo>
                <a:lnTo>
                  <a:pt x="5451" y="9080"/>
                </a:lnTo>
                <a:lnTo>
                  <a:pt x="5451" y="9080"/>
                </a:lnTo>
                <a:lnTo>
                  <a:pt x="5183" y="8818"/>
                </a:lnTo>
                <a:cubicBezTo>
                  <a:pt x="5135" y="8770"/>
                  <a:pt x="5082" y="8750"/>
                  <a:pt x="5031" y="8750"/>
                </a:cubicBezTo>
                <a:cubicBezTo>
                  <a:pt x="4863" y="8750"/>
                  <a:pt x="4722" y="8968"/>
                  <a:pt x="4880" y="9121"/>
                </a:cubicBezTo>
                <a:lnTo>
                  <a:pt x="5423" y="9671"/>
                </a:lnTo>
                <a:cubicBezTo>
                  <a:pt x="5320" y="9953"/>
                  <a:pt x="5059" y="10138"/>
                  <a:pt x="4757" y="10138"/>
                </a:cubicBezTo>
                <a:lnTo>
                  <a:pt x="4770" y="10145"/>
                </a:lnTo>
                <a:lnTo>
                  <a:pt x="4440" y="10145"/>
                </a:lnTo>
                <a:lnTo>
                  <a:pt x="605" y="6310"/>
                </a:lnTo>
                <a:lnTo>
                  <a:pt x="667" y="4908"/>
                </a:lnTo>
                <a:lnTo>
                  <a:pt x="4200" y="8440"/>
                </a:lnTo>
                <a:cubicBezTo>
                  <a:pt x="4246" y="8488"/>
                  <a:pt x="4299" y="8509"/>
                  <a:pt x="4349" y="8509"/>
                </a:cubicBezTo>
                <a:cubicBezTo>
                  <a:pt x="4515" y="8509"/>
                  <a:pt x="4661" y="8291"/>
                  <a:pt x="4502" y="8138"/>
                </a:cubicBezTo>
                <a:lnTo>
                  <a:pt x="695" y="4324"/>
                </a:lnTo>
                <a:lnTo>
                  <a:pt x="756" y="2928"/>
                </a:lnTo>
                <a:lnTo>
                  <a:pt x="4193" y="6365"/>
                </a:lnTo>
                <a:cubicBezTo>
                  <a:pt x="4241" y="6411"/>
                  <a:pt x="4293" y="6430"/>
                  <a:pt x="4343" y="6430"/>
                </a:cubicBezTo>
                <a:cubicBezTo>
                  <a:pt x="4512" y="6430"/>
                  <a:pt x="4656" y="6214"/>
                  <a:pt x="4502" y="6056"/>
                </a:cubicBezTo>
                <a:lnTo>
                  <a:pt x="791" y="2344"/>
                </a:lnTo>
                <a:cubicBezTo>
                  <a:pt x="839" y="1966"/>
                  <a:pt x="983" y="1609"/>
                  <a:pt x="1210" y="1306"/>
                </a:cubicBezTo>
                <a:lnTo>
                  <a:pt x="3959" y="4055"/>
                </a:lnTo>
                <a:cubicBezTo>
                  <a:pt x="4007" y="4103"/>
                  <a:pt x="4061" y="4124"/>
                  <a:pt x="4112" y="4124"/>
                </a:cubicBezTo>
                <a:cubicBezTo>
                  <a:pt x="4279" y="4124"/>
                  <a:pt x="4422" y="3906"/>
                  <a:pt x="4269" y="3753"/>
                </a:cubicBezTo>
                <a:lnTo>
                  <a:pt x="1506" y="983"/>
                </a:lnTo>
                <a:cubicBezTo>
                  <a:pt x="1781" y="743"/>
                  <a:pt x="2111" y="571"/>
                  <a:pt x="2468" y="488"/>
                </a:cubicBezTo>
                <a:lnTo>
                  <a:pt x="3733" y="1753"/>
                </a:lnTo>
                <a:cubicBezTo>
                  <a:pt x="3778" y="1799"/>
                  <a:pt x="3830" y="1818"/>
                  <a:pt x="3880" y="1818"/>
                </a:cubicBezTo>
                <a:cubicBezTo>
                  <a:pt x="4047" y="1818"/>
                  <a:pt x="4194" y="1602"/>
                  <a:pt x="4035" y="1444"/>
                </a:cubicBezTo>
                <a:lnTo>
                  <a:pt x="3025" y="433"/>
                </a:lnTo>
                <a:close/>
                <a:moveTo>
                  <a:pt x="3210" y="10578"/>
                </a:moveTo>
                <a:lnTo>
                  <a:pt x="3210" y="14049"/>
                </a:lnTo>
                <a:cubicBezTo>
                  <a:pt x="3210" y="14214"/>
                  <a:pt x="3088" y="14296"/>
                  <a:pt x="2966" y="14296"/>
                </a:cubicBezTo>
                <a:cubicBezTo>
                  <a:pt x="2844" y="14296"/>
                  <a:pt x="2722" y="14214"/>
                  <a:pt x="2722" y="14049"/>
                </a:cubicBezTo>
                <a:lnTo>
                  <a:pt x="2722" y="10578"/>
                </a:lnTo>
                <a:close/>
                <a:moveTo>
                  <a:pt x="2970" y="0"/>
                </a:moveTo>
                <a:cubicBezTo>
                  <a:pt x="1561" y="0"/>
                  <a:pt x="406" y="1107"/>
                  <a:pt x="344" y="2516"/>
                </a:cubicBezTo>
                <a:lnTo>
                  <a:pt x="28" y="9389"/>
                </a:lnTo>
                <a:cubicBezTo>
                  <a:pt x="0" y="10035"/>
                  <a:pt x="516" y="10578"/>
                  <a:pt x="1169" y="10578"/>
                </a:cubicBezTo>
                <a:lnTo>
                  <a:pt x="2289" y="10578"/>
                </a:lnTo>
                <a:lnTo>
                  <a:pt x="2289" y="14049"/>
                </a:lnTo>
                <a:cubicBezTo>
                  <a:pt x="2289" y="14420"/>
                  <a:pt x="2592" y="14722"/>
                  <a:pt x="2970" y="14722"/>
                </a:cubicBezTo>
                <a:cubicBezTo>
                  <a:pt x="3341" y="14722"/>
                  <a:pt x="3643" y="14420"/>
                  <a:pt x="3643" y="14049"/>
                </a:cubicBezTo>
                <a:lnTo>
                  <a:pt x="3643" y="10578"/>
                </a:lnTo>
                <a:lnTo>
                  <a:pt x="4770" y="10578"/>
                </a:lnTo>
                <a:cubicBezTo>
                  <a:pt x="5416" y="10578"/>
                  <a:pt x="5932" y="10035"/>
                  <a:pt x="5904" y="9389"/>
                </a:cubicBezTo>
                <a:lnTo>
                  <a:pt x="5588" y="2516"/>
                </a:lnTo>
                <a:cubicBezTo>
                  <a:pt x="5526" y="1107"/>
                  <a:pt x="4372" y="0"/>
                  <a:pt x="297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7" name="Google Shape;1367;p39"/>
          <p:cNvGrpSpPr/>
          <p:nvPr/>
        </p:nvGrpSpPr>
        <p:grpSpPr>
          <a:xfrm>
            <a:off x="7870990" y="2277604"/>
            <a:ext cx="306326" cy="377118"/>
            <a:chOff x="7870990" y="2277604"/>
            <a:chExt cx="306326" cy="377118"/>
          </a:xfrm>
        </p:grpSpPr>
        <p:sp>
          <p:nvSpPr>
            <p:cNvPr id="1368" name="Google Shape;1368;p39"/>
            <p:cNvSpPr/>
            <p:nvPr/>
          </p:nvSpPr>
          <p:spPr>
            <a:xfrm>
              <a:off x="8076248" y="2439859"/>
              <a:ext cx="18774" cy="28225"/>
            </a:xfrm>
            <a:custGeom>
              <a:rect b="b" l="l" r="r" t="t"/>
              <a:pathLst>
                <a:path extrusionOk="0" h="1102" w="733">
                  <a:moveTo>
                    <a:pt x="231" y="1"/>
                  </a:moveTo>
                  <a:cubicBezTo>
                    <a:pt x="177" y="1"/>
                    <a:pt x="123" y="21"/>
                    <a:pt x="83" y="65"/>
                  </a:cubicBezTo>
                  <a:cubicBezTo>
                    <a:pt x="0" y="148"/>
                    <a:pt x="0" y="285"/>
                    <a:pt x="83" y="367"/>
                  </a:cubicBezTo>
                  <a:cubicBezTo>
                    <a:pt x="213" y="498"/>
                    <a:pt x="289" y="677"/>
                    <a:pt x="289" y="869"/>
                  </a:cubicBezTo>
                  <a:cubicBezTo>
                    <a:pt x="275" y="1024"/>
                    <a:pt x="390" y="1101"/>
                    <a:pt x="505" y="1101"/>
                  </a:cubicBezTo>
                  <a:cubicBezTo>
                    <a:pt x="619" y="1101"/>
                    <a:pt x="732" y="1024"/>
                    <a:pt x="715" y="869"/>
                  </a:cubicBezTo>
                  <a:cubicBezTo>
                    <a:pt x="722" y="567"/>
                    <a:pt x="598" y="278"/>
                    <a:pt x="385" y="65"/>
                  </a:cubicBezTo>
                  <a:cubicBezTo>
                    <a:pt x="343" y="23"/>
                    <a:pt x="287" y="1"/>
                    <a:pt x="23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9"/>
            <p:cNvSpPr/>
            <p:nvPr/>
          </p:nvSpPr>
          <p:spPr>
            <a:xfrm>
              <a:off x="8083625" y="2478303"/>
              <a:ext cx="11116" cy="87262"/>
            </a:xfrm>
            <a:custGeom>
              <a:rect b="b" l="l" r="r" t="t"/>
              <a:pathLst>
                <a:path extrusionOk="0" h="3407" w="434">
                  <a:moveTo>
                    <a:pt x="214" y="1"/>
                  </a:moveTo>
                  <a:cubicBezTo>
                    <a:pt x="97" y="1"/>
                    <a:pt x="1" y="97"/>
                    <a:pt x="1" y="214"/>
                  </a:cubicBezTo>
                  <a:lnTo>
                    <a:pt x="1" y="3210"/>
                  </a:lnTo>
                  <a:cubicBezTo>
                    <a:pt x="11" y="3341"/>
                    <a:pt x="113" y="3406"/>
                    <a:pt x="214" y="3406"/>
                  </a:cubicBezTo>
                  <a:cubicBezTo>
                    <a:pt x="315" y="3406"/>
                    <a:pt x="417" y="3341"/>
                    <a:pt x="427" y="3210"/>
                  </a:cubicBezTo>
                  <a:lnTo>
                    <a:pt x="427" y="214"/>
                  </a:lnTo>
                  <a:cubicBezTo>
                    <a:pt x="434" y="97"/>
                    <a:pt x="338" y="1"/>
                    <a:pt x="21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9"/>
            <p:cNvSpPr/>
            <p:nvPr/>
          </p:nvSpPr>
          <p:spPr>
            <a:xfrm>
              <a:off x="8063621" y="2383921"/>
              <a:ext cx="21591" cy="10988"/>
            </a:xfrm>
            <a:custGeom>
              <a:rect b="b" l="l" r="r" t="t"/>
              <a:pathLst>
                <a:path extrusionOk="0" h="429" w="843">
                  <a:moveTo>
                    <a:pt x="282" y="0"/>
                  </a:moveTo>
                  <a:cubicBezTo>
                    <a:pt x="0" y="0"/>
                    <a:pt x="0" y="429"/>
                    <a:pt x="282" y="429"/>
                  </a:cubicBezTo>
                  <a:cubicBezTo>
                    <a:pt x="290" y="429"/>
                    <a:pt x="299" y="428"/>
                    <a:pt x="308" y="428"/>
                  </a:cubicBezTo>
                  <a:lnTo>
                    <a:pt x="535" y="428"/>
                  </a:lnTo>
                  <a:cubicBezTo>
                    <a:pt x="543" y="428"/>
                    <a:pt x="552" y="429"/>
                    <a:pt x="560" y="429"/>
                  </a:cubicBezTo>
                  <a:cubicBezTo>
                    <a:pt x="842" y="429"/>
                    <a:pt x="842" y="0"/>
                    <a:pt x="560" y="0"/>
                  </a:cubicBezTo>
                  <a:cubicBezTo>
                    <a:pt x="552" y="0"/>
                    <a:pt x="543" y="1"/>
                    <a:pt x="535" y="2"/>
                  </a:cubicBezTo>
                  <a:lnTo>
                    <a:pt x="308" y="2"/>
                  </a:lnTo>
                  <a:cubicBezTo>
                    <a:pt x="299" y="1"/>
                    <a:pt x="290" y="0"/>
                    <a:pt x="28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9"/>
            <p:cNvSpPr/>
            <p:nvPr/>
          </p:nvSpPr>
          <p:spPr>
            <a:xfrm>
              <a:off x="7999846" y="2383921"/>
              <a:ext cx="55784" cy="10988"/>
            </a:xfrm>
            <a:custGeom>
              <a:rect b="b" l="l" r="r" t="t"/>
              <a:pathLst>
                <a:path extrusionOk="0" h="429" w="2178">
                  <a:moveTo>
                    <a:pt x="1902" y="0"/>
                  </a:moveTo>
                  <a:cubicBezTo>
                    <a:pt x="1894" y="0"/>
                    <a:pt x="1885" y="1"/>
                    <a:pt x="1877" y="2"/>
                  </a:cubicBezTo>
                  <a:lnTo>
                    <a:pt x="262" y="2"/>
                  </a:lnTo>
                  <a:cubicBezTo>
                    <a:pt x="0" y="22"/>
                    <a:pt x="0" y="407"/>
                    <a:pt x="262" y="428"/>
                  </a:cubicBezTo>
                  <a:lnTo>
                    <a:pt x="1877" y="428"/>
                  </a:lnTo>
                  <a:cubicBezTo>
                    <a:pt x="1885" y="428"/>
                    <a:pt x="1894" y="429"/>
                    <a:pt x="1902" y="429"/>
                  </a:cubicBezTo>
                  <a:cubicBezTo>
                    <a:pt x="2178" y="429"/>
                    <a:pt x="2178" y="0"/>
                    <a:pt x="190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9"/>
            <p:cNvSpPr/>
            <p:nvPr/>
          </p:nvSpPr>
          <p:spPr>
            <a:xfrm>
              <a:off x="7870990" y="2277604"/>
              <a:ext cx="306326" cy="377118"/>
            </a:xfrm>
            <a:custGeom>
              <a:rect b="b" l="l" r="r" t="t"/>
              <a:pathLst>
                <a:path extrusionOk="0" h="14724" w="11960">
                  <a:moveTo>
                    <a:pt x="5982" y="427"/>
                  </a:moveTo>
                  <a:cubicBezTo>
                    <a:pt x="6028" y="427"/>
                    <a:pt x="6076" y="431"/>
                    <a:pt x="6124" y="441"/>
                  </a:cubicBezTo>
                  <a:cubicBezTo>
                    <a:pt x="6564" y="524"/>
                    <a:pt x="6811" y="991"/>
                    <a:pt x="6640" y="1403"/>
                  </a:cubicBezTo>
                  <a:cubicBezTo>
                    <a:pt x="6495" y="1726"/>
                    <a:pt x="6626" y="2104"/>
                    <a:pt x="6935" y="2276"/>
                  </a:cubicBezTo>
                  <a:cubicBezTo>
                    <a:pt x="7341" y="2482"/>
                    <a:pt x="7664" y="2812"/>
                    <a:pt x="7863" y="3225"/>
                  </a:cubicBezTo>
                  <a:lnTo>
                    <a:pt x="4103" y="3225"/>
                  </a:lnTo>
                  <a:cubicBezTo>
                    <a:pt x="4303" y="2819"/>
                    <a:pt x="4626" y="2482"/>
                    <a:pt x="5031" y="2276"/>
                  </a:cubicBezTo>
                  <a:lnTo>
                    <a:pt x="5038" y="2276"/>
                  </a:lnTo>
                  <a:cubicBezTo>
                    <a:pt x="5348" y="2111"/>
                    <a:pt x="5485" y="1733"/>
                    <a:pt x="5334" y="1410"/>
                  </a:cubicBezTo>
                  <a:cubicBezTo>
                    <a:pt x="5299" y="1321"/>
                    <a:pt x="5279" y="1232"/>
                    <a:pt x="5279" y="1135"/>
                  </a:cubicBezTo>
                  <a:cubicBezTo>
                    <a:pt x="5279" y="737"/>
                    <a:pt x="5601" y="427"/>
                    <a:pt x="5982" y="427"/>
                  </a:cubicBezTo>
                  <a:close/>
                  <a:moveTo>
                    <a:pt x="8523" y="3658"/>
                  </a:moveTo>
                  <a:cubicBezTo>
                    <a:pt x="8653" y="3658"/>
                    <a:pt x="8763" y="3768"/>
                    <a:pt x="8763" y="3898"/>
                  </a:cubicBezTo>
                  <a:lnTo>
                    <a:pt x="8763" y="4826"/>
                  </a:lnTo>
                  <a:cubicBezTo>
                    <a:pt x="8763" y="4957"/>
                    <a:pt x="8653" y="5067"/>
                    <a:pt x="8523" y="5067"/>
                  </a:cubicBezTo>
                  <a:lnTo>
                    <a:pt x="3451" y="5067"/>
                  </a:lnTo>
                  <a:cubicBezTo>
                    <a:pt x="3320" y="5067"/>
                    <a:pt x="3210" y="4957"/>
                    <a:pt x="3210" y="4826"/>
                  </a:cubicBezTo>
                  <a:lnTo>
                    <a:pt x="3210" y="3905"/>
                  </a:lnTo>
                  <a:lnTo>
                    <a:pt x="3210" y="3898"/>
                  </a:lnTo>
                  <a:cubicBezTo>
                    <a:pt x="3210" y="3768"/>
                    <a:pt x="3320" y="3658"/>
                    <a:pt x="3451" y="3658"/>
                  </a:cubicBezTo>
                  <a:close/>
                  <a:moveTo>
                    <a:pt x="1612" y="7803"/>
                  </a:moveTo>
                  <a:cubicBezTo>
                    <a:pt x="1850" y="7803"/>
                    <a:pt x="2094" y="7877"/>
                    <a:pt x="2310" y="8043"/>
                  </a:cubicBezTo>
                  <a:lnTo>
                    <a:pt x="2310" y="12208"/>
                  </a:lnTo>
                  <a:cubicBezTo>
                    <a:pt x="2110" y="12359"/>
                    <a:pt x="1863" y="12441"/>
                    <a:pt x="1609" y="12441"/>
                  </a:cubicBezTo>
                  <a:cubicBezTo>
                    <a:pt x="962" y="12441"/>
                    <a:pt x="440" y="11919"/>
                    <a:pt x="440" y="11273"/>
                  </a:cubicBezTo>
                  <a:lnTo>
                    <a:pt x="440" y="8971"/>
                  </a:lnTo>
                  <a:cubicBezTo>
                    <a:pt x="440" y="8281"/>
                    <a:pt x="1009" y="7803"/>
                    <a:pt x="1612" y="7803"/>
                  </a:cubicBezTo>
                  <a:close/>
                  <a:moveTo>
                    <a:pt x="10359" y="7803"/>
                  </a:moveTo>
                  <a:cubicBezTo>
                    <a:pt x="10964" y="7803"/>
                    <a:pt x="11531" y="8281"/>
                    <a:pt x="11526" y="8971"/>
                  </a:cubicBezTo>
                  <a:lnTo>
                    <a:pt x="11526" y="11273"/>
                  </a:lnTo>
                  <a:cubicBezTo>
                    <a:pt x="11531" y="11967"/>
                    <a:pt x="10966" y="12442"/>
                    <a:pt x="10362" y="12442"/>
                  </a:cubicBezTo>
                  <a:cubicBezTo>
                    <a:pt x="10122" y="12442"/>
                    <a:pt x="9876" y="12367"/>
                    <a:pt x="9657" y="12201"/>
                  </a:cubicBezTo>
                  <a:lnTo>
                    <a:pt x="9657" y="8043"/>
                  </a:lnTo>
                  <a:cubicBezTo>
                    <a:pt x="9875" y="7877"/>
                    <a:pt x="10120" y="7803"/>
                    <a:pt x="10359" y="7803"/>
                  </a:cubicBezTo>
                  <a:close/>
                  <a:moveTo>
                    <a:pt x="8200" y="5500"/>
                  </a:moveTo>
                  <a:lnTo>
                    <a:pt x="8743" y="6050"/>
                  </a:lnTo>
                  <a:cubicBezTo>
                    <a:pt x="9052" y="6352"/>
                    <a:pt x="9224" y="6771"/>
                    <a:pt x="9224" y="7204"/>
                  </a:cubicBezTo>
                  <a:lnTo>
                    <a:pt x="9224" y="13122"/>
                  </a:lnTo>
                  <a:cubicBezTo>
                    <a:pt x="9224" y="13757"/>
                    <a:pt x="8708" y="14284"/>
                    <a:pt x="8068" y="14284"/>
                  </a:cubicBezTo>
                  <a:cubicBezTo>
                    <a:pt x="8064" y="14284"/>
                    <a:pt x="8060" y="14283"/>
                    <a:pt x="8056" y="14283"/>
                  </a:cubicBezTo>
                  <a:lnTo>
                    <a:pt x="3911" y="14283"/>
                  </a:lnTo>
                  <a:cubicBezTo>
                    <a:pt x="3265" y="14283"/>
                    <a:pt x="2743" y="13761"/>
                    <a:pt x="2743" y="13122"/>
                  </a:cubicBezTo>
                  <a:lnTo>
                    <a:pt x="2743" y="7953"/>
                  </a:lnTo>
                  <a:lnTo>
                    <a:pt x="2743" y="7204"/>
                  </a:lnTo>
                  <a:cubicBezTo>
                    <a:pt x="2743" y="6771"/>
                    <a:pt x="2914" y="6352"/>
                    <a:pt x="3217" y="6050"/>
                  </a:cubicBezTo>
                  <a:lnTo>
                    <a:pt x="3767" y="5500"/>
                  </a:lnTo>
                  <a:close/>
                  <a:moveTo>
                    <a:pt x="5979" y="0"/>
                  </a:moveTo>
                  <a:cubicBezTo>
                    <a:pt x="5367" y="0"/>
                    <a:pt x="4846" y="497"/>
                    <a:pt x="4846" y="1142"/>
                  </a:cubicBezTo>
                  <a:cubicBezTo>
                    <a:pt x="4846" y="1293"/>
                    <a:pt x="4873" y="1445"/>
                    <a:pt x="4935" y="1582"/>
                  </a:cubicBezTo>
                  <a:cubicBezTo>
                    <a:pt x="4983" y="1699"/>
                    <a:pt x="4942" y="1836"/>
                    <a:pt x="4832" y="1891"/>
                  </a:cubicBezTo>
                  <a:cubicBezTo>
                    <a:pt x="4282" y="2180"/>
                    <a:pt x="3856" y="2654"/>
                    <a:pt x="3629" y="3232"/>
                  </a:cubicBezTo>
                  <a:lnTo>
                    <a:pt x="3444" y="3232"/>
                  </a:lnTo>
                  <a:cubicBezTo>
                    <a:pt x="3073" y="3232"/>
                    <a:pt x="2770" y="3534"/>
                    <a:pt x="2770" y="3905"/>
                  </a:cubicBezTo>
                  <a:lnTo>
                    <a:pt x="2770" y="4826"/>
                  </a:lnTo>
                  <a:cubicBezTo>
                    <a:pt x="2770" y="5108"/>
                    <a:pt x="2935" y="5355"/>
                    <a:pt x="3196" y="5458"/>
                  </a:cubicBezTo>
                  <a:lnTo>
                    <a:pt x="2908" y="5747"/>
                  </a:lnTo>
                  <a:cubicBezTo>
                    <a:pt x="2516" y="6132"/>
                    <a:pt x="2303" y="6661"/>
                    <a:pt x="2303" y="7211"/>
                  </a:cubicBezTo>
                  <a:lnTo>
                    <a:pt x="2303" y="7548"/>
                  </a:lnTo>
                  <a:cubicBezTo>
                    <a:pt x="2072" y="7434"/>
                    <a:pt x="1832" y="7381"/>
                    <a:pt x="1598" y="7381"/>
                  </a:cubicBezTo>
                  <a:cubicBezTo>
                    <a:pt x="760" y="7381"/>
                    <a:pt x="0" y="8053"/>
                    <a:pt x="0" y="8977"/>
                  </a:cubicBezTo>
                  <a:lnTo>
                    <a:pt x="0" y="11287"/>
                  </a:lnTo>
                  <a:cubicBezTo>
                    <a:pt x="0" y="12211"/>
                    <a:pt x="760" y="12883"/>
                    <a:pt x="1598" y="12883"/>
                  </a:cubicBezTo>
                  <a:cubicBezTo>
                    <a:pt x="1832" y="12883"/>
                    <a:pt x="2072" y="12830"/>
                    <a:pt x="2303" y="12716"/>
                  </a:cubicBezTo>
                  <a:lnTo>
                    <a:pt x="2303" y="13129"/>
                  </a:lnTo>
                  <a:cubicBezTo>
                    <a:pt x="2310" y="14009"/>
                    <a:pt x="3024" y="14723"/>
                    <a:pt x="3904" y="14723"/>
                  </a:cubicBezTo>
                  <a:lnTo>
                    <a:pt x="8056" y="14723"/>
                  </a:lnTo>
                  <a:cubicBezTo>
                    <a:pt x="8935" y="14723"/>
                    <a:pt x="9650" y="14009"/>
                    <a:pt x="9657" y="13129"/>
                  </a:cubicBezTo>
                  <a:lnTo>
                    <a:pt x="9657" y="12716"/>
                  </a:lnTo>
                  <a:cubicBezTo>
                    <a:pt x="9888" y="12830"/>
                    <a:pt x="10128" y="12883"/>
                    <a:pt x="10362" y="12883"/>
                  </a:cubicBezTo>
                  <a:cubicBezTo>
                    <a:pt x="11199" y="12883"/>
                    <a:pt x="11959" y="12211"/>
                    <a:pt x="11959" y="11287"/>
                  </a:cubicBezTo>
                  <a:lnTo>
                    <a:pt x="11959" y="8971"/>
                  </a:lnTo>
                  <a:cubicBezTo>
                    <a:pt x="11959" y="8091"/>
                    <a:pt x="11245" y="7376"/>
                    <a:pt x="10365" y="7376"/>
                  </a:cubicBezTo>
                  <a:cubicBezTo>
                    <a:pt x="10352" y="7376"/>
                    <a:pt x="10340" y="7376"/>
                    <a:pt x="10327" y="7376"/>
                  </a:cubicBezTo>
                  <a:cubicBezTo>
                    <a:pt x="10093" y="7376"/>
                    <a:pt x="9866" y="7436"/>
                    <a:pt x="9657" y="7534"/>
                  </a:cubicBezTo>
                  <a:lnTo>
                    <a:pt x="9657" y="7204"/>
                  </a:lnTo>
                  <a:cubicBezTo>
                    <a:pt x="9657" y="6654"/>
                    <a:pt x="9444" y="6125"/>
                    <a:pt x="9052" y="5740"/>
                  </a:cubicBezTo>
                  <a:lnTo>
                    <a:pt x="8763" y="5452"/>
                  </a:lnTo>
                  <a:cubicBezTo>
                    <a:pt x="9025" y="5348"/>
                    <a:pt x="9196" y="5101"/>
                    <a:pt x="9196" y="4819"/>
                  </a:cubicBezTo>
                  <a:lnTo>
                    <a:pt x="9196" y="3905"/>
                  </a:lnTo>
                  <a:cubicBezTo>
                    <a:pt x="9196" y="3527"/>
                    <a:pt x="8894" y="3225"/>
                    <a:pt x="8516" y="3225"/>
                  </a:cubicBezTo>
                  <a:lnTo>
                    <a:pt x="8330" y="3225"/>
                  </a:lnTo>
                  <a:cubicBezTo>
                    <a:pt x="8104" y="2647"/>
                    <a:pt x="7677" y="2173"/>
                    <a:pt x="7128" y="1891"/>
                  </a:cubicBezTo>
                  <a:cubicBezTo>
                    <a:pt x="7018" y="1823"/>
                    <a:pt x="6976" y="1685"/>
                    <a:pt x="7038" y="1568"/>
                  </a:cubicBezTo>
                  <a:cubicBezTo>
                    <a:pt x="7306" y="908"/>
                    <a:pt x="6908" y="159"/>
                    <a:pt x="6200" y="22"/>
                  </a:cubicBezTo>
                  <a:cubicBezTo>
                    <a:pt x="6125" y="7"/>
                    <a:pt x="6052" y="0"/>
                    <a:pt x="597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9"/>
            <p:cNvSpPr/>
            <p:nvPr/>
          </p:nvSpPr>
          <p:spPr>
            <a:xfrm>
              <a:off x="7976616" y="2484169"/>
              <a:ext cx="95432" cy="93793"/>
            </a:xfrm>
            <a:custGeom>
              <a:rect b="b" l="l" r="r" t="t"/>
              <a:pathLst>
                <a:path extrusionOk="0" h="3662" w="3726">
                  <a:moveTo>
                    <a:pt x="2572" y="901"/>
                  </a:moveTo>
                  <a:cubicBezTo>
                    <a:pt x="2631" y="901"/>
                    <a:pt x="2691" y="909"/>
                    <a:pt x="2749" y="926"/>
                  </a:cubicBezTo>
                  <a:cubicBezTo>
                    <a:pt x="3175" y="1050"/>
                    <a:pt x="3375" y="1689"/>
                    <a:pt x="3182" y="2308"/>
                  </a:cubicBezTo>
                  <a:lnTo>
                    <a:pt x="3182" y="2315"/>
                  </a:lnTo>
                  <a:cubicBezTo>
                    <a:pt x="3072" y="2686"/>
                    <a:pt x="2839" y="3002"/>
                    <a:pt x="2564" y="3146"/>
                  </a:cubicBezTo>
                  <a:cubicBezTo>
                    <a:pt x="2463" y="3201"/>
                    <a:pt x="2350" y="3229"/>
                    <a:pt x="2237" y="3229"/>
                  </a:cubicBezTo>
                  <a:cubicBezTo>
                    <a:pt x="2180" y="3229"/>
                    <a:pt x="2124" y="3222"/>
                    <a:pt x="2069" y="3208"/>
                  </a:cubicBezTo>
                  <a:cubicBezTo>
                    <a:pt x="2035" y="3194"/>
                    <a:pt x="2000" y="3181"/>
                    <a:pt x="1966" y="3160"/>
                  </a:cubicBezTo>
                  <a:cubicBezTo>
                    <a:pt x="1931" y="3139"/>
                    <a:pt x="1895" y="3129"/>
                    <a:pt x="1859" y="3129"/>
                  </a:cubicBezTo>
                  <a:cubicBezTo>
                    <a:pt x="1823" y="3129"/>
                    <a:pt x="1787" y="3139"/>
                    <a:pt x="1753" y="3160"/>
                  </a:cubicBezTo>
                  <a:cubicBezTo>
                    <a:pt x="1718" y="3181"/>
                    <a:pt x="1684" y="3194"/>
                    <a:pt x="1650" y="3208"/>
                  </a:cubicBezTo>
                  <a:cubicBezTo>
                    <a:pt x="1595" y="3222"/>
                    <a:pt x="1538" y="3229"/>
                    <a:pt x="1482" y="3229"/>
                  </a:cubicBezTo>
                  <a:cubicBezTo>
                    <a:pt x="1369" y="3229"/>
                    <a:pt x="1258" y="3201"/>
                    <a:pt x="1162" y="3146"/>
                  </a:cubicBezTo>
                  <a:cubicBezTo>
                    <a:pt x="880" y="3002"/>
                    <a:pt x="646" y="2686"/>
                    <a:pt x="536" y="2315"/>
                  </a:cubicBezTo>
                  <a:cubicBezTo>
                    <a:pt x="351" y="1696"/>
                    <a:pt x="550" y="1057"/>
                    <a:pt x="969" y="926"/>
                  </a:cubicBezTo>
                  <a:cubicBezTo>
                    <a:pt x="1028" y="909"/>
                    <a:pt x="1089" y="901"/>
                    <a:pt x="1149" y="901"/>
                  </a:cubicBezTo>
                  <a:cubicBezTo>
                    <a:pt x="1257" y="901"/>
                    <a:pt x="1364" y="928"/>
                    <a:pt x="1457" y="981"/>
                  </a:cubicBezTo>
                  <a:cubicBezTo>
                    <a:pt x="1584" y="1046"/>
                    <a:pt x="1724" y="1079"/>
                    <a:pt x="1862" y="1079"/>
                  </a:cubicBezTo>
                  <a:cubicBezTo>
                    <a:pt x="2000" y="1079"/>
                    <a:pt x="2138" y="1046"/>
                    <a:pt x="2261" y="981"/>
                  </a:cubicBezTo>
                  <a:cubicBezTo>
                    <a:pt x="2359" y="928"/>
                    <a:pt x="2465" y="901"/>
                    <a:pt x="2572" y="901"/>
                  </a:cubicBezTo>
                  <a:close/>
                  <a:moveTo>
                    <a:pt x="1625" y="1"/>
                  </a:moveTo>
                  <a:cubicBezTo>
                    <a:pt x="1439" y="1"/>
                    <a:pt x="1313" y="273"/>
                    <a:pt x="1512" y="404"/>
                  </a:cubicBezTo>
                  <a:cubicBezTo>
                    <a:pt x="1581" y="445"/>
                    <a:pt x="1622" y="514"/>
                    <a:pt x="1636" y="589"/>
                  </a:cubicBezTo>
                  <a:cubicBezTo>
                    <a:pt x="1487" y="508"/>
                    <a:pt x="1319" y="467"/>
                    <a:pt x="1149" y="467"/>
                  </a:cubicBezTo>
                  <a:cubicBezTo>
                    <a:pt x="1045" y="467"/>
                    <a:pt x="940" y="483"/>
                    <a:pt x="839" y="514"/>
                  </a:cubicBezTo>
                  <a:cubicBezTo>
                    <a:pt x="509" y="617"/>
                    <a:pt x="254" y="885"/>
                    <a:pt x="124" y="1263"/>
                  </a:cubicBezTo>
                  <a:cubicBezTo>
                    <a:pt x="0" y="1641"/>
                    <a:pt x="0" y="2053"/>
                    <a:pt x="124" y="2438"/>
                  </a:cubicBezTo>
                  <a:cubicBezTo>
                    <a:pt x="268" y="2926"/>
                    <a:pt x="577" y="3325"/>
                    <a:pt x="962" y="3524"/>
                  </a:cubicBezTo>
                  <a:cubicBezTo>
                    <a:pt x="1118" y="3615"/>
                    <a:pt x="1296" y="3660"/>
                    <a:pt x="1474" y="3660"/>
                  </a:cubicBezTo>
                  <a:cubicBezTo>
                    <a:pt x="1579" y="3660"/>
                    <a:pt x="1685" y="3644"/>
                    <a:pt x="1787" y="3614"/>
                  </a:cubicBezTo>
                  <a:cubicBezTo>
                    <a:pt x="1808" y="3607"/>
                    <a:pt x="1835" y="3593"/>
                    <a:pt x="1863" y="3586"/>
                  </a:cubicBezTo>
                  <a:cubicBezTo>
                    <a:pt x="1890" y="3593"/>
                    <a:pt x="1911" y="3607"/>
                    <a:pt x="1938" y="3614"/>
                  </a:cubicBezTo>
                  <a:cubicBezTo>
                    <a:pt x="2035" y="3641"/>
                    <a:pt x="2138" y="3662"/>
                    <a:pt x="2241" y="3662"/>
                  </a:cubicBezTo>
                  <a:cubicBezTo>
                    <a:pt x="2426" y="3655"/>
                    <a:pt x="2605" y="3607"/>
                    <a:pt x="2763" y="3524"/>
                  </a:cubicBezTo>
                  <a:cubicBezTo>
                    <a:pt x="3148" y="3318"/>
                    <a:pt x="3450" y="2919"/>
                    <a:pt x="3602" y="2438"/>
                  </a:cubicBezTo>
                  <a:cubicBezTo>
                    <a:pt x="3725" y="2053"/>
                    <a:pt x="3725" y="1641"/>
                    <a:pt x="3602" y="1256"/>
                  </a:cubicBezTo>
                  <a:cubicBezTo>
                    <a:pt x="3464" y="878"/>
                    <a:pt x="3210" y="610"/>
                    <a:pt x="2880" y="514"/>
                  </a:cubicBezTo>
                  <a:cubicBezTo>
                    <a:pt x="2778" y="483"/>
                    <a:pt x="2674" y="467"/>
                    <a:pt x="2569" y="467"/>
                  </a:cubicBezTo>
                  <a:cubicBezTo>
                    <a:pt x="2399" y="467"/>
                    <a:pt x="2229" y="508"/>
                    <a:pt x="2076" y="589"/>
                  </a:cubicBezTo>
                  <a:cubicBezTo>
                    <a:pt x="2055" y="369"/>
                    <a:pt x="1938" y="163"/>
                    <a:pt x="1746" y="40"/>
                  </a:cubicBezTo>
                  <a:cubicBezTo>
                    <a:pt x="1705" y="12"/>
                    <a:pt x="1663" y="1"/>
                    <a:pt x="162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9"/>
            <p:cNvSpPr/>
            <p:nvPr/>
          </p:nvSpPr>
          <p:spPr>
            <a:xfrm>
              <a:off x="8026048" y="2520487"/>
              <a:ext cx="21873" cy="33578"/>
            </a:xfrm>
            <a:custGeom>
              <a:rect b="b" l="l" r="r" t="t"/>
              <a:pathLst>
                <a:path extrusionOk="0" h="1311" w="854">
                  <a:moveTo>
                    <a:pt x="589" y="0"/>
                  </a:moveTo>
                  <a:cubicBezTo>
                    <a:pt x="567" y="0"/>
                    <a:pt x="546" y="4"/>
                    <a:pt x="524" y="10"/>
                  </a:cubicBezTo>
                  <a:cubicBezTo>
                    <a:pt x="414" y="51"/>
                    <a:pt x="352" y="168"/>
                    <a:pt x="386" y="285"/>
                  </a:cubicBezTo>
                  <a:cubicBezTo>
                    <a:pt x="414" y="395"/>
                    <a:pt x="414" y="519"/>
                    <a:pt x="373" y="628"/>
                  </a:cubicBezTo>
                  <a:cubicBezTo>
                    <a:pt x="345" y="738"/>
                    <a:pt x="283" y="835"/>
                    <a:pt x="201" y="910"/>
                  </a:cubicBezTo>
                  <a:cubicBezTo>
                    <a:pt x="0" y="1036"/>
                    <a:pt x="129" y="1311"/>
                    <a:pt x="317" y="1311"/>
                  </a:cubicBezTo>
                  <a:cubicBezTo>
                    <a:pt x="355" y="1311"/>
                    <a:pt x="394" y="1300"/>
                    <a:pt x="434" y="1275"/>
                  </a:cubicBezTo>
                  <a:cubicBezTo>
                    <a:pt x="606" y="1144"/>
                    <a:pt x="730" y="965"/>
                    <a:pt x="785" y="752"/>
                  </a:cubicBezTo>
                  <a:cubicBezTo>
                    <a:pt x="847" y="560"/>
                    <a:pt x="854" y="347"/>
                    <a:pt x="799" y="154"/>
                  </a:cubicBezTo>
                  <a:cubicBezTo>
                    <a:pt x="765" y="59"/>
                    <a:pt x="681" y="0"/>
                    <a:pt x="58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 name="Google Shape;1375;p39"/>
          <p:cNvGrpSpPr/>
          <p:nvPr/>
        </p:nvGrpSpPr>
        <p:grpSpPr>
          <a:xfrm>
            <a:off x="5929280" y="2318994"/>
            <a:ext cx="378860" cy="294185"/>
            <a:chOff x="5929280" y="2318994"/>
            <a:chExt cx="378860" cy="294185"/>
          </a:xfrm>
        </p:grpSpPr>
        <p:sp>
          <p:nvSpPr>
            <p:cNvPr id="1376" name="Google Shape;1376;p39"/>
            <p:cNvSpPr/>
            <p:nvPr/>
          </p:nvSpPr>
          <p:spPr>
            <a:xfrm>
              <a:off x="5929280" y="2318994"/>
              <a:ext cx="378860" cy="294185"/>
            </a:xfrm>
            <a:custGeom>
              <a:rect b="b" l="l" r="r" t="t"/>
              <a:pathLst>
                <a:path extrusionOk="0" h="11486" w="14792">
                  <a:moveTo>
                    <a:pt x="7406" y="426"/>
                  </a:moveTo>
                  <a:cubicBezTo>
                    <a:pt x="8564" y="426"/>
                    <a:pt x="9679" y="811"/>
                    <a:pt x="10599" y="1512"/>
                  </a:cubicBezTo>
                  <a:cubicBezTo>
                    <a:pt x="11499" y="2207"/>
                    <a:pt x="12166" y="3169"/>
                    <a:pt x="12482" y="4262"/>
                  </a:cubicBezTo>
                  <a:cubicBezTo>
                    <a:pt x="12539" y="4457"/>
                    <a:pt x="12716" y="4588"/>
                    <a:pt x="12920" y="4588"/>
                  </a:cubicBezTo>
                  <a:cubicBezTo>
                    <a:pt x="12939" y="4588"/>
                    <a:pt x="12958" y="4587"/>
                    <a:pt x="12977" y="4585"/>
                  </a:cubicBezTo>
                  <a:cubicBezTo>
                    <a:pt x="13037" y="4576"/>
                    <a:pt x="13096" y="4572"/>
                    <a:pt x="13153" y="4572"/>
                  </a:cubicBezTo>
                  <a:cubicBezTo>
                    <a:pt x="14109" y="4572"/>
                    <a:pt x="14684" y="5717"/>
                    <a:pt x="14029" y="6489"/>
                  </a:cubicBezTo>
                  <a:lnTo>
                    <a:pt x="14029" y="6495"/>
                  </a:lnTo>
                  <a:cubicBezTo>
                    <a:pt x="13802" y="6757"/>
                    <a:pt x="13479" y="6908"/>
                    <a:pt x="13135" y="6908"/>
                  </a:cubicBezTo>
                  <a:cubicBezTo>
                    <a:pt x="13080" y="6908"/>
                    <a:pt x="13025" y="6908"/>
                    <a:pt x="12970" y="6901"/>
                  </a:cubicBezTo>
                  <a:cubicBezTo>
                    <a:pt x="12944" y="6896"/>
                    <a:pt x="12918" y="6894"/>
                    <a:pt x="12892" y="6894"/>
                  </a:cubicBezTo>
                  <a:cubicBezTo>
                    <a:pt x="12700" y="6894"/>
                    <a:pt x="12524" y="7023"/>
                    <a:pt x="12475" y="7217"/>
                  </a:cubicBezTo>
                  <a:cubicBezTo>
                    <a:pt x="12152" y="8310"/>
                    <a:pt x="11493" y="9272"/>
                    <a:pt x="10585" y="9966"/>
                  </a:cubicBezTo>
                  <a:cubicBezTo>
                    <a:pt x="9637" y="10691"/>
                    <a:pt x="8503" y="11054"/>
                    <a:pt x="7368" y="11054"/>
                  </a:cubicBezTo>
                  <a:cubicBezTo>
                    <a:pt x="6233" y="11054"/>
                    <a:pt x="5097" y="10691"/>
                    <a:pt x="4145" y="9966"/>
                  </a:cubicBezTo>
                  <a:cubicBezTo>
                    <a:pt x="3238" y="9272"/>
                    <a:pt x="2578" y="8310"/>
                    <a:pt x="2262" y="7217"/>
                  </a:cubicBezTo>
                  <a:cubicBezTo>
                    <a:pt x="2207" y="7025"/>
                    <a:pt x="2028" y="6894"/>
                    <a:pt x="1829" y="6894"/>
                  </a:cubicBezTo>
                  <a:lnTo>
                    <a:pt x="1767" y="6894"/>
                  </a:lnTo>
                  <a:cubicBezTo>
                    <a:pt x="1712" y="6901"/>
                    <a:pt x="1657" y="6908"/>
                    <a:pt x="1602" y="6908"/>
                  </a:cubicBezTo>
                  <a:cubicBezTo>
                    <a:pt x="1598" y="6908"/>
                    <a:pt x="1594" y="6908"/>
                    <a:pt x="1590" y="6908"/>
                  </a:cubicBezTo>
                  <a:cubicBezTo>
                    <a:pt x="915" y="6908"/>
                    <a:pt x="379" y="6333"/>
                    <a:pt x="427" y="5657"/>
                  </a:cubicBezTo>
                  <a:cubicBezTo>
                    <a:pt x="470" y="5040"/>
                    <a:pt x="982" y="4576"/>
                    <a:pt x="1579" y="4576"/>
                  </a:cubicBezTo>
                  <a:cubicBezTo>
                    <a:pt x="1641" y="4576"/>
                    <a:pt x="1704" y="4581"/>
                    <a:pt x="1767" y="4592"/>
                  </a:cubicBezTo>
                  <a:cubicBezTo>
                    <a:pt x="1786" y="4594"/>
                    <a:pt x="1805" y="4595"/>
                    <a:pt x="1823" y="4595"/>
                  </a:cubicBezTo>
                  <a:cubicBezTo>
                    <a:pt x="2022" y="4595"/>
                    <a:pt x="2205" y="4463"/>
                    <a:pt x="2262" y="4269"/>
                  </a:cubicBezTo>
                  <a:cubicBezTo>
                    <a:pt x="2578" y="3176"/>
                    <a:pt x="3238" y="2214"/>
                    <a:pt x="4145" y="1519"/>
                  </a:cubicBezTo>
                  <a:cubicBezTo>
                    <a:pt x="4654" y="1128"/>
                    <a:pt x="5238" y="825"/>
                    <a:pt x="5863" y="646"/>
                  </a:cubicBezTo>
                  <a:lnTo>
                    <a:pt x="5863" y="646"/>
                  </a:lnTo>
                  <a:cubicBezTo>
                    <a:pt x="5664" y="853"/>
                    <a:pt x="5554" y="1128"/>
                    <a:pt x="5547" y="1409"/>
                  </a:cubicBezTo>
                  <a:cubicBezTo>
                    <a:pt x="5547" y="1739"/>
                    <a:pt x="5733" y="2042"/>
                    <a:pt x="6015" y="2207"/>
                  </a:cubicBezTo>
                  <a:cubicBezTo>
                    <a:pt x="6331" y="2406"/>
                    <a:pt x="6791" y="2502"/>
                    <a:pt x="7369" y="2502"/>
                  </a:cubicBezTo>
                  <a:cubicBezTo>
                    <a:pt x="7843" y="2502"/>
                    <a:pt x="8207" y="2447"/>
                    <a:pt x="8468" y="2337"/>
                  </a:cubicBezTo>
                  <a:cubicBezTo>
                    <a:pt x="8853" y="2172"/>
                    <a:pt x="8908" y="1925"/>
                    <a:pt x="8908" y="1794"/>
                  </a:cubicBezTo>
                  <a:cubicBezTo>
                    <a:pt x="8908" y="1313"/>
                    <a:pt x="8221" y="921"/>
                    <a:pt x="7369" y="921"/>
                  </a:cubicBezTo>
                  <a:cubicBezTo>
                    <a:pt x="7360" y="921"/>
                    <a:pt x="7351" y="920"/>
                    <a:pt x="7343" y="920"/>
                  </a:cubicBezTo>
                  <a:cubicBezTo>
                    <a:pt x="7061" y="920"/>
                    <a:pt x="7061" y="1349"/>
                    <a:pt x="7343" y="1349"/>
                  </a:cubicBezTo>
                  <a:cubicBezTo>
                    <a:pt x="7351" y="1349"/>
                    <a:pt x="7360" y="1348"/>
                    <a:pt x="7369" y="1348"/>
                  </a:cubicBezTo>
                  <a:cubicBezTo>
                    <a:pt x="8090" y="1348"/>
                    <a:pt x="8475" y="1664"/>
                    <a:pt x="8475" y="1794"/>
                  </a:cubicBezTo>
                  <a:cubicBezTo>
                    <a:pt x="8475" y="1829"/>
                    <a:pt x="8420" y="1884"/>
                    <a:pt x="8303" y="1939"/>
                  </a:cubicBezTo>
                  <a:cubicBezTo>
                    <a:pt x="8166" y="2000"/>
                    <a:pt x="7884" y="2069"/>
                    <a:pt x="7376" y="2069"/>
                  </a:cubicBezTo>
                  <a:cubicBezTo>
                    <a:pt x="6881" y="2069"/>
                    <a:pt x="6496" y="1987"/>
                    <a:pt x="6255" y="1836"/>
                  </a:cubicBezTo>
                  <a:cubicBezTo>
                    <a:pt x="6077" y="1726"/>
                    <a:pt x="5987" y="1581"/>
                    <a:pt x="5987" y="1409"/>
                  </a:cubicBezTo>
                  <a:cubicBezTo>
                    <a:pt x="5987" y="956"/>
                    <a:pt x="6592" y="427"/>
                    <a:pt x="7376" y="427"/>
                  </a:cubicBezTo>
                  <a:cubicBezTo>
                    <a:pt x="7386" y="426"/>
                    <a:pt x="7396" y="426"/>
                    <a:pt x="7406" y="426"/>
                  </a:cubicBezTo>
                  <a:close/>
                  <a:moveTo>
                    <a:pt x="7365" y="0"/>
                  </a:moveTo>
                  <a:cubicBezTo>
                    <a:pt x="6138" y="0"/>
                    <a:pt x="4912" y="392"/>
                    <a:pt x="3884" y="1176"/>
                  </a:cubicBezTo>
                  <a:cubicBezTo>
                    <a:pt x="2901" y="1925"/>
                    <a:pt x="2186" y="2970"/>
                    <a:pt x="1843" y="4152"/>
                  </a:cubicBezTo>
                  <a:cubicBezTo>
                    <a:pt x="1843" y="4152"/>
                    <a:pt x="1843" y="4161"/>
                    <a:pt x="1836" y="4161"/>
                  </a:cubicBezTo>
                  <a:cubicBezTo>
                    <a:pt x="1834" y="4161"/>
                    <a:pt x="1832" y="4160"/>
                    <a:pt x="1829" y="4159"/>
                  </a:cubicBezTo>
                  <a:cubicBezTo>
                    <a:pt x="1752" y="4148"/>
                    <a:pt x="1676" y="4142"/>
                    <a:pt x="1601" y="4142"/>
                  </a:cubicBezTo>
                  <a:cubicBezTo>
                    <a:pt x="734" y="4142"/>
                    <a:pt x="1" y="4848"/>
                    <a:pt x="1" y="5746"/>
                  </a:cubicBezTo>
                  <a:cubicBezTo>
                    <a:pt x="1" y="6638"/>
                    <a:pt x="734" y="7343"/>
                    <a:pt x="1600" y="7343"/>
                  </a:cubicBezTo>
                  <a:cubicBezTo>
                    <a:pt x="1676" y="7343"/>
                    <a:pt x="1752" y="7338"/>
                    <a:pt x="1829" y="7327"/>
                  </a:cubicBezTo>
                  <a:cubicBezTo>
                    <a:pt x="1836" y="7327"/>
                    <a:pt x="1843" y="7327"/>
                    <a:pt x="1843" y="7341"/>
                  </a:cubicBezTo>
                  <a:cubicBezTo>
                    <a:pt x="2193" y="8523"/>
                    <a:pt x="2908" y="9561"/>
                    <a:pt x="3884" y="10310"/>
                  </a:cubicBezTo>
                  <a:cubicBezTo>
                    <a:pt x="4915" y="11094"/>
                    <a:pt x="6144" y="11485"/>
                    <a:pt x="7371" y="11485"/>
                  </a:cubicBezTo>
                  <a:cubicBezTo>
                    <a:pt x="8599" y="11485"/>
                    <a:pt x="9826" y="11094"/>
                    <a:pt x="10853" y="10310"/>
                  </a:cubicBezTo>
                  <a:cubicBezTo>
                    <a:pt x="11829" y="9561"/>
                    <a:pt x="12544" y="8516"/>
                    <a:pt x="12888" y="7334"/>
                  </a:cubicBezTo>
                  <a:cubicBezTo>
                    <a:pt x="12893" y="7329"/>
                    <a:pt x="12898" y="7324"/>
                    <a:pt x="12902" y="7324"/>
                  </a:cubicBezTo>
                  <a:cubicBezTo>
                    <a:pt x="12904" y="7324"/>
                    <a:pt x="12906" y="7325"/>
                    <a:pt x="12908" y="7327"/>
                  </a:cubicBezTo>
                  <a:cubicBezTo>
                    <a:pt x="12981" y="7337"/>
                    <a:pt x="13054" y="7342"/>
                    <a:pt x="13126" y="7342"/>
                  </a:cubicBezTo>
                  <a:cubicBezTo>
                    <a:pt x="13595" y="7342"/>
                    <a:pt x="14048" y="7134"/>
                    <a:pt x="14352" y="6770"/>
                  </a:cubicBezTo>
                  <a:cubicBezTo>
                    <a:pt x="14661" y="6406"/>
                    <a:pt x="14792" y="5925"/>
                    <a:pt x="14709" y="5458"/>
                  </a:cubicBezTo>
                  <a:cubicBezTo>
                    <a:pt x="14566" y="4683"/>
                    <a:pt x="13895" y="4142"/>
                    <a:pt x="13134" y="4142"/>
                  </a:cubicBezTo>
                  <a:cubicBezTo>
                    <a:pt x="13057" y="4142"/>
                    <a:pt x="12980" y="4147"/>
                    <a:pt x="12902" y="4159"/>
                  </a:cubicBezTo>
                  <a:cubicBezTo>
                    <a:pt x="12895" y="4159"/>
                    <a:pt x="12888" y="4152"/>
                    <a:pt x="12888" y="4152"/>
                  </a:cubicBezTo>
                  <a:cubicBezTo>
                    <a:pt x="12544" y="2970"/>
                    <a:pt x="11829" y="1925"/>
                    <a:pt x="10846" y="1176"/>
                  </a:cubicBezTo>
                  <a:cubicBezTo>
                    <a:pt x="9819" y="392"/>
                    <a:pt x="8592" y="0"/>
                    <a:pt x="736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9"/>
            <p:cNvSpPr/>
            <p:nvPr/>
          </p:nvSpPr>
          <p:spPr>
            <a:xfrm>
              <a:off x="6033318" y="2436914"/>
              <a:ext cx="45232" cy="23102"/>
            </a:xfrm>
            <a:custGeom>
              <a:rect b="b" l="l" r="r" t="t"/>
              <a:pathLst>
                <a:path extrusionOk="0" h="902" w="1766">
                  <a:moveTo>
                    <a:pt x="1489" y="0"/>
                  </a:moveTo>
                  <a:cubicBezTo>
                    <a:pt x="1481" y="0"/>
                    <a:pt x="1473" y="1"/>
                    <a:pt x="1465" y="1"/>
                  </a:cubicBezTo>
                  <a:cubicBezTo>
                    <a:pt x="1448" y="1"/>
                    <a:pt x="1432" y="1"/>
                    <a:pt x="1416" y="1"/>
                  </a:cubicBezTo>
                  <a:cubicBezTo>
                    <a:pt x="945" y="1"/>
                    <a:pt x="491" y="192"/>
                    <a:pt x="159" y="531"/>
                  </a:cubicBezTo>
                  <a:cubicBezTo>
                    <a:pt x="1" y="683"/>
                    <a:pt x="146" y="901"/>
                    <a:pt x="315" y="901"/>
                  </a:cubicBezTo>
                  <a:cubicBezTo>
                    <a:pt x="366" y="901"/>
                    <a:pt x="420" y="881"/>
                    <a:pt x="468" y="833"/>
                  </a:cubicBezTo>
                  <a:cubicBezTo>
                    <a:pt x="711" y="577"/>
                    <a:pt x="1055" y="433"/>
                    <a:pt x="1415" y="433"/>
                  </a:cubicBezTo>
                  <a:cubicBezTo>
                    <a:pt x="1432" y="433"/>
                    <a:pt x="1448" y="434"/>
                    <a:pt x="1465" y="434"/>
                  </a:cubicBezTo>
                  <a:cubicBezTo>
                    <a:pt x="1473" y="435"/>
                    <a:pt x="1481" y="435"/>
                    <a:pt x="1489" y="435"/>
                  </a:cubicBezTo>
                  <a:cubicBezTo>
                    <a:pt x="1766" y="435"/>
                    <a:pt x="1766" y="0"/>
                    <a:pt x="148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9"/>
            <p:cNvSpPr/>
            <p:nvPr/>
          </p:nvSpPr>
          <p:spPr>
            <a:xfrm>
              <a:off x="6059366" y="2513700"/>
              <a:ext cx="117459" cy="58448"/>
            </a:xfrm>
            <a:custGeom>
              <a:rect b="b" l="l" r="r" t="t"/>
              <a:pathLst>
                <a:path extrusionOk="0" h="2282" w="4586">
                  <a:moveTo>
                    <a:pt x="4132" y="433"/>
                  </a:moveTo>
                  <a:cubicBezTo>
                    <a:pt x="4008" y="1230"/>
                    <a:pt x="3231" y="1842"/>
                    <a:pt x="2290" y="1842"/>
                  </a:cubicBezTo>
                  <a:cubicBezTo>
                    <a:pt x="1348" y="1842"/>
                    <a:pt x="571" y="1230"/>
                    <a:pt x="448" y="433"/>
                  </a:cubicBezTo>
                  <a:close/>
                  <a:moveTo>
                    <a:pt x="214" y="0"/>
                  </a:moveTo>
                  <a:cubicBezTo>
                    <a:pt x="97" y="0"/>
                    <a:pt x="1" y="96"/>
                    <a:pt x="8" y="220"/>
                  </a:cubicBezTo>
                  <a:cubicBezTo>
                    <a:pt x="8" y="1354"/>
                    <a:pt x="1039" y="2282"/>
                    <a:pt x="2297" y="2282"/>
                  </a:cubicBezTo>
                  <a:cubicBezTo>
                    <a:pt x="3554" y="2282"/>
                    <a:pt x="4585" y="1354"/>
                    <a:pt x="4585" y="220"/>
                  </a:cubicBezTo>
                  <a:cubicBezTo>
                    <a:pt x="4585" y="96"/>
                    <a:pt x="4482" y="0"/>
                    <a:pt x="436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9"/>
            <p:cNvSpPr/>
            <p:nvPr/>
          </p:nvSpPr>
          <p:spPr>
            <a:xfrm>
              <a:off x="6041591" y="2460528"/>
              <a:ext cx="34705" cy="22462"/>
            </a:xfrm>
            <a:custGeom>
              <a:rect b="b" l="l" r="r" t="t"/>
              <a:pathLst>
                <a:path extrusionOk="0" h="877" w="1355">
                  <a:moveTo>
                    <a:pt x="674" y="0"/>
                  </a:moveTo>
                  <a:cubicBezTo>
                    <a:pt x="303" y="0"/>
                    <a:pt x="1" y="303"/>
                    <a:pt x="1" y="681"/>
                  </a:cubicBezTo>
                  <a:cubicBezTo>
                    <a:pt x="11" y="811"/>
                    <a:pt x="112" y="877"/>
                    <a:pt x="214" y="877"/>
                  </a:cubicBezTo>
                  <a:cubicBezTo>
                    <a:pt x="315" y="877"/>
                    <a:pt x="417" y="811"/>
                    <a:pt x="427" y="681"/>
                  </a:cubicBezTo>
                  <a:cubicBezTo>
                    <a:pt x="430" y="516"/>
                    <a:pt x="554" y="433"/>
                    <a:pt x="677" y="433"/>
                  </a:cubicBezTo>
                  <a:cubicBezTo>
                    <a:pt x="800" y="433"/>
                    <a:pt x="922" y="516"/>
                    <a:pt x="922" y="681"/>
                  </a:cubicBezTo>
                  <a:lnTo>
                    <a:pt x="929" y="681"/>
                  </a:lnTo>
                  <a:cubicBezTo>
                    <a:pt x="939" y="811"/>
                    <a:pt x="1040" y="877"/>
                    <a:pt x="1142" y="877"/>
                  </a:cubicBezTo>
                  <a:cubicBezTo>
                    <a:pt x="1243" y="877"/>
                    <a:pt x="1344" y="811"/>
                    <a:pt x="1355" y="681"/>
                  </a:cubicBezTo>
                  <a:cubicBezTo>
                    <a:pt x="1355" y="303"/>
                    <a:pt x="1052" y="0"/>
                    <a:pt x="67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9"/>
            <p:cNvSpPr/>
            <p:nvPr/>
          </p:nvSpPr>
          <p:spPr>
            <a:xfrm>
              <a:off x="6159357" y="2460528"/>
              <a:ext cx="34884" cy="23384"/>
            </a:xfrm>
            <a:custGeom>
              <a:rect b="b" l="l" r="r" t="t"/>
              <a:pathLst>
                <a:path extrusionOk="0" h="913" w="1362">
                  <a:moveTo>
                    <a:pt x="688" y="0"/>
                  </a:moveTo>
                  <a:cubicBezTo>
                    <a:pt x="317" y="0"/>
                    <a:pt x="15" y="303"/>
                    <a:pt x="15" y="681"/>
                  </a:cubicBezTo>
                  <a:cubicBezTo>
                    <a:pt x="1" y="835"/>
                    <a:pt x="114" y="913"/>
                    <a:pt x="228" y="913"/>
                  </a:cubicBezTo>
                  <a:cubicBezTo>
                    <a:pt x="341" y="913"/>
                    <a:pt x="454" y="835"/>
                    <a:pt x="441" y="681"/>
                  </a:cubicBezTo>
                  <a:cubicBezTo>
                    <a:pt x="441" y="516"/>
                    <a:pt x="564" y="433"/>
                    <a:pt x="688" y="433"/>
                  </a:cubicBezTo>
                  <a:cubicBezTo>
                    <a:pt x="812" y="433"/>
                    <a:pt x="936" y="516"/>
                    <a:pt x="936" y="681"/>
                  </a:cubicBezTo>
                  <a:cubicBezTo>
                    <a:pt x="946" y="811"/>
                    <a:pt x="1047" y="877"/>
                    <a:pt x="1149" y="877"/>
                  </a:cubicBezTo>
                  <a:cubicBezTo>
                    <a:pt x="1250" y="877"/>
                    <a:pt x="1351" y="811"/>
                    <a:pt x="1362" y="681"/>
                  </a:cubicBezTo>
                  <a:cubicBezTo>
                    <a:pt x="1362" y="310"/>
                    <a:pt x="1059" y="7"/>
                    <a:pt x="68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9"/>
            <p:cNvSpPr/>
            <p:nvPr/>
          </p:nvSpPr>
          <p:spPr>
            <a:xfrm>
              <a:off x="6157462" y="2436888"/>
              <a:ext cx="45232" cy="22974"/>
            </a:xfrm>
            <a:custGeom>
              <a:rect b="b" l="l" r="r" t="t"/>
              <a:pathLst>
                <a:path extrusionOk="0" h="897" w="1766">
                  <a:moveTo>
                    <a:pt x="373" y="1"/>
                  </a:moveTo>
                  <a:cubicBezTo>
                    <a:pt x="349" y="1"/>
                    <a:pt x="325" y="1"/>
                    <a:pt x="302" y="2"/>
                  </a:cubicBezTo>
                  <a:cubicBezTo>
                    <a:pt x="293" y="2"/>
                    <a:pt x="285" y="1"/>
                    <a:pt x="277" y="1"/>
                  </a:cubicBezTo>
                  <a:cubicBezTo>
                    <a:pt x="1" y="1"/>
                    <a:pt x="1" y="436"/>
                    <a:pt x="277" y="436"/>
                  </a:cubicBezTo>
                  <a:cubicBezTo>
                    <a:pt x="285" y="436"/>
                    <a:pt x="293" y="436"/>
                    <a:pt x="302" y="435"/>
                  </a:cubicBezTo>
                  <a:cubicBezTo>
                    <a:pt x="325" y="434"/>
                    <a:pt x="349" y="433"/>
                    <a:pt x="373" y="433"/>
                  </a:cubicBezTo>
                  <a:cubicBezTo>
                    <a:pt x="725" y="433"/>
                    <a:pt x="1060" y="576"/>
                    <a:pt x="1305" y="827"/>
                  </a:cubicBezTo>
                  <a:cubicBezTo>
                    <a:pt x="1352" y="876"/>
                    <a:pt x="1405" y="896"/>
                    <a:pt x="1456" y="896"/>
                  </a:cubicBezTo>
                  <a:cubicBezTo>
                    <a:pt x="1622" y="896"/>
                    <a:pt x="1765" y="682"/>
                    <a:pt x="1608" y="525"/>
                  </a:cubicBezTo>
                  <a:cubicBezTo>
                    <a:pt x="1281" y="191"/>
                    <a:pt x="836" y="1"/>
                    <a:pt x="37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2" name="Google Shape;1382;p39"/>
          <p:cNvSpPr/>
          <p:nvPr/>
        </p:nvSpPr>
        <p:spPr>
          <a:xfrm>
            <a:off x="4684871" y="2277630"/>
            <a:ext cx="376914" cy="376478"/>
          </a:xfrm>
          <a:custGeom>
            <a:rect b="b" l="l" r="r" t="t"/>
            <a:pathLst>
              <a:path extrusionOk="0" h="14699" w="14716">
                <a:moveTo>
                  <a:pt x="13981" y="433"/>
                </a:moveTo>
                <a:lnTo>
                  <a:pt x="11740" y="2674"/>
                </a:lnTo>
                <a:lnTo>
                  <a:pt x="9492" y="433"/>
                </a:lnTo>
                <a:close/>
                <a:moveTo>
                  <a:pt x="14290" y="736"/>
                </a:moveTo>
                <a:lnTo>
                  <a:pt x="14290" y="5224"/>
                </a:lnTo>
                <a:lnTo>
                  <a:pt x="12042" y="2983"/>
                </a:lnTo>
                <a:lnTo>
                  <a:pt x="14290" y="736"/>
                </a:lnTo>
                <a:close/>
                <a:moveTo>
                  <a:pt x="9101" y="646"/>
                </a:moveTo>
                <a:lnTo>
                  <a:pt x="11431" y="2983"/>
                </a:lnTo>
                <a:lnTo>
                  <a:pt x="7740" y="6674"/>
                </a:lnTo>
                <a:lnTo>
                  <a:pt x="9101" y="646"/>
                </a:lnTo>
                <a:close/>
                <a:moveTo>
                  <a:pt x="11733" y="3292"/>
                </a:moveTo>
                <a:lnTo>
                  <a:pt x="14077" y="5622"/>
                </a:lnTo>
                <a:lnTo>
                  <a:pt x="8042" y="6983"/>
                </a:lnTo>
                <a:lnTo>
                  <a:pt x="8042" y="6983"/>
                </a:lnTo>
                <a:lnTo>
                  <a:pt x="11733" y="3292"/>
                </a:lnTo>
                <a:close/>
                <a:moveTo>
                  <a:pt x="5423" y="6646"/>
                </a:moveTo>
                <a:cubicBezTo>
                  <a:pt x="5430" y="6646"/>
                  <a:pt x="5437" y="6646"/>
                  <a:pt x="5437" y="6653"/>
                </a:cubicBezTo>
                <a:lnTo>
                  <a:pt x="6021" y="7712"/>
                </a:lnTo>
                <a:lnTo>
                  <a:pt x="5602" y="8131"/>
                </a:lnTo>
                <a:lnTo>
                  <a:pt x="4544" y="7547"/>
                </a:lnTo>
                <a:cubicBezTo>
                  <a:pt x="4544" y="7540"/>
                  <a:pt x="4544" y="7533"/>
                  <a:pt x="4551" y="7533"/>
                </a:cubicBezTo>
                <a:lnTo>
                  <a:pt x="4544" y="7533"/>
                </a:lnTo>
                <a:cubicBezTo>
                  <a:pt x="4544" y="7526"/>
                  <a:pt x="4544" y="7519"/>
                  <a:pt x="4544" y="7519"/>
                </a:cubicBezTo>
                <a:lnTo>
                  <a:pt x="5417" y="6646"/>
                </a:lnTo>
                <a:close/>
                <a:moveTo>
                  <a:pt x="6296" y="8055"/>
                </a:moveTo>
                <a:lnTo>
                  <a:pt x="6640" y="8399"/>
                </a:lnTo>
                <a:lnTo>
                  <a:pt x="6296" y="8743"/>
                </a:lnTo>
                <a:lnTo>
                  <a:pt x="5953" y="8399"/>
                </a:lnTo>
                <a:lnTo>
                  <a:pt x="6296" y="8055"/>
                </a:lnTo>
                <a:close/>
                <a:moveTo>
                  <a:pt x="6997" y="8667"/>
                </a:moveTo>
                <a:lnTo>
                  <a:pt x="8049" y="9251"/>
                </a:lnTo>
                <a:cubicBezTo>
                  <a:pt x="8056" y="9258"/>
                  <a:pt x="8056" y="9258"/>
                  <a:pt x="8056" y="9265"/>
                </a:cubicBezTo>
                <a:cubicBezTo>
                  <a:pt x="8056" y="9265"/>
                  <a:pt x="8056" y="9272"/>
                  <a:pt x="8056" y="9272"/>
                </a:cubicBezTo>
                <a:lnTo>
                  <a:pt x="7183" y="10145"/>
                </a:lnTo>
                <a:cubicBezTo>
                  <a:pt x="7180" y="10148"/>
                  <a:pt x="7174" y="10150"/>
                  <a:pt x="7170" y="10150"/>
                </a:cubicBezTo>
                <a:cubicBezTo>
                  <a:pt x="7166" y="10150"/>
                  <a:pt x="7162" y="10148"/>
                  <a:pt x="7162" y="10145"/>
                </a:cubicBezTo>
                <a:lnTo>
                  <a:pt x="6571" y="9086"/>
                </a:lnTo>
                <a:lnTo>
                  <a:pt x="6997" y="8667"/>
                </a:lnTo>
                <a:close/>
                <a:moveTo>
                  <a:pt x="9341" y="0"/>
                </a:moveTo>
                <a:cubicBezTo>
                  <a:pt x="9018" y="0"/>
                  <a:pt x="8743" y="220"/>
                  <a:pt x="8674" y="529"/>
                </a:cubicBezTo>
                <a:lnTo>
                  <a:pt x="7162" y="7251"/>
                </a:lnTo>
                <a:lnTo>
                  <a:pt x="6633" y="7774"/>
                </a:lnTo>
                <a:lnTo>
                  <a:pt x="6475" y="7616"/>
                </a:lnTo>
                <a:lnTo>
                  <a:pt x="5822" y="6440"/>
                </a:lnTo>
                <a:cubicBezTo>
                  <a:pt x="5739" y="6290"/>
                  <a:pt x="5588" y="6210"/>
                  <a:pt x="5434" y="6210"/>
                </a:cubicBezTo>
                <a:cubicBezTo>
                  <a:pt x="5320" y="6210"/>
                  <a:pt x="5205" y="6254"/>
                  <a:pt x="5114" y="6344"/>
                </a:cubicBezTo>
                <a:lnTo>
                  <a:pt x="4241" y="7210"/>
                </a:lnTo>
                <a:cubicBezTo>
                  <a:pt x="4035" y="7423"/>
                  <a:pt x="4083" y="7774"/>
                  <a:pt x="4344" y="7918"/>
                </a:cubicBezTo>
                <a:lnTo>
                  <a:pt x="5513" y="8571"/>
                </a:lnTo>
                <a:lnTo>
                  <a:pt x="5678" y="8729"/>
                </a:lnTo>
                <a:cubicBezTo>
                  <a:pt x="5128" y="9224"/>
                  <a:pt x="4537" y="9444"/>
                  <a:pt x="2977" y="9444"/>
                </a:cubicBezTo>
                <a:cubicBezTo>
                  <a:pt x="2001" y="9444"/>
                  <a:pt x="1217" y="9959"/>
                  <a:pt x="702" y="10928"/>
                </a:cubicBezTo>
                <a:cubicBezTo>
                  <a:pt x="241" y="11794"/>
                  <a:pt x="1" y="13032"/>
                  <a:pt x="1" y="14502"/>
                </a:cubicBezTo>
                <a:cubicBezTo>
                  <a:pt x="11" y="14633"/>
                  <a:pt x="112" y="14698"/>
                  <a:pt x="214" y="14698"/>
                </a:cubicBezTo>
                <a:cubicBezTo>
                  <a:pt x="315" y="14698"/>
                  <a:pt x="416" y="14633"/>
                  <a:pt x="427" y="14502"/>
                </a:cubicBezTo>
                <a:cubicBezTo>
                  <a:pt x="427" y="13100"/>
                  <a:pt x="654" y="11939"/>
                  <a:pt x="1080" y="11135"/>
                </a:cubicBezTo>
                <a:cubicBezTo>
                  <a:pt x="1520" y="10303"/>
                  <a:pt x="2159" y="9877"/>
                  <a:pt x="2977" y="9877"/>
                </a:cubicBezTo>
                <a:cubicBezTo>
                  <a:pt x="4523" y="9877"/>
                  <a:pt x="5272" y="9677"/>
                  <a:pt x="5980" y="9031"/>
                </a:cubicBezTo>
                <a:lnTo>
                  <a:pt x="6125" y="9176"/>
                </a:lnTo>
                <a:lnTo>
                  <a:pt x="6777" y="10351"/>
                </a:lnTo>
                <a:cubicBezTo>
                  <a:pt x="6839" y="10475"/>
                  <a:pt x="6963" y="10557"/>
                  <a:pt x="7101" y="10578"/>
                </a:cubicBezTo>
                <a:lnTo>
                  <a:pt x="7162" y="10578"/>
                </a:lnTo>
                <a:cubicBezTo>
                  <a:pt x="7286" y="10578"/>
                  <a:pt x="7396" y="10537"/>
                  <a:pt x="7479" y="10447"/>
                </a:cubicBezTo>
                <a:lnTo>
                  <a:pt x="8351" y="9581"/>
                </a:lnTo>
                <a:cubicBezTo>
                  <a:pt x="8565" y="9368"/>
                  <a:pt x="8510" y="9018"/>
                  <a:pt x="8255" y="8873"/>
                </a:cubicBezTo>
                <a:lnTo>
                  <a:pt x="7080" y="8220"/>
                </a:lnTo>
                <a:lnTo>
                  <a:pt x="6936" y="8083"/>
                </a:lnTo>
                <a:lnTo>
                  <a:pt x="7465" y="7554"/>
                </a:lnTo>
                <a:lnTo>
                  <a:pt x="14187" y="6035"/>
                </a:lnTo>
                <a:cubicBezTo>
                  <a:pt x="14496" y="5966"/>
                  <a:pt x="14716" y="5691"/>
                  <a:pt x="14716" y="5375"/>
                </a:cubicBezTo>
                <a:lnTo>
                  <a:pt x="14716" y="674"/>
                </a:lnTo>
                <a:cubicBezTo>
                  <a:pt x="14716" y="303"/>
                  <a:pt x="14414" y="0"/>
                  <a:pt x="1404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3" name="Google Shape;1383;p39"/>
          <p:cNvGrpSpPr/>
          <p:nvPr/>
        </p:nvGrpSpPr>
        <p:grpSpPr>
          <a:xfrm>
            <a:off x="5384093" y="2277630"/>
            <a:ext cx="192606" cy="376914"/>
            <a:chOff x="5384093" y="2277630"/>
            <a:chExt cx="192606" cy="376914"/>
          </a:xfrm>
        </p:grpSpPr>
        <p:sp>
          <p:nvSpPr>
            <p:cNvPr id="1384" name="Google Shape;1384;p39"/>
            <p:cNvSpPr/>
            <p:nvPr/>
          </p:nvSpPr>
          <p:spPr>
            <a:xfrm>
              <a:off x="5384093" y="2277630"/>
              <a:ext cx="192606" cy="376914"/>
            </a:xfrm>
            <a:custGeom>
              <a:rect b="b" l="l" r="r" t="t"/>
              <a:pathLst>
                <a:path extrusionOk="0" h="14716" w="7520">
                  <a:moveTo>
                    <a:pt x="3833" y="429"/>
                  </a:moveTo>
                  <a:cubicBezTo>
                    <a:pt x="5040" y="429"/>
                    <a:pt x="6209" y="1217"/>
                    <a:pt x="6544" y="2536"/>
                  </a:cubicBezTo>
                  <a:lnTo>
                    <a:pt x="1148" y="2536"/>
                  </a:lnTo>
                  <a:cubicBezTo>
                    <a:pt x="1293" y="1980"/>
                    <a:pt x="1595" y="1485"/>
                    <a:pt x="2028" y="1107"/>
                  </a:cubicBezTo>
                  <a:cubicBezTo>
                    <a:pt x="2565" y="643"/>
                    <a:pt x="3204" y="429"/>
                    <a:pt x="3833" y="429"/>
                  </a:cubicBezTo>
                  <a:close/>
                  <a:moveTo>
                    <a:pt x="6846" y="2963"/>
                  </a:moveTo>
                  <a:cubicBezTo>
                    <a:pt x="7169" y="2963"/>
                    <a:pt x="7169" y="3451"/>
                    <a:pt x="6846" y="3451"/>
                  </a:cubicBezTo>
                  <a:lnTo>
                    <a:pt x="853" y="3451"/>
                  </a:lnTo>
                  <a:cubicBezTo>
                    <a:pt x="530" y="3451"/>
                    <a:pt x="530" y="2963"/>
                    <a:pt x="853" y="2963"/>
                  </a:cubicBezTo>
                  <a:close/>
                  <a:moveTo>
                    <a:pt x="6544" y="3884"/>
                  </a:moveTo>
                  <a:cubicBezTo>
                    <a:pt x="6406" y="4440"/>
                    <a:pt x="6097" y="4935"/>
                    <a:pt x="5664" y="5313"/>
                  </a:cubicBezTo>
                  <a:cubicBezTo>
                    <a:pt x="5127" y="5775"/>
                    <a:pt x="4488" y="5988"/>
                    <a:pt x="3859" y="5988"/>
                  </a:cubicBezTo>
                  <a:cubicBezTo>
                    <a:pt x="2652" y="5988"/>
                    <a:pt x="1483" y="5203"/>
                    <a:pt x="1148" y="3884"/>
                  </a:cubicBezTo>
                  <a:close/>
                  <a:moveTo>
                    <a:pt x="4090" y="6413"/>
                  </a:moveTo>
                  <a:lnTo>
                    <a:pt x="4090" y="14042"/>
                  </a:lnTo>
                  <a:cubicBezTo>
                    <a:pt x="4090" y="14203"/>
                    <a:pt x="3968" y="14284"/>
                    <a:pt x="3846" y="14284"/>
                  </a:cubicBezTo>
                  <a:cubicBezTo>
                    <a:pt x="3724" y="14284"/>
                    <a:pt x="3602" y="14203"/>
                    <a:pt x="3602" y="14042"/>
                  </a:cubicBezTo>
                  <a:lnTo>
                    <a:pt x="3602" y="6413"/>
                  </a:lnTo>
                  <a:cubicBezTo>
                    <a:pt x="3685" y="6420"/>
                    <a:pt x="3767" y="6420"/>
                    <a:pt x="3850" y="6420"/>
                  </a:cubicBezTo>
                  <a:cubicBezTo>
                    <a:pt x="3925" y="6420"/>
                    <a:pt x="4008" y="6420"/>
                    <a:pt x="4090" y="6413"/>
                  </a:cubicBezTo>
                  <a:close/>
                  <a:moveTo>
                    <a:pt x="3850" y="0"/>
                  </a:moveTo>
                  <a:cubicBezTo>
                    <a:pt x="2324" y="0"/>
                    <a:pt x="1018" y="1066"/>
                    <a:pt x="702" y="2550"/>
                  </a:cubicBezTo>
                  <a:cubicBezTo>
                    <a:pt x="1" y="2708"/>
                    <a:pt x="1" y="3712"/>
                    <a:pt x="702" y="3870"/>
                  </a:cubicBezTo>
                  <a:cubicBezTo>
                    <a:pt x="963" y="5114"/>
                    <a:pt x="1932" y="6083"/>
                    <a:pt x="3176" y="6351"/>
                  </a:cubicBezTo>
                  <a:lnTo>
                    <a:pt x="3176" y="14042"/>
                  </a:lnTo>
                  <a:cubicBezTo>
                    <a:pt x="3176" y="14413"/>
                    <a:pt x="3478" y="14715"/>
                    <a:pt x="3850" y="14715"/>
                  </a:cubicBezTo>
                  <a:cubicBezTo>
                    <a:pt x="4221" y="14715"/>
                    <a:pt x="4530" y="14413"/>
                    <a:pt x="4530" y="14042"/>
                  </a:cubicBezTo>
                  <a:lnTo>
                    <a:pt x="4530" y="6351"/>
                  </a:lnTo>
                  <a:cubicBezTo>
                    <a:pt x="5767" y="6083"/>
                    <a:pt x="6729" y="5114"/>
                    <a:pt x="6991" y="3870"/>
                  </a:cubicBezTo>
                  <a:cubicBezTo>
                    <a:pt x="7300" y="3801"/>
                    <a:pt x="7520" y="3526"/>
                    <a:pt x="7520" y="3210"/>
                  </a:cubicBezTo>
                  <a:cubicBezTo>
                    <a:pt x="7520" y="2894"/>
                    <a:pt x="7300" y="2619"/>
                    <a:pt x="6991" y="2550"/>
                  </a:cubicBezTo>
                  <a:cubicBezTo>
                    <a:pt x="6681" y="1066"/>
                    <a:pt x="5369" y="0"/>
                    <a:pt x="385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9"/>
            <p:cNvSpPr/>
            <p:nvPr/>
          </p:nvSpPr>
          <p:spPr>
            <a:xfrm>
              <a:off x="5480857" y="2301526"/>
              <a:ext cx="49202" cy="28558"/>
            </a:xfrm>
            <a:custGeom>
              <a:rect b="b" l="l" r="r" t="t"/>
              <a:pathLst>
                <a:path extrusionOk="0" h="1115" w="1921">
                  <a:moveTo>
                    <a:pt x="294" y="0"/>
                  </a:moveTo>
                  <a:cubicBezTo>
                    <a:pt x="34" y="0"/>
                    <a:pt x="0" y="402"/>
                    <a:pt x="278" y="428"/>
                  </a:cubicBezTo>
                  <a:lnTo>
                    <a:pt x="278" y="435"/>
                  </a:lnTo>
                  <a:cubicBezTo>
                    <a:pt x="731" y="483"/>
                    <a:pt x="1151" y="696"/>
                    <a:pt x="1453" y="1040"/>
                  </a:cubicBezTo>
                  <a:cubicBezTo>
                    <a:pt x="1501" y="1093"/>
                    <a:pt x="1556" y="1115"/>
                    <a:pt x="1610" y="1115"/>
                  </a:cubicBezTo>
                  <a:cubicBezTo>
                    <a:pt x="1774" y="1115"/>
                    <a:pt x="1921" y="911"/>
                    <a:pt x="1776" y="751"/>
                  </a:cubicBezTo>
                  <a:cubicBezTo>
                    <a:pt x="1398" y="332"/>
                    <a:pt x="883" y="64"/>
                    <a:pt x="326" y="2"/>
                  </a:cubicBezTo>
                  <a:cubicBezTo>
                    <a:pt x="315" y="1"/>
                    <a:pt x="304" y="0"/>
                    <a:pt x="29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9"/>
            <p:cNvSpPr/>
            <p:nvPr/>
          </p:nvSpPr>
          <p:spPr>
            <a:xfrm>
              <a:off x="5435138" y="2389607"/>
              <a:ext cx="48971" cy="28507"/>
            </a:xfrm>
            <a:custGeom>
              <a:rect b="b" l="l" r="r" t="t"/>
              <a:pathLst>
                <a:path extrusionOk="0" h="1113" w="1912">
                  <a:moveTo>
                    <a:pt x="311" y="0"/>
                  </a:moveTo>
                  <a:cubicBezTo>
                    <a:pt x="147" y="0"/>
                    <a:pt x="0" y="203"/>
                    <a:pt x="145" y="364"/>
                  </a:cubicBezTo>
                  <a:cubicBezTo>
                    <a:pt x="523" y="783"/>
                    <a:pt x="1039" y="1051"/>
                    <a:pt x="1602" y="1113"/>
                  </a:cubicBezTo>
                  <a:lnTo>
                    <a:pt x="1623" y="1113"/>
                  </a:lnTo>
                  <a:cubicBezTo>
                    <a:pt x="1891" y="1113"/>
                    <a:pt x="1912" y="721"/>
                    <a:pt x="1644" y="687"/>
                  </a:cubicBezTo>
                  <a:lnTo>
                    <a:pt x="1650" y="687"/>
                  </a:lnTo>
                  <a:cubicBezTo>
                    <a:pt x="1190" y="632"/>
                    <a:pt x="771" y="419"/>
                    <a:pt x="468" y="75"/>
                  </a:cubicBezTo>
                  <a:cubicBezTo>
                    <a:pt x="421" y="22"/>
                    <a:pt x="365" y="0"/>
                    <a:pt x="31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7" name="Google Shape;1387;p39"/>
          <p:cNvSpPr/>
          <p:nvPr/>
        </p:nvSpPr>
        <p:spPr>
          <a:xfrm>
            <a:off x="3385011" y="2301910"/>
            <a:ext cx="382395" cy="329735"/>
          </a:xfrm>
          <a:custGeom>
            <a:rect b="b" l="l" r="r" t="t"/>
            <a:pathLst>
              <a:path extrusionOk="0" h="12874" w="14930">
                <a:moveTo>
                  <a:pt x="7472" y="434"/>
                </a:moveTo>
                <a:cubicBezTo>
                  <a:pt x="7685" y="434"/>
                  <a:pt x="7795" y="695"/>
                  <a:pt x="7643" y="853"/>
                </a:cubicBezTo>
                <a:cubicBezTo>
                  <a:pt x="7593" y="901"/>
                  <a:pt x="7531" y="923"/>
                  <a:pt x="7472" y="923"/>
                </a:cubicBezTo>
                <a:cubicBezTo>
                  <a:pt x="7345" y="923"/>
                  <a:pt x="7224" y="826"/>
                  <a:pt x="7224" y="681"/>
                </a:cubicBezTo>
                <a:cubicBezTo>
                  <a:pt x="7224" y="544"/>
                  <a:pt x="7334" y="434"/>
                  <a:pt x="7472" y="434"/>
                </a:cubicBezTo>
                <a:close/>
                <a:moveTo>
                  <a:pt x="10692" y="5505"/>
                </a:moveTo>
                <a:cubicBezTo>
                  <a:pt x="10819" y="5505"/>
                  <a:pt x="10942" y="5602"/>
                  <a:pt x="10942" y="5747"/>
                </a:cubicBezTo>
                <a:cubicBezTo>
                  <a:pt x="10942" y="5884"/>
                  <a:pt x="10833" y="5994"/>
                  <a:pt x="10695" y="5994"/>
                </a:cubicBezTo>
                <a:cubicBezTo>
                  <a:pt x="10475" y="5994"/>
                  <a:pt x="10365" y="5733"/>
                  <a:pt x="10523" y="5575"/>
                </a:cubicBezTo>
                <a:cubicBezTo>
                  <a:pt x="10572" y="5526"/>
                  <a:pt x="10632" y="5505"/>
                  <a:pt x="10692" y="5505"/>
                </a:cubicBezTo>
                <a:close/>
                <a:moveTo>
                  <a:pt x="4241" y="6426"/>
                </a:moveTo>
                <a:cubicBezTo>
                  <a:pt x="4368" y="6426"/>
                  <a:pt x="4489" y="6523"/>
                  <a:pt x="4489" y="6668"/>
                </a:cubicBezTo>
                <a:cubicBezTo>
                  <a:pt x="4489" y="6805"/>
                  <a:pt x="4379" y="6915"/>
                  <a:pt x="4248" y="6915"/>
                </a:cubicBezTo>
                <a:cubicBezTo>
                  <a:pt x="4028" y="6915"/>
                  <a:pt x="3918" y="6654"/>
                  <a:pt x="4069" y="6496"/>
                </a:cubicBezTo>
                <a:cubicBezTo>
                  <a:pt x="4120" y="6447"/>
                  <a:pt x="4181" y="6426"/>
                  <a:pt x="4241" y="6426"/>
                </a:cubicBezTo>
                <a:close/>
                <a:moveTo>
                  <a:pt x="7472" y="7114"/>
                </a:moveTo>
                <a:cubicBezTo>
                  <a:pt x="7733" y="7114"/>
                  <a:pt x="7946" y="7327"/>
                  <a:pt x="7946" y="7589"/>
                </a:cubicBezTo>
                <a:cubicBezTo>
                  <a:pt x="7946" y="7877"/>
                  <a:pt x="7710" y="8067"/>
                  <a:pt x="7466" y="8067"/>
                </a:cubicBezTo>
                <a:cubicBezTo>
                  <a:pt x="7349" y="8067"/>
                  <a:pt x="7231" y="8023"/>
                  <a:pt x="7135" y="7925"/>
                </a:cubicBezTo>
                <a:cubicBezTo>
                  <a:pt x="6832" y="7630"/>
                  <a:pt x="7045" y="7114"/>
                  <a:pt x="7472" y="7114"/>
                </a:cubicBezTo>
                <a:close/>
                <a:moveTo>
                  <a:pt x="1710" y="7576"/>
                </a:moveTo>
                <a:cubicBezTo>
                  <a:pt x="1834" y="7576"/>
                  <a:pt x="1952" y="7674"/>
                  <a:pt x="1952" y="7822"/>
                </a:cubicBezTo>
                <a:cubicBezTo>
                  <a:pt x="1952" y="7953"/>
                  <a:pt x="1849" y="8063"/>
                  <a:pt x="1712" y="8070"/>
                </a:cubicBezTo>
                <a:lnTo>
                  <a:pt x="1712" y="8063"/>
                </a:lnTo>
                <a:cubicBezTo>
                  <a:pt x="1492" y="8063"/>
                  <a:pt x="1382" y="7802"/>
                  <a:pt x="1540" y="7650"/>
                </a:cubicBezTo>
                <a:cubicBezTo>
                  <a:pt x="1589" y="7599"/>
                  <a:pt x="1650" y="7576"/>
                  <a:pt x="1710" y="7576"/>
                </a:cubicBezTo>
                <a:close/>
                <a:moveTo>
                  <a:pt x="13231" y="8036"/>
                </a:moveTo>
                <a:cubicBezTo>
                  <a:pt x="13357" y="8036"/>
                  <a:pt x="13479" y="8135"/>
                  <a:pt x="13479" y="8283"/>
                </a:cubicBezTo>
                <a:cubicBezTo>
                  <a:pt x="13479" y="8420"/>
                  <a:pt x="13369" y="8530"/>
                  <a:pt x="13231" y="8530"/>
                </a:cubicBezTo>
                <a:cubicBezTo>
                  <a:pt x="13011" y="8530"/>
                  <a:pt x="12901" y="8262"/>
                  <a:pt x="13059" y="8111"/>
                </a:cubicBezTo>
                <a:cubicBezTo>
                  <a:pt x="13109" y="8059"/>
                  <a:pt x="13171" y="8036"/>
                  <a:pt x="13231" y="8036"/>
                </a:cubicBezTo>
                <a:close/>
                <a:moveTo>
                  <a:pt x="10699" y="8037"/>
                </a:moveTo>
                <a:cubicBezTo>
                  <a:pt x="10716" y="8037"/>
                  <a:pt x="10733" y="8046"/>
                  <a:pt x="10743" y="8063"/>
                </a:cubicBezTo>
                <a:lnTo>
                  <a:pt x="10956" y="8496"/>
                </a:lnTo>
                <a:cubicBezTo>
                  <a:pt x="10984" y="8558"/>
                  <a:pt x="11046" y="8599"/>
                  <a:pt x="11114" y="8613"/>
                </a:cubicBezTo>
                <a:lnTo>
                  <a:pt x="11107" y="8613"/>
                </a:lnTo>
                <a:lnTo>
                  <a:pt x="11589" y="8681"/>
                </a:lnTo>
                <a:cubicBezTo>
                  <a:pt x="11623" y="8688"/>
                  <a:pt x="11637" y="8736"/>
                  <a:pt x="11609" y="8757"/>
                </a:cubicBezTo>
                <a:lnTo>
                  <a:pt x="11266" y="9101"/>
                </a:lnTo>
                <a:cubicBezTo>
                  <a:pt x="11217" y="9149"/>
                  <a:pt x="11190" y="9217"/>
                  <a:pt x="11204" y="9286"/>
                </a:cubicBezTo>
                <a:lnTo>
                  <a:pt x="11293" y="9767"/>
                </a:lnTo>
                <a:cubicBezTo>
                  <a:pt x="11299" y="9796"/>
                  <a:pt x="11272" y="9819"/>
                  <a:pt x="11243" y="9819"/>
                </a:cubicBezTo>
                <a:cubicBezTo>
                  <a:pt x="11237" y="9819"/>
                  <a:pt x="11230" y="9818"/>
                  <a:pt x="11224" y="9815"/>
                </a:cubicBezTo>
                <a:lnTo>
                  <a:pt x="10798" y="9589"/>
                </a:lnTo>
                <a:cubicBezTo>
                  <a:pt x="10767" y="9571"/>
                  <a:pt x="10733" y="9563"/>
                  <a:pt x="10698" y="9563"/>
                </a:cubicBezTo>
                <a:cubicBezTo>
                  <a:pt x="10662" y="9563"/>
                  <a:pt x="10626" y="9571"/>
                  <a:pt x="10592" y="9589"/>
                </a:cubicBezTo>
                <a:lnTo>
                  <a:pt x="10166" y="9815"/>
                </a:lnTo>
                <a:cubicBezTo>
                  <a:pt x="10160" y="9818"/>
                  <a:pt x="10153" y="9819"/>
                  <a:pt x="10147" y="9819"/>
                </a:cubicBezTo>
                <a:cubicBezTo>
                  <a:pt x="10120" y="9819"/>
                  <a:pt x="10097" y="9796"/>
                  <a:pt x="10097" y="9767"/>
                </a:cubicBezTo>
                <a:lnTo>
                  <a:pt x="10186" y="9286"/>
                </a:lnTo>
                <a:cubicBezTo>
                  <a:pt x="10200" y="9217"/>
                  <a:pt x="10173" y="9149"/>
                  <a:pt x="10125" y="9101"/>
                </a:cubicBezTo>
                <a:lnTo>
                  <a:pt x="9781" y="8757"/>
                </a:lnTo>
                <a:cubicBezTo>
                  <a:pt x="9753" y="8736"/>
                  <a:pt x="9767" y="8688"/>
                  <a:pt x="9808" y="8681"/>
                </a:cubicBezTo>
                <a:lnTo>
                  <a:pt x="10283" y="8613"/>
                </a:lnTo>
                <a:cubicBezTo>
                  <a:pt x="10351" y="8606"/>
                  <a:pt x="10413" y="8558"/>
                  <a:pt x="10448" y="8496"/>
                </a:cubicBezTo>
                <a:lnTo>
                  <a:pt x="10661" y="8063"/>
                </a:lnTo>
                <a:cubicBezTo>
                  <a:pt x="10668" y="8046"/>
                  <a:pt x="10683" y="8037"/>
                  <a:pt x="10699" y="8037"/>
                </a:cubicBezTo>
                <a:close/>
                <a:moveTo>
                  <a:pt x="4252" y="8848"/>
                </a:moveTo>
                <a:cubicBezTo>
                  <a:pt x="4269" y="8848"/>
                  <a:pt x="4286" y="8857"/>
                  <a:pt x="4296" y="8874"/>
                </a:cubicBezTo>
                <a:lnTo>
                  <a:pt x="4509" y="9307"/>
                </a:lnTo>
                <a:cubicBezTo>
                  <a:pt x="4537" y="9369"/>
                  <a:pt x="4599" y="9417"/>
                  <a:pt x="4667" y="9424"/>
                </a:cubicBezTo>
                <a:lnTo>
                  <a:pt x="4660" y="9424"/>
                </a:lnTo>
                <a:lnTo>
                  <a:pt x="5142" y="9492"/>
                </a:lnTo>
                <a:cubicBezTo>
                  <a:pt x="5176" y="9499"/>
                  <a:pt x="5190" y="9547"/>
                  <a:pt x="5162" y="9568"/>
                </a:cubicBezTo>
                <a:lnTo>
                  <a:pt x="4819" y="9912"/>
                </a:lnTo>
                <a:cubicBezTo>
                  <a:pt x="4770" y="9960"/>
                  <a:pt x="4743" y="10029"/>
                  <a:pt x="4757" y="10097"/>
                </a:cubicBezTo>
                <a:lnTo>
                  <a:pt x="4846" y="10578"/>
                </a:lnTo>
                <a:cubicBezTo>
                  <a:pt x="4852" y="10607"/>
                  <a:pt x="4825" y="10630"/>
                  <a:pt x="4796" y="10630"/>
                </a:cubicBezTo>
                <a:cubicBezTo>
                  <a:pt x="4790" y="10630"/>
                  <a:pt x="4783" y="10629"/>
                  <a:pt x="4777" y="10626"/>
                </a:cubicBezTo>
                <a:lnTo>
                  <a:pt x="4351" y="10400"/>
                </a:lnTo>
                <a:cubicBezTo>
                  <a:pt x="4320" y="10382"/>
                  <a:pt x="4286" y="10374"/>
                  <a:pt x="4251" y="10374"/>
                </a:cubicBezTo>
                <a:cubicBezTo>
                  <a:pt x="4215" y="10374"/>
                  <a:pt x="4179" y="10382"/>
                  <a:pt x="4145" y="10400"/>
                </a:cubicBezTo>
                <a:lnTo>
                  <a:pt x="3719" y="10626"/>
                </a:lnTo>
                <a:cubicBezTo>
                  <a:pt x="3713" y="10629"/>
                  <a:pt x="3706" y="10630"/>
                  <a:pt x="3700" y="10630"/>
                </a:cubicBezTo>
                <a:cubicBezTo>
                  <a:pt x="3673" y="10630"/>
                  <a:pt x="3650" y="10607"/>
                  <a:pt x="3650" y="10578"/>
                </a:cubicBezTo>
                <a:lnTo>
                  <a:pt x="3739" y="10097"/>
                </a:lnTo>
                <a:cubicBezTo>
                  <a:pt x="3753" y="10029"/>
                  <a:pt x="3726" y="9960"/>
                  <a:pt x="3678" y="9912"/>
                </a:cubicBezTo>
                <a:lnTo>
                  <a:pt x="3334" y="9568"/>
                </a:lnTo>
                <a:cubicBezTo>
                  <a:pt x="3306" y="9547"/>
                  <a:pt x="3320" y="9499"/>
                  <a:pt x="3361" y="9492"/>
                </a:cubicBezTo>
                <a:lnTo>
                  <a:pt x="3836" y="9424"/>
                </a:lnTo>
                <a:cubicBezTo>
                  <a:pt x="3904" y="9417"/>
                  <a:pt x="3966" y="9369"/>
                  <a:pt x="4001" y="9307"/>
                </a:cubicBezTo>
                <a:lnTo>
                  <a:pt x="4214" y="8874"/>
                </a:lnTo>
                <a:cubicBezTo>
                  <a:pt x="4221" y="8857"/>
                  <a:pt x="4236" y="8848"/>
                  <a:pt x="4252" y="8848"/>
                </a:cubicBezTo>
                <a:close/>
                <a:moveTo>
                  <a:pt x="7657" y="9678"/>
                </a:moveTo>
                <a:lnTo>
                  <a:pt x="7657" y="9678"/>
                </a:lnTo>
                <a:cubicBezTo>
                  <a:pt x="6757" y="10620"/>
                  <a:pt x="7423" y="12187"/>
                  <a:pt x="8729" y="12187"/>
                </a:cubicBezTo>
                <a:lnTo>
                  <a:pt x="8736" y="12187"/>
                </a:lnTo>
                <a:cubicBezTo>
                  <a:pt x="8487" y="12363"/>
                  <a:pt x="8204" y="12446"/>
                  <a:pt x="7926" y="12446"/>
                </a:cubicBezTo>
                <a:cubicBezTo>
                  <a:pt x="7390" y="12446"/>
                  <a:pt x="6871" y="12138"/>
                  <a:pt x="6640" y="11596"/>
                </a:cubicBezTo>
                <a:cubicBezTo>
                  <a:pt x="6289" y="10778"/>
                  <a:pt x="6784" y="9850"/>
                  <a:pt x="7657" y="9678"/>
                </a:cubicBezTo>
                <a:close/>
                <a:moveTo>
                  <a:pt x="7465" y="1"/>
                </a:moveTo>
                <a:cubicBezTo>
                  <a:pt x="6702" y="1"/>
                  <a:pt x="6523" y="1073"/>
                  <a:pt x="7252" y="1320"/>
                </a:cubicBezTo>
                <a:lnTo>
                  <a:pt x="7252" y="2997"/>
                </a:lnTo>
                <a:cubicBezTo>
                  <a:pt x="4599" y="3032"/>
                  <a:pt x="2104" y="3698"/>
                  <a:pt x="207" y="4881"/>
                </a:cubicBezTo>
                <a:cubicBezTo>
                  <a:pt x="0" y="5007"/>
                  <a:pt x="129" y="5281"/>
                  <a:pt x="316" y="5281"/>
                </a:cubicBezTo>
                <a:cubicBezTo>
                  <a:pt x="354" y="5281"/>
                  <a:pt x="394" y="5270"/>
                  <a:pt x="433" y="5245"/>
                </a:cubicBezTo>
                <a:cubicBezTo>
                  <a:pt x="777" y="5032"/>
                  <a:pt x="1128" y="4839"/>
                  <a:pt x="1492" y="4674"/>
                </a:cubicBezTo>
                <a:lnTo>
                  <a:pt x="1492" y="7176"/>
                </a:lnTo>
                <a:cubicBezTo>
                  <a:pt x="763" y="7424"/>
                  <a:pt x="935" y="8496"/>
                  <a:pt x="1705" y="8496"/>
                </a:cubicBezTo>
                <a:cubicBezTo>
                  <a:pt x="2475" y="8496"/>
                  <a:pt x="2647" y="7424"/>
                  <a:pt x="1918" y="7176"/>
                </a:cubicBezTo>
                <a:lnTo>
                  <a:pt x="1918" y="4599"/>
                </a:lnTo>
                <a:cubicBezTo>
                  <a:pt x="1918" y="4558"/>
                  <a:pt x="1911" y="4523"/>
                  <a:pt x="1891" y="4496"/>
                </a:cubicBezTo>
                <a:cubicBezTo>
                  <a:pt x="2585" y="4200"/>
                  <a:pt x="3293" y="3973"/>
                  <a:pt x="4021" y="3808"/>
                </a:cubicBezTo>
                <a:lnTo>
                  <a:pt x="4021" y="6028"/>
                </a:lnTo>
                <a:cubicBezTo>
                  <a:pt x="3410" y="6235"/>
                  <a:pt x="3410" y="7101"/>
                  <a:pt x="4021" y="7314"/>
                </a:cubicBezTo>
                <a:lnTo>
                  <a:pt x="4021" y="8468"/>
                </a:lnTo>
                <a:cubicBezTo>
                  <a:pt x="3932" y="8516"/>
                  <a:pt x="3856" y="8592"/>
                  <a:pt x="3815" y="8681"/>
                </a:cubicBezTo>
                <a:lnTo>
                  <a:pt x="3650" y="9018"/>
                </a:lnTo>
                <a:lnTo>
                  <a:pt x="3286" y="9066"/>
                </a:lnTo>
                <a:cubicBezTo>
                  <a:pt x="2894" y="9128"/>
                  <a:pt x="2736" y="9609"/>
                  <a:pt x="3018" y="9884"/>
                </a:cubicBezTo>
                <a:lnTo>
                  <a:pt x="3286" y="10138"/>
                </a:lnTo>
                <a:lnTo>
                  <a:pt x="3217" y="10503"/>
                </a:lnTo>
                <a:cubicBezTo>
                  <a:pt x="3168" y="10812"/>
                  <a:pt x="3411" y="11061"/>
                  <a:pt x="3687" y="11061"/>
                </a:cubicBezTo>
                <a:cubicBezTo>
                  <a:pt x="3761" y="11061"/>
                  <a:pt x="3837" y="11044"/>
                  <a:pt x="3911" y="11004"/>
                </a:cubicBezTo>
                <a:lnTo>
                  <a:pt x="4241" y="10833"/>
                </a:lnTo>
                <a:lnTo>
                  <a:pt x="4564" y="11004"/>
                </a:lnTo>
                <a:cubicBezTo>
                  <a:pt x="4638" y="11044"/>
                  <a:pt x="4715" y="11061"/>
                  <a:pt x="4789" y="11061"/>
                </a:cubicBezTo>
                <a:cubicBezTo>
                  <a:pt x="5067" y="11061"/>
                  <a:pt x="5313" y="10812"/>
                  <a:pt x="5258" y="10503"/>
                </a:cubicBezTo>
                <a:lnTo>
                  <a:pt x="5197" y="10138"/>
                </a:lnTo>
                <a:lnTo>
                  <a:pt x="5458" y="9884"/>
                </a:lnTo>
                <a:cubicBezTo>
                  <a:pt x="5746" y="9609"/>
                  <a:pt x="5588" y="9128"/>
                  <a:pt x="5197" y="9066"/>
                </a:cubicBezTo>
                <a:lnTo>
                  <a:pt x="4832" y="9018"/>
                </a:lnTo>
                <a:lnTo>
                  <a:pt x="4667" y="8681"/>
                </a:lnTo>
                <a:cubicBezTo>
                  <a:pt x="4619" y="8592"/>
                  <a:pt x="4550" y="8516"/>
                  <a:pt x="4454" y="8468"/>
                </a:cubicBezTo>
                <a:lnTo>
                  <a:pt x="4454" y="7314"/>
                </a:lnTo>
                <a:cubicBezTo>
                  <a:pt x="5073" y="7101"/>
                  <a:pt x="5073" y="6235"/>
                  <a:pt x="4454" y="6028"/>
                </a:cubicBezTo>
                <a:lnTo>
                  <a:pt x="4454" y="3719"/>
                </a:lnTo>
                <a:cubicBezTo>
                  <a:pt x="5375" y="3540"/>
                  <a:pt x="6310" y="3444"/>
                  <a:pt x="7245" y="3430"/>
                </a:cubicBezTo>
                <a:lnTo>
                  <a:pt x="7245" y="6709"/>
                </a:lnTo>
                <a:cubicBezTo>
                  <a:pt x="6324" y="6936"/>
                  <a:pt x="6324" y="8248"/>
                  <a:pt x="7245" y="8475"/>
                </a:cubicBezTo>
                <a:lnTo>
                  <a:pt x="7245" y="9348"/>
                </a:lnTo>
                <a:cubicBezTo>
                  <a:pt x="6069" y="9815"/>
                  <a:pt x="5712" y="11314"/>
                  <a:pt x="6557" y="12262"/>
                </a:cubicBezTo>
                <a:cubicBezTo>
                  <a:pt x="6926" y="12675"/>
                  <a:pt x="7424" y="12873"/>
                  <a:pt x="7919" y="12873"/>
                </a:cubicBezTo>
                <a:cubicBezTo>
                  <a:pt x="8560" y="12873"/>
                  <a:pt x="9196" y="12540"/>
                  <a:pt x="9533" y="11912"/>
                </a:cubicBezTo>
                <a:cubicBezTo>
                  <a:pt x="9618" y="11755"/>
                  <a:pt x="9496" y="11589"/>
                  <a:pt x="9344" y="11589"/>
                </a:cubicBezTo>
                <a:cubicBezTo>
                  <a:pt x="9309" y="11589"/>
                  <a:pt x="9273" y="11597"/>
                  <a:pt x="9238" y="11616"/>
                </a:cubicBezTo>
                <a:cubicBezTo>
                  <a:pt x="9076" y="11706"/>
                  <a:pt x="8901" y="11749"/>
                  <a:pt x="8728" y="11749"/>
                </a:cubicBezTo>
                <a:cubicBezTo>
                  <a:pt x="8324" y="11749"/>
                  <a:pt x="7934" y="11515"/>
                  <a:pt x="7760" y="11114"/>
                </a:cubicBezTo>
                <a:cubicBezTo>
                  <a:pt x="7513" y="10544"/>
                  <a:pt x="7815" y="9884"/>
                  <a:pt x="8413" y="9699"/>
                </a:cubicBezTo>
                <a:cubicBezTo>
                  <a:pt x="8619" y="9630"/>
                  <a:pt x="8612" y="9334"/>
                  <a:pt x="8406" y="9279"/>
                </a:cubicBezTo>
                <a:cubicBezTo>
                  <a:pt x="8244" y="9238"/>
                  <a:pt x="8082" y="9215"/>
                  <a:pt x="7918" y="9215"/>
                </a:cubicBezTo>
                <a:cubicBezTo>
                  <a:pt x="7838" y="9215"/>
                  <a:pt x="7758" y="9220"/>
                  <a:pt x="7678" y="9231"/>
                </a:cubicBezTo>
                <a:lnTo>
                  <a:pt x="7678" y="8468"/>
                </a:lnTo>
                <a:cubicBezTo>
                  <a:pt x="8599" y="8242"/>
                  <a:pt x="8599" y="6936"/>
                  <a:pt x="7678" y="6709"/>
                </a:cubicBezTo>
                <a:lnTo>
                  <a:pt x="7678" y="3430"/>
                </a:lnTo>
                <a:cubicBezTo>
                  <a:pt x="8619" y="3444"/>
                  <a:pt x="9554" y="3540"/>
                  <a:pt x="10468" y="3719"/>
                </a:cubicBezTo>
                <a:lnTo>
                  <a:pt x="10468" y="5107"/>
                </a:lnTo>
                <a:cubicBezTo>
                  <a:pt x="9857" y="5314"/>
                  <a:pt x="9857" y="6180"/>
                  <a:pt x="10468" y="6393"/>
                </a:cubicBezTo>
                <a:lnTo>
                  <a:pt x="10468" y="7657"/>
                </a:lnTo>
                <a:cubicBezTo>
                  <a:pt x="10379" y="7705"/>
                  <a:pt x="10303" y="7781"/>
                  <a:pt x="10262" y="7870"/>
                </a:cubicBezTo>
                <a:lnTo>
                  <a:pt x="10097" y="8207"/>
                </a:lnTo>
                <a:lnTo>
                  <a:pt x="9733" y="8255"/>
                </a:lnTo>
                <a:cubicBezTo>
                  <a:pt x="9341" y="8310"/>
                  <a:pt x="9183" y="8791"/>
                  <a:pt x="9465" y="9073"/>
                </a:cubicBezTo>
                <a:lnTo>
                  <a:pt x="9733" y="9327"/>
                </a:lnTo>
                <a:lnTo>
                  <a:pt x="9664" y="9692"/>
                </a:lnTo>
                <a:cubicBezTo>
                  <a:pt x="9615" y="10001"/>
                  <a:pt x="9858" y="10250"/>
                  <a:pt x="10134" y="10250"/>
                </a:cubicBezTo>
                <a:cubicBezTo>
                  <a:pt x="10208" y="10250"/>
                  <a:pt x="10284" y="10233"/>
                  <a:pt x="10358" y="10193"/>
                </a:cubicBezTo>
                <a:lnTo>
                  <a:pt x="10688" y="10022"/>
                </a:lnTo>
                <a:lnTo>
                  <a:pt x="11011" y="10193"/>
                </a:lnTo>
                <a:cubicBezTo>
                  <a:pt x="11085" y="10233"/>
                  <a:pt x="11162" y="10250"/>
                  <a:pt x="11236" y="10250"/>
                </a:cubicBezTo>
                <a:cubicBezTo>
                  <a:pt x="11514" y="10250"/>
                  <a:pt x="11760" y="10001"/>
                  <a:pt x="11705" y="9692"/>
                </a:cubicBezTo>
                <a:lnTo>
                  <a:pt x="11644" y="9327"/>
                </a:lnTo>
                <a:lnTo>
                  <a:pt x="11912" y="9073"/>
                </a:lnTo>
                <a:cubicBezTo>
                  <a:pt x="12193" y="8791"/>
                  <a:pt x="12035" y="8310"/>
                  <a:pt x="11644" y="8255"/>
                </a:cubicBezTo>
                <a:lnTo>
                  <a:pt x="11279" y="8207"/>
                </a:lnTo>
                <a:lnTo>
                  <a:pt x="11114" y="7870"/>
                </a:lnTo>
                <a:cubicBezTo>
                  <a:pt x="11073" y="7781"/>
                  <a:pt x="10997" y="7705"/>
                  <a:pt x="10901" y="7657"/>
                </a:cubicBezTo>
                <a:lnTo>
                  <a:pt x="10901" y="6393"/>
                </a:lnTo>
                <a:cubicBezTo>
                  <a:pt x="11520" y="6180"/>
                  <a:pt x="11520" y="5314"/>
                  <a:pt x="10901" y="5107"/>
                </a:cubicBezTo>
                <a:lnTo>
                  <a:pt x="10901" y="3808"/>
                </a:lnTo>
                <a:cubicBezTo>
                  <a:pt x="11630" y="3973"/>
                  <a:pt x="12345" y="4207"/>
                  <a:pt x="13032" y="4496"/>
                </a:cubicBezTo>
                <a:cubicBezTo>
                  <a:pt x="13018" y="4530"/>
                  <a:pt x="13011" y="4564"/>
                  <a:pt x="13011" y="4599"/>
                </a:cubicBezTo>
                <a:lnTo>
                  <a:pt x="13011" y="7644"/>
                </a:lnTo>
                <a:cubicBezTo>
                  <a:pt x="12283" y="7891"/>
                  <a:pt x="12455" y="8963"/>
                  <a:pt x="13224" y="8963"/>
                </a:cubicBezTo>
                <a:cubicBezTo>
                  <a:pt x="13987" y="8963"/>
                  <a:pt x="14166" y="7891"/>
                  <a:pt x="13437" y="7644"/>
                </a:cubicBezTo>
                <a:lnTo>
                  <a:pt x="13437" y="4674"/>
                </a:lnTo>
                <a:cubicBezTo>
                  <a:pt x="13802" y="4846"/>
                  <a:pt x="14152" y="5032"/>
                  <a:pt x="14489" y="5245"/>
                </a:cubicBezTo>
                <a:cubicBezTo>
                  <a:pt x="14531" y="5272"/>
                  <a:pt x="14573" y="5283"/>
                  <a:pt x="14612" y="5283"/>
                </a:cubicBezTo>
                <a:cubicBezTo>
                  <a:pt x="14802" y="5283"/>
                  <a:pt x="14929" y="5006"/>
                  <a:pt x="14730" y="4881"/>
                </a:cubicBezTo>
                <a:cubicBezTo>
                  <a:pt x="12833" y="3698"/>
                  <a:pt x="10338" y="3032"/>
                  <a:pt x="7685" y="2997"/>
                </a:cubicBezTo>
                <a:lnTo>
                  <a:pt x="7685" y="1320"/>
                </a:lnTo>
                <a:cubicBezTo>
                  <a:pt x="8413" y="1073"/>
                  <a:pt x="8234" y="1"/>
                  <a:pt x="746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8" name="Google Shape;1388;p39"/>
          <p:cNvGrpSpPr/>
          <p:nvPr/>
        </p:nvGrpSpPr>
        <p:grpSpPr>
          <a:xfrm>
            <a:off x="4134920" y="2277630"/>
            <a:ext cx="223418" cy="376914"/>
            <a:chOff x="4134920" y="2277630"/>
            <a:chExt cx="223418" cy="376914"/>
          </a:xfrm>
        </p:grpSpPr>
        <p:sp>
          <p:nvSpPr>
            <p:cNvPr id="1389" name="Google Shape;1389;p39"/>
            <p:cNvSpPr/>
            <p:nvPr/>
          </p:nvSpPr>
          <p:spPr>
            <a:xfrm>
              <a:off x="4238830" y="2301193"/>
              <a:ext cx="27738" cy="12601"/>
            </a:xfrm>
            <a:custGeom>
              <a:rect b="b" l="l" r="r" t="t"/>
              <a:pathLst>
                <a:path extrusionOk="0" h="492" w="1083">
                  <a:moveTo>
                    <a:pt x="283" y="0"/>
                  </a:moveTo>
                  <a:cubicBezTo>
                    <a:pt x="1" y="0"/>
                    <a:pt x="1" y="435"/>
                    <a:pt x="283" y="435"/>
                  </a:cubicBezTo>
                  <a:cubicBezTo>
                    <a:pt x="291" y="435"/>
                    <a:pt x="300" y="435"/>
                    <a:pt x="308" y="434"/>
                  </a:cubicBezTo>
                  <a:cubicBezTo>
                    <a:pt x="446" y="434"/>
                    <a:pt x="583" y="448"/>
                    <a:pt x="714" y="482"/>
                  </a:cubicBezTo>
                  <a:cubicBezTo>
                    <a:pt x="737" y="489"/>
                    <a:pt x="759" y="491"/>
                    <a:pt x="780" y="491"/>
                  </a:cubicBezTo>
                  <a:cubicBezTo>
                    <a:pt x="1011" y="491"/>
                    <a:pt x="1083" y="133"/>
                    <a:pt x="824" y="70"/>
                  </a:cubicBezTo>
                  <a:cubicBezTo>
                    <a:pt x="652" y="22"/>
                    <a:pt x="480" y="1"/>
                    <a:pt x="308" y="1"/>
                  </a:cubicBezTo>
                  <a:cubicBezTo>
                    <a:pt x="300" y="0"/>
                    <a:pt x="291" y="0"/>
                    <a:pt x="28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9"/>
            <p:cNvSpPr/>
            <p:nvPr/>
          </p:nvSpPr>
          <p:spPr>
            <a:xfrm>
              <a:off x="4268130" y="2311540"/>
              <a:ext cx="34756" cy="59780"/>
            </a:xfrm>
            <a:custGeom>
              <a:rect b="b" l="l" r="r" t="t"/>
              <a:pathLst>
                <a:path extrusionOk="0" h="2334" w="1357">
                  <a:moveTo>
                    <a:pt x="313" y="0"/>
                  </a:moveTo>
                  <a:cubicBezTo>
                    <a:pt x="136" y="0"/>
                    <a:pt x="0" y="245"/>
                    <a:pt x="182" y="388"/>
                  </a:cubicBezTo>
                  <a:cubicBezTo>
                    <a:pt x="676" y="786"/>
                    <a:pt x="896" y="1446"/>
                    <a:pt x="738" y="2065"/>
                  </a:cubicBezTo>
                  <a:cubicBezTo>
                    <a:pt x="693" y="2229"/>
                    <a:pt x="824" y="2334"/>
                    <a:pt x="953" y="2334"/>
                  </a:cubicBezTo>
                  <a:cubicBezTo>
                    <a:pt x="1041" y="2334"/>
                    <a:pt x="1127" y="2286"/>
                    <a:pt x="1158" y="2175"/>
                  </a:cubicBezTo>
                  <a:cubicBezTo>
                    <a:pt x="1357" y="1384"/>
                    <a:pt x="1082" y="559"/>
                    <a:pt x="450" y="51"/>
                  </a:cubicBezTo>
                  <a:cubicBezTo>
                    <a:pt x="404" y="15"/>
                    <a:pt x="358" y="0"/>
                    <a:pt x="31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9"/>
            <p:cNvSpPr/>
            <p:nvPr/>
          </p:nvSpPr>
          <p:spPr>
            <a:xfrm>
              <a:off x="4134920" y="2277630"/>
              <a:ext cx="223418" cy="376914"/>
            </a:xfrm>
            <a:custGeom>
              <a:rect b="b" l="l" r="r" t="t"/>
              <a:pathLst>
                <a:path extrusionOk="0" h="14716" w="8723">
                  <a:moveTo>
                    <a:pt x="4365" y="431"/>
                  </a:moveTo>
                  <a:cubicBezTo>
                    <a:pt x="5350" y="431"/>
                    <a:pt x="6249" y="1000"/>
                    <a:pt x="6668" y="1890"/>
                  </a:cubicBezTo>
                  <a:cubicBezTo>
                    <a:pt x="7108" y="2818"/>
                    <a:pt x="6950" y="3911"/>
                    <a:pt x="6269" y="4674"/>
                  </a:cubicBezTo>
                  <a:cubicBezTo>
                    <a:pt x="5788" y="5217"/>
                    <a:pt x="5527" y="5911"/>
                    <a:pt x="5534" y="6633"/>
                  </a:cubicBezTo>
                  <a:lnTo>
                    <a:pt x="5534" y="6688"/>
                  </a:lnTo>
                  <a:lnTo>
                    <a:pt x="3197" y="6688"/>
                  </a:lnTo>
                  <a:lnTo>
                    <a:pt x="3197" y="6640"/>
                  </a:lnTo>
                  <a:cubicBezTo>
                    <a:pt x="3190" y="5904"/>
                    <a:pt x="2922" y="5196"/>
                    <a:pt x="2434" y="4646"/>
                  </a:cubicBezTo>
                  <a:cubicBezTo>
                    <a:pt x="2022" y="4172"/>
                    <a:pt x="1802" y="3554"/>
                    <a:pt x="1815" y="2928"/>
                  </a:cubicBezTo>
                  <a:cubicBezTo>
                    <a:pt x="1864" y="1588"/>
                    <a:pt x="2929" y="502"/>
                    <a:pt x="4262" y="433"/>
                  </a:cubicBezTo>
                  <a:cubicBezTo>
                    <a:pt x="4297" y="432"/>
                    <a:pt x="4331" y="431"/>
                    <a:pt x="4365" y="431"/>
                  </a:cubicBezTo>
                  <a:close/>
                  <a:moveTo>
                    <a:pt x="8056" y="7114"/>
                  </a:moveTo>
                  <a:cubicBezTo>
                    <a:pt x="8379" y="7114"/>
                    <a:pt x="8379" y="7609"/>
                    <a:pt x="8056" y="7609"/>
                  </a:cubicBezTo>
                  <a:lnTo>
                    <a:pt x="681" y="7609"/>
                  </a:lnTo>
                  <a:cubicBezTo>
                    <a:pt x="351" y="7609"/>
                    <a:pt x="351" y="7114"/>
                    <a:pt x="681" y="7114"/>
                  </a:cubicBezTo>
                  <a:close/>
                  <a:moveTo>
                    <a:pt x="4578" y="9897"/>
                  </a:moveTo>
                  <a:cubicBezTo>
                    <a:pt x="5561" y="10007"/>
                    <a:pt x="6276" y="10867"/>
                    <a:pt x="6221" y="11849"/>
                  </a:cubicBezTo>
                  <a:cubicBezTo>
                    <a:pt x="6166" y="12832"/>
                    <a:pt x="5348" y="13595"/>
                    <a:pt x="4365" y="13595"/>
                  </a:cubicBezTo>
                  <a:cubicBezTo>
                    <a:pt x="3383" y="13595"/>
                    <a:pt x="2572" y="12832"/>
                    <a:pt x="2510" y="11849"/>
                  </a:cubicBezTo>
                  <a:cubicBezTo>
                    <a:pt x="2455" y="10867"/>
                    <a:pt x="3176" y="10007"/>
                    <a:pt x="4152" y="9897"/>
                  </a:cubicBezTo>
                  <a:lnTo>
                    <a:pt x="4152" y="10124"/>
                  </a:lnTo>
                  <a:cubicBezTo>
                    <a:pt x="4152" y="10241"/>
                    <a:pt x="4249" y="10337"/>
                    <a:pt x="4365" y="10337"/>
                  </a:cubicBezTo>
                  <a:lnTo>
                    <a:pt x="4365" y="10344"/>
                  </a:lnTo>
                  <a:cubicBezTo>
                    <a:pt x="4482" y="10344"/>
                    <a:pt x="4578" y="10248"/>
                    <a:pt x="4578" y="10124"/>
                  </a:cubicBezTo>
                  <a:lnTo>
                    <a:pt x="4578" y="9897"/>
                  </a:lnTo>
                  <a:close/>
                  <a:moveTo>
                    <a:pt x="4578" y="9203"/>
                  </a:moveTo>
                  <a:cubicBezTo>
                    <a:pt x="5898" y="9313"/>
                    <a:pt x="6915" y="10413"/>
                    <a:pt x="6915" y="11739"/>
                  </a:cubicBezTo>
                  <a:cubicBezTo>
                    <a:pt x="6915" y="12750"/>
                    <a:pt x="6317" y="13664"/>
                    <a:pt x="5389" y="14076"/>
                  </a:cubicBezTo>
                  <a:cubicBezTo>
                    <a:pt x="5062" y="14220"/>
                    <a:pt x="4715" y="14291"/>
                    <a:pt x="4370" y="14291"/>
                  </a:cubicBezTo>
                  <a:cubicBezTo>
                    <a:pt x="3743" y="14291"/>
                    <a:pt x="3123" y="14059"/>
                    <a:pt x="2640" y="13616"/>
                  </a:cubicBezTo>
                  <a:cubicBezTo>
                    <a:pt x="1004" y="12117"/>
                    <a:pt x="1939" y="9389"/>
                    <a:pt x="4152" y="9203"/>
                  </a:cubicBezTo>
                  <a:lnTo>
                    <a:pt x="4152" y="9458"/>
                  </a:lnTo>
                  <a:cubicBezTo>
                    <a:pt x="2936" y="9574"/>
                    <a:pt x="2022" y="10626"/>
                    <a:pt x="2077" y="11843"/>
                  </a:cubicBezTo>
                  <a:cubicBezTo>
                    <a:pt x="2139" y="13066"/>
                    <a:pt x="3142" y="14021"/>
                    <a:pt x="4365" y="14021"/>
                  </a:cubicBezTo>
                  <a:cubicBezTo>
                    <a:pt x="5589" y="14021"/>
                    <a:pt x="6592" y="13066"/>
                    <a:pt x="6654" y="11843"/>
                  </a:cubicBezTo>
                  <a:cubicBezTo>
                    <a:pt x="6709" y="10626"/>
                    <a:pt x="5795" y="9574"/>
                    <a:pt x="4578" y="9458"/>
                  </a:cubicBezTo>
                  <a:lnTo>
                    <a:pt x="4578" y="9203"/>
                  </a:lnTo>
                  <a:close/>
                  <a:moveTo>
                    <a:pt x="4360" y="0"/>
                  </a:moveTo>
                  <a:cubicBezTo>
                    <a:pt x="1820" y="0"/>
                    <a:pt x="440" y="2997"/>
                    <a:pt x="2111" y="4928"/>
                  </a:cubicBezTo>
                  <a:cubicBezTo>
                    <a:pt x="2523" y="5402"/>
                    <a:pt x="2757" y="6007"/>
                    <a:pt x="2764" y="6633"/>
                  </a:cubicBezTo>
                  <a:lnTo>
                    <a:pt x="2764" y="6688"/>
                  </a:lnTo>
                  <a:lnTo>
                    <a:pt x="681" y="6688"/>
                  </a:lnTo>
                  <a:cubicBezTo>
                    <a:pt x="303" y="6688"/>
                    <a:pt x="1" y="6990"/>
                    <a:pt x="1" y="7361"/>
                  </a:cubicBezTo>
                  <a:cubicBezTo>
                    <a:pt x="1" y="7732"/>
                    <a:pt x="303" y="8035"/>
                    <a:pt x="681" y="8042"/>
                  </a:cubicBezTo>
                  <a:lnTo>
                    <a:pt x="4152" y="8042"/>
                  </a:lnTo>
                  <a:lnTo>
                    <a:pt x="4152" y="8763"/>
                  </a:lnTo>
                  <a:cubicBezTo>
                    <a:pt x="2551" y="8880"/>
                    <a:pt x="1327" y="10241"/>
                    <a:pt x="1382" y="11849"/>
                  </a:cubicBezTo>
                  <a:cubicBezTo>
                    <a:pt x="1444" y="13451"/>
                    <a:pt x="2757" y="14715"/>
                    <a:pt x="4365" y="14715"/>
                  </a:cubicBezTo>
                  <a:cubicBezTo>
                    <a:pt x="5967" y="14715"/>
                    <a:pt x="7286" y="13451"/>
                    <a:pt x="7341" y="11849"/>
                  </a:cubicBezTo>
                  <a:cubicBezTo>
                    <a:pt x="7403" y="10241"/>
                    <a:pt x="6180" y="8880"/>
                    <a:pt x="4578" y="8763"/>
                  </a:cubicBezTo>
                  <a:lnTo>
                    <a:pt x="4578" y="8042"/>
                  </a:lnTo>
                  <a:lnTo>
                    <a:pt x="8049" y="8042"/>
                  </a:lnTo>
                  <a:cubicBezTo>
                    <a:pt x="8421" y="8035"/>
                    <a:pt x="8723" y="7732"/>
                    <a:pt x="8723" y="7361"/>
                  </a:cubicBezTo>
                  <a:cubicBezTo>
                    <a:pt x="8723" y="6990"/>
                    <a:pt x="8421" y="6688"/>
                    <a:pt x="8049" y="6688"/>
                  </a:cubicBezTo>
                  <a:lnTo>
                    <a:pt x="5967" y="6688"/>
                  </a:lnTo>
                  <a:lnTo>
                    <a:pt x="5967" y="6633"/>
                  </a:lnTo>
                  <a:cubicBezTo>
                    <a:pt x="5960" y="6021"/>
                    <a:pt x="6187" y="5423"/>
                    <a:pt x="6592" y="4963"/>
                  </a:cubicBezTo>
                  <a:cubicBezTo>
                    <a:pt x="7369" y="4090"/>
                    <a:pt x="7568" y="2839"/>
                    <a:pt x="7087" y="1773"/>
                  </a:cubicBezTo>
                  <a:cubicBezTo>
                    <a:pt x="6613" y="701"/>
                    <a:pt x="5561" y="7"/>
                    <a:pt x="4386" y="0"/>
                  </a:cubicBezTo>
                  <a:cubicBezTo>
                    <a:pt x="4377" y="0"/>
                    <a:pt x="4369" y="0"/>
                    <a:pt x="436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 name="Google Shape;1392;p39"/>
          <p:cNvGrpSpPr/>
          <p:nvPr/>
        </p:nvGrpSpPr>
        <p:grpSpPr>
          <a:xfrm>
            <a:off x="2829271" y="2277630"/>
            <a:ext cx="223418" cy="377272"/>
            <a:chOff x="2829271" y="2277630"/>
            <a:chExt cx="223418" cy="377272"/>
          </a:xfrm>
        </p:grpSpPr>
        <p:sp>
          <p:nvSpPr>
            <p:cNvPr id="1393" name="Google Shape;1393;p39"/>
            <p:cNvSpPr/>
            <p:nvPr/>
          </p:nvSpPr>
          <p:spPr>
            <a:xfrm>
              <a:off x="2829271" y="2277630"/>
              <a:ext cx="223418" cy="377272"/>
            </a:xfrm>
            <a:custGeom>
              <a:rect b="b" l="l" r="r" t="t"/>
              <a:pathLst>
                <a:path extrusionOk="0" h="14730" w="8723">
                  <a:moveTo>
                    <a:pt x="1819" y="431"/>
                  </a:moveTo>
                  <a:cubicBezTo>
                    <a:pt x="1821" y="431"/>
                    <a:pt x="1825" y="431"/>
                    <a:pt x="1828" y="433"/>
                  </a:cubicBezTo>
                  <a:lnTo>
                    <a:pt x="2282" y="433"/>
                  </a:lnTo>
                  <a:cubicBezTo>
                    <a:pt x="2289" y="433"/>
                    <a:pt x="2296" y="440"/>
                    <a:pt x="2296" y="447"/>
                  </a:cubicBezTo>
                  <a:lnTo>
                    <a:pt x="2296" y="4179"/>
                  </a:lnTo>
                  <a:cubicBezTo>
                    <a:pt x="2217" y="4158"/>
                    <a:pt x="2134" y="4148"/>
                    <a:pt x="2052" y="4148"/>
                  </a:cubicBezTo>
                  <a:cubicBezTo>
                    <a:pt x="1969" y="4148"/>
                    <a:pt x="1887" y="4158"/>
                    <a:pt x="1808" y="4179"/>
                  </a:cubicBezTo>
                  <a:lnTo>
                    <a:pt x="1808" y="447"/>
                  </a:lnTo>
                  <a:cubicBezTo>
                    <a:pt x="1808" y="437"/>
                    <a:pt x="1811" y="431"/>
                    <a:pt x="1819" y="431"/>
                  </a:cubicBezTo>
                  <a:close/>
                  <a:moveTo>
                    <a:pt x="6894" y="433"/>
                  </a:moveTo>
                  <a:cubicBezTo>
                    <a:pt x="6901" y="433"/>
                    <a:pt x="6908" y="440"/>
                    <a:pt x="6908" y="447"/>
                  </a:cubicBezTo>
                  <a:lnTo>
                    <a:pt x="6908" y="4179"/>
                  </a:lnTo>
                  <a:cubicBezTo>
                    <a:pt x="6828" y="4158"/>
                    <a:pt x="6746" y="4148"/>
                    <a:pt x="6664" y="4148"/>
                  </a:cubicBezTo>
                  <a:cubicBezTo>
                    <a:pt x="6581" y="4148"/>
                    <a:pt x="6499" y="4158"/>
                    <a:pt x="6420" y="4179"/>
                  </a:cubicBezTo>
                  <a:lnTo>
                    <a:pt x="6420" y="447"/>
                  </a:lnTo>
                  <a:cubicBezTo>
                    <a:pt x="6420" y="440"/>
                    <a:pt x="6426" y="433"/>
                    <a:pt x="6433" y="433"/>
                  </a:cubicBezTo>
                  <a:close/>
                  <a:moveTo>
                    <a:pt x="2059" y="4578"/>
                  </a:moveTo>
                  <a:lnTo>
                    <a:pt x="2059" y="4578"/>
                  </a:lnTo>
                  <a:cubicBezTo>
                    <a:pt x="2476" y="4581"/>
                    <a:pt x="2687" y="5094"/>
                    <a:pt x="2385" y="5389"/>
                  </a:cubicBezTo>
                  <a:cubicBezTo>
                    <a:pt x="2289" y="5487"/>
                    <a:pt x="2170" y="5531"/>
                    <a:pt x="2053" y="5531"/>
                  </a:cubicBezTo>
                  <a:cubicBezTo>
                    <a:pt x="1809" y="5531"/>
                    <a:pt x="1574" y="5340"/>
                    <a:pt x="1574" y="5052"/>
                  </a:cubicBezTo>
                  <a:cubicBezTo>
                    <a:pt x="1574" y="4792"/>
                    <a:pt x="1792" y="4580"/>
                    <a:pt x="2059" y="4578"/>
                  </a:cubicBezTo>
                  <a:close/>
                  <a:moveTo>
                    <a:pt x="6667" y="4578"/>
                  </a:moveTo>
                  <a:cubicBezTo>
                    <a:pt x="7086" y="4578"/>
                    <a:pt x="7299" y="5093"/>
                    <a:pt x="6997" y="5389"/>
                  </a:cubicBezTo>
                  <a:cubicBezTo>
                    <a:pt x="6901" y="5487"/>
                    <a:pt x="6782" y="5531"/>
                    <a:pt x="6665" y="5531"/>
                  </a:cubicBezTo>
                  <a:cubicBezTo>
                    <a:pt x="6421" y="5531"/>
                    <a:pt x="6186" y="5340"/>
                    <a:pt x="6186" y="5052"/>
                  </a:cubicBezTo>
                  <a:cubicBezTo>
                    <a:pt x="6186" y="4791"/>
                    <a:pt x="6406" y="4578"/>
                    <a:pt x="6667" y="4578"/>
                  </a:cubicBezTo>
                  <a:close/>
                  <a:moveTo>
                    <a:pt x="5987" y="3196"/>
                  </a:moveTo>
                  <a:lnTo>
                    <a:pt x="5987" y="4454"/>
                  </a:lnTo>
                  <a:cubicBezTo>
                    <a:pt x="5636" y="4846"/>
                    <a:pt x="5691" y="5457"/>
                    <a:pt x="6110" y="5780"/>
                  </a:cubicBezTo>
                  <a:cubicBezTo>
                    <a:pt x="6274" y="5907"/>
                    <a:pt x="6467" y="5967"/>
                    <a:pt x="6657" y="5967"/>
                  </a:cubicBezTo>
                  <a:cubicBezTo>
                    <a:pt x="6954" y="5967"/>
                    <a:pt x="7247" y="5821"/>
                    <a:pt x="7423" y="5554"/>
                  </a:cubicBezTo>
                  <a:lnTo>
                    <a:pt x="7457" y="5650"/>
                  </a:lnTo>
                  <a:cubicBezTo>
                    <a:pt x="7581" y="5966"/>
                    <a:pt x="7842" y="6213"/>
                    <a:pt x="8165" y="6317"/>
                  </a:cubicBezTo>
                  <a:lnTo>
                    <a:pt x="8282" y="6358"/>
                  </a:lnTo>
                  <a:cubicBezTo>
                    <a:pt x="8289" y="6358"/>
                    <a:pt x="8289" y="6365"/>
                    <a:pt x="8289" y="6372"/>
                  </a:cubicBezTo>
                  <a:cubicBezTo>
                    <a:pt x="8275" y="7533"/>
                    <a:pt x="8131" y="11059"/>
                    <a:pt x="7801" y="13361"/>
                  </a:cubicBezTo>
                  <a:lnTo>
                    <a:pt x="5189" y="13361"/>
                  </a:lnTo>
                  <a:lnTo>
                    <a:pt x="5072" y="11719"/>
                  </a:lnTo>
                  <a:cubicBezTo>
                    <a:pt x="5038" y="11348"/>
                    <a:pt x="4729" y="11066"/>
                    <a:pt x="4358" y="11066"/>
                  </a:cubicBezTo>
                  <a:cubicBezTo>
                    <a:pt x="3986" y="11066"/>
                    <a:pt x="3677" y="11348"/>
                    <a:pt x="3650" y="11719"/>
                  </a:cubicBezTo>
                  <a:lnTo>
                    <a:pt x="3533" y="13361"/>
                  </a:lnTo>
                  <a:lnTo>
                    <a:pt x="921" y="13361"/>
                  </a:lnTo>
                  <a:cubicBezTo>
                    <a:pt x="591" y="11059"/>
                    <a:pt x="447" y="7533"/>
                    <a:pt x="433" y="6372"/>
                  </a:cubicBezTo>
                  <a:cubicBezTo>
                    <a:pt x="433" y="6365"/>
                    <a:pt x="433" y="6358"/>
                    <a:pt x="440" y="6358"/>
                  </a:cubicBezTo>
                  <a:lnTo>
                    <a:pt x="564" y="6317"/>
                  </a:lnTo>
                  <a:cubicBezTo>
                    <a:pt x="880" y="6213"/>
                    <a:pt x="1141" y="5966"/>
                    <a:pt x="1265" y="5650"/>
                  </a:cubicBezTo>
                  <a:lnTo>
                    <a:pt x="1299" y="5554"/>
                  </a:lnTo>
                  <a:cubicBezTo>
                    <a:pt x="1474" y="5824"/>
                    <a:pt x="1765" y="5969"/>
                    <a:pt x="2060" y="5969"/>
                  </a:cubicBezTo>
                  <a:cubicBezTo>
                    <a:pt x="2253" y="5969"/>
                    <a:pt x="2447" y="5908"/>
                    <a:pt x="2612" y="5780"/>
                  </a:cubicBezTo>
                  <a:cubicBezTo>
                    <a:pt x="3038" y="5457"/>
                    <a:pt x="3093" y="4846"/>
                    <a:pt x="2736" y="4454"/>
                  </a:cubicBezTo>
                  <a:lnTo>
                    <a:pt x="2736" y="3196"/>
                  </a:lnTo>
                  <a:close/>
                  <a:moveTo>
                    <a:pt x="3505" y="13794"/>
                  </a:moveTo>
                  <a:lnTo>
                    <a:pt x="3464" y="14282"/>
                  </a:lnTo>
                  <a:lnTo>
                    <a:pt x="1072" y="14282"/>
                  </a:lnTo>
                  <a:cubicBezTo>
                    <a:pt x="1045" y="14131"/>
                    <a:pt x="1010" y="13966"/>
                    <a:pt x="990" y="13794"/>
                  </a:cubicBezTo>
                  <a:close/>
                  <a:moveTo>
                    <a:pt x="7732" y="13794"/>
                  </a:moveTo>
                  <a:cubicBezTo>
                    <a:pt x="7698" y="13966"/>
                    <a:pt x="7670" y="14131"/>
                    <a:pt x="7643" y="14282"/>
                  </a:cubicBezTo>
                  <a:lnTo>
                    <a:pt x="5251" y="14282"/>
                  </a:lnTo>
                  <a:lnTo>
                    <a:pt x="5217" y="13794"/>
                  </a:lnTo>
                  <a:close/>
                  <a:moveTo>
                    <a:pt x="1828" y="0"/>
                  </a:moveTo>
                  <a:cubicBezTo>
                    <a:pt x="1581" y="0"/>
                    <a:pt x="1382" y="200"/>
                    <a:pt x="1382" y="447"/>
                  </a:cubicBezTo>
                  <a:lnTo>
                    <a:pt x="1382" y="4138"/>
                  </a:lnTo>
                  <a:lnTo>
                    <a:pt x="859" y="5492"/>
                  </a:lnTo>
                  <a:cubicBezTo>
                    <a:pt x="784" y="5691"/>
                    <a:pt x="625" y="5842"/>
                    <a:pt x="426" y="5911"/>
                  </a:cubicBezTo>
                  <a:lnTo>
                    <a:pt x="309" y="5952"/>
                  </a:lnTo>
                  <a:cubicBezTo>
                    <a:pt x="124" y="6014"/>
                    <a:pt x="0" y="6186"/>
                    <a:pt x="0" y="6378"/>
                  </a:cubicBezTo>
                  <a:cubicBezTo>
                    <a:pt x="14" y="7134"/>
                    <a:pt x="69" y="8640"/>
                    <a:pt x="172" y="10159"/>
                  </a:cubicBezTo>
                  <a:cubicBezTo>
                    <a:pt x="268" y="11526"/>
                    <a:pt x="433" y="13396"/>
                    <a:pt x="694" y="14557"/>
                  </a:cubicBezTo>
                  <a:cubicBezTo>
                    <a:pt x="715" y="14660"/>
                    <a:pt x="804" y="14729"/>
                    <a:pt x="907" y="14729"/>
                  </a:cubicBezTo>
                  <a:lnTo>
                    <a:pt x="3670" y="14729"/>
                  </a:lnTo>
                  <a:cubicBezTo>
                    <a:pt x="3787" y="14729"/>
                    <a:pt x="3876" y="14640"/>
                    <a:pt x="3890" y="14530"/>
                  </a:cubicBezTo>
                  <a:lnTo>
                    <a:pt x="4083" y="11760"/>
                  </a:lnTo>
                  <a:cubicBezTo>
                    <a:pt x="4096" y="11588"/>
                    <a:pt x="4229" y="11502"/>
                    <a:pt x="4361" y="11502"/>
                  </a:cubicBezTo>
                  <a:cubicBezTo>
                    <a:pt x="4493" y="11502"/>
                    <a:pt x="4626" y="11588"/>
                    <a:pt x="4639" y="11760"/>
                  </a:cubicBezTo>
                  <a:lnTo>
                    <a:pt x="4839" y="14530"/>
                  </a:lnTo>
                  <a:cubicBezTo>
                    <a:pt x="4846" y="14640"/>
                    <a:pt x="4942" y="14729"/>
                    <a:pt x="5052" y="14729"/>
                  </a:cubicBezTo>
                  <a:lnTo>
                    <a:pt x="7815" y="14729"/>
                  </a:lnTo>
                  <a:cubicBezTo>
                    <a:pt x="7918" y="14729"/>
                    <a:pt x="8007" y="14660"/>
                    <a:pt x="8028" y="14557"/>
                  </a:cubicBezTo>
                  <a:cubicBezTo>
                    <a:pt x="8282" y="13396"/>
                    <a:pt x="8454" y="11526"/>
                    <a:pt x="8550" y="10159"/>
                  </a:cubicBezTo>
                  <a:cubicBezTo>
                    <a:pt x="8653" y="8640"/>
                    <a:pt x="8708" y="7141"/>
                    <a:pt x="8722" y="6378"/>
                  </a:cubicBezTo>
                  <a:cubicBezTo>
                    <a:pt x="8722" y="6186"/>
                    <a:pt x="8598" y="6007"/>
                    <a:pt x="8420" y="5945"/>
                  </a:cubicBezTo>
                  <a:lnTo>
                    <a:pt x="8296" y="5904"/>
                  </a:lnTo>
                  <a:cubicBezTo>
                    <a:pt x="8097" y="5842"/>
                    <a:pt x="7938" y="5691"/>
                    <a:pt x="7863" y="5492"/>
                  </a:cubicBezTo>
                  <a:lnTo>
                    <a:pt x="7341" y="4138"/>
                  </a:lnTo>
                  <a:lnTo>
                    <a:pt x="7341" y="447"/>
                  </a:lnTo>
                  <a:cubicBezTo>
                    <a:pt x="7341" y="200"/>
                    <a:pt x="7141" y="0"/>
                    <a:pt x="6894" y="0"/>
                  </a:cubicBezTo>
                  <a:lnTo>
                    <a:pt x="6433" y="0"/>
                  </a:lnTo>
                  <a:cubicBezTo>
                    <a:pt x="6186" y="0"/>
                    <a:pt x="5987" y="200"/>
                    <a:pt x="5987" y="447"/>
                  </a:cubicBezTo>
                  <a:lnTo>
                    <a:pt x="5987" y="2763"/>
                  </a:lnTo>
                  <a:lnTo>
                    <a:pt x="2736" y="2763"/>
                  </a:lnTo>
                  <a:lnTo>
                    <a:pt x="2736" y="447"/>
                  </a:lnTo>
                  <a:cubicBezTo>
                    <a:pt x="2736" y="200"/>
                    <a:pt x="2536" y="0"/>
                    <a:pt x="228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9"/>
            <p:cNvSpPr/>
            <p:nvPr/>
          </p:nvSpPr>
          <p:spPr>
            <a:xfrm>
              <a:off x="2885414" y="2419343"/>
              <a:ext cx="113387" cy="117254"/>
            </a:xfrm>
            <a:custGeom>
              <a:rect b="b" l="l" r="r" t="t"/>
              <a:pathLst>
                <a:path extrusionOk="0" h="4578" w="4427">
                  <a:moveTo>
                    <a:pt x="2172" y="426"/>
                  </a:moveTo>
                  <a:cubicBezTo>
                    <a:pt x="2310" y="426"/>
                    <a:pt x="2420" y="536"/>
                    <a:pt x="2420" y="674"/>
                  </a:cubicBezTo>
                  <a:cubicBezTo>
                    <a:pt x="2392" y="990"/>
                    <a:pt x="2344" y="1306"/>
                    <a:pt x="2269" y="1622"/>
                  </a:cubicBezTo>
                  <a:cubicBezTo>
                    <a:pt x="2238" y="1615"/>
                    <a:pt x="2205" y="1612"/>
                    <a:pt x="2172" y="1612"/>
                  </a:cubicBezTo>
                  <a:cubicBezTo>
                    <a:pt x="2140" y="1612"/>
                    <a:pt x="2107" y="1615"/>
                    <a:pt x="2076" y="1622"/>
                  </a:cubicBezTo>
                  <a:cubicBezTo>
                    <a:pt x="2001" y="1306"/>
                    <a:pt x="1953" y="990"/>
                    <a:pt x="1932" y="674"/>
                  </a:cubicBezTo>
                  <a:cubicBezTo>
                    <a:pt x="1925" y="543"/>
                    <a:pt x="2035" y="433"/>
                    <a:pt x="2172" y="426"/>
                  </a:cubicBezTo>
                  <a:close/>
                  <a:moveTo>
                    <a:pt x="775" y="1237"/>
                  </a:moveTo>
                  <a:cubicBezTo>
                    <a:pt x="817" y="1237"/>
                    <a:pt x="860" y="1248"/>
                    <a:pt x="901" y="1272"/>
                  </a:cubicBezTo>
                  <a:cubicBezTo>
                    <a:pt x="1162" y="1450"/>
                    <a:pt x="1410" y="1650"/>
                    <a:pt x="1643" y="1870"/>
                  </a:cubicBezTo>
                  <a:cubicBezTo>
                    <a:pt x="1602" y="1918"/>
                    <a:pt x="1568" y="1973"/>
                    <a:pt x="1547" y="2034"/>
                  </a:cubicBezTo>
                  <a:cubicBezTo>
                    <a:pt x="1238" y="1945"/>
                    <a:pt x="942" y="1828"/>
                    <a:pt x="653" y="1691"/>
                  </a:cubicBezTo>
                  <a:cubicBezTo>
                    <a:pt x="599" y="1656"/>
                    <a:pt x="557" y="1608"/>
                    <a:pt x="537" y="1546"/>
                  </a:cubicBezTo>
                  <a:lnTo>
                    <a:pt x="544" y="1546"/>
                  </a:lnTo>
                  <a:cubicBezTo>
                    <a:pt x="495" y="1379"/>
                    <a:pt x="624" y="1237"/>
                    <a:pt x="775" y="1237"/>
                  </a:cubicBezTo>
                  <a:close/>
                  <a:moveTo>
                    <a:pt x="3573" y="1237"/>
                  </a:moveTo>
                  <a:cubicBezTo>
                    <a:pt x="3721" y="1237"/>
                    <a:pt x="3851" y="1379"/>
                    <a:pt x="3808" y="1546"/>
                  </a:cubicBezTo>
                  <a:lnTo>
                    <a:pt x="3808" y="1540"/>
                  </a:lnTo>
                  <a:cubicBezTo>
                    <a:pt x="3788" y="1608"/>
                    <a:pt x="3746" y="1656"/>
                    <a:pt x="3691" y="1691"/>
                  </a:cubicBezTo>
                  <a:cubicBezTo>
                    <a:pt x="3403" y="1828"/>
                    <a:pt x="3107" y="1945"/>
                    <a:pt x="2798" y="2034"/>
                  </a:cubicBezTo>
                  <a:cubicBezTo>
                    <a:pt x="2777" y="1979"/>
                    <a:pt x="2743" y="1924"/>
                    <a:pt x="2709" y="1870"/>
                  </a:cubicBezTo>
                  <a:cubicBezTo>
                    <a:pt x="2935" y="1650"/>
                    <a:pt x="3183" y="1450"/>
                    <a:pt x="3451" y="1272"/>
                  </a:cubicBezTo>
                  <a:cubicBezTo>
                    <a:pt x="3491" y="1248"/>
                    <a:pt x="3532" y="1237"/>
                    <a:pt x="3573" y="1237"/>
                  </a:cubicBezTo>
                  <a:close/>
                  <a:moveTo>
                    <a:pt x="2178" y="2040"/>
                  </a:moveTo>
                  <a:cubicBezTo>
                    <a:pt x="2237" y="2040"/>
                    <a:pt x="2296" y="2062"/>
                    <a:pt x="2344" y="2110"/>
                  </a:cubicBezTo>
                  <a:cubicBezTo>
                    <a:pt x="2502" y="2268"/>
                    <a:pt x="2392" y="2529"/>
                    <a:pt x="2172" y="2529"/>
                  </a:cubicBezTo>
                  <a:cubicBezTo>
                    <a:pt x="2035" y="2529"/>
                    <a:pt x="1932" y="2419"/>
                    <a:pt x="1932" y="2289"/>
                  </a:cubicBezTo>
                  <a:cubicBezTo>
                    <a:pt x="1932" y="2139"/>
                    <a:pt x="2053" y="2040"/>
                    <a:pt x="2178" y="2040"/>
                  </a:cubicBezTo>
                  <a:close/>
                  <a:moveTo>
                    <a:pt x="2798" y="2543"/>
                  </a:moveTo>
                  <a:cubicBezTo>
                    <a:pt x="3107" y="2632"/>
                    <a:pt x="3403" y="2742"/>
                    <a:pt x="3691" y="2887"/>
                  </a:cubicBezTo>
                  <a:cubicBezTo>
                    <a:pt x="3746" y="2914"/>
                    <a:pt x="3788" y="2969"/>
                    <a:pt x="3801" y="3031"/>
                  </a:cubicBezTo>
                  <a:lnTo>
                    <a:pt x="3808" y="3031"/>
                  </a:lnTo>
                  <a:cubicBezTo>
                    <a:pt x="3852" y="3194"/>
                    <a:pt x="3719" y="3339"/>
                    <a:pt x="3571" y="3339"/>
                  </a:cubicBezTo>
                  <a:cubicBezTo>
                    <a:pt x="3531" y="3339"/>
                    <a:pt x="3490" y="3329"/>
                    <a:pt x="3451" y="3306"/>
                  </a:cubicBezTo>
                  <a:cubicBezTo>
                    <a:pt x="3183" y="3127"/>
                    <a:pt x="2935" y="2921"/>
                    <a:pt x="2709" y="2701"/>
                  </a:cubicBezTo>
                  <a:cubicBezTo>
                    <a:pt x="2743" y="2653"/>
                    <a:pt x="2777" y="2598"/>
                    <a:pt x="2798" y="2543"/>
                  </a:cubicBezTo>
                  <a:close/>
                  <a:moveTo>
                    <a:pt x="1547" y="2536"/>
                  </a:moveTo>
                  <a:cubicBezTo>
                    <a:pt x="1568" y="2598"/>
                    <a:pt x="1602" y="2653"/>
                    <a:pt x="1643" y="2701"/>
                  </a:cubicBezTo>
                  <a:cubicBezTo>
                    <a:pt x="1410" y="2921"/>
                    <a:pt x="1162" y="3127"/>
                    <a:pt x="901" y="3306"/>
                  </a:cubicBezTo>
                  <a:cubicBezTo>
                    <a:pt x="857" y="3332"/>
                    <a:pt x="813" y="3343"/>
                    <a:pt x="772" y="3343"/>
                  </a:cubicBezTo>
                  <a:cubicBezTo>
                    <a:pt x="554" y="3343"/>
                    <a:pt x="416" y="3019"/>
                    <a:pt x="653" y="2880"/>
                  </a:cubicBezTo>
                  <a:cubicBezTo>
                    <a:pt x="942" y="2742"/>
                    <a:pt x="1238" y="2626"/>
                    <a:pt x="1547" y="2536"/>
                  </a:cubicBezTo>
                  <a:close/>
                  <a:moveTo>
                    <a:pt x="2269" y="2955"/>
                  </a:moveTo>
                  <a:cubicBezTo>
                    <a:pt x="2344" y="3265"/>
                    <a:pt x="2392" y="3581"/>
                    <a:pt x="2420" y="3904"/>
                  </a:cubicBezTo>
                  <a:cubicBezTo>
                    <a:pt x="2420" y="4035"/>
                    <a:pt x="2303" y="4144"/>
                    <a:pt x="2172" y="4144"/>
                  </a:cubicBezTo>
                  <a:cubicBezTo>
                    <a:pt x="2035" y="4144"/>
                    <a:pt x="1925" y="4035"/>
                    <a:pt x="1932" y="3904"/>
                  </a:cubicBezTo>
                  <a:cubicBezTo>
                    <a:pt x="1953" y="3581"/>
                    <a:pt x="2001" y="3265"/>
                    <a:pt x="2076" y="2955"/>
                  </a:cubicBezTo>
                  <a:cubicBezTo>
                    <a:pt x="2107" y="2959"/>
                    <a:pt x="2140" y="2961"/>
                    <a:pt x="2172" y="2961"/>
                  </a:cubicBezTo>
                  <a:cubicBezTo>
                    <a:pt x="2205" y="2961"/>
                    <a:pt x="2238" y="2959"/>
                    <a:pt x="2269" y="2955"/>
                  </a:cubicBezTo>
                  <a:close/>
                  <a:moveTo>
                    <a:pt x="2172" y="0"/>
                  </a:moveTo>
                  <a:cubicBezTo>
                    <a:pt x="1794" y="0"/>
                    <a:pt x="1492" y="302"/>
                    <a:pt x="1492" y="674"/>
                  </a:cubicBezTo>
                  <a:cubicBezTo>
                    <a:pt x="1499" y="859"/>
                    <a:pt x="1520" y="1038"/>
                    <a:pt x="1554" y="1223"/>
                  </a:cubicBezTo>
                  <a:cubicBezTo>
                    <a:pt x="1416" y="1107"/>
                    <a:pt x="1265" y="997"/>
                    <a:pt x="1114" y="894"/>
                  </a:cubicBezTo>
                  <a:cubicBezTo>
                    <a:pt x="1005" y="832"/>
                    <a:pt x="888" y="803"/>
                    <a:pt x="773" y="803"/>
                  </a:cubicBezTo>
                  <a:cubicBezTo>
                    <a:pt x="537" y="803"/>
                    <a:pt x="311" y="924"/>
                    <a:pt x="186" y="1141"/>
                  </a:cubicBezTo>
                  <a:cubicBezTo>
                    <a:pt x="1" y="1464"/>
                    <a:pt x="111" y="1876"/>
                    <a:pt x="434" y="2069"/>
                  </a:cubicBezTo>
                  <a:cubicBezTo>
                    <a:pt x="599" y="2151"/>
                    <a:pt x="770" y="2227"/>
                    <a:pt x="942" y="2289"/>
                  </a:cubicBezTo>
                  <a:cubicBezTo>
                    <a:pt x="770" y="2351"/>
                    <a:pt x="599" y="2419"/>
                    <a:pt x="434" y="2509"/>
                  </a:cubicBezTo>
                  <a:cubicBezTo>
                    <a:pt x="111" y="2694"/>
                    <a:pt x="1" y="3107"/>
                    <a:pt x="186" y="3430"/>
                  </a:cubicBezTo>
                  <a:cubicBezTo>
                    <a:pt x="311" y="3646"/>
                    <a:pt x="537" y="3767"/>
                    <a:pt x="773" y="3767"/>
                  </a:cubicBezTo>
                  <a:cubicBezTo>
                    <a:pt x="888" y="3767"/>
                    <a:pt x="1005" y="3738"/>
                    <a:pt x="1114" y="3677"/>
                  </a:cubicBezTo>
                  <a:cubicBezTo>
                    <a:pt x="1265" y="3581"/>
                    <a:pt x="1416" y="3471"/>
                    <a:pt x="1554" y="3347"/>
                  </a:cubicBezTo>
                  <a:lnTo>
                    <a:pt x="1554" y="3347"/>
                  </a:lnTo>
                  <a:cubicBezTo>
                    <a:pt x="1520" y="3533"/>
                    <a:pt x="1499" y="3711"/>
                    <a:pt x="1492" y="3897"/>
                  </a:cubicBezTo>
                  <a:cubicBezTo>
                    <a:pt x="1492" y="4275"/>
                    <a:pt x="1794" y="4577"/>
                    <a:pt x="2172" y="4577"/>
                  </a:cubicBezTo>
                  <a:cubicBezTo>
                    <a:pt x="2544" y="4577"/>
                    <a:pt x="2846" y="4275"/>
                    <a:pt x="2846" y="3897"/>
                  </a:cubicBezTo>
                  <a:cubicBezTo>
                    <a:pt x="2839" y="3711"/>
                    <a:pt x="2819" y="3533"/>
                    <a:pt x="2784" y="3347"/>
                  </a:cubicBezTo>
                  <a:lnTo>
                    <a:pt x="2784" y="3347"/>
                  </a:lnTo>
                  <a:cubicBezTo>
                    <a:pt x="2922" y="3471"/>
                    <a:pt x="3073" y="3581"/>
                    <a:pt x="3231" y="3677"/>
                  </a:cubicBezTo>
                  <a:cubicBezTo>
                    <a:pt x="3327" y="3739"/>
                    <a:pt x="3444" y="3766"/>
                    <a:pt x="3568" y="3766"/>
                  </a:cubicBezTo>
                  <a:cubicBezTo>
                    <a:pt x="3623" y="3766"/>
                    <a:pt x="3685" y="3760"/>
                    <a:pt x="3740" y="3746"/>
                  </a:cubicBezTo>
                  <a:cubicBezTo>
                    <a:pt x="4324" y="3588"/>
                    <a:pt x="4427" y="2811"/>
                    <a:pt x="3904" y="2509"/>
                  </a:cubicBezTo>
                  <a:cubicBezTo>
                    <a:pt x="3740" y="2419"/>
                    <a:pt x="3568" y="2351"/>
                    <a:pt x="3396" y="2289"/>
                  </a:cubicBezTo>
                  <a:cubicBezTo>
                    <a:pt x="3568" y="2227"/>
                    <a:pt x="3740" y="2151"/>
                    <a:pt x="3904" y="2069"/>
                  </a:cubicBezTo>
                  <a:cubicBezTo>
                    <a:pt x="4063" y="1979"/>
                    <a:pt x="4173" y="1828"/>
                    <a:pt x="4221" y="1656"/>
                  </a:cubicBezTo>
                  <a:cubicBezTo>
                    <a:pt x="4345" y="1196"/>
                    <a:pt x="3980" y="800"/>
                    <a:pt x="3567" y="800"/>
                  </a:cubicBezTo>
                  <a:cubicBezTo>
                    <a:pt x="3455" y="800"/>
                    <a:pt x="3341" y="829"/>
                    <a:pt x="3231" y="894"/>
                  </a:cubicBezTo>
                  <a:cubicBezTo>
                    <a:pt x="3073" y="997"/>
                    <a:pt x="2922" y="1107"/>
                    <a:pt x="2784" y="1223"/>
                  </a:cubicBezTo>
                  <a:cubicBezTo>
                    <a:pt x="2819" y="1038"/>
                    <a:pt x="2839" y="859"/>
                    <a:pt x="2846" y="674"/>
                  </a:cubicBezTo>
                  <a:cubicBezTo>
                    <a:pt x="2846" y="302"/>
                    <a:pt x="2544" y="0"/>
                    <a:pt x="217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 name="Google Shape;1395;p39"/>
          <p:cNvGrpSpPr/>
          <p:nvPr/>
        </p:nvGrpSpPr>
        <p:grpSpPr>
          <a:xfrm>
            <a:off x="2161374" y="2277630"/>
            <a:ext cx="288371" cy="377093"/>
            <a:chOff x="2161374" y="2277630"/>
            <a:chExt cx="288371" cy="377093"/>
          </a:xfrm>
        </p:grpSpPr>
        <p:sp>
          <p:nvSpPr>
            <p:cNvPr id="1396" name="Google Shape;1396;p39"/>
            <p:cNvSpPr/>
            <p:nvPr/>
          </p:nvSpPr>
          <p:spPr>
            <a:xfrm>
              <a:off x="2161374" y="2277630"/>
              <a:ext cx="288371" cy="377093"/>
            </a:xfrm>
            <a:custGeom>
              <a:rect b="b" l="l" r="r" t="t"/>
              <a:pathLst>
                <a:path extrusionOk="0" h="14723" w="11259">
                  <a:moveTo>
                    <a:pt x="6403" y="433"/>
                  </a:moveTo>
                  <a:cubicBezTo>
                    <a:pt x="6413" y="433"/>
                    <a:pt x="6423" y="433"/>
                    <a:pt x="6434" y="433"/>
                  </a:cubicBezTo>
                  <a:cubicBezTo>
                    <a:pt x="8606" y="433"/>
                    <a:pt x="10365" y="2193"/>
                    <a:pt x="10365" y="4365"/>
                  </a:cubicBezTo>
                  <a:lnTo>
                    <a:pt x="10365" y="4839"/>
                  </a:lnTo>
                  <a:lnTo>
                    <a:pt x="3196" y="4839"/>
                  </a:lnTo>
                  <a:lnTo>
                    <a:pt x="3196" y="3938"/>
                  </a:lnTo>
                  <a:cubicBezTo>
                    <a:pt x="3196" y="3595"/>
                    <a:pt x="3011" y="3272"/>
                    <a:pt x="2708" y="3100"/>
                  </a:cubicBezTo>
                  <a:cubicBezTo>
                    <a:pt x="2963" y="2365"/>
                    <a:pt x="3430" y="1712"/>
                    <a:pt x="4056" y="1237"/>
                  </a:cubicBezTo>
                  <a:cubicBezTo>
                    <a:pt x="4728" y="714"/>
                    <a:pt x="5555" y="433"/>
                    <a:pt x="6403" y="433"/>
                  </a:cubicBezTo>
                  <a:close/>
                  <a:moveTo>
                    <a:pt x="10585" y="5265"/>
                  </a:moveTo>
                  <a:cubicBezTo>
                    <a:pt x="10908" y="5265"/>
                    <a:pt x="10908" y="5753"/>
                    <a:pt x="10585" y="5753"/>
                  </a:cubicBezTo>
                  <a:lnTo>
                    <a:pt x="3196" y="5753"/>
                  </a:lnTo>
                  <a:lnTo>
                    <a:pt x="3196" y="5265"/>
                  </a:lnTo>
                  <a:close/>
                  <a:moveTo>
                    <a:pt x="6437" y="8255"/>
                  </a:moveTo>
                  <a:cubicBezTo>
                    <a:pt x="6559" y="8255"/>
                    <a:pt x="6681" y="8337"/>
                    <a:pt x="6681" y="8502"/>
                  </a:cubicBezTo>
                  <a:cubicBezTo>
                    <a:pt x="6660" y="8825"/>
                    <a:pt x="6605" y="9141"/>
                    <a:pt x="6530" y="9451"/>
                  </a:cubicBezTo>
                  <a:lnTo>
                    <a:pt x="6530" y="9444"/>
                  </a:lnTo>
                  <a:cubicBezTo>
                    <a:pt x="6499" y="9440"/>
                    <a:pt x="6468" y="9439"/>
                    <a:pt x="6437" y="9439"/>
                  </a:cubicBezTo>
                  <a:cubicBezTo>
                    <a:pt x="6406" y="9439"/>
                    <a:pt x="6375" y="9440"/>
                    <a:pt x="6344" y="9444"/>
                  </a:cubicBezTo>
                  <a:cubicBezTo>
                    <a:pt x="6269" y="9135"/>
                    <a:pt x="6214" y="8818"/>
                    <a:pt x="6193" y="8502"/>
                  </a:cubicBezTo>
                  <a:cubicBezTo>
                    <a:pt x="6193" y="8337"/>
                    <a:pt x="6315" y="8255"/>
                    <a:pt x="6437" y="8255"/>
                  </a:cubicBezTo>
                  <a:close/>
                  <a:moveTo>
                    <a:pt x="5036" y="9058"/>
                  </a:moveTo>
                  <a:cubicBezTo>
                    <a:pt x="5076" y="9058"/>
                    <a:pt x="5119" y="9069"/>
                    <a:pt x="5162" y="9093"/>
                  </a:cubicBezTo>
                  <a:cubicBezTo>
                    <a:pt x="5423" y="9272"/>
                    <a:pt x="5671" y="9478"/>
                    <a:pt x="5904" y="9698"/>
                  </a:cubicBezTo>
                  <a:cubicBezTo>
                    <a:pt x="5863" y="9746"/>
                    <a:pt x="5836" y="9808"/>
                    <a:pt x="5808" y="9870"/>
                  </a:cubicBezTo>
                  <a:lnTo>
                    <a:pt x="5808" y="9863"/>
                  </a:lnTo>
                  <a:cubicBezTo>
                    <a:pt x="5506" y="9774"/>
                    <a:pt x="5203" y="9657"/>
                    <a:pt x="4915" y="9519"/>
                  </a:cubicBezTo>
                  <a:cubicBezTo>
                    <a:pt x="4676" y="9380"/>
                    <a:pt x="4817" y="9058"/>
                    <a:pt x="5036" y="9058"/>
                  </a:cubicBezTo>
                  <a:close/>
                  <a:moveTo>
                    <a:pt x="7838" y="9065"/>
                  </a:moveTo>
                  <a:cubicBezTo>
                    <a:pt x="8057" y="9065"/>
                    <a:pt x="8197" y="9387"/>
                    <a:pt x="7953" y="9526"/>
                  </a:cubicBezTo>
                  <a:cubicBezTo>
                    <a:pt x="7671" y="9664"/>
                    <a:pt x="7368" y="9781"/>
                    <a:pt x="7066" y="9870"/>
                  </a:cubicBezTo>
                  <a:cubicBezTo>
                    <a:pt x="7038" y="9815"/>
                    <a:pt x="7011" y="9760"/>
                    <a:pt x="6970" y="9705"/>
                  </a:cubicBezTo>
                  <a:cubicBezTo>
                    <a:pt x="7203" y="9485"/>
                    <a:pt x="7451" y="9286"/>
                    <a:pt x="7712" y="9100"/>
                  </a:cubicBezTo>
                  <a:cubicBezTo>
                    <a:pt x="7755" y="9076"/>
                    <a:pt x="7798" y="9065"/>
                    <a:pt x="7838" y="9065"/>
                  </a:cubicBezTo>
                  <a:close/>
                  <a:moveTo>
                    <a:pt x="6434" y="9877"/>
                  </a:moveTo>
                  <a:cubicBezTo>
                    <a:pt x="6571" y="9877"/>
                    <a:pt x="6681" y="9987"/>
                    <a:pt x="6681" y="10124"/>
                  </a:cubicBezTo>
                  <a:cubicBezTo>
                    <a:pt x="6681" y="10269"/>
                    <a:pt x="6561" y="10366"/>
                    <a:pt x="6434" y="10366"/>
                  </a:cubicBezTo>
                  <a:cubicBezTo>
                    <a:pt x="6374" y="10366"/>
                    <a:pt x="6312" y="10345"/>
                    <a:pt x="6262" y="10296"/>
                  </a:cubicBezTo>
                  <a:cubicBezTo>
                    <a:pt x="6111" y="10138"/>
                    <a:pt x="6221" y="9877"/>
                    <a:pt x="6434" y="9877"/>
                  </a:cubicBezTo>
                  <a:close/>
                  <a:moveTo>
                    <a:pt x="2317" y="3430"/>
                  </a:moveTo>
                  <a:cubicBezTo>
                    <a:pt x="2578" y="3457"/>
                    <a:pt x="2770" y="3677"/>
                    <a:pt x="2763" y="3945"/>
                  </a:cubicBezTo>
                  <a:lnTo>
                    <a:pt x="2763" y="9100"/>
                  </a:lnTo>
                  <a:cubicBezTo>
                    <a:pt x="2763" y="9190"/>
                    <a:pt x="2818" y="9272"/>
                    <a:pt x="2908" y="9299"/>
                  </a:cubicBezTo>
                  <a:cubicBezTo>
                    <a:pt x="3581" y="9540"/>
                    <a:pt x="4056" y="10138"/>
                    <a:pt x="4138" y="10846"/>
                  </a:cubicBezTo>
                  <a:cubicBezTo>
                    <a:pt x="3681" y="10220"/>
                    <a:pt x="2985" y="9908"/>
                    <a:pt x="2289" y="9908"/>
                  </a:cubicBezTo>
                  <a:cubicBezTo>
                    <a:pt x="1593" y="9908"/>
                    <a:pt x="897" y="10220"/>
                    <a:pt x="440" y="10846"/>
                  </a:cubicBezTo>
                  <a:cubicBezTo>
                    <a:pt x="516" y="10138"/>
                    <a:pt x="997" y="9533"/>
                    <a:pt x="1671" y="9293"/>
                  </a:cubicBezTo>
                  <a:cubicBezTo>
                    <a:pt x="1753" y="9265"/>
                    <a:pt x="1815" y="9183"/>
                    <a:pt x="1815" y="9093"/>
                  </a:cubicBezTo>
                  <a:lnTo>
                    <a:pt x="1815" y="3904"/>
                  </a:lnTo>
                  <a:cubicBezTo>
                    <a:pt x="1815" y="3643"/>
                    <a:pt x="2028" y="3430"/>
                    <a:pt x="2289" y="3430"/>
                  </a:cubicBezTo>
                  <a:close/>
                  <a:moveTo>
                    <a:pt x="5808" y="10365"/>
                  </a:moveTo>
                  <a:cubicBezTo>
                    <a:pt x="5835" y="10425"/>
                    <a:pt x="5862" y="10485"/>
                    <a:pt x="5901" y="10539"/>
                  </a:cubicBezTo>
                  <a:lnTo>
                    <a:pt x="5901" y="10539"/>
                  </a:lnTo>
                  <a:cubicBezTo>
                    <a:pt x="5669" y="10758"/>
                    <a:pt x="5422" y="10957"/>
                    <a:pt x="5162" y="11135"/>
                  </a:cubicBezTo>
                  <a:cubicBezTo>
                    <a:pt x="5118" y="11161"/>
                    <a:pt x="5074" y="11172"/>
                    <a:pt x="5034" y="11172"/>
                  </a:cubicBezTo>
                  <a:cubicBezTo>
                    <a:pt x="4816" y="11172"/>
                    <a:pt x="4677" y="10847"/>
                    <a:pt x="4915" y="10708"/>
                  </a:cubicBezTo>
                  <a:cubicBezTo>
                    <a:pt x="5203" y="10571"/>
                    <a:pt x="5506" y="10454"/>
                    <a:pt x="5808" y="10365"/>
                  </a:cubicBezTo>
                  <a:close/>
                  <a:moveTo>
                    <a:pt x="7066" y="10372"/>
                  </a:moveTo>
                  <a:cubicBezTo>
                    <a:pt x="7368" y="10461"/>
                    <a:pt x="7671" y="10578"/>
                    <a:pt x="7953" y="10715"/>
                  </a:cubicBezTo>
                  <a:cubicBezTo>
                    <a:pt x="8196" y="10854"/>
                    <a:pt x="8058" y="11179"/>
                    <a:pt x="7841" y="11179"/>
                  </a:cubicBezTo>
                  <a:cubicBezTo>
                    <a:pt x="7800" y="11179"/>
                    <a:pt x="7756" y="11167"/>
                    <a:pt x="7712" y="11141"/>
                  </a:cubicBezTo>
                  <a:cubicBezTo>
                    <a:pt x="7451" y="10963"/>
                    <a:pt x="7203" y="10763"/>
                    <a:pt x="6970" y="10544"/>
                  </a:cubicBezTo>
                  <a:cubicBezTo>
                    <a:pt x="7011" y="10489"/>
                    <a:pt x="7038" y="10434"/>
                    <a:pt x="7066" y="10379"/>
                  </a:cubicBezTo>
                  <a:lnTo>
                    <a:pt x="7066" y="10372"/>
                  </a:lnTo>
                  <a:close/>
                  <a:moveTo>
                    <a:pt x="6530" y="10791"/>
                  </a:moveTo>
                  <a:cubicBezTo>
                    <a:pt x="6605" y="11100"/>
                    <a:pt x="6660" y="11416"/>
                    <a:pt x="6681" y="11739"/>
                  </a:cubicBezTo>
                  <a:cubicBezTo>
                    <a:pt x="6681" y="11901"/>
                    <a:pt x="6559" y="11982"/>
                    <a:pt x="6437" y="11982"/>
                  </a:cubicBezTo>
                  <a:cubicBezTo>
                    <a:pt x="6315" y="11982"/>
                    <a:pt x="6193" y="11901"/>
                    <a:pt x="6193" y="11739"/>
                  </a:cubicBezTo>
                  <a:cubicBezTo>
                    <a:pt x="6214" y="11416"/>
                    <a:pt x="6269" y="11100"/>
                    <a:pt x="6344" y="10791"/>
                  </a:cubicBezTo>
                  <a:cubicBezTo>
                    <a:pt x="6375" y="10794"/>
                    <a:pt x="6406" y="10796"/>
                    <a:pt x="6437" y="10796"/>
                  </a:cubicBezTo>
                  <a:cubicBezTo>
                    <a:pt x="6468" y="10796"/>
                    <a:pt x="6499" y="10794"/>
                    <a:pt x="6530" y="10791"/>
                  </a:cubicBezTo>
                  <a:close/>
                  <a:moveTo>
                    <a:pt x="10317" y="6193"/>
                  </a:moveTo>
                  <a:lnTo>
                    <a:pt x="9678" y="14063"/>
                  </a:lnTo>
                  <a:cubicBezTo>
                    <a:pt x="9664" y="14186"/>
                    <a:pt x="9561" y="14282"/>
                    <a:pt x="9430" y="14282"/>
                  </a:cubicBezTo>
                  <a:lnTo>
                    <a:pt x="4537" y="14282"/>
                  </a:lnTo>
                  <a:cubicBezTo>
                    <a:pt x="4564" y="14207"/>
                    <a:pt x="4578" y="14124"/>
                    <a:pt x="4578" y="14042"/>
                  </a:cubicBezTo>
                  <a:lnTo>
                    <a:pt x="4578" y="11423"/>
                  </a:lnTo>
                  <a:cubicBezTo>
                    <a:pt x="4660" y="11499"/>
                    <a:pt x="4763" y="11554"/>
                    <a:pt x="4867" y="11581"/>
                  </a:cubicBezTo>
                  <a:cubicBezTo>
                    <a:pt x="4922" y="11602"/>
                    <a:pt x="4983" y="11609"/>
                    <a:pt x="5045" y="11609"/>
                  </a:cubicBezTo>
                  <a:cubicBezTo>
                    <a:pt x="5162" y="11609"/>
                    <a:pt x="5279" y="11574"/>
                    <a:pt x="5382" y="11519"/>
                  </a:cubicBezTo>
                  <a:cubicBezTo>
                    <a:pt x="5533" y="11416"/>
                    <a:pt x="5684" y="11306"/>
                    <a:pt x="5822" y="11190"/>
                  </a:cubicBezTo>
                  <a:lnTo>
                    <a:pt x="5822" y="11190"/>
                  </a:lnTo>
                  <a:cubicBezTo>
                    <a:pt x="5794" y="11368"/>
                    <a:pt x="5774" y="11554"/>
                    <a:pt x="5760" y="11739"/>
                  </a:cubicBezTo>
                  <a:cubicBezTo>
                    <a:pt x="5760" y="12111"/>
                    <a:pt x="6062" y="12413"/>
                    <a:pt x="6441" y="12413"/>
                  </a:cubicBezTo>
                  <a:cubicBezTo>
                    <a:pt x="6812" y="12413"/>
                    <a:pt x="7114" y="12111"/>
                    <a:pt x="7114" y="11739"/>
                  </a:cubicBezTo>
                  <a:cubicBezTo>
                    <a:pt x="7107" y="11554"/>
                    <a:pt x="7087" y="11368"/>
                    <a:pt x="7052" y="11190"/>
                  </a:cubicBezTo>
                  <a:lnTo>
                    <a:pt x="7052" y="11190"/>
                  </a:lnTo>
                  <a:cubicBezTo>
                    <a:pt x="7197" y="11306"/>
                    <a:pt x="7341" y="11416"/>
                    <a:pt x="7499" y="11513"/>
                  </a:cubicBezTo>
                  <a:cubicBezTo>
                    <a:pt x="7602" y="11574"/>
                    <a:pt x="7719" y="11609"/>
                    <a:pt x="7836" y="11609"/>
                  </a:cubicBezTo>
                  <a:cubicBezTo>
                    <a:pt x="7898" y="11609"/>
                    <a:pt x="7953" y="11595"/>
                    <a:pt x="8014" y="11581"/>
                  </a:cubicBezTo>
                  <a:cubicBezTo>
                    <a:pt x="8592" y="11423"/>
                    <a:pt x="8695" y="10647"/>
                    <a:pt x="8173" y="10344"/>
                  </a:cubicBezTo>
                  <a:cubicBezTo>
                    <a:pt x="8008" y="10262"/>
                    <a:pt x="7843" y="10186"/>
                    <a:pt x="7664" y="10124"/>
                  </a:cubicBezTo>
                  <a:cubicBezTo>
                    <a:pt x="7843" y="10062"/>
                    <a:pt x="8008" y="9987"/>
                    <a:pt x="8173" y="9904"/>
                  </a:cubicBezTo>
                  <a:cubicBezTo>
                    <a:pt x="8496" y="9719"/>
                    <a:pt x="8612" y="9299"/>
                    <a:pt x="8420" y="8976"/>
                  </a:cubicBezTo>
                  <a:cubicBezTo>
                    <a:pt x="8295" y="8760"/>
                    <a:pt x="8069" y="8639"/>
                    <a:pt x="7836" y="8639"/>
                  </a:cubicBezTo>
                  <a:cubicBezTo>
                    <a:pt x="7721" y="8639"/>
                    <a:pt x="7605" y="8668"/>
                    <a:pt x="7499" y="8729"/>
                  </a:cubicBezTo>
                  <a:cubicBezTo>
                    <a:pt x="7341" y="8832"/>
                    <a:pt x="7197" y="8942"/>
                    <a:pt x="7052" y="9059"/>
                  </a:cubicBezTo>
                  <a:cubicBezTo>
                    <a:pt x="7087" y="8880"/>
                    <a:pt x="7107" y="8695"/>
                    <a:pt x="7114" y="8509"/>
                  </a:cubicBezTo>
                  <a:cubicBezTo>
                    <a:pt x="7114" y="8138"/>
                    <a:pt x="6812" y="7836"/>
                    <a:pt x="6441" y="7836"/>
                  </a:cubicBezTo>
                  <a:cubicBezTo>
                    <a:pt x="6062" y="7836"/>
                    <a:pt x="5760" y="8138"/>
                    <a:pt x="5760" y="8509"/>
                  </a:cubicBezTo>
                  <a:cubicBezTo>
                    <a:pt x="5774" y="8695"/>
                    <a:pt x="5794" y="8880"/>
                    <a:pt x="5822" y="9059"/>
                  </a:cubicBezTo>
                  <a:cubicBezTo>
                    <a:pt x="5684" y="8942"/>
                    <a:pt x="5533" y="8832"/>
                    <a:pt x="5382" y="8729"/>
                  </a:cubicBezTo>
                  <a:cubicBezTo>
                    <a:pt x="5276" y="8668"/>
                    <a:pt x="5160" y="8639"/>
                    <a:pt x="5045" y="8639"/>
                  </a:cubicBezTo>
                  <a:cubicBezTo>
                    <a:pt x="4811" y="8639"/>
                    <a:pt x="4583" y="8760"/>
                    <a:pt x="4454" y="8976"/>
                  </a:cubicBezTo>
                  <a:cubicBezTo>
                    <a:pt x="4269" y="9299"/>
                    <a:pt x="4379" y="9719"/>
                    <a:pt x="4702" y="9904"/>
                  </a:cubicBezTo>
                  <a:cubicBezTo>
                    <a:pt x="4867" y="9987"/>
                    <a:pt x="5038" y="10062"/>
                    <a:pt x="5210" y="10124"/>
                  </a:cubicBezTo>
                  <a:cubicBezTo>
                    <a:pt x="5038" y="10186"/>
                    <a:pt x="4867" y="10262"/>
                    <a:pt x="4702" y="10344"/>
                  </a:cubicBezTo>
                  <a:cubicBezTo>
                    <a:pt x="4633" y="10385"/>
                    <a:pt x="4571" y="10440"/>
                    <a:pt x="4516" y="10502"/>
                  </a:cubicBezTo>
                  <a:cubicBezTo>
                    <a:pt x="4344" y="9808"/>
                    <a:pt x="3856" y="9231"/>
                    <a:pt x="3196" y="8942"/>
                  </a:cubicBezTo>
                  <a:lnTo>
                    <a:pt x="3196" y="6193"/>
                  </a:lnTo>
                  <a:close/>
                  <a:moveTo>
                    <a:pt x="2289" y="10337"/>
                  </a:moveTo>
                  <a:cubicBezTo>
                    <a:pt x="3313" y="10337"/>
                    <a:pt x="4145" y="11169"/>
                    <a:pt x="4145" y="12200"/>
                  </a:cubicBezTo>
                  <a:lnTo>
                    <a:pt x="4145" y="14042"/>
                  </a:lnTo>
                  <a:cubicBezTo>
                    <a:pt x="4145" y="14179"/>
                    <a:pt x="4035" y="14289"/>
                    <a:pt x="3904" y="14289"/>
                  </a:cubicBezTo>
                  <a:lnTo>
                    <a:pt x="674" y="14289"/>
                  </a:lnTo>
                  <a:cubicBezTo>
                    <a:pt x="543" y="14289"/>
                    <a:pt x="433" y="14179"/>
                    <a:pt x="433" y="14042"/>
                  </a:cubicBezTo>
                  <a:lnTo>
                    <a:pt x="433" y="12200"/>
                  </a:lnTo>
                  <a:cubicBezTo>
                    <a:pt x="433" y="11169"/>
                    <a:pt x="1265" y="10337"/>
                    <a:pt x="2289" y="10337"/>
                  </a:cubicBezTo>
                  <a:close/>
                  <a:moveTo>
                    <a:pt x="6434" y="0"/>
                  </a:moveTo>
                  <a:cubicBezTo>
                    <a:pt x="5478" y="0"/>
                    <a:pt x="4550" y="310"/>
                    <a:pt x="3787" y="894"/>
                  </a:cubicBezTo>
                  <a:cubicBezTo>
                    <a:pt x="3093" y="1430"/>
                    <a:pt x="2571" y="2165"/>
                    <a:pt x="2289" y="2997"/>
                  </a:cubicBezTo>
                  <a:cubicBezTo>
                    <a:pt x="2055" y="2997"/>
                    <a:pt x="1836" y="3086"/>
                    <a:pt x="1664" y="3244"/>
                  </a:cubicBezTo>
                  <a:cubicBezTo>
                    <a:pt x="1485" y="3416"/>
                    <a:pt x="1382" y="3657"/>
                    <a:pt x="1382" y="3904"/>
                  </a:cubicBezTo>
                  <a:lnTo>
                    <a:pt x="1382" y="8949"/>
                  </a:lnTo>
                  <a:cubicBezTo>
                    <a:pt x="543" y="9313"/>
                    <a:pt x="0" y="10138"/>
                    <a:pt x="0" y="11045"/>
                  </a:cubicBezTo>
                  <a:lnTo>
                    <a:pt x="0" y="14042"/>
                  </a:lnTo>
                  <a:cubicBezTo>
                    <a:pt x="0" y="14420"/>
                    <a:pt x="303" y="14722"/>
                    <a:pt x="674" y="14722"/>
                  </a:cubicBezTo>
                  <a:lnTo>
                    <a:pt x="9430" y="14722"/>
                  </a:lnTo>
                  <a:cubicBezTo>
                    <a:pt x="9781" y="14715"/>
                    <a:pt x="10076" y="14447"/>
                    <a:pt x="10104" y="14097"/>
                  </a:cubicBezTo>
                  <a:lnTo>
                    <a:pt x="10750" y="6172"/>
                  </a:lnTo>
                  <a:cubicBezTo>
                    <a:pt x="11046" y="6090"/>
                    <a:pt x="11259" y="5822"/>
                    <a:pt x="11259" y="5512"/>
                  </a:cubicBezTo>
                  <a:cubicBezTo>
                    <a:pt x="11259" y="5224"/>
                    <a:pt x="11073" y="4969"/>
                    <a:pt x="10798" y="4873"/>
                  </a:cubicBezTo>
                  <a:lnTo>
                    <a:pt x="10798" y="4365"/>
                  </a:lnTo>
                  <a:cubicBezTo>
                    <a:pt x="10798" y="1959"/>
                    <a:pt x="8846" y="7"/>
                    <a:pt x="643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9"/>
            <p:cNvSpPr/>
            <p:nvPr/>
          </p:nvSpPr>
          <p:spPr>
            <a:xfrm>
              <a:off x="2390581" y="2483964"/>
              <a:ext cx="18441" cy="93819"/>
            </a:xfrm>
            <a:custGeom>
              <a:rect b="b" l="l" r="r" t="t"/>
              <a:pathLst>
                <a:path extrusionOk="0" h="3663" w="720">
                  <a:moveTo>
                    <a:pt x="484" y="0"/>
                  </a:moveTo>
                  <a:cubicBezTo>
                    <a:pt x="379" y="0"/>
                    <a:pt x="275" y="66"/>
                    <a:pt x="268" y="206"/>
                  </a:cubicBezTo>
                  <a:lnTo>
                    <a:pt x="14" y="3429"/>
                  </a:lnTo>
                  <a:cubicBezTo>
                    <a:pt x="0" y="3553"/>
                    <a:pt x="90" y="3656"/>
                    <a:pt x="206" y="3663"/>
                  </a:cubicBezTo>
                  <a:lnTo>
                    <a:pt x="227" y="3663"/>
                  </a:lnTo>
                  <a:cubicBezTo>
                    <a:pt x="337" y="3663"/>
                    <a:pt x="433" y="3580"/>
                    <a:pt x="440" y="3470"/>
                  </a:cubicBezTo>
                  <a:lnTo>
                    <a:pt x="701" y="240"/>
                  </a:lnTo>
                  <a:cubicBezTo>
                    <a:pt x="719" y="84"/>
                    <a:pt x="601" y="0"/>
                    <a:pt x="48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9"/>
            <p:cNvSpPr/>
            <p:nvPr/>
          </p:nvSpPr>
          <p:spPr>
            <a:xfrm>
              <a:off x="2399186" y="2448977"/>
              <a:ext cx="12371" cy="22667"/>
            </a:xfrm>
            <a:custGeom>
              <a:rect b="b" l="l" r="r" t="t"/>
              <a:pathLst>
                <a:path extrusionOk="0" h="885" w="483">
                  <a:moveTo>
                    <a:pt x="258" y="0"/>
                  </a:moveTo>
                  <a:cubicBezTo>
                    <a:pt x="160" y="0"/>
                    <a:pt x="62" y="61"/>
                    <a:pt x="49" y="190"/>
                  </a:cubicBezTo>
                  <a:lnTo>
                    <a:pt x="8" y="651"/>
                  </a:lnTo>
                  <a:cubicBezTo>
                    <a:pt x="1" y="767"/>
                    <a:pt x="90" y="871"/>
                    <a:pt x="207" y="884"/>
                  </a:cubicBezTo>
                  <a:lnTo>
                    <a:pt x="228" y="884"/>
                  </a:lnTo>
                  <a:cubicBezTo>
                    <a:pt x="338" y="884"/>
                    <a:pt x="434" y="795"/>
                    <a:pt x="441" y="685"/>
                  </a:cubicBezTo>
                  <a:lnTo>
                    <a:pt x="475" y="225"/>
                  </a:lnTo>
                  <a:cubicBezTo>
                    <a:pt x="483" y="79"/>
                    <a:pt x="370" y="0"/>
                    <a:pt x="25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9"/>
            <p:cNvSpPr/>
            <p:nvPr/>
          </p:nvSpPr>
          <p:spPr>
            <a:xfrm>
              <a:off x="2212343" y="2371986"/>
              <a:ext cx="15419" cy="11116"/>
            </a:xfrm>
            <a:custGeom>
              <a:rect b="b" l="l" r="r" t="t"/>
              <a:pathLst>
                <a:path extrusionOk="0" h="434" w="602">
                  <a:moveTo>
                    <a:pt x="291" y="1"/>
                  </a:moveTo>
                  <a:cubicBezTo>
                    <a:pt x="116" y="1"/>
                    <a:pt x="1" y="224"/>
                    <a:pt x="148" y="371"/>
                  </a:cubicBezTo>
                  <a:cubicBezTo>
                    <a:pt x="189" y="413"/>
                    <a:pt x="244" y="433"/>
                    <a:pt x="299" y="433"/>
                  </a:cubicBezTo>
                  <a:cubicBezTo>
                    <a:pt x="533" y="433"/>
                    <a:pt x="602" y="110"/>
                    <a:pt x="382" y="21"/>
                  </a:cubicBezTo>
                  <a:cubicBezTo>
                    <a:pt x="350" y="7"/>
                    <a:pt x="320" y="1"/>
                    <a:pt x="29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9"/>
            <p:cNvSpPr/>
            <p:nvPr/>
          </p:nvSpPr>
          <p:spPr>
            <a:xfrm>
              <a:off x="2243923" y="2596249"/>
              <a:ext cx="11116" cy="34270"/>
            </a:xfrm>
            <a:custGeom>
              <a:rect b="b" l="l" r="r" t="t"/>
              <a:pathLst>
                <a:path extrusionOk="0" h="1338" w="434">
                  <a:moveTo>
                    <a:pt x="214" y="0"/>
                  </a:moveTo>
                  <a:cubicBezTo>
                    <a:pt x="97" y="0"/>
                    <a:pt x="1" y="97"/>
                    <a:pt x="1" y="214"/>
                  </a:cubicBezTo>
                  <a:lnTo>
                    <a:pt x="1" y="1141"/>
                  </a:lnTo>
                  <a:cubicBezTo>
                    <a:pt x="15" y="1272"/>
                    <a:pt x="116" y="1337"/>
                    <a:pt x="217" y="1337"/>
                  </a:cubicBezTo>
                  <a:cubicBezTo>
                    <a:pt x="319" y="1337"/>
                    <a:pt x="420" y="1272"/>
                    <a:pt x="434" y="1141"/>
                  </a:cubicBezTo>
                  <a:lnTo>
                    <a:pt x="434" y="220"/>
                  </a:lnTo>
                  <a:cubicBezTo>
                    <a:pt x="434" y="97"/>
                    <a:pt x="338" y="0"/>
                    <a:pt x="21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9"/>
            <p:cNvSpPr/>
            <p:nvPr/>
          </p:nvSpPr>
          <p:spPr>
            <a:xfrm>
              <a:off x="2243590" y="2566846"/>
              <a:ext cx="11807" cy="17417"/>
            </a:xfrm>
            <a:custGeom>
              <a:rect b="b" l="l" r="r" t="t"/>
              <a:pathLst>
                <a:path extrusionOk="0" h="680" w="461">
                  <a:moveTo>
                    <a:pt x="227" y="1"/>
                  </a:moveTo>
                  <a:cubicBezTo>
                    <a:pt x="110" y="1"/>
                    <a:pt x="14" y="97"/>
                    <a:pt x="14" y="214"/>
                  </a:cubicBezTo>
                  <a:lnTo>
                    <a:pt x="14" y="447"/>
                  </a:lnTo>
                  <a:cubicBezTo>
                    <a:pt x="0" y="602"/>
                    <a:pt x="115" y="679"/>
                    <a:pt x="230" y="679"/>
                  </a:cubicBezTo>
                  <a:cubicBezTo>
                    <a:pt x="346" y="679"/>
                    <a:pt x="461" y="602"/>
                    <a:pt x="447" y="447"/>
                  </a:cubicBezTo>
                  <a:lnTo>
                    <a:pt x="447" y="214"/>
                  </a:lnTo>
                  <a:cubicBezTo>
                    <a:pt x="447" y="97"/>
                    <a:pt x="351" y="1"/>
                    <a:pt x="22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 name="Google Shape;1402;p39"/>
          <p:cNvGrpSpPr/>
          <p:nvPr/>
        </p:nvGrpSpPr>
        <p:grpSpPr>
          <a:xfrm>
            <a:off x="1481516" y="2279858"/>
            <a:ext cx="377451" cy="373456"/>
            <a:chOff x="1481516" y="2279858"/>
            <a:chExt cx="377451" cy="373456"/>
          </a:xfrm>
        </p:grpSpPr>
        <p:sp>
          <p:nvSpPr>
            <p:cNvPr id="1403" name="Google Shape;1403;p39"/>
            <p:cNvSpPr/>
            <p:nvPr/>
          </p:nvSpPr>
          <p:spPr>
            <a:xfrm>
              <a:off x="1481516" y="2279858"/>
              <a:ext cx="377451" cy="373456"/>
            </a:xfrm>
            <a:custGeom>
              <a:rect b="b" l="l" r="r" t="t"/>
              <a:pathLst>
                <a:path extrusionOk="0" h="14581" w="14737">
                  <a:moveTo>
                    <a:pt x="5382" y="724"/>
                  </a:moveTo>
                  <a:cubicBezTo>
                    <a:pt x="6032" y="896"/>
                    <a:pt x="6698" y="982"/>
                    <a:pt x="7365" y="982"/>
                  </a:cubicBezTo>
                  <a:cubicBezTo>
                    <a:pt x="8032" y="982"/>
                    <a:pt x="8698" y="896"/>
                    <a:pt x="9348" y="724"/>
                  </a:cubicBezTo>
                  <a:lnTo>
                    <a:pt x="9348" y="724"/>
                  </a:lnTo>
                  <a:cubicBezTo>
                    <a:pt x="9066" y="1583"/>
                    <a:pt x="8269" y="2168"/>
                    <a:pt x="7362" y="2168"/>
                  </a:cubicBezTo>
                  <a:cubicBezTo>
                    <a:pt x="6461" y="2168"/>
                    <a:pt x="5657" y="1583"/>
                    <a:pt x="5382" y="724"/>
                  </a:cubicBezTo>
                  <a:close/>
                  <a:moveTo>
                    <a:pt x="10060" y="431"/>
                  </a:moveTo>
                  <a:cubicBezTo>
                    <a:pt x="10084" y="431"/>
                    <a:pt x="10108" y="435"/>
                    <a:pt x="10131" y="442"/>
                  </a:cubicBezTo>
                  <a:lnTo>
                    <a:pt x="10344" y="504"/>
                  </a:lnTo>
                  <a:cubicBezTo>
                    <a:pt x="10138" y="1996"/>
                    <a:pt x="8867" y="3109"/>
                    <a:pt x="7368" y="3109"/>
                  </a:cubicBezTo>
                  <a:cubicBezTo>
                    <a:pt x="5863" y="3109"/>
                    <a:pt x="4592" y="1996"/>
                    <a:pt x="4385" y="504"/>
                  </a:cubicBezTo>
                  <a:lnTo>
                    <a:pt x="4599" y="442"/>
                  </a:lnTo>
                  <a:cubicBezTo>
                    <a:pt x="4622" y="435"/>
                    <a:pt x="4646" y="431"/>
                    <a:pt x="4670" y="431"/>
                  </a:cubicBezTo>
                  <a:cubicBezTo>
                    <a:pt x="4710" y="431"/>
                    <a:pt x="4750" y="442"/>
                    <a:pt x="4784" y="463"/>
                  </a:cubicBezTo>
                  <a:cubicBezTo>
                    <a:pt x="4805" y="477"/>
                    <a:pt x="4825" y="491"/>
                    <a:pt x="4846" y="511"/>
                  </a:cubicBezTo>
                  <a:lnTo>
                    <a:pt x="4853" y="525"/>
                  </a:lnTo>
                  <a:cubicBezTo>
                    <a:pt x="4880" y="552"/>
                    <a:pt x="4894" y="594"/>
                    <a:pt x="4908" y="635"/>
                  </a:cubicBezTo>
                  <a:cubicBezTo>
                    <a:pt x="5162" y="1783"/>
                    <a:pt x="6186" y="2601"/>
                    <a:pt x="7368" y="2601"/>
                  </a:cubicBezTo>
                  <a:cubicBezTo>
                    <a:pt x="8544" y="2601"/>
                    <a:pt x="9568" y="1783"/>
                    <a:pt x="9822" y="635"/>
                  </a:cubicBezTo>
                  <a:cubicBezTo>
                    <a:pt x="9836" y="594"/>
                    <a:pt x="9850" y="552"/>
                    <a:pt x="9877" y="525"/>
                  </a:cubicBezTo>
                  <a:lnTo>
                    <a:pt x="9884" y="511"/>
                  </a:lnTo>
                  <a:cubicBezTo>
                    <a:pt x="9905" y="491"/>
                    <a:pt x="9925" y="477"/>
                    <a:pt x="9946" y="463"/>
                  </a:cubicBezTo>
                  <a:cubicBezTo>
                    <a:pt x="9980" y="442"/>
                    <a:pt x="10020" y="431"/>
                    <a:pt x="10060" y="431"/>
                  </a:cubicBezTo>
                  <a:close/>
                  <a:moveTo>
                    <a:pt x="2750" y="1130"/>
                  </a:moveTo>
                  <a:cubicBezTo>
                    <a:pt x="3210" y="1872"/>
                    <a:pt x="3265" y="2697"/>
                    <a:pt x="3224" y="3281"/>
                  </a:cubicBezTo>
                  <a:cubicBezTo>
                    <a:pt x="3162" y="4168"/>
                    <a:pt x="2860" y="4869"/>
                    <a:pt x="2592" y="5233"/>
                  </a:cubicBezTo>
                  <a:lnTo>
                    <a:pt x="2509" y="5322"/>
                  </a:lnTo>
                  <a:lnTo>
                    <a:pt x="1073" y="3267"/>
                  </a:lnTo>
                  <a:lnTo>
                    <a:pt x="2750" y="1130"/>
                  </a:lnTo>
                  <a:close/>
                  <a:moveTo>
                    <a:pt x="11987" y="1130"/>
                  </a:moveTo>
                  <a:lnTo>
                    <a:pt x="13657" y="3267"/>
                  </a:lnTo>
                  <a:lnTo>
                    <a:pt x="12221" y="5322"/>
                  </a:lnTo>
                  <a:lnTo>
                    <a:pt x="12138" y="5240"/>
                  </a:lnTo>
                  <a:cubicBezTo>
                    <a:pt x="11733" y="4683"/>
                    <a:pt x="11547" y="3865"/>
                    <a:pt x="11506" y="3281"/>
                  </a:cubicBezTo>
                  <a:cubicBezTo>
                    <a:pt x="11465" y="2697"/>
                    <a:pt x="11520" y="1872"/>
                    <a:pt x="11987" y="1130"/>
                  </a:cubicBezTo>
                  <a:close/>
                  <a:moveTo>
                    <a:pt x="791" y="3618"/>
                  </a:moveTo>
                  <a:lnTo>
                    <a:pt x="2200" y="5632"/>
                  </a:lnTo>
                  <a:lnTo>
                    <a:pt x="1863" y="5962"/>
                  </a:lnTo>
                  <a:lnTo>
                    <a:pt x="488" y="4003"/>
                  </a:lnTo>
                  <a:lnTo>
                    <a:pt x="791" y="3618"/>
                  </a:lnTo>
                  <a:close/>
                  <a:moveTo>
                    <a:pt x="13939" y="3618"/>
                  </a:moveTo>
                  <a:lnTo>
                    <a:pt x="14242" y="3996"/>
                  </a:lnTo>
                  <a:lnTo>
                    <a:pt x="12867" y="5962"/>
                  </a:lnTo>
                  <a:lnTo>
                    <a:pt x="12530" y="5625"/>
                  </a:lnTo>
                  <a:lnTo>
                    <a:pt x="13939" y="3618"/>
                  </a:lnTo>
                  <a:close/>
                  <a:moveTo>
                    <a:pt x="2770" y="10209"/>
                  </a:moveTo>
                  <a:cubicBezTo>
                    <a:pt x="4880" y="10333"/>
                    <a:pt x="6564" y="12017"/>
                    <a:pt x="6681" y="14134"/>
                  </a:cubicBezTo>
                  <a:cubicBezTo>
                    <a:pt x="6406" y="14085"/>
                    <a:pt x="6186" y="13879"/>
                    <a:pt x="6124" y="13611"/>
                  </a:cubicBezTo>
                  <a:cubicBezTo>
                    <a:pt x="5815" y="12140"/>
                    <a:pt x="4647" y="11006"/>
                    <a:pt x="3169" y="10745"/>
                  </a:cubicBezTo>
                  <a:cubicBezTo>
                    <a:pt x="2928" y="10704"/>
                    <a:pt x="2763" y="10498"/>
                    <a:pt x="2770" y="10257"/>
                  </a:cubicBezTo>
                  <a:lnTo>
                    <a:pt x="2770" y="10209"/>
                  </a:lnTo>
                  <a:close/>
                  <a:moveTo>
                    <a:pt x="11960" y="10209"/>
                  </a:moveTo>
                  <a:lnTo>
                    <a:pt x="11960" y="10257"/>
                  </a:lnTo>
                  <a:cubicBezTo>
                    <a:pt x="11967" y="10498"/>
                    <a:pt x="11802" y="10704"/>
                    <a:pt x="11561" y="10745"/>
                  </a:cubicBezTo>
                  <a:cubicBezTo>
                    <a:pt x="10083" y="11006"/>
                    <a:pt x="8915" y="12140"/>
                    <a:pt x="8606" y="13611"/>
                  </a:cubicBezTo>
                  <a:cubicBezTo>
                    <a:pt x="8544" y="13879"/>
                    <a:pt x="8324" y="14092"/>
                    <a:pt x="8049" y="14134"/>
                  </a:cubicBezTo>
                  <a:cubicBezTo>
                    <a:pt x="8166" y="12024"/>
                    <a:pt x="9843" y="10333"/>
                    <a:pt x="11960" y="10209"/>
                  </a:cubicBezTo>
                  <a:close/>
                  <a:moveTo>
                    <a:pt x="10757" y="628"/>
                  </a:moveTo>
                  <a:lnTo>
                    <a:pt x="11616" y="889"/>
                  </a:lnTo>
                  <a:cubicBezTo>
                    <a:pt x="11087" y="1728"/>
                    <a:pt x="11018" y="2656"/>
                    <a:pt x="11066" y="3309"/>
                  </a:cubicBezTo>
                  <a:cubicBezTo>
                    <a:pt x="11121" y="4113"/>
                    <a:pt x="11382" y="4924"/>
                    <a:pt x="11753" y="5446"/>
                  </a:cubicBezTo>
                  <a:lnTo>
                    <a:pt x="11932" y="9776"/>
                  </a:lnTo>
                  <a:cubicBezTo>
                    <a:pt x="9588" y="9914"/>
                    <a:pt x="7719" y="11797"/>
                    <a:pt x="7609" y="14147"/>
                  </a:cubicBezTo>
                  <a:lnTo>
                    <a:pt x="7114" y="14147"/>
                  </a:lnTo>
                  <a:cubicBezTo>
                    <a:pt x="7004" y="11797"/>
                    <a:pt x="5135" y="9907"/>
                    <a:pt x="2791" y="9776"/>
                  </a:cubicBezTo>
                  <a:lnTo>
                    <a:pt x="2970" y="5446"/>
                  </a:lnTo>
                  <a:cubicBezTo>
                    <a:pt x="3334" y="4924"/>
                    <a:pt x="3595" y="4113"/>
                    <a:pt x="3657" y="3309"/>
                  </a:cubicBezTo>
                  <a:cubicBezTo>
                    <a:pt x="3705" y="2656"/>
                    <a:pt x="3636" y="1728"/>
                    <a:pt x="3107" y="889"/>
                  </a:cubicBezTo>
                  <a:lnTo>
                    <a:pt x="3966" y="628"/>
                  </a:lnTo>
                  <a:cubicBezTo>
                    <a:pt x="4234" y="2291"/>
                    <a:pt x="5671" y="3515"/>
                    <a:pt x="7362" y="3515"/>
                  </a:cubicBezTo>
                  <a:cubicBezTo>
                    <a:pt x="9045" y="3515"/>
                    <a:pt x="10489" y="2291"/>
                    <a:pt x="10757" y="628"/>
                  </a:cubicBezTo>
                  <a:close/>
                  <a:moveTo>
                    <a:pt x="4673" y="0"/>
                  </a:moveTo>
                  <a:cubicBezTo>
                    <a:pt x="4607" y="0"/>
                    <a:pt x="4540" y="10"/>
                    <a:pt x="4475" y="30"/>
                  </a:cubicBezTo>
                  <a:lnTo>
                    <a:pt x="2695" y="559"/>
                  </a:lnTo>
                  <a:lnTo>
                    <a:pt x="2667" y="573"/>
                  </a:lnTo>
                  <a:lnTo>
                    <a:pt x="2640" y="587"/>
                  </a:lnTo>
                  <a:lnTo>
                    <a:pt x="2633" y="594"/>
                  </a:lnTo>
                  <a:lnTo>
                    <a:pt x="2612" y="601"/>
                  </a:lnTo>
                  <a:cubicBezTo>
                    <a:pt x="2605" y="607"/>
                    <a:pt x="2598" y="614"/>
                    <a:pt x="2592" y="628"/>
                  </a:cubicBezTo>
                  <a:lnTo>
                    <a:pt x="62" y="3851"/>
                  </a:lnTo>
                  <a:cubicBezTo>
                    <a:pt x="0" y="3927"/>
                    <a:pt x="0" y="4030"/>
                    <a:pt x="55" y="4113"/>
                  </a:cubicBezTo>
                  <a:lnTo>
                    <a:pt x="1657" y="6429"/>
                  </a:lnTo>
                  <a:cubicBezTo>
                    <a:pt x="1698" y="6489"/>
                    <a:pt x="1765" y="6521"/>
                    <a:pt x="1832" y="6521"/>
                  </a:cubicBezTo>
                  <a:cubicBezTo>
                    <a:pt x="1888" y="6521"/>
                    <a:pt x="1943" y="6500"/>
                    <a:pt x="1987" y="6456"/>
                  </a:cubicBezTo>
                  <a:lnTo>
                    <a:pt x="2516" y="5927"/>
                  </a:lnTo>
                  <a:lnTo>
                    <a:pt x="2516" y="5927"/>
                  </a:lnTo>
                  <a:lnTo>
                    <a:pt x="2337" y="10243"/>
                  </a:lnTo>
                  <a:cubicBezTo>
                    <a:pt x="2324" y="10697"/>
                    <a:pt x="2640" y="11096"/>
                    <a:pt x="3093" y="11178"/>
                  </a:cubicBezTo>
                  <a:cubicBezTo>
                    <a:pt x="4392" y="11405"/>
                    <a:pt x="5430" y="12408"/>
                    <a:pt x="5698" y="13707"/>
                  </a:cubicBezTo>
                  <a:cubicBezTo>
                    <a:pt x="5814" y="14218"/>
                    <a:pt x="6267" y="14580"/>
                    <a:pt x="6790" y="14580"/>
                  </a:cubicBezTo>
                  <a:cubicBezTo>
                    <a:pt x="6795" y="14580"/>
                    <a:pt x="6800" y="14580"/>
                    <a:pt x="6805" y="14580"/>
                  </a:cubicBezTo>
                  <a:lnTo>
                    <a:pt x="7925" y="14580"/>
                  </a:lnTo>
                  <a:cubicBezTo>
                    <a:pt x="7930" y="14580"/>
                    <a:pt x="7935" y="14580"/>
                    <a:pt x="7940" y="14580"/>
                  </a:cubicBezTo>
                  <a:cubicBezTo>
                    <a:pt x="8463" y="14580"/>
                    <a:pt x="8916" y="14218"/>
                    <a:pt x="9032" y="13707"/>
                  </a:cubicBezTo>
                  <a:cubicBezTo>
                    <a:pt x="9300" y="12408"/>
                    <a:pt x="10331" y="11405"/>
                    <a:pt x="11637" y="11171"/>
                  </a:cubicBezTo>
                  <a:cubicBezTo>
                    <a:pt x="12083" y="11096"/>
                    <a:pt x="12406" y="10697"/>
                    <a:pt x="12393" y="10243"/>
                  </a:cubicBezTo>
                  <a:lnTo>
                    <a:pt x="12207" y="5920"/>
                  </a:lnTo>
                  <a:lnTo>
                    <a:pt x="12743" y="6450"/>
                  </a:lnTo>
                  <a:cubicBezTo>
                    <a:pt x="12783" y="6493"/>
                    <a:pt x="12838" y="6514"/>
                    <a:pt x="12892" y="6514"/>
                  </a:cubicBezTo>
                  <a:cubicBezTo>
                    <a:pt x="12960" y="6514"/>
                    <a:pt x="13028" y="6482"/>
                    <a:pt x="13073" y="6422"/>
                  </a:cubicBezTo>
                  <a:lnTo>
                    <a:pt x="14681" y="4120"/>
                  </a:lnTo>
                  <a:cubicBezTo>
                    <a:pt x="14736" y="4037"/>
                    <a:pt x="14736" y="3934"/>
                    <a:pt x="14681" y="3858"/>
                  </a:cubicBezTo>
                  <a:lnTo>
                    <a:pt x="12145" y="635"/>
                  </a:lnTo>
                  <a:cubicBezTo>
                    <a:pt x="12138" y="628"/>
                    <a:pt x="12131" y="621"/>
                    <a:pt x="12125" y="614"/>
                  </a:cubicBezTo>
                  <a:lnTo>
                    <a:pt x="12111" y="601"/>
                  </a:lnTo>
                  <a:lnTo>
                    <a:pt x="12104" y="594"/>
                  </a:lnTo>
                  <a:lnTo>
                    <a:pt x="12097" y="594"/>
                  </a:lnTo>
                  <a:lnTo>
                    <a:pt x="12070" y="580"/>
                  </a:lnTo>
                  <a:lnTo>
                    <a:pt x="12042" y="566"/>
                  </a:lnTo>
                  <a:lnTo>
                    <a:pt x="10262" y="30"/>
                  </a:lnTo>
                  <a:cubicBezTo>
                    <a:pt x="10197" y="10"/>
                    <a:pt x="10130" y="0"/>
                    <a:pt x="10064" y="0"/>
                  </a:cubicBezTo>
                  <a:cubicBezTo>
                    <a:pt x="9948" y="0"/>
                    <a:pt x="9833" y="31"/>
                    <a:pt x="9733" y="92"/>
                  </a:cubicBezTo>
                  <a:cubicBezTo>
                    <a:pt x="9685" y="119"/>
                    <a:pt x="9643" y="154"/>
                    <a:pt x="9602" y="188"/>
                  </a:cubicBezTo>
                  <a:cubicBezTo>
                    <a:pt x="8901" y="449"/>
                    <a:pt x="8248" y="552"/>
                    <a:pt x="7368" y="552"/>
                  </a:cubicBezTo>
                  <a:cubicBezTo>
                    <a:pt x="6489" y="552"/>
                    <a:pt x="5843" y="442"/>
                    <a:pt x="5135" y="188"/>
                  </a:cubicBezTo>
                  <a:cubicBezTo>
                    <a:pt x="5093" y="154"/>
                    <a:pt x="5052" y="119"/>
                    <a:pt x="5004" y="92"/>
                  </a:cubicBezTo>
                  <a:cubicBezTo>
                    <a:pt x="4903" y="31"/>
                    <a:pt x="4789" y="0"/>
                    <a:pt x="467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9"/>
            <p:cNvSpPr/>
            <p:nvPr/>
          </p:nvSpPr>
          <p:spPr>
            <a:xfrm>
              <a:off x="1614599" y="2406127"/>
              <a:ext cx="111286" cy="117280"/>
            </a:xfrm>
            <a:custGeom>
              <a:rect b="b" l="l" r="r" t="t"/>
              <a:pathLst>
                <a:path extrusionOk="0" h="4579" w="4345">
                  <a:moveTo>
                    <a:pt x="2172" y="434"/>
                  </a:moveTo>
                  <a:cubicBezTo>
                    <a:pt x="2303" y="434"/>
                    <a:pt x="2413" y="544"/>
                    <a:pt x="2413" y="674"/>
                  </a:cubicBezTo>
                  <a:cubicBezTo>
                    <a:pt x="2392" y="997"/>
                    <a:pt x="2337" y="1313"/>
                    <a:pt x="2262" y="1623"/>
                  </a:cubicBezTo>
                  <a:cubicBezTo>
                    <a:pt x="2231" y="1616"/>
                    <a:pt x="2200" y="1612"/>
                    <a:pt x="2169" y="1612"/>
                  </a:cubicBezTo>
                  <a:cubicBezTo>
                    <a:pt x="2138" y="1612"/>
                    <a:pt x="2107" y="1616"/>
                    <a:pt x="2076" y="1623"/>
                  </a:cubicBezTo>
                  <a:cubicBezTo>
                    <a:pt x="2001" y="1313"/>
                    <a:pt x="1946" y="997"/>
                    <a:pt x="1925" y="674"/>
                  </a:cubicBezTo>
                  <a:cubicBezTo>
                    <a:pt x="1925" y="544"/>
                    <a:pt x="2035" y="434"/>
                    <a:pt x="2172" y="434"/>
                  </a:cubicBezTo>
                  <a:close/>
                  <a:moveTo>
                    <a:pt x="772" y="1239"/>
                  </a:moveTo>
                  <a:cubicBezTo>
                    <a:pt x="813" y="1239"/>
                    <a:pt x="856" y="1249"/>
                    <a:pt x="894" y="1272"/>
                  </a:cubicBezTo>
                  <a:cubicBezTo>
                    <a:pt x="1155" y="1451"/>
                    <a:pt x="1403" y="1657"/>
                    <a:pt x="1636" y="1877"/>
                  </a:cubicBezTo>
                  <a:cubicBezTo>
                    <a:pt x="1595" y="1925"/>
                    <a:pt x="1568" y="1980"/>
                    <a:pt x="1540" y="2042"/>
                  </a:cubicBezTo>
                  <a:cubicBezTo>
                    <a:pt x="1238" y="1946"/>
                    <a:pt x="935" y="1836"/>
                    <a:pt x="647" y="1698"/>
                  </a:cubicBezTo>
                  <a:cubicBezTo>
                    <a:pt x="530" y="1629"/>
                    <a:pt x="495" y="1478"/>
                    <a:pt x="557" y="1361"/>
                  </a:cubicBezTo>
                  <a:cubicBezTo>
                    <a:pt x="603" y="1283"/>
                    <a:pt x="686" y="1239"/>
                    <a:pt x="772" y="1239"/>
                  </a:cubicBezTo>
                  <a:close/>
                  <a:moveTo>
                    <a:pt x="3573" y="1235"/>
                  </a:moveTo>
                  <a:cubicBezTo>
                    <a:pt x="3791" y="1235"/>
                    <a:pt x="3929" y="1559"/>
                    <a:pt x="3691" y="1698"/>
                  </a:cubicBezTo>
                  <a:cubicBezTo>
                    <a:pt x="3403" y="1836"/>
                    <a:pt x="3100" y="1946"/>
                    <a:pt x="2798" y="2042"/>
                  </a:cubicBezTo>
                  <a:cubicBezTo>
                    <a:pt x="2770" y="1980"/>
                    <a:pt x="2743" y="1925"/>
                    <a:pt x="2702" y="1877"/>
                  </a:cubicBezTo>
                  <a:cubicBezTo>
                    <a:pt x="2935" y="1657"/>
                    <a:pt x="3183" y="1451"/>
                    <a:pt x="3444" y="1272"/>
                  </a:cubicBezTo>
                  <a:cubicBezTo>
                    <a:pt x="3488" y="1246"/>
                    <a:pt x="3532" y="1235"/>
                    <a:pt x="3573" y="1235"/>
                  </a:cubicBezTo>
                  <a:close/>
                  <a:moveTo>
                    <a:pt x="2169" y="2043"/>
                  </a:moveTo>
                  <a:cubicBezTo>
                    <a:pt x="2230" y="2043"/>
                    <a:pt x="2293" y="2066"/>
                    <a:pt x="2344" y="2117"/>
                  </a:cubicBezTo>
                  <a:cubicBezTo>
                    <a:pt x="2495" y="2269"/>
                    <a:pt x="2385" y="2537"/>
                    <a:pt x="2172" y="2537"/>
                  </a:cubicBezTo>
                  <a:cubicBezTo>
                    <a:pt x="2035" y="2537"/>
                    <a:pt x="1925" y="2427"/>
                    <a:pt x="1925" y="2289"/>
                  </a:cubicBezTo>
                  <a:cubicBezTo>
                    <a:pt x="1925" y="2141"/>
                    <a:pt x="2044" y="2043"/>
                    <a:pt x="2169" y="2043"/>
                  </a:cubicBezTo>
                  <a:close/>
                  <a:moveTo>
                    <a:pt x="2798" y="2544"/>
                  </a:moveTo>
                  <a:cubicBezTo>
                    <a:pt x="3100" y="2633"/>
                    <a:pt x="3403" y="2743"/>
                    <a:pt x="3691" y="2887"/>
                  </a:cubicBezTo>
                  <a:cubicBezTo>
                    <a:pt x="3808" y="2949"/>
                    <a:pt x="3843" y="3100"/>
                    <a:pt x="3781" y="3217"/>
                  </a:cubicBezTo>
                  <a:cubicBezTo>
                    <a:pt x="3730" y="3296"/>
                    <a:pt x="3648" y="3340"/>
                    <a:pt x="3565" y="3340"/>
                  </a:cubicBezTo>
                  <a:cubicBezTo>
                    <a:pt x="3524" y="3340"/>
                    <a:pt x="3482" y="3329"/>
                    <a:pt x="3444" y="3307"/>
                  </a:cubicBezTo>
                  <a:cubicBezTo>
                    <a:pt x="3183" y="3128"/>
                    <a:pt x="2935" y="2922"/>
                    <a:pt x="2702" y="2702"/>
                  </a:cubicBezTo>
                  <a:cubicBezTo>
                    <a:pt x="2743" y="2654"/>
                    <a:pt x="2770" y="2599"/>
                    <a:pt x="2798" y="2544"/>
                  </a:cubicBezTo>
                  <a:close/>
                  <a:moveTo>
                    <a:pt x="1540" y="2537"/>
                  </a:moveTo>
                  <a:cubicBezTo>
                    <a:pt x="1568" y="2599"/>
                    <a:pt x="1595" y="2654"/>
                    <a:pt x="1636" y="2702"/>
                  </a:cubicBezTo>
                  <a:cubicBezTo>
                    <a:pt x="1403" y="2922"/>
                    <a:pt x="1155" y="3128"/>
                    <a:pt x="894" y="3307"/>
                  </a:cubicBezTo>
                  <a:cubicBezTo>
                    <a:pt x="850" y="3332"/>
                    <a:pt x="806" y="3344"/>
                    <a:pt x="765" y="3344"/>
                  </a:cubicBezTo>
                  <a:cubicBezTo>
                    <a:pt x="547" y="3344"/>
                    <a:pt x="409" y="3019"/>
                    <a:pt x="647" y="2880"/>
                  </a:cubicBezTo>
                  <a:cubicBezTo>
                    <a:pt x="935" y="2743"/>
                    <a:pt x="1238" y="2626"/>
                    <a:pt x="1540" y="2537"/>
                  </a:cubicBezTo>
                  <a:close/>
                  <a:moveTo>
                    <a:pt x="2262" y="2956"/>
                  </a:moveTo>
                  <a:cubicBezTo>
                    <a:pt x="2337" y="3265"/>
                    <a:pt x="2385" y="3581"/>
                    <a:pt x="2413" y="3904"/>
                  </a:cubicBezTo>
                  <a:cubicBezTo>
                    <a:pt x="2413" y="4035"/>
                    <a:pt x="2303" y="4145"/>
                    <a:pt x="2172" y="4145"/>
                  </a:cubicBezTo>
                  <a:lnTo>
                    <a:pt x="2166" y="4145"/>
                  </a:lnTo>
                  <a:cubicBezTo>
                    <a:pt x="2035" y="4145"/>
                    <a:pt x="1925" y="4035"/>
                    <a:pt x="1925" y="3904"/>
                  </a:cubicBezTo>
                  <a:cubicBezTo>
                    <a:pt x="1946" y="3581"/>
                    <a:pt x="2001" y="3265"/>
                    <a:pt x="2076" y="2956"/>
                  </a:cubicBezTo>
                  <a:cubicBezTo>
                    <a:pt x="2107" y="2959"/>
                    <a:pt x="2138" y="2961"/>
                    <a:pt x="2169" y="2961"/>
                  </a:cubicBezTo>
                  <a:cubicBezTo>
                    <a:pt x="2200" y="2961"/>
                    <a:pt x="2231" y="2959"/>
                    <a:pt x="2262" y="2956"/>
                  </a:cubicBezTo>
                  <a:close/>
                  <a:moveTo>
                    <a:pt x="2172" y="1"/>
                  </a:moveTo>
                  <a:cubicBezTo>
                    <a:pt x="1794" y="1"/>
                    <a:pt x="1492" y="303"/>
                    <a:pt x="1492" y="674"/>
                  </a:cubicBezTo>
                  <a:cubicBezTo>
                    <a:pt x="1499" y="860"/>
                    <a:pt x="1519" y="1038"/>
                    <a:pt x="1554" y="1224"/>
                  </a:cubicBezTo>
                  <a:cubicBezTo>
                    <a:pt x="1416" y="1107"/>
                    <a:pt x="1265" y="997"/>
                    <a:pt x="1114" y="894"/>
                  </a:cubicBezTo>
                  <a:cubicBezTo>
                    <a:pt x="1008" y="833"/>
                    <a:pt x="892" y="804"/>
                    <a:pt x="777" y="804"/>
                  </a:cubicBezTo>
                  <a:cubicBezTo>
                    <a:pt x="543" y="804"/>
                    <a:pt x="315" y="925"/>
                    <a:pt x="186" y="1141"/>
                  </a:cubicBezTo>
                  <a:cubicBezTo>
                    <a:pt x="0" y="1465"/>
                    <a:pt x="110" y="1877"/>
                    <a:pt x="440" y="2069"/>
                  </a:cubicBezTo>
                  <a:cubicBezTo>
                    <a:pt x="598" y="2152"/>
                    <a:pt x="770" y="2227"/>
                    <a:pt x="949" y="2289"/>
                  </a:cubicBezTo>
                  <a:cubicBezTo>
                    <a:pt x="770" y="2351"/>
                    <a:pt x="598" y="2420"/>
                    <a:pt x="440" y="2509"/>
                  </a:cubicBezTo>
                  <a:cubicBezTo>
                    <a:pt x="110" y="2695"/>
                    <a:pt x="0" y="3107"/>
                    <a:pt x="186" y="3430"/>
                  </a:cubicBezTo>
                  <a:cubicBezTo>
                    <a:pt x="311" y="3652"/>
                    <a:pt x="541" y="3774"/>
                    <a:pt x="777" y="3774"/>
                  </a:cubicBezTo>
                  <a:cubicBezTo>
                    <a:pt x="892" y="3774"/>
                    <a:pt x="1008" y="3745"/>
                    <a:pt x="1114" y="3685"/>
                  </a:cubicBezTo>
                  <a:cubicBezTo>
                    <a:pt x="1272" y="3581"/>
                    <a:pt x="1416" y="3471"/>
                    <a:pt x="1561" y="3355"/>
                  </a:cubicBezTo>
                  <a:lnTo>
                    <a:pt x="1561" y="3355"/>
                  </a:lnTo>
                  <a:cubicBezTo>
                    <a:pt x="1526" y="3533"/>
                    <a:pt x="1506" y="3719"/>
                    <a:pt x="1499" y="3904"/>
                  </a:cubicBezTo>
                  <a:cubicBezTo>
                    <a:pt x="1499" y="4276"/>
                    <a:pt x="1801" y="4578"/>
                    <a:pt x="2172" y="4578"/>
                  </a:cubicBezTo>
                  <a:cubicBezTo>
                    <a:pt x="2544" y="4578"/>
                    <a:pt x="2846" y="4276"/>
                    <a:pt x="2853" y="3904"/>
                  </a:cubicBezTo>
                  <a:cubicBezTo>
                    <a:pt x="2839" y="3719"/>
                    <a:pt x="2818" y="3533"/>
                    <a:pt x="2784" y="3355"/>
                  </a:cubicBezTo>
                  <a:lnTo>
                    <a:pt x="2784" y="3355"/>
                  </a:lnTo>
                  <a:cubicBezTo>
                    <a:pt x="2928" y="3471"/>
                    <a:pt x="3073" y="3581"/>
                    <a:pt x="3231" y="3685"/>
                  </a:cubicBezTo>
                  <a:cubicBezTo>
                    <a:pt x="3334" y="3740"/>
                    <a:pt x="3451" y="3774"/>
                    <a:pt x="3568" y="3774"/>
                  </a:cubicBezTo>
                  <a:cubicBezTo>
                    <a:pt x="3629" y="3774"/>
                    <a:pt x="3684" y="3767"/>
                    <a:pt x="3746" y="3746"/>
                  </a:cubicBezTo>
                  <a:cubicBezTo>
                    <a:pt x="3918" y="3705"/>
                    <a:pt x="4063" y="3588"/>
                    <a:pt x="4152" y="3437"/>
                  </a:cubicBezTo>
                  <a:cubicBezTo>
                    <a:pt x="4337" y="3114"/>
                    <a:pt x="4227" y="2695"/>
                    <a:pt x="3904" y="2509"/>
                  </a:cubicBezTo>
                  <a:cubicBezTo>
                    <a:pt x="3739" y="2427"/>
                    <a:pt x="3568" y="2351"/>
                    <a:pt x="3396" y="2289"/>
                  </a:cubicBezTo>
                  <a:cubicBezTo>
                    <a:pt x="3568" y="2227"/>
                    <a:pt x="3739" y="2152"/>
                    <a:pt x="3904" y="2069"/>
                  </a:cubicBezTo>
                  <a:cubicBezTo>
                    <a:pt x="4227" y="1884"/>
                    <a:pt x="4344" y="1471"/>
                    <a:pt x="4152" y="1141"/>
                  </a:cubicBezTo>
                  <a:cubicBezTo>
                    <a:pt x="4027" y="925"/>
                    <a:pt x="3801" y="804"/>
                    <a:pt x="3568" y="804"/>
                  </a:cubicBezTo>
                  <a:cubicBezTo>
                    <a:pt x="3453" y="804"/>
                    <a:pt x="3337" y="833"/>
                    <a:pt x="3231" y="894"/>
                  </a:cubicBezTo>
                  <a:cubicBezTo>
                    <a:pt x="3073" y="997"/>
                    <a:pt x="2922" y="1107"/>
                    <a:pt x="2784" y="1224"/>
                  </a:cubicBezTo>
                  <a:cubicBezTo>
                    <a:pt x="2818" y="1038"/>
                    <a:pt x="2839" y="860"/>
                    <a:pt x="2846" y="674"/>
                  </a:cubicBezTo>
                  <a:cubicBezTo>
                    <a:pt x="2846" y="303"/>
                    <a:pt x="2544" y="1"/>
                    <a:pt x="217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 name="Google Shape;1405;p39"/>
          <p:cNvGrpSpPr/>
          <p:nvPr/>
        </p:nvGrpSpPr>
        <p:grpSpPr>
          <a:xfrm>
            <a:off x="897423" y="2278142"/>
            <a:ext cx="273055" cy="377093"/>
            <a:chOff x="897423" y="2278142"/>
            <a:chExt cx="273055" cy="377093"/>
          </a:xfrm>
        </p:grpSpPr>
        <p:sp>
          <p:nvSpPr>
            <p:cNvPr id="1406" name="Google Shape;1406;p39"/>
            <p:cNvSpPr/>
            <p:nvPr/>
          </p:nvSpPr>
          <p:spPr>
            <a:xfrm>
              <a:off x="897423" y="2278142"/>
              <a:ext cx="273055" cy="377093"/>
            </a:xfrm>
            <a:custGeom>
              <a:rect b="b" l="l" r="r" t="t"/>
              <a:pathLst>
                <a:path extrusionOk="0" h="14723" w="10661">
                  <a:moveTo>
                    <a:pt x="9911" y="1128"/>
                  </a:moveTo>
                  <a:lnTo>
                    <a:pt x="6337" y="4709"/>
                  </a:lnTo>
                  <a:cubicBezTo>
                    <a:pt x="6131" y="4365"/>
                    <a:pt x="5760" y="4159"/>
                    <a:pt x="5361" y="4159"/>
                  </a:cubicBezTo>
                  <a:lnTo>
                    <a:pt x="5265" y="4159"/>
                  </a:lnTo>
                  <a:lnTo>
                    <a:pt x="4550" y="3451"/>
                  </a:lnTo>
                  <a:lnTo>
                    <a:pt x="6667" y="1341"/>
                  </a:lnTo>
                  <a:cubicBezTo>
                    <a:pt x="6798" y="1204"/>
                    <a:pt x="6977" y="1128"/>
                    <a:pt x="7169" y="1128"/>
                  </a:cubicBezTo>
                  <a:close/>
                  <a:moveTo>
                    <a:pt x="5361" y="4585"/>
                  </a:moveTo>
                  <a:cubicBezTo>
                    <a:pt x="5753" y="4585"/>
                    <a:pt x="6069" y="4901"/>
                    <a:pt x="6069" y="5293"/>
                  </a:cubicBezTo>
                  <a:cubicBezTo>
                    <a:pt x="6069" y="5716"/>
                    <a:pt x="5721" y="5997"/>
                    <a:pt x="5357" y="5997"/>
                  </a:cubicBezTo>
                  <a:cubicBezTo>
                    <a:pt x="5182" y="5997"/>
                    <a:pt x="5004" y="5933"/>
                    <a:pt x="4860" y="5788"/>
                  </a:cubicBezTo>
                  <a:cubicBezTo>
                    <a:pt x="4420" y="5341"/>
                    <a:pt x="4736" y="4585"/>
                    <a:pt x="5361" y="4585"/>
                  </a:cubicBezTo>
                  <a:close/>
                  <a:moveTo>
                    <a:pt x="1203" y="743"/>
                  </a:moveTo>
                  <a:lnTo>
                    <a:pt x="4777" y="4317"/>
                  </a:lnTo>
                  <a:cubicBezTo>
                    <a:pt x="4434" y="4523"/>
                    <a:pt x="4227" y="4894"/>
                    <a:pt x="4227" y="5293"/>
                  </a:cubicBezTo>
                  <a:cubicBezTo>
                    <a:pt x="4227" y="5321"/>
                    <a:pt x="4227" y="5355"/>
                    <a:pt x="4227" y="5389"/>
                  </a:cubicBezTo>
                  <a:lnTo>
                    <a:pt x="3519" y="6097"/>
                  </a:lnTo>
                  <a:lnTo>
                    <a:pt x="1409" y="3987"/>
                  </a:lnTo>
                  <a:cubicBezTo>
                    <a:pt x="1272" y="3857"/>
                    <a:pt x="1196" y="3671"/>
                    <a:pt x="1203" y="3485"/>
                  </a:cubicBezTo>
                  <a:lnTo>
                    <a:pt x="1203" y="743"/>
                  </a:lnTo>
                  <a:close/>
                  <a:moveTo>
                    <a:pt x="4385" y="5877"/>
                  </a:moveTo>
                  <a:cubicBezTo>
                    <a:pt x="4592" y="6221"/>
                    <a:pt x="4963" y="6427"/>
                    <a:pt x="5361" y="6427"/>
                  </a:cubicBezTo>
                  <a:lnTo>
                    <a:pt x="5458" y="6427"/>
                  </a:lnTo>
                  <a:lnTo>
                    <a:pt x="6166" y="7135"/>
                  </a:lnTo>
                  <a:lnTo>
                    <a:pt x="4062" y="9245"/>
                  </a:lnTo>
                  <a:cubicBezTo>
                    <a:pt x="3925" y="9376"/>
                    <a:pt x="3746" y="9451"/>
                    <a:pt x="3561" y="9451"/>
                  </a:cubicBezTo>
                  <a:lnTo>
                    <a:pt x="811" y="9451"/>
                  </a:lnTo>
                  <a:lnTo>
                    <a:pt x="4385" y="5877"/>
                  </a:lnTo>
                  <a:close/>
                  <a:moveTo>
                    <a:pt x="7210" y="4489"/>
                  </a:moveTo>
                  <a:lnTo>
                    <a:pt x="9320" y="6599"/>
                  </a:lnTo>
                  <a:cubicBezTo>
                    <a:pt x="9451" y="6730"/>
                    <a:pt x="9527" y="6908"/>
                    <a:pt x="9527" y="7094"/>
                  </a:cubicBezTo>
                  <a:lnTo>
                    <a:pt x="9527" y="9843"/>
                  </a:lnTo>
                  <a:lnTo>
                    <a:pt x="5953" y="6269"/>
                  </a:lnTo>
                  <a:cubicBezTo>
                    <a:pt x="6296" y="6063"/>
                    <a:pt x="6502" y="5692"/>
                    <a:pt x="6502" y="5293"/>
                  </a:cubicBezTo>
                  <a:cubicBezTo>
                    <a:pt x="6502" y="5259"/>
                    <a:pt x="6502" y="5224"/>
                    <a:pt x="6495" y="5190"/>
                  </a:cubicBezTo>
                  <a:lnTo>
                    <a:pt x="7210" y="4489"/>
                  </a:lnTo>
                  <a:close/>
                  <a:moveTo>
                    <a:pt x="5609" y="8310"/>
                  </a:moveTo>
                  <a:lnTo>
                    <a:pt x="5609" y="14276"/>
                  </a:lnTo>
                  <a:cubicBezTo>
                    <a:pt x="5609" y="14283"/>
                    <a:pt x="5602" y="14290"/>
                    <a:pt x="5595" y="14290"/>
                  </a:cubicBezTo>
                  <a:lnTo>
                    <a:pt x="5135" y="14290"/>
                  </a:lnTo>
                  <a:cubicBezTo>
                    <a:pt x="5121" y="14290"/>
                    <a:pt x="5114" y="14283"/>
                    <a:pt x="5114" y="14276"/>
                  </a:cubicBezTo>
                  <a:lnTo>
                    <a:pt x="5114" y="8798"/>
                  </a:lnTo>
                  <a:lnTo>
                    <a:pt x="5609" y="8310"/>
                  </a:lnTo>
                  <a:close/>
                  <a:moveTo>
                    <a:pt x="981" y="0"/>
                  </a:moveTo>
                  <a:cubicBezTo>
                    <a:pt x="871" y="0"/>
                    <a:pt x="763" y="88"/>
                    <a:pt x="763" y="221"/>
                  </a:cubicBezTo>
                  <a:lnTo>
                    <a:pt x="763" y="3485"/>
                  </a:lnTo>
                  <a:cubicBezTo>
                    <a:pt x="763" y="3788"/>
                    <a:pt x="880" y="4077"/>
                    <a:pt x="1100" y="4290"/>
                  </a:cubicBezTo>
                  <a:lnTo>
                    <a:pt x="3231" y="6420"/>
                  </a:lnTo>
                  <a:lnTo>
                    <a:pt x="138" y="9513"/>
                  </a:lnTo>
                  <a:cubicBezTo>
                    <a:pt x="0" y="9651"/>
                    <a:pt x="97" y="9884"/>
                    <a:pt x="289" y="9884"/>
                  </a:cubicBezTo>
                  <a:lnTo>
                    <a:pt x="3554" y="9884"/>
                  </a:lnTo>
                  <a:cubicBezTo>
                    <a:pt x="3856" y="9884"/>
                    <a:pt x="4145" y="9761"/>
                    <a:pt x="4358" y="9548"/>
                  </a:cubicBezTo>
                  <a:lnTo>
                    <a:pt x="4681" y="9224"/>
                  </a:lnTo>
                  <a:lnTo>
                    <a:pt x="4681" y="14276"/>
                  </a:lnTo>
                  <a:cubicBezTo>
                    <a:pt x="4681" y="14524"/>
                    <a:pt x="4880" y="14723"/>
                    <a:pt x="5128" y="14723"/>
                  </a:cubicBezTo>
                  <a:lnTo>
                    <a:pt x="5595" y="14723"/>
                  </a:lnTo>
                  <a:cubicBezTo>
                    <a:pt x="5836" y="14723"/>
                    <a:pt x="6042" y="14524"/>
                    <a:pt x="6042" y="14276"/>
                  </a:cubicBezTo>
                  <a:lnTo>
                    <a:pt x="6042" y="7877"/>
                  </a:lnTo>
                  <a:lnTo>
                    <a:pt x="6495" y="7424"/>
                  </a:lnTo>
                  <a:lnTo>
                    <a:pt x="9588" y="10517"/>
                  </a:lnTo>
                  <a:cubicBezTo>
                    <a:pt x="9633" y="10561"/>
                    <a:pt x="9687" y="10581"/>
                    <a:pt x="9741" y="10581"/>
                  </a:cubicBezTo>
                  <a:cubicBezTo>
                    <a:pt x="9853" y="10581"/>
                    <a:pt x="9960" y="10493"/>
                    <a:pt x="9960" y="10359"/>
                  </a:cubicBezTo>
                  <a:lnTo>
                    <a:pt x="9960" y="7094"/>
                  </a:lnTo>
                  <a:cubicBezTo>
                    <a:pt x="9960" y="6791"/>
                    <a:pt x="9836" y="6503"/>
                    <a:pt x="9623" y="6290"/>
                  </a:cubicBezTo>
                  <a:lnTo>
                    <a:pt x="7492" y="4159"/>
                  </a:lnTo>
                  <a:lnTo>
                    <a:pt x="10585" y="1066"/>
                  </a:lnTo>
                  <a:cubicBezTo>
                    <a:pt x="10647" y="1004"/>
                    <a:pt x="10661" y="915"/>
                    <a:pt x="10633" y="832"/>
                  </a:cubicBezTo>
                  <a:cubicBezTo>
                    <a:pt x="10599" y="750"/>
                    <a:pt x="10516" y="702"/>
                    <a:pt x="10434" y="702"/>
                  </a:cubicBezTo>
                  <a:lnTo>
                    <a:pt x="7169" y="702"/>
                  </a:lnTo>
                  <a:cubicBezTo>
                    <a:pt x="6867" y="702"/>
                    <a:pt x="6578" y="819"/>
                    <a:pt x="6365" y="1032"/>
                  </a:cubicBezTo>
                  <a:lnTo>
                    <a:pt x="4227" y="3162"/>
                  </a:lnTo>
                  <a:lnTo>
                    <a:pt x="1134" y="70"/>
                  </a:lnTo>
                  <a:cubicBezTo>
                    <a:pt x="1091" y="22"/>
                    <a:pt x="1036" y="0"/>
                    <a:pt x="98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9"/>
            <p:cNvSpPr/>
            <p:nvPr/>
          </p:nvSpPr>
          <p:spPr>
            <a:xfrm>
              <a:off x="1026997" y="2408253"/>
              <a:ext cx="15444" cy="11013"/>
            </a:xfrm>
            <a:custGeom>
              <a:rect b="b" l="l" r="r" t="t"/>
              <a:pathLst>
                <a:path extrusionOk="0" h="430" w="603">
                  <a:moveTo>
                    <a:pt x="302" y="0"/>
                  </a:moveTo>
                  <a:cubicBezTo>
                    <a:pt x="69" y="0"/>
                    <a:pt x="0" y="323"/>
                    <a:pt x="220" y="412"/>
                  </a:cubicBezTo>
                  <a:cubicBezTo>
                    <a:pt x="250" y="424"/>
                    <a:pt x="278" y="430"/>
                    <a:pt x="306" y="430"/>
                  </a:cubicBezTo>
                  <a:cubicBezTo>
                    <a:pt x="483" y="430"/>
                    <a:pt x="602" y="205"/>
                    <a:pt x="454" y="62"/>
                  </a:cubicBezTo>
                  <a:cubicBezTo>
                    <a:pt x="412" y="21"/>
                    <a:pt x="357" y="0"/>
                    <a:pt x="30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 name="Google Shape;1408;p39"/>
          <p:cNvGrpSpPr/>
          <p:nvPr/>
        </p:nvGrpSpPr>
        <p:grpSpPr>
          <a:xfrm>
            <a:off x="7833493" y="1755032"/>
            <a:ext cx="379731" cy="310680"/>
            <a:chOff x="7833493" y="1755032"/>
            <a:chExt cx="379731" cy="310680"/>
          </a:xfrm>
        </p:grpSpPr>
        <p:sp>
          <p:nvSpPr>
            <p:cNvPr id="1409" name="Google Shape;1409;p39"/>
            <p:cNvSpPr/>
            <p:nvPr/>
          </p:nvSpPr>
          <p:spPr>
            <a:xfrm>
              <a:off x="7833493" y="1755032"/>
              <a:ext cx="379731" cy="310680"/>
            </a:xfrm>
            <a:custGeom>
              <a:rect b="b" l="l" r="r" t="t"/>
              <a:pathLst>
                <a:path extrusionOk="0" h="12130" w="14826">
                  <a:moveTo>
                    <a:pt x="5650" y="4067"/>
                  </a:moveTo>
                  <a:cubicBezTo>
                    <a:pt x="5588" y="4101"/>
                    <a:pt x="5540" y="4143"/>
                    <a:pt x="5492" y="4198"/>
                  </a:cubicBezTo>
                  <a:cubicBezTo>
                    <a:pt x="5458" y="4225"/>
                    <a:pt x="5423" y="4266"/>
                    <a:pt x="5396" y="4301"/>
                  </a:cubicBezTo>
                  <a:lnTo>
                    <a:pt x="5265" y="4129"/>
                  </a:lnTo>
                  <a:cubicBezTo>
                    <a:pt x="5368" y="4088"/>
                    <a:pt x="5485" y="4067"/>
                    <a:pt x="5602" y="4067"/>
                  </a:cubicBezTo>
                  <a:close/>
                  <a:moveTo>
                    <a:pt x="1232" y="376"/>
                  </a:moveTo>
                  <a:cubicBezTo>
                    <a:pt x="1348" y="376"/>
                    <a:pt x="1466" y="419"/>
                    <a:pt x="1560" y="514"/>
                  </a:cubicBezTo>
                  <a:cubicBezTo>
                    <a:pt x="1787" y="740"/>
                    <a:pt x="4158" y="3359"/>
                    <a:pt x="5189" y="4741"/>
                  </a:cubicBezTo>
                  <a:cubicBezTo>
                    <a:pt x="5183" y="4782"/>
                    <a:pt x="5176" y="4816"/>
                    <a:pt x="5169" y="4851"/>
                  </a:cubicBezTo>
                  <a:cubicBezTo>
                    <a:pt x="3794" y="3840"/>
                    <a:pt x="1066" y="1366"/>
                    <a:pt x="887" y="1187"/>
                  </a:cubicBezTo>
                  <a:cubicBezTo>
                    <a:pt x="798" y="1098"/>
                    <a:pt x="749" y="981"/>
                    <a:pt x="749" y="857"/>
                  </a:cubicBezTo>
                  <a:lnTo>
                    <a:pt x="749" y="850"/>
                  </a:lnTo>
                  <a:cubicBezTo>
                    <a:pt x="749" y="566"/>
                    <a:pt x="987" y="376"/>
                    <a:pt x="1232" y="376"/>
                  </a:cubicBezTo>
                  <a:close/>
                  <a:moveTo>
                    <a:pt x="7452" y="3602"/>
                  </a:moveTo>
                  <a:cubicBezTo>
                    <a:pt x="7924" y="3602"/>
                    <a:pt x="8389" y="3842"/>
                    <a:pt x="8654" y="4287"/>
                  </a:cubicBezTo>
                  <a:cubicBezTo>
                    <a:pt x="8693" y="4356"/>
                    <a:pt x="8765" y="4393"/>
                    <a:pt x="8838" y="4393"/>
                  </a:cubicBezTo>
                  <a:cubicBezTo>
                    <a:pt x="8866" y="4393"/>
                    <a:pt x="8895" y="4388"/>
                    <a:pt x="8922" y="4376"/>
                  </a:cubicBezTo>
                  <a:cubicBezTo>
                    <a:pt x="9044" y="4321"/>
                    <a:pt x="9171" y="4295"/>
                    <a:pt x="9297" y="4295"/>
                  </a:cubicBezTo>
                  <a:cubicBezTo>
                    <a:pt x="9686" y="4295"/>
                    <a:pt x="10055" y="4545"/>
                    <a:pt x="10179" y="4940"/>
                  </a:cubicBezTo>
                  <a:cubicBezTo>
                    <a:pt x="10211" y="5030"/>
                    <a:pt x="10295" y="5087"/>
                    <a:pt x="10386" y="5087"/>
                  </a:cubicBezTo>
                  <a:cubicBezTo>
                    <a:pt x="10413" y="5087"/>
                    <a:pt x="10441" y="5082"/>
                    <a:pt x="10468" y="5070"/>
                  </a:cubicBezTo>
                  <a:cubicBezTo>
                    <a:pt x="10610" y="5012"/>
                    <a:pt x="10759" y="4984"/>
                    <a:pt x="10905" y="4984"/>
                  </a:cubicBezTo>
                  <a:cubicBezTo>
                    <a:pt x="11312" y="4984"/>
                    <a:pt x="11706" y="5198"/>
                    <a:pt x="11918" y="5572"/>
                  </a:cubicBezTo>
                  <a:cubicBezTo>
                    <a:pt x="11953" y="5641"/>
                    <a:pt x="12021" y="5675"/>
                    <a:pt x="12097" y="5682"/>
                  </a:cubicBezTo>
                  <a:cubicBezTo>
                    <a:pt x="12516" y="5696"/>
                    <a:pt x="12874" y="5991"/>
                    <a:pt x="12970" y="6397"/>
                  </a:cubicBezTo>
                  <a:lnTo>
                    <a:pt x="9176" y="6397"/>
                  </a:lnTo>
                  <a:cubicBezTo>
                    <a:pt x="9520" y="5648"/>
                    <a:pt x="8977" y="4789"/>
                    <a:pt x="8145" y="4782"/>
                  </a:cubicBezTo>
                  <a:cubicBezTo>
                    <a:pt x="8136" y="4781"/>
                    <a:pt x="8128" y="4781"/>
                    <a:pt x="8120" y="4781"/>
                  </a:cubicBezTo>
                  <a:cubicBezTo>
                    <a:pt x="7837" y="4781"/>
                    <a:pt x="7837" y="5216"/>
                    <a:pt x="8120" y="5216"/>
                  </a:cubicBezTo>
                  <a:cubicBezTo>
                    <a:pt x="8128" y="5216"/>
                    <a:pt x="8136" y="5216"/>
                    <a:pt x="8145" y="5215"/>
                  </a:cubicBezTo>
                  <a:cubicBezTo>
                    <a:pt x="8763" y="5215"/>
                    <a:pt x="9080" y="5950"/>
                    <a:pt x="8660" y="6397"/>
                  </a:cubicBezTo>
                  <a:lnTo>
                    <a:pt x="1932" y="6397"/>
                  </a:lnTo>
                  <a:cubicBezTo>
                    <a:pt x="2028" y="5985"/>
                    <a:pt x="2399" y="5682"/>
                    <a:pt x="2832" y="5682"/>
                  </a:cubicBezTo>
                  <a:lnTo>
                    <a:pt x="2832" y="5675"/>
                  </a:lnTo>
                  <a:lnTo>
                    <a:pt x="2859" y="5675"/>
                  </a:lnTo>
                  <a:cubicBezTo>
                    <a:pt x="2864" y="5676"/>
                    <a:pt x="2868" y="5676"/>
                    <a:pt x="2872" y="5676"/>
                  </a:cubicBezTo>
                  <a:cubicBezTo>
                    <a:pt x="2970" y="5676"/>
                    <a:pt x="3053" y="5602"/>
                    <a:pt x="3073" y="5503"/>
                  </a:cubicBezTo>
                  <a:cubicBezTo>
                    <a:pt x="3162" y="5070"/>
                    <a:pt x="3547" y="4754"/>
                    <a:pt x="3994" y="4754"/>
                  </a:cubicBezTo>
                  <a:cubicBezTo>
                    <a:pt x="4186" y="4761"/>
                    <a:pt x="4372" y="4816"/>
                    <a:pt x="4537" y="4912"/>
                  </a:cubicBezTo>
                  <a:cubicBezTo>
                    <a:pt x="4798" y="5112"/>
                    <a:pt x="5018" y="5284"/>
                    <a:pt x="5210" y="5414"/>
                  </a:cubicBezTo>
                  <a:cubicBezTo>
                    <a:pt x="5257" y="5446"/>
                    <a:pt x="5308" y="5461"/>
                    <a:pt x="5357" y="5461"/>
                  </a:cubicBezTo>
                  <a:cubicBezTo>
                    <a:pt x="5499" y="5461"/>
                    <a:pt x="5631" y="5343"/>
                    <a:pt x="5616" y="5180"/>
                  </a:cubicBezTo>
                  <a:cubicBezTo>
                    <a:pt x="5489" y="4683"/>
                    <a:pt x="5882" y="4292"/>
                    <a:pt x="6302" y="4292"/>
                  </a:cubicBezTo>
                  <a:cubicBezTo>
                    <a:pt x="6474" y="4292"/>
                    <a:pt x="6650" y="4357"/>
                    <a:pt x="6798" y="4507"/>
                  </a:cubicBezTo>
                  <a:cubicBezTo>
                    <a:pt x="6845" y="4553"/>
                    <a:pt x="6898" y="4572"/>
                    <a:pt x="6948" y="4572"/>
                  </a:cubicBezTo>
                  <a:cubicBezTo>
                    <a:pt x="7117" y="4572"/>
                    <a:pt x="7260" y="4356"/>
                    <a:pt x="7107" y="4198"/>
                  </a:cubicBezTo>
                  <a:cubicBezTo>
                    <a:pt x="6963" y="4053"/>
                    <a:pt x="6784" y="3950"/>
                    <a:pt x="6592" y="3902"/>
                  </a:cubicBezTo>
                  <a:cubicBezTo>
                    <a:pt x="6848" y="3699"/>
                    <a:pt x="7151" y="3602"/>
                    <a:pt x="7452" y="3602"/>
                  </a:cubicBezTo>
                  <a:close/>
                  <a:moveTo>
                    <a:pt x="13980" y="6830"/>
                  </a:moveTo>
                  <a:cubicBezTo>
                    <a:pt x="13678" y="7187"/>
                    <a:pt x="13410" y="7710"/>
                    <a:pt x="13114" y="8294"/>
                  </a:cubicBezTo>
                  <a:lnTo>
                    <a:pt x="13114" y="8287"/>
                  </a:lnTo>
                  <a:cubicBezTo>
                    <a:pt x="13086" y="8264"/>
                    <a:pt x="13056" y="8255"/>
                    <a:pt x="13028" y="8255"/>
                  </a:cubicBezTo>
                  <a:cubicBezTo>
                    <a:pt x="12856" y="8255"/>
                    <a:pt x="12710" y="8606"/>
                    <a:pt x="12922" y="8665"/>
                  </a:cubicBezTo>
                  <a:cubicBezTo>
                    <a:pt x="12578" y="9339"/>
                    <a:pt x="12186" y="10067"/>
                    <a:pt x="11691" y="10631"/>
                  </a:cubicBezTo>
                  <a:cubicBezTo>
                    <a:pt x="11059" y="11346"/>
                    <a:pt x="10351" y="11696"/>
                    <a:pt x="9520" y="11696"/>
                  </a:cubicBezTo>
                  <a:lnTo>
                    <a:pt x="5375" y="11696"/>
                  </a:lnTo>
                  <a:cubicBezTo>
                    <a:pt x="4550" y="11696"/>
                    <a:pt x="3835" y="11346"/>
                    <a:pt x="3203" y="10631"/>
                  </a:cubicBezTo>
                  <a:cubicBezTo>
                    <a:pt x="2708" y="10067"/>
                    <a:pt x="2316" y="9345"/>
                    <a:pt x="1973" y="8665"/>
                  </a:cubicBezTo>
                  <a:cubicBezTo>
                    <a:pt x="2185" y="8606"/>
                    <a:pt x="2039" y="8255"/>
                    <a:pt x="1867" y="8255"/>
                  </a:cubicBezTo>
                  <a:cubicBezTo>
                    <a:pt x="1838" y="8255"/>
                    <a:pt x="1809" y="8264"/>
                    <a:pt x="1780" y="8287"/>
                  </a:cubicBezTo>
                  <a:cubicBezTo>
                    <a:pt x="1492" y="7710"/>
                    <a:pt x="1217" y="7187"/>
                    <a:pt x="914" y="6830"/>
                  </a:cubicBezTo>
                  <a:close/>
                  <a:moveTo>
                    <a:pt x="1278" y="0"/>
                  </a:moveTo>
                  <a:cubicBezTo>
                    <a:pt x="1047" y="0"/>
                    <a:pt x="816" y="90"/>
                    <a:pt x="639" y="266"/>
                  </a:cubicBezTo>
                  <a:cubicBezTo>
                    <a:pt x="303" y="596"/>
                    <a:pt x="275" y="1132"/>
                    <a:pt x="584" y="1496"/>
                  </a:cubicBezTo>
                  <a:cubicBezTo>
                    <a:pt x="729" y="1641"/>
                    <a:pt x="2413" y="3167"/>
                    <a:pt x="3822" y="4335"/>
                  </a:cubicBezTo>
                  <a:cubicBezTo>
                    <a:pt x="3299" y="4404"/>
                    <a:pt x="2866" y="4761"/>
                    <a:pt x="2695" y="5256"/>
                  </a:cubicBezTo>
                  <a:cubicBezTo>
                    <a:pt x="2083" y="5325"/>
                    <a:pt x="1588" y="5792"/>
                    <a:pt x="1485" y="6397"/>
                  </a:cubicBezTo>
                  <a:lnTo>
                    <a:pt x="303" y="6397"/>
                  </a:lnTo>
                  <a:cubicBezTo>
                    <a:pt x="69" y="6397"/>
                    <a:pt x="0" y="6720"/>
                    <a:pt x="220" y="6816"/>
                  </a:cubicBezTo>
                  <a:cubicBezTo>
                    <a:pt x="639" y="6995"/>
                    <a:pt x="1031" y="7765"/>
                    <a:pt x="1444" y="8583"/>
                  </a:cubicBezTo>
                  <a:cubicBezTo>
                    <a:pt x="1835" y="9359"/>
                    <a:pt x="2275" y="10232"/>
                    <a:pt x="2880" y="10919"/>
                  </a:cubicBezTo>
                  <a:cubicBezTo>
                    <a:pt x="3602" y="11737"/>
                    <a:pt x="4413" y="12129"/>
                    <a:pt x="5375" y="12129"/>
                  </a:cubicBezTo>
                  <a:lnTo>
                    <a:pt x="9520" y="12129"/>
                  </a:lnTo>
                  <a:cubicBezTo>
                    <a:pt x="10475" y="12129"/>
                    <a:pt x="11293" y="11737"/>
                    <a:pt x="12014" y="10919"/>
                  </a:cubicBezTo>
                  <a:cubicBezTo>
                    <a:pt x="12612" y="10232"/>
                    <a:pt x="13059" y="9359"/>
                    <a:pt x="13451" y="8583"/>
                  </a:cubicBezTo>
                  <a:cubicBezTo>
                    <a:pt x="13863" y="7765"/>
                    <a:pt x="14248" y="6995"/>
                    <a:pt x="14674" y="6816"/>
                  </a:cubicBezTo>
                  <a:cubicBezTo>
                    <a:pt x="14771" y="6775"/>
                    <a:pt x="14826" y="6672"/>
                    <a:pt x="14805" y="6576"/>
                  </a:cubicBezTo>
                  <a:cubicBezTo>
                    <a:pt x="14785" y="6477"/>
                    <a:pt x="14702" y="6403"/>
                    <a:pt x="14605" y="6403"/>
                  </a:cubicBezTo>
                  <a:cubicBezTo>
                    <a:pt x="14601" y="6403"/>
                    <a:pt x="14596" y="6404"/>
                    <a:pt x="14592" y="6404"/>
                  </a:cubicBezTo>
                  <a:lnTo>
                    <a:pt x="13410" y="6404"/>
                  </a:lnTo>
                  <a:cubicBezTo>
                    <a:pt x="13313" y="5799"/>
                    <a:pt x="12832" y="5338"/>
                    <a:pt x="12228" y="5263"/>
                  </a:cubicBezTo>
                  <a:cubicBezTo>
                    <a:pt x="11927" y="4815"/>
                    <a:pt x="11431" y="4558"/>
                    <a:pt x="10908" y="4558"/>
                  </a:cubicBezTo>
                  <a:cubicBezTo>
                    <a:pt x="10774" y="4558"/>
                    <a:pt x="10637" y="4575"/>
                    <a:pt x="10502" y="4610"/>
                  </a:cubicBezTo>
                  <a:cubicBezTo>
                    <a:pt x="10266" y="4147"/>
                    <a:pt x="9790" y="3870"/>
                    <a:pt x="9293" y="3870"/>
                  </a:cubicBezTo>
                  <a:cubicBezTo>
                    <a:pt x="9169" y="3870"/>
                    <a:pt x="9044" y="3887"/>
                    <a:pt x="8922" y="3923"/>
                  </a:cubicBezTo>
                  <a:cubicBezTo>
                    <a:pt x="8556" y="3432"/>
                    <a:pt x="8004" y="3181"/>
                    <a:pt x="7448" y="3181"/>
                  </a:cubicBezTo>
                  <a:cubicBezTo>
                    <a:pt x="6969" y="3181"/>
                    <a:pt x="6487" y="3369"/>
                    <a:pt x="6124" y="3751"/>
                  </a:cubicBezTo>
                  <a:cubicBezTo>
                    <a:pt x="5959" y="3682"/>
                    <a:pt x="5787" y="3641"/>
                    <a:pt x="5602" y="3641"/>
                  </a:cubicBezTo>
                  <a:cubicBezTo>
                    <a:pt x="5389" y="3641"/>
                    <a:pt x="5176" y="3696"/>
                    <a:pt x="4983" y="3792"/>
                  </a:cubicBezTo>
                  <a:cubicBezTo>
                    <a:pt x="3822" y="2356"/>
                    <a:pt x="2062" y="417"/>
                    <a:pt x="1870" y="225"/>
                  </a:cubicBezTo>
                  <a:cubicBezTo>
                    <a:pt x="1699" y="74"/>
                    <a:pt x="1489" y="0"/>
                    <a:pt x="127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9"/>
            <p:cNvSpPr/>
            <p:nvPr/>
          </p:nvSpPr>
          <p:spPr>
            <a:xfrm>
              <a:off x="8001075" y="1995610"/>
              <a:ext cx="40519" cy="34705"/>
            </a:xfrm>
            <a:custGeom>
              <a:rect b="b" l="l" r="r" t="t"/>
              <a:pathLst>
                <a:path extrusionOk="0" h="1355" w="1582">
                  <a:moveTo>
                    <a:pt x="900" y="432"/>
                  </a:moveTo>
                  <a:cubicBezTo>
                    <a:pt x="1027" y="432"/>
                    <a:pt x="1148" y="531"/>
                    <a:pt x="1148" y="681"/>
                  </a:cubicBezTo>
                  <a:cubicBezTo>
                    <a:pt x="1148" y="812"/>
                    <a:pt x="1038" y="922"/>
                    <a:pt x="908" y="922"/>
                  </a:cubicBezTo>
                  <a:cubicBezTo>
                    <a:pt x="688" y="922"/>
                    <a:pt x="578" y="660"/>
                    <a:pt x="729" y="502"/>
                  </a:cubicBezTo>
                  <a:cubicBezTo>
                    <a:pt x="779" y="454"/>
                    <a:pt x="840" y="432"/>
                    <a:pt x="900" y="432"/>
                  </a:cubicBezTo>
                  <a:close/>
                  <a:moveTo>
                    <a:pt x="908" y="1"/>
                  </a:moveTo>
                  <a:cubicBezTo>
                    <a:pt x="303" y="1"/>
                    <a:pt x="0" y="729"/>
                    <a:pt x="427" y="1155"/>
                  </a:cubicBezTo>
                  <a:cubicBezTo>
                    <a:pt x="564" y="1293"/>
                    <a:pt x="734" y="1355"/>
                    <a:pt x="900" y="1355"/>
                  </a:cubicBezTo>
                  <a:cubicBezTo>
                    <a:pt x="1248" y="1355"/>
                    <a:pt x="1581" y="1086"/>
                    <a:pt x="1581" y="681"/>
                  </a:cubicBezTo>
                  <a:cubicBezTo>
                    <a:pt x="1581" y="303"/>
                    <a:pt x="1279" y="1"/>
                    <a:pt x="90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9"/>
            <p:cNvSpPr/>
            <p:nvPr/>
          </p:nvSpPr>
          <p:spPr>
            <a:xfrm>
              <a:off x="8071843" y="1995610"/>
              <a:ext cx="40519" cy="34705"/>
            </a:xfrm>
            <a:custGeom>
              <a:rect b="b" l="l" r="r" t="t"/>
              <a:pathLst>
                <a:path extrusionOk="0" h="1355" w="1582">
                  <a:moveTo>
                    <a:pt x="902" y="432"/>
                  </a:moveTo>
                  <a:cubicBezTo>
                    <a:pt x="1028" y="432"/>
                    <a:pt x="1150" y="531"/>
                    <a:pt x="1155" y="681"/>
                  </a:cubicBezTo>
                  <a:cubicBezTo>
                    <a:pt x="1155" y="812"/>
                    <a:pt x="1045" y="922"/>
                    <a:pt x="908" y="922"/>
                  </a:cubicBezTo>
                  <a:cubicBezTo>
                    <a:pt x="688" y="922"/>
                    <a:pt x="578" y="660"/>
                    <a:pt x="736" y="502"/>
                  </a:cubicBezTo>
                  <a:cubicBezTo>
                    <a:pt x="784" y="454"/>
                    <a:pt x="844" y="432"/>
                    <a:pt x="902" y="432"/>
                  </a:cubicBezTo>
                  <a:close/>
                  <a:moveTo>
                    <a:pt x="908" y="1"/>
                  </a:moveTo>
                  <a:cubicBezTo>
                    <a:pt x="303" y="1"/>
                    <a:pt x="0" y="729"/>
                    <a:pt x="427" y="1155"/>
                  </a:cubicBezTo>
                  <a:cubicBezTo>
                    <a:pt x="564" y="1293"/>
                    <a:pt x="734" y="1355"/>
                    <a:pt x="900" y="1355"/>
                  </a:cubicBezTo>
                  <a:cubicBezTo>
                    <a:pt x="1248" y="1355"/>
                    <a:pt x="1581" y="1086"/>
                    <a:pt x="1581" y="681"/>
                  </a:cubicBezTo>
                  <a:cubicBezTo>
                    <a:pt x="1581" y="303"/>
                    <a:pt x="1279" y="1"/>
                    <a:pt x="90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9"/>
            <p:cNvSpPr/>
            <p:nvPr/>
          </p:nvSpPr>
          <p:spPr>
            <a:xfrm>
              <a:off x="7930308" y="1995610"/>
              <a:ext cx="40519" cy="34705"/>
            </a:xfrm>
            <a:custGeom>
              <a:rect b="b" l="l" r="r" t="t"/>
              <a:pathLst>
                <a:path extrusionOk="0" h="1355" w="1582">
                  <a:moveTo>
                    <a:pt x="900" y="432"/>
                  </a:moveTo>
                  <a:cubicBezTo>
                    <a:pt x="1027" y="432"/>
                    <a:pt x="1148" y="531"/>
                    <a:pt x="1148" y="681"/>
                  </a:cubicBezTo>
                  <a:cubicBezTo>
                    <a:pt x="1148" y="812"/>
                    <a:pt x="1038" y="922"/>
                    <a:pt x="901" y="922"/>
                  </a:cubicBezTo>
                  <a:cubicBezTo>
                    <a:pt x="688" y="922"/>
                    <a:pt x="578" y="660"/>
                    <a:pt x="729" y="502"/>
                  </a:cubicBezTo>
                  <a:cubicBezTo>
                    <a:pt x="779" y="454"/>
                    <a:pt x="840" y="432"/>
                    <a:pt x="900" y="432"/>
                  </a:cubicBezTo>
                  <a:close/>
                  <a:moveTo>
                    <a:pt x="901" y="1"/>
                  </a:moveTo>
                  <a:cubicBezTo>
                    <a:pt x="296" y="1"/>
                    <a:pt x="0" y="729"/>
                    <a:pt x="427" y="1155"/>
                  </a:cubicBezTo>
                  <a:cubicBezTo>
                    <a:pt x="564" y="1293"/>
                    <a:pt x="734" y="1355"/>
                    <a:pt x="900" y="1355"/>
                  </a:cubicBezTo>
                  <a:cubicBezTo>
                    <a:pt x="1248" y="1355"/>
                    <a:pt x="1581" y="1086"/>
                    <a:pt x="1581" y="681"/>
                  </a:cubicBezTo>
                  <a:cubicBezTo>
                    <a:pt x="1581" y="303"/>
                    <a:pt x="1279" y="1"/>
                    <a:pt x="90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9"/>
            <p:cNvSpPr/>
            <p:nvPr/>
          </p:nvSpPr>
          <p:spPr>
            <a:xfrm>
              <a:off x="7981175" y="2007418"/>
              <a:ext cx="15316" cy="11193"/>
            </a:xfrm>
            <a:custGeom>
              <a:rect b="b" l="l" r="r" t="t"/>
              <a:pathLst>
                <a:path extrusionOk="0" h="437" w="598">
                  <a:moveTo>
                    <a:pt x="303" y="0"/>
                  </a:moveTo>
                  <a:cubicBezTo>
                    <a:pt x="63" y="0"/>
                    <a:pt x="1" y="330"/>
                    <a:pt x="214" y="419"/>
                  </a:cubicBezTo>
                  <a:cubicBezTo>
                    <a:pt x="243" y="431"/>
                    <a:pt x="272" y="437"/>
                    <a:pt x="300" y="437"/>
                  </a:cubicBezTo>
                  <a:cubicBezTo>
                    <a:pt x="477" y="437"/>
                    <a:pt x="597" y="212"/>
                    <a:pt x="454" y="69"/>
                  </a:cubicBezTo>
                  <a:cubicBezTo>
                    <a:pt x="413" y="28"/>
                    <a:pt x="358" y="0"/>
                    <a:pt x="30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9"/>
            <p:cNvSpPr/>
            <p:nvPr/>
          </p:nvSpPr>
          <p:spPr>
            <a:xfrm>
              <a:off x="7910228" y="2007418"/>
              <a:ext cx="15470" cy="11193"/>
            </a:xfrm>
            <a:custGeom>
              <a:rect b="b" l="l" r="r" t="t"/>
              <a:pathLst>
                <a:path extrusionOk="0" h="437" w="604">
                  <a:moveTo>
                    <a:pt x="303" y="0"/>
                  </a:moveTo>
                  <a:cubicBezTo>
                    <a:pt x="70" y="0"/>
                    <a:pt x="1" y="330"/>
                    <a:pt x="221" y="419"/>
                  </a:cubicBezTo>
                  <a:cubicBezTo>
                    <a:pt x="250" y="431"/>
                    <a:pt x="279" y="437"/>
                    <a:pt x="307" y="437"/>
                  </a:cubicBezTo>
                  <a:cubicBezTo>
                    <a:pt x="484" y="437"/>
                    <a:pt x="603" y="212"/>
                    <a:pt x="455" y="69"/>
                  </a:cubicBezTo>
                  <a:cubicBezTo>
                    <a:pt x="413" y="28"/>
                    <a:pt x="358" y="0"/>
                    <a:pt x="30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9"/>
            <p:cNvSpPr/>
            <p:nvPr/>
          </p:nvSpPr>
          <p:spPr>
            <a:xfrm>
              <a:off x="8051942" y="2007418"/>
              <a:ext cx="15470" cy="11193"/>
            </a:xfrm>
            <a:custGeom>
              <a:rect b="b" l="l" r="r" t="t"/>
              <a:pathLst>
                <a:path extrusionOk="0" h="437" w="604">
                  <a:moveTo>
                    <a:pt x="303" y="0"/>
                  </a:moveTo>
                  <a:cubicBezTo>
                    <a:pt x="70" y="0"/>
                    <a:pt x="1" y="330"/>
                    <a:pt x="221" y="419"/>
                  </a:cubicBezTo>
                  <a:cubicBezTo>
                    <a:pt x="250" y="431"/>
                    <a:pt x="279" y="437"/>
                    <a:pt x="307" y="437"/>
                  </a:cubicBezTo>
                  <a:cubicBezTo>
                    <a:pt x="484" y="437"/>
                    <a:pt x="603" y="212"/>
                    <a:pt x="454" y="69"/>
                  </a:cubicBezTo>
                  <a:cubicBezTo>
                    <a:pt x="413" y="28"/>
                    <a:pt x="358" y="0"/>
                    <a:pt x="30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9"/>
            <p:cNvSpPr/>
            <p:nvPr/>
          </p:nvSpPr>
          <p:spPr>
            <a:xfrm>
              <a:off x="8122709" y="2007418"/>
              <a:ext cx="15470" cy="11193"/>
            </a:xfrm>
            <a:custGeom>
              <a:rect b="b" l="l" r="r" t="t"/>
              <a:pathLst>
                <a:path extrusionOk="0" h="437" w="604">
                  <a:moveTo>
                    <a:pt x="303" y="0"/>
                  </a:moveTo>
                  <a:cubicBezTo>
                    <a:pt x="70" y="0"/>
                    <a:pt x="1" y="330"/>
                    <a:pt x="221" y="419"/>
                  </a:cubicBezTo>
                  <a:cubicBezTo>
                    <a:pt x="250" y="431"/>
                    <a:pt x="279" y="437"/>
                    <a:pt x="307" y="437"/>
                  </a:cubicBezTo>
                  <a:cubicBezTo>
                    <a:pt x="484" y="437"/>
                    <a:pt x="603" y="212"/>
                    <a:pt x="454" y="69"/>
                  </a:cubicBezTo>
                  <a:cubicBezTo>
                    <a:pt x="413" y="28"/>
                    <a:pt x="358" y="0"/>
                    <a:pt x="30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9"/>
            <p:cNvSpPr/>
            <p:nvPr/>
          </p:nvSpPr>
          <p:spPr>
            <a:xfrm>
              <a:off x="7965679" y="1954425"/>
              <a:ext cx="40519" cy="34705"/>
            </a:xfrm>
            <a:custGeom>
              <a:rect b="b" l="l" r="r" t="t"/>
              <a:pathLst>
                <a:path extrusionOk="0" h="1355" w="1582">
                  <a:moveTo>
                    <a:pt x="905" y="427"/>
                  </a:moveTo>
                  <a:cubicBezTo>
                    <a:pt x="1030" y="427"/>
                    <a:pt x="1149" y="526"/>
                    <a:pt x="1149" y="674"/>
                  </a:cubicBezTo>
                  <a:cubicBezTo>
                    <a:pt x="1149" y="811"/>
                    <a:pt x="1039" y="921"/>
                    <a:pt x="908" y="921"/>
                  </a:cubicBezTo>
                  <a:cubicBezTo>
                    <a:pt x="688" y="921"/>
                    <a:pt x="578" y="653"/>
                    <a:pt x="730" y="502"/>
                  </a:cubicBezTo>
                  <a:cubicBezTo>
                    <a:pt x="781" y="450"/>
                    <a:pt x="844" y="427"/>
                    <a:pt x="905" y="427"/>
                  </a:cubicBezTo>
                  <a:close/>
                  <a:moveTo>
                    <a:pt x="908" y="0"/>
                  </a:moveTo>
                  <a:cubicBezTo>
                    <a:pt x="303" y="0"/>
                    <a:pt x="1" y="729"/>
                    <a:pt x="427" y="1155"/>
                  </a:cubicBezTo>
                  <a:cubicBezTo>
                    <a:pt x="565" y="1293"/>
                    <a:pt x="734" y="1354"/>
                    <a:pt x="900" y="1354"/>
                  </a:cubicBezTo>
                  <a:cubicBezTo>
                    <a:pt x="1248" y="1354"/>
                    <a:pt x="1582" y="1083"/>
                    <a:pt x="1582" y="674"/>
                  </a:cubicBezTo>
                  <a:cubicBezTo>
                    <a:pt x="1582" y="303"/>
                    <a:pt x="1279" y="0"/>
                    <a:pt x="90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9"/>
            <p:cNvSpPr/>
            <p:nvPr/>
          </p:nvSpPr>
          <p:spPr>
            <a:xfrm>
              <a:off x="8107214" y="1954425"/>
              <a:ext cx="40698" cy="34705"/>
            </a:xfrm>
            <a:custGeom>
              <a:rect b="b" l="l" r="r" t="t"/>
              <a:pathLst>
                <a:path extrusionOk="0" h="1355" w="1589">
                  <a:moveTo>
                    <a:pt x="908" y="427"/>
                  </a:moveTo>
                  <a:cubicBezTo>
                    <a:pt x="1034" y="427"/>
                    <a:pt x="1156" y="526"/>
                    <a:pt x="1156" y="674"/>
                  </a:cubicBezTo>
                  <a:cubicBezTo>
                    <a:pt x="1156" y="811"/>
                    <a:pt x="1046" y="921"/>
                    <a:pt x="908" y="921"/>
                  </a:cubicBezTo>
                  <a:cubicBezTo>
                    <a:pt x="688" y="921"/>
                    <a:pt x="578" y="653"/>
                    <a:pt x="736" y="502"/>
                  </a:cubicBezTo>
                  <a:cubicBezTo>
                    <a:pt x="786" y="450"/>
                    <a:pt x="847" y="427"/>
                    <a:pt x="908" y="427"/>
                  </a:cubicBezTo>
                  <a:close/>
                  <a:moveTo>
                    <a:pt x="908" y="0"/>
                  </a:moveTo>
                  <a:cubicBezTo>
                    <a:pt x="303" y="0"/>
                    <a:pt x="1" y="729"/>
                    <a:pt x="427" y="1155"/>
                  </a:cubicBezTo>
                  <a:cubicBezTo>
                    <a:pt x="567" y="1293"/>
                    <a:pt x="738" y="1354"/>
                    <a:pt x="905" y="1354"/>
                  </a:cubicBezTo>
                  <a:cubicBezTo>
                    <a:pt x="1255" y="1354"/>
                    <a:pt x="1589" y="1083"/>
                    <a:pt x="1589" y="674"/>
                  </a:cubicBezTo>
                  <a:cubicBezTo>
                    <a:pt x="1589" y="303"/>
                    <a:pt x="1279" y="0"/>
                    <a:pt x="90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9"/>
            <p:cNvSpPr/>
            <p:nvPr/>
          </p:nvSpPr>
          <p:spPr>
            <a:xfrm>
              <a:off x="8036446" y="1954425"/>
              <a:ext cx="40698" cy="34705"/>
            </a:xfrm>
            <a:custGeom>
              <a:rect b="b" l="l" r="r" t="t"/>
              <a:pathLst>
                <a:path extrusionOk="0" h="1355" w="1589">
                  <a:moveTo>
                    <a:pt x="908" y="427"/>
                  </a:moveTo>
                  <a:cubicBezTo>
                    <a:pt x="1034" y="427"/>
                    <a:pt x="1156" y="526"/>
                    <a:pt x="1156" y="674"/>
                  </a:cubicBezTo>
                  <a:cubicBezTo>
                    <a:pt x="1156" y="811"/>
                    <a:pt x="1046" y="921"/>
                    <a:pt x="908" y="921"/>
                  </a:cubicBezTo>
                  <a:cubicBezTo>
                    <a:pt x="688" y="921"/>
                    <a:pt x="578" y="653"/>
                    <a:pt x="736" y="502"/>
                  </a:cubicBezTo>
                  <a:cubicBezTo>
                    <a:pt x="786" y="450"/>
                    <a:pt x="847" y="427"/>
                    <a:pt x="908" y="427"/>
                  </a:cubicBezTo>
                  <a:close/>
                  <a:moveTo>
                    <a:pt x="908" y="0"/>
                  </a:moveTo>
                  <a:cubicBezTo>
                    <a:pt x="303" y="0"/>
                    <a:pt x="1" y="729"/>
                    <a:pt x="427" y="1155"/>
                  </a:cubicBezTo>
                  <a:cubicBezTo>
                    <a:pt x="565" y="1293"/>
                    <a:pt x="735" y="1354"/>
                    <a:pt x="902" y="1354"/>
                  </a:cubicBezTo>
                  <a:cubicBezTo>
                    <a:pt x="1252" y="1354"/>
                    <a:pt x="1589" y="1083"/>
                    <a:pt x="1589" y="674"/>
                  </a:cubicBezTo>
                  <a:cubicBezTo>
                    <a:pt x="1582" y="303"/>
                    <a:pt x="1279" y="0"/>
                    <a:pt x="90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9"/>
            <p:cNvSpPr/>
            <p:nvPr/>
          </p:nvSpPr>
          <p:spPr>
            <a:xfrm>
              <a:off x="7894758" y="1954425"/>
              <a:ext cx="40673" cy="34705"/>
            </a:xfrm>
            <a:custGeom>
              <a:rect b="b" l="l" r="r" t="t"/>
              <a:pathLst>
                <a:path extrusionOk="0" h="1355" w="1588">
                  <a:moveTo>
                    <a:pt x="907" y="427"/>
                  </a:moveTo>
                  <a:cubicBezTo>
                    <a:pt x="1033" y="427"/>
                    <a:pt x="1155" y="526"/>
                    <a:pt x="1155" y="674"/>
                  </a:cubicBezTo>
                  <a:cubicBezTo>
                    <a:pt x="1155" y="811"/>
                    <a:pt x="1045" y="921"/>
                    <a:pt x="907" y="921"/>
                  </a:cubicBezTo>
                  <a:cubicBezTo>
                    <a:pt x="687" y="921"/>
                    <a:pt x="577" y="653"/>
                    <a:pt x="736" y="502"/>
                  </a:cubicBezTo>
                  <a:cubicBezTo>
                    <a:pt x="785" y="450"/>
                    <a:pt x="847" y="427"/>
                    <a:pt x="907" y="427"/>
                  </a:cubicBezTo>
                  <a:close/>
                  <a:moveTo>
                    <a:pt x="907" y="0"/>
                  </a:moveTo>
                  <a:cubicBezTo>
                    <a:pt x="303" y="0"/>
                    <a:pt x="0" y="729"/>
                    <a:pt x="426" y="1155"/>
                  </a:cubicBezTo>
                  <a:cubicBezTo>
                    <a:pt x="566" y="1293"/>
                    <a:pt x="737" y="1354"/>
                    <a:pt x="904" y="1354"/>
                  </a:cubicBezTo>
                  <a:cubicBezTo>
                    <a:pt x="1254" y="1354"/>
                    <a:pt x="1588" y="1083"/>
                    <a:pt x="1588" y="674"/>
                  </a:cubicBezTo>
                  <a:cubicBezTo>
                    <a:pt x="1588" y="303"/>
                    <a:pt x="1278" y="0"/>
                    <a:pt x="90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9"/>
            <p:cNvSpPr/>
            <p:nvPr/>
          </p:nvSpPr>
          <p:spPr>
            <a:xfrm>
              <a:off x="7945829" y="1966130"/>
              <a:ext cx="15316" cy="11013"/>
            </a:xfrm>
            <a:custGeom>
              <a:rect b="b" l="l" r="r" t="t"/>
              <a:pathLst>
                <a:path extrusionOk="0" h="430" w="598">
                  <a:moveTo>
                    <a:pt x="294" y="0"/>
                  </a:moveTo>
                  <a:cubicBezTo>
                    <a:pt x="121" y="0"/>
                    <a:pt x="1" y="225"/>
                    <a:pt x="144" y="368"/>
                  </a:cubicBezTo>
                  <a:cubicBezTo>
                    <a:pt x="185" y="409"/>
                    <a:pt x="240" y="430"/>
                    <a:pt x="295" y="430"/>
                  </a:cubicBezTo>
                  <a:cubicBezTo>
                    <a:pt x="535" y="430"/>
                    <a:pt x="597" y="107"/>
                    <a:pt x="377" y="18"/>
                  </a:cubicBezTo>
                  <a:cubicBezTo>
                    <a:pt x="349" y="6"/>
                    <a:pt x="321" y="0"/>
                    <a:pt x="29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9"/>
            <p:cNvSpPr/>
            <p:nvPr/>
          </p:nvSpPr>
          <p:spPr>
            <a:xfrm>
              <a:off x="8016597" y="1966130"/>
              <a:ext cx="15496" cy="11013"/>
            </a:xfrm>
            <a:custGeom>
              <a:rect b="b" l="l" r="r" t="t"/>
              <a:pathLst>
                <a:path extrusionOk="0" h="430" w="605">
                  <a:moveTo>
                    <a:pt x="298" y="0"/>
                  </a:moveTo>
                  <a:cubicBezTo>
                    <a:pt x="121" y="0"/>
                    <a:pt x="1" y="225"/>
                    <a:pt x="144" y="368"/>
                  </a:cubicBezTo>
                  <a:cubicBezTo>
                    <a:pt x="185" y="409"/>
                    <a:pt x="240" y="430"/>
                    <a:pt x="302" y="430"/>
                  </a:cubicBezTo>
                  <a:cubicBezTo>
                    <a:pt x="535" y="430"/>
                    <a:pt x="604" y="107"/>
                    <a:pt x="384" y="18"/>
                  </a:cubicBezTo>
                  <a:cubicBezTo>
                    <a:pt x="355" y="6"/>
                    <a:pt x="326" y="0"/>
                    <a:pt x="29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9"/>
            <p:cNvSpPr/>
            <p:nvPr/>
          </p:nvSpPr>
          <p:spPr>
            <a:xfrm>
              <a:off x="8087390" y="1966130"/>
              <a:ext cx="15470" cy="11013"/>
            </a:xfrm>
            <a:custGeom>
              <a:rect b="b" l="l" r="r" t="t"/>
              <a:pathLst>
                <a:path extrusionOk="0" h="430" w="604">
                  <a:moveTo>
                    <a:pt x="297" y="0"/>
                  </a:moveTo>
                  <a:cubicBezTo>
                    <a:pt x="120" y="0"/>
                    <a:pt x="1" y="225"/>
                    <a:pt x="149" y="368"/>
                  </a:cubicBezTo>
                  <a:cubicBezTo>
                    <a:pt x="191" y="409"/>
                    <a:pt x="246" y="430"/>
                    <a:pt x="301" y="430"/>
                  </a:cubicBezTo>
                  <a:cubicBezTo>
                    <a:pt x="534" y="430"/>
                    <a:pt x="603" y="107"/>
                    <a:pt x="383" y="18"/>
                  </a:cubicBezTo>
                  <a:cubicBezTo>
                    <a:pt x="354" y="6"/>
                    <a:pt x="325" y="0"/>
                    <a:pt x="29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4" name="Google Shape;1424;p39"/>
          <p:cNvSpPr/>
          <p:nvPr/>
        </p:nvSpPr>
        <p:spPr>
          <a:xfrm>
            <a:off x="7216821" y="1732263"/>
            <a:ext cx="353504" cy="353504"/>
          </a:xfrm>
          <a:custGeom>
            <a:rect b="b" l="l" r="r" t="t"/>
            <a:pathLst>
              <a:path extrusionOk="0" h="13802" w="13802">
                <a:moveTo>
                  <a:pt x="6688" y="433"/>
                </a:moveTo>
                <a:lnTo>
                  <a:pt x="6688" y="3210"/>
                </a:lnTo>
                <a:cubicBezTo>
                  <a:pt x="6688" y="3334"/>
                  <a:pt x="6784" y="3430"/>
                  <a:pt x="6901" y="3430"/>
                </a:cubicBezTo>
                <a:lnTo>
                  <a:pt x="7307" y="3430"/>
                </a:lnTo>
                <a:cubicBezTo>
                  <a:pt x="7987" y="3430"/>
                  <a:pt x="8571" y="3300"/>
                  <a:pt x="9039" y="3038"/>
                </a:cubicBezTo>
                <a:cubicBezTo>
                  <a:pt x="9129" y="2989"/>
                  <a:pt x="9226" y="2966"/>
                  <a:pt x="9321" y="2966"/>
                </a:cubicBezTo>
                <a:cubicBezTo>
                  <a:pt x="9580" y="2966"/>
                  <a:pt x="9826" y="3138"/>
                  <a:pt x="9891" y="3410"/>
                </a:cubicBezTo>
                <a:cubicBezTo>
                  <a:pt x="9987" y="3788"/>
                  <a:pt x="9706" y="4145"/>
                  <a:pt x="9321" y="4145"/>
                </a:cubicBezTo>
                <a:cubicBezTo>
                  <a:pt x="9224" y="4145"/>
                  <a:pt x="9135" y="4124"/>
                  <a:pt x="9053" y="4083"/>
                </a:cubicBezTo>
                <a:cubicBezTo>
                  <a:pt x="8536" y="3821"/>
                  <a:pt x="7960" y="3684"/>
                  <a:pt x="7383" y="3684"/>
                </a:cubicBezTo>
                <a:cubicBezTo>
                  <a:pt x="7369" y="3684"/>
                  <a:pt x="7355" y="3684"/>
                  <a:pt x="7341" y="3684"/>
                </a:cubicBezTo>
                <a:lnTo>
                  <a:pt x="6901" y="3684"/>
                </a:lnTo>
                <a:cubicBezTo>
                  <a:pt x="6778" y="3684"/>
                  <a:pt x="6681" y="3781"/>
                  <a:pt x="6681" y="3904"/>
                </a:cubicBezTo>
                <a:lnTo>
                  <a:pt x="6681" y="6681"/>
                </a:lnTo>
                <a:lnTo>
                  <a:pt x="4131" y="6681"/>
                </a:lnTo>
                <a:lnTo>
                  <a:pt x="4131" y="6454"/>
                </a:lnTo>
                <a:cubicBezTo>
                  <a:pt x="4118" y="5932"/>
                  <a:pt x="4235" y="5416"/>
                  <a:pt x="4475" y="4956"/>
                </a:cubicBezTo>
                <a:cubicBezTo>
                  <a:pt x="4695" y="4516"/>
                  <a:pt x="4585" y="3987"/>
                  <a:pt x="4200" y="3684"/>
                </a:cubicBezTo>
                <a:cubicBezTo>
                  <a:pt x="4015" y="3535"/>
                  <a:pt x="3787" y="3459"/>
                  <a:pt x="3558" y="3459"/>
                </a:cubicBezTo>
                <a:cubicBezTo>
                  <a:pt x="3481" y="3459"/>
                  <a:pt x="3403" y="3468"/>
                  <a:pt x="3327" y="3485"/>
                </a:cubicBezTo>
                <a:cubicBezTo>
                  <a:pt x="2949" y="3574"/>
                  <a:pt x="2654" y="3870"/>
                  <a:pt x="2571" y="4248"/>
                </a:cubicBezTo>
                <a:cubicBezTo>
                  <a:pt x="2509" y="4489"/>
                  <a:pt x="2551" y="4750"/>
                  <a:pt x="2667" y="4970"/>
                </a:cubicBezTo>
                <a:cubicBezTo>
                  <a:pt x="2887" y="5375"/>
                  <a:pt x="3004" y="5891"/>
                  <a:pt x="3004" y="6496"/>
                </a:cubicBezTo>
                <a:lnTo>
                  <a:pt x="3004" y="6688"/>
                </a:lnTo>
                <a:lnTo>
                  <a:pt x="441" y="6688"/>
                </a:lnTo>
                <a:lnTo>
                  <a:pt x="441" y="1602"/>
                </a:lnTo>
                <a:cubicBezTo>
                  <a:pt x="441" y="956"/>
                  <a:pt x="963" y="433"/>
                  <a:pt x="1609" y="433"/>
                </a:cubicBezTo>
                <a:close/>
                <a:moveTo>
                  <a:pt x="12207" y="433"/>
                </a:moveTo>
                <a:cubicBezTo>
                  <a:pt x="12847" y="433"/>
                  <a:pt x="13376" y="956"/>
                  <a:pt x="13369" y="1602"/>
                </a:cubicBezTo>
                <a:lnTo>
                  <a:pt x="13369" y="6681"/>
                </a:lnTo>
                <a:lnTo>
                  <a:pt x="10592" y="6681"/>
                </a:lnTo>
                <a:cubicBezTo>
                  <a:pt x="10475" y="6681"/>
                  <a:pt x="10379" y="6777"/>
                  <a:pt x="10379" y="6901"/>
                </a:cubicBezTo>
                <a:lnTo>
                  <a:pt x="10379" y="7307"/>
                </a:lnTo>
                <a:cubicBezTo>
                  <a:pt x="10379" y="7987"/>
                  <a:pt x="10510" y="8571"/>
                  <a:pt x="10764" y="9039"/>
                </a:cubicBezTo>
                <a:cubicBezTo>
                  <a:pt x="10950" y="9375"/>
                  <a:pt x="10764" y="9795"/>
                  <a:pt x="10393" y="9891"/>
                </a:cubicBezTo>
                <a:cubicBezTo>
                  <a:pt x="10342" y="9904"/>
                  <a:pt x="10292" y="9910"/>
                  <a:pt x="10243" y="9910"/>
                </a:cubicBezTo>
                <a:cubicBezTo>
                  <a:pt x="9926" y="9910"/>
                  <a:pt x="9657" y="9654"/>
                  <a:pt x="9657" y="9320"/>
                </a:cubicBezTo>
                <a:cubicBezTo>
                  <a:pt x="9657" y="9224"/>
                  <a:pt x="9678" y="9128"/>
                  <a:pt x="9726" y="9045"/>
                </a:cubicBezTo>
                <a:cubicBezTo>
                  <a:pt x="9994" y="8516"/>
                  <a:pt x="10125" y="7932"/>
                  <a:pt x="10118" y="7341"/>
                </a:cubicBezTo>
                <a:lnTo>
                  <a:pt x="10118" y="6901"/>
                </a:lnTo>
                <a:cubicBezTo>
                  <a:pt x="10118" y="6784"/>
                  <a:pt x="10022" y="6688"/>
                  <a:pt x="9905" y="6688"/>
                </a:cubicBezTo>
                <a:lnTo>
                  <a:pt x="7121" y="6688"/>
                </a:lnTo>
                <a:lnTo>
                  <a:pt x="7121" y="4117"/>
                </a:lnTo>
                <a:lnTo>
                  <a:pt x="7348" y="4117"/>
                </a:lnTo>
                <a:cubicBezTo>
                  <a:pt x="7363" y="4117"/>
                  <a:pt x="7377" y="4117"/>
                  <a:pt x="7392" y="4117"/>
                </a:cubicBezTo>
                <a:cubicBezTo>
                  <a:pt x="7899" y="4117"/>
                  <a:pt x="8399" y="4234"/>
                  <a:pt x="8853" y="4461"/>
                </a:cubicBezTo>
                <a:cubicBezTo>
                  <a:pt x="9004" y="4540"/>
                  <a:pt x="9167" y="4578"/>
                  <a:pt x="9328" y="4578"/>
                </a:cubicBezTo>
                <a:cubicBezTo>
                  <a:pt x="9631" y="4578"/>
                  <a:pt x="9928" y="4444"/>
                  <a:pt x="10125" y="4193"/>
                </a:cubicBezTo>
                <a:cubicBezTo>
                  <a:pt x="10324" y="3946"/>
                  <a:pt x="10393" y="3623"/>
                  <a:pt x="10324" y="3320"/>
                </a:cubicBezTo>
                <a:cubicBezTo>
                  <a:pt x="10235" y="2942"/>
                  <a:pt x="9939" y="2647"/>
                  <a:pt x="9561" y="2557"/>
                </a:cubicBezTo>
                <a:cubicBezTo>
                  <a:pt x="9485" y="2540"/>
                  <a:pt x="9408" y="2532"/>
                  <a:pt x="9332" y="2532"/>
                </a:cubicBezTo>
                <a:cubicBezTo>
                  <a:pt x="9161" y="2532"/>
                  <a:pt x="8992" y="2575"/>
                  <a:pt x="8840" y="2660"/>
                </a:cubicBezTo>
                <a:cubicBezTo>
                  <a:pt x="8434" y="2880"/>
                  <a:pt x="7919" y="2997"/>
                  <a:pt x="7314" y="2997"/>
                </a:cubicBezTo>
                <a:lnTo>
                  <a:pt x="7121" y="2997"/>
                </a:lnTo>
                <a:lnTo>
                  <a:pt x="7121" y="433"/>
                </a:lnTo>
                <a:close/>
                <a:moveTo>
                  <a:pt x="3556" y="3888"/>
                </a:moveTo>
                <a:cubicBezTo>
                  <a:pt x="3874" y="3888"/>
                  <a:pt x="4152" y="4145"/>
                  <a:pt x="4152" y="4482"/>
                </a:cubicBezTo>
                <a:cubicBezTo>
                  <a:pt x="4152" y="4571"/>
                  <a:pt x="4125" y="4667"/>
                  <a:pt x="4083" y="4750"/>
                </a:cubicBezTo>
                <a:cubicBezTo>
                  <a:pt x="3815" y="5279"/>
                  <a:pt x="3678" y="5863"/>
                  <a:pt x="3692" y="6461"/>
                </a:cubicBezTo>
                <a:lnTo>
                  <a:pt x="3692" y="6901"/>
                </a:lnTo>
                <a:cubicBezTo>
                  <a:pt x="3692" y="7018"/>
                  <a:pt x="3788" y="7114"/>
                  <a:pt x="3905" y="7114"/>
                </a:cubicBezTo>
                <a:lnTo>
                  <a:pt x="6681" y="7114"/>
                </a:lnTo>
                <a:lnTo>
                  <a:pt x="6681" y="9678"/>
                </a:lnTo>
                <a:lnTo>
                  <a:pt x="6461" y="9678"/>
                </a:lnTo>
                <a:cubicBezTo>
                  <a:pt x="6447" y="9678"/>
                  <a:pt x="6432" y="9678"/>
                  <a:pt x="6417" y="9678"/>
                </a:cubicBezTo>
                <a:cubicBezTo>
                  <a:pt x="5904" y="9678"/>
                  <a:pt x="5404" y="9561"/>
                  <a:pt x="4949" y="9334"/>
                </a:cubicBezTo>
                <a:cubicBezTo>
                  <a:pt x="4800" y="9256"/>
                  <a:pt x="4640" y="9219"/>
                  <a:pt x="4481" y="9219"/>
                </a:cubicBezTo>
                <a:cubicBezTo>
                  <a:pt x="4178" y="9219"/>
                  <a:pt x="3881" y="9354"/>
                  <a:pt x="3678" y="9602"/>
                </a:cubicBezTo>
                <a:cubicBezTo>
                  <a:pt x="3485" y="9850"/>
                  <a:pt x="3410" y="10173"/>
                  <a:pt x="3485" y="10482"/>
                </a:cubicBezTo>
                <a:cubicBezTo>
                  <a:pt x="3575" y="10860"/>
                  <a:pt x="3870" y="11149"/>
                  <a:pt x="4248" y="11238"/>
                </a:cubicBezTo>
                <a:cubicBezTo>
                  <a:pt x="4324" y="11252"/>
                  <a:pt x="4399" y="11265"/>
                  <a:pt x="4482" y="11265"/>
                </a:cubicBezTo>
                <a:cubicBezTo>
                  <a:pt x="4654" y="11265"/>
                  <a:pt x="4819" y="11217"/>
                  <a:pt x="4970" y="11142"/>
                </a:cubicBezTo>
                <a:cubicBezTo>
                  <a:pt x="5375" y="10915"/>
                  <a:pt x="5884" y="10805"/>
                  <a:pt x="6489" y="10805"/>
                </a:cubicBezTo>
                <a:lnTo>
                  <a:pt x="6681" y="10805"/>
                </a:lnTo>
                <a:lnTo>
                  <a:pt x="6681" y="13369"/>
                </a:lnTo>
                <a:lnTo>
                  <a:pt x="1602" y="13369"/>
                </a:lnTo>
                <a:cubicBezTo>
                  <a:pt x="956" y="13362"/>
                  <a:pt x="441" y="12839"/>
                  <a:pt x="441" y="12200"/>
                </a:cubicBezTo>
                <a:lnTo>
                  <a:pt x="434" y="12207"/>
                </a:lnTo>
                <a:lnTo>
                  <a:pt x="434" y="7114"/>
                </a:lnTo>
                <a:lnTo>
                  <a:pt x="3217" y="7114"/>
                </a:lnTo>
                <a:cubicBezTo>
                  <a:pt x="3334" y="7114"/>
                  <a:pt x="3430" y="7018"/>
                  <a:pt x="3430" y="6901"/>
                </a:cubicBezTo>
                <a:lnTo>
                  <a:pt x="3430" y="6489"/>
                </a:lnTo>
                <a:cubicBezTo>
                  <a:pt x="3430" y="5815"/>
                  <a:pt x="3300" y="5231"/>
                  <a:pt x="3039" y="4764"/>
                </a:cubicBezTo>
                <a:cubicBezTo>
                  <a:pt x="2860" y="4420"/>
                  <a:pt x="3039" y="4001"/>
                  <a:pt x="3417" y="3904"/>
                </a:cubicBezTo>
                <a:cubicBezTo>
                  <a:pt x="3463" y="3893"/>
                  <a:pt x="3510" y="3888"/>
                  <a:pt x="3556" y="3888"/>
                </a:cubicBezTo>
                <a:close/>
                <a:moveTo>
                  <a:pt x="13376" y="7114"/>
                </a:moveTo>
                <a:lnTo>
                  <a:pt x="13376" y="12200"/>
                </a:lnTo>
                <a:cubicBezTo>
                  <a:pt x="13376" y="12842"/>
                  <a:pt x="12853" y="13362"/>
                  <a:pt x="12220" y="13362"/>
                </a:cubicBezTo>
                <a:cubicBezTo>
                  <a:pt x="12216" y="13362"/>
                  <a:pt x="12212" y="13362"/>
                  <a:pt x="12207" y="13362"/>
                </a:cubicBezTo>
                <a:lnTo>
                  <a:pt x="12207" y="13375"/>
                </a:lnTo>
                <a:lnTo>
                  <a:pt x="7121" y="13375"/>
                </a:lnTo>
                <a:lnTo>
                  <a:pt x="7121" y="10585"/>
                </a:lnTo>
                <a:cubicBezTo>
                  <a:pt x="7121" y="10468"/>
                  <a:pt x="7025" y="10372"/>
                  <a:pt x="6908" y="10372"/>
                </a:cubicBezTo>
                <a:lnTo>
                  <a:pt x="6496" y="10372"/>
                </a:lnTo>
                <a:cubicBezTo>
                  <a:pt x="5815" y="10372"/>
                  <a:pt x="5238" y="10503"/>
                  <a:pt x="4764" y="10757"/>
                </a:cubicBezTo>
                <a:cubicBezTo>
                  <a:pt x="4674" y="10807"/>
                  <a:pt x="4577" y="10830"/>
                  <a:pt x="4483" y="10830"/>
                </a:cubicBezTo>
                <a:cubicBezTo>
                  <a:pt x="4225" y="10830"/>
                  <a:pt x="3982" y="10657"/>
                  <a:pt x="3912" y="10386"/>
                </a:cubicBezTo>
                <a:cubicBezTo>
                  <a:pt x="3815" y="10015"/>
                  <a:pt x="4104" y="9650"/>
                  <a:pt x="4489" y="9650"/>
                </a:cubicBezTo>
                <a:cubicBezTo>
                  <a:pt x="4578" y="9650"/>
                  <a:pt x="4674" y="9671"/>
                  <a:pt x="4757" y="9719"/>
                </a:cubicBezTo>
                <a:cubicBezTo>
                  <a:pt x="5273" y="9980"/>
                  <a:pt x="5841" y="10111"/>
                  <a:pt x="6417" y="10111"/>
                </a:cubicBezTo>
                <a:cubicBezTo>
                  <a:pt x="6432" y="10111"/>
                  <a:pt x="6447" y="10111"/>
                  <a:pt x="6461" y="10111"/>
                </a:cubicBezTo>
                <a:lnTo>
                  <a:pt x="6908" y="10111"/>
                </a:lnTo>
                <a:cubicBezTo>
                  <a:pt x="7025" y="10111"/>
                  <a:pt x="7121" y="10015"/>
                  <a:pt x="7121" y="9898"/>
                </a:cubicBezTo>
                <a:lnTo>
                  <a:pt x="7121" y="7114"/>
                </a:lnTo>
                <a:lnTo>
                  <a:pt x="9685" y="7114"/>
                </a:lnTo>
                <a:lnTo>
                  <a:pt x="9685" y="7341"/>
                </a:lnTo>
                <a:cubicBezTo>
                  <a:pt x="9699" y="7863"/>
                  <a:pt x="9575" y="8379"/>
                  <a:pt x="9341" y="8846"/>
                </a:cubicBezTo>
                <a:cubicBezTo>
                  <a:pt x="8992" y="9524"/>
                  <a:pt x="9481" y="10338"/>
                  <a:pt x="10239" y="10338"/>
                </a:cubicBezTo>
                <a:cubicBezTo>
                  <a:pt x="10242" y="10338"/>
                  <a:pt x="10245" y="10338"/>
                  <a:pt x="10249" y="10338"/>
                </a:cubicBezTo>
                <a:cubicBezTo>
                  <a:pt x="10331" y="10338"/>
                  <a:pt x="10413" y="10331"/>
                  <a:pt x="10489" y="10310"/>
                </a:cubicBezTo>
                <a:cubicBezTo>
                  <a:pt x="10867" y="10228"/>
                  <a:pt x="11163" y="9932"/>
                  <a:pt x="11245" y="9554"/>
                </a:cubicBezTo>
                <a:cubicBezTo>
                  <a:pt x="11300" y="9307"/>
                  <a:pt x="11266" y="9052"/>
                  <a:pt x="11149" y="8832"/>
                </a:cubicBezTo>
                <a:cubicBezTo>
                  <a:pt x="10922" y="8427"/>
                  <a:pt x="10812" y="7911"/>
                  <a:pt x="10812" y="7307"/>
                </a:cubicBezTo>
                <a:lnTo>
                  <a:pt x="10812" y="7114"/>
                </a:lnTo>
                <a:close/>
                <a:moveTo>
                  <a:pt x="1609" y="0"/>
                </a:moveTo>
                <a:cubicBezTo>
                  <a:pt x="722" y="0"/>
                  <a:pt x="1" y="715"/>
                  <a:pt x="8" y="1602"/>
                </a:cubicBezTo>
                <a:lnTo>
                  <a:pt x="8" y="12200"/>
                </a:lnTo>
                <a:cubicBezTo>
                  <a:pt x="1" y="13087"/>
                  <a:pt x="722" y="13802"/>
                  <a:pt x="1609" y="13802"/>
                </a:cubicBezTo>
                <a:lnTo>
                  <a:pt x="12207" y="13802"/>
                </a:lnTo>
                <a:cubicBezTo>
                  <a:pt x="13087" y="13802"/>
                  <a:pt x="13802" y="13087"/>
                  <a:pt x="13802" y="12200"/>
                </a:cubicBezTo>
                <a:lnTo>
                  <a:pt x="13802" y="1602"/>
                </a:lnTo>
                <a:cubicBezTo>
                  <a:pt x="13802" y="715"/>
                  <a:pt x="13087" y="0"/>
                  <a:pt x="1220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5" name="Google Shape;1425;p39"/>
          <p:cNvGrpSpPr/>
          <p:nvPr/>
        </p:nvGrpSpPr>
        <p:grpSpPr>
          <a:xfrm>
            <a:off x="5943188" y="1726449"/>
            <a:ext cx="378860" cy="365132"/>
            <a:chOff x="5943188" y="1726449"/>
            <a:chExt cx="378860" cy="365132"/>
          </a:xfrm>
        </p:grpSpPr>
        <p:sp>
          <p:nvSpPr>
            <p:cNvPr id="1426" name="Google Shape;1426;p39"/>
            <p:cNvSpPr/>
            <p:nvPr/>
          </p:nvSpPr>
          <p:spPr>
            <a:xfrm>
              <a:off x="5943188" y="1726449"/>
              <a:ext cx="378860" cy="365132"/>
            </a:xfrm>
            <a:custGeom>
              <a:rect b="b" l="l" r="r" t="t"/>
              <a:pathLst>
                <a:path extrusionOk="0" h="14256" w="14792">
                  <a:moveTo>
                    <a:pt x="7623" y="427"/>
                  </a:moveTo>
                  <a:cubicBezTo>
                    <a:pt x="8269" y="427"/>
                    <a:pt x="8791" y="949"/>
                    <a:pt x="8791" y="1595"/>
                  </a:cubicBezTo>
                  <a:cubicBezTo>
                    <a:pt x="8791" y="2241"/>
                    <a:pt x="8269" y="2764"/>
                    <a:pt x="7623" y="2764"/>
                  </a:cubicBezTo>
                  <a:lnTo>
                    <a:pt x="7162" y="2764"/>
                  </a:lnTo>
                  <a:cubicBezTo>
                    <a:pt x="6516" y="2764"/>
                    <a:pt x="5994" y="2241"/>
                    <a:pt x="5994" y="1595"/>
                  </a:cubicBezTo>
                  <a:cubicBezTo>
                    <a:pt x="5994" y="949"/>
                    <a:pt x="6516" y="427"/>
                    <a:pt x="7162" y="427"/>
                  </a:cubicBezTo>
                  <a:close/>
                  <a:moveTo>
                    <a:pt x="9011" y="3197"/>
                  </a:moveTo>
                  <a:cubicBezTo>
                    <a:pt x="9651" y="3197"/>
                    <a:pt x="10173" y="3719"/>
                    <a:pt x="10173" y="4358"/>
                  </a:cubicBezTo>
                  <a:cubicBezTo>
                    <a:pt x="10173" y="5004"/>
                    <a:pt x="9651" y="5527"/>
                    <a:pt x="9011" y="5527"/>
                  </a:cubicBezTo>
                  <a:lnTo>
                    <a:pt x="5781" y="5527"/>
                  </a:lnTo>
                  <a:cubicBezTo>
                    <a:pt x="5135" y="5527"/>
                    <a:pt x="4613" y="5004"/>
                    <a:pt x="4613" y="4358"/>
                  </a:cubicBezTo>
                  <a:cubicBezTo>
                    <a:pt x="4613" y="3719"/>
                    <a:pt x="5135" y="3197"/>
                    <a:pt x="5781" y="3197"/>
                  </a:cubicBezTo>
                  <a:close/>
                  <a:moveTo>
                    <a:pt x="10386" y="5960"/>
                  </a:moveTo>
                  <a:cubicBezTo>
                    <a:pt x="11032" y="5960"/>
                    <a:pt x="11554" y="6482"/>
                    <a:pt x="11554" y="7128"/>
                  </a:cubicBezTo>
                  <a:cubicBezTo>
                    <a:pt x="11554" y="7767"/>
                    <a:pt x="11032" y="8290"/>
                    <a:pt x="10386" y="8290"/>
                  </a:cubicBezTo>
                  <a:lnTo>
                    <a:pt x="4399" y="8290"/>
                  </a:lnTo>
                  <a:cubicBezTo>
                    <a:pt x="3753" y="8290"/>
                    <a:pt x="3231" y="7767"/>
                    <a:pt x="3231" y="7128"/>
                  </a:cubicBezTo>
                  <a:cubicBezTo>
                    <a:pt x="3231" y="6482"/>
                    <a:pt x="3753" y="5960"/>
                    <a:pt x="4399" y="5960"/>
                  </a:cubicBezTo>
                  <a:close/>
                  <a:moveTo>
                    <a:pt x="11774" y="8723"/>
                  </a:moveTo>
                  <a:cubicBezTo>
                    <a:pt x="12414" y="8723"/>
                    <a:pt x="12936" y="9245"/>
                    <a:pt x="12936" y="9891"/>
                  </a:cubicBezTo>
                  <a:cubicBezTo>
                    <a:pt x="12936" y="10537"/>
                    <a:pt x="12414" y="11059"/>
                    <a:pt x="11774" y="11059"/>
                  </a:cubicBezTo>
                  <a:lnTo>
                    <a:pt x="3011" y="11059"/>
                  </a:lnTo>
                  <a:cubicBezTo>
                    <a:pt x="2372" y="11059"/>
                    <a:pt x="1850" y="10537"/>
                    <a:pt x="1850" y="9891"/>
                  </a:cubicBezTo>
                  <a:cubicBezTo>
                    <a:pt x="1850" y="9245"/>
                    <a:pt x="2372" y="8723"/>
                    <a:pt x="3018" y="8723"/>
                  </a:cubicBezTo>
                  <a:close/>
                  <a:moveTo>
                    <a:pt x="13156" y="11486"/>
                  </a:moveTo>
                  <a:cubicBezTo>
                    <a:pt x="13802" y="11486"/>
                    <a:pt x="14317" y="12008"/>
                    <a:pt x="14317" y="12654"/>
                  </a:cubicBezTo>
                  <a:cubicBezTo>
                    <a:pt x="14317" y="13300"/>
                    <a:pt x="13802" y="13822"/>
                    <a:pt x="13156" y="13822"/>
                  </a:cubicBezTo>
                  <a:lnTo>
                    <a:pt x="1636" y="13822"/>
                  </a:lnTo>
                  <a:cubicBezTo>
                    <a:pt x="990" y="13822"/>
                    <a:pt x="468" y="13300"/>
                    <a:pt x="468" y="12654"/>
                  </a:cubicBezTo>
                  <a:cubicBezTo>
                    <a:pt x="468" y="12008"/>
                    <a:pt x="990" y="11486"/>
                    <a:pt x="1636" y="11486"/>
                  </a:cubicBezTo>
                  <a:close/>
                  <a:moveTo>
                    <a:pt x="7154" y="1"/>
                  </a:moveTo>
                  <a:cubicBezTo>
                    <a:pt x="5710" y="1"/>
                    <a:pt x="5013" y="1776"/>
                    <a:pt x="6077" y="2764"/>
                  </a:cubicBezTo>
                  <a:lnTo>
                    <a:pt x="5781" y="2764"/>
                  </a:lnTo>
                  <a:cubicBezTo>
                    <a:pt x="4331" y="2764"/>
                    <a:pt x="3630" y="4537"/>
                    <a:pt x="4695" y="5527"/>
                  </a:cubicBezTo>
                  <a:lnTo>
                    <a:pt x="4399" y="5527"/>
                  </a:lnTo>
                  <a:cubicBezTo>
                    <a:pt x="2949" y="5527"/>
                    <a:pt x="2248" y="7300"/>
                    <a:pt x="3307" y="8290"/>
                  </a:cubicBezTo>
                  <a:lnTo>
                    <a:pt x="3018" y="8290"/>
                  </a:lnTo>
                  <a:cubicBezTo>
                    <a:pt x="1568" y="8290"/>
                    <a:pt x="867" y="10070"/>
                    <a:pt x="1925" y="11059"/>
                  </a:cubicBezTo>
                  <a:lnTo>
                    <a:pt x="1636" y="11059"/>
                  </a:lnTo>
                  <a:cubicBezTo>
                    <a:pt x="1624" y="11059"/>
                    <a:pt x="1611" y="11059"/>
                    <a:pt x="1599" y="11059"/>
                  </a:cubicBezTo>
                  <a:cubicBezTo>
                    <a:pt x="716" y="11059"/>
                    <a:pt x="1" y="11773"/>
                    <a:pt x="1" y="12654"/>
                  </a:cubicBezTo>
                  <a:cubicBezTo>
                    <a:pt x="1" y="13542"/>
                    <a:pt x="716" y="14256"/>
                    <a:pt x="1599" y="14256"/>
                  </a:cubicBezTo>
                  <a:cubicBezTo>
                    <a:pt x="1611" y="14256"/>
                    <a:pt x="1624" y="14256"/>
                    <a:pt x="1636" y="14255"/>
                  </a:cubicBezTo>
                  <a:lnTo>
                    <a:pt x="13156" y="14255"/>
                  </a:lnTo>
                  <a:cubicBezTo>
                    <a:pt x="13168" y="14256"/>
                    <a:pt x="13181" y="14256"/>
                    <a:pt x="13193" y="14256"/>
                  </a:cubicBezTo>
                  <a:cubicBezTo>
                    <a:pt x="14077" y="14256"/>
                    <a:pt x="14792" y="13542"/>
                    <a:pt x="14792" y="12654"/>
                  </a:cubicBezTo>
                  <a:cubicBezTo>
                    <a:pt x="14792" y="11773"/>
                    <a:pt x="14077" y="11059"/>
                    <a:pt x="13193" y="11059"/>
                  </a:cubicBezTo>
                  <a:cubicBezTo>
                    <a:pt x="13181" y="11059"/>
                    <a:pt x="13168" y="11059"/>
                    <a:pt x="13156" y="11059"/>
                  </a:cubicBezTo>
                  <a:lnTo>
                    <a:pt x="12860" y="11059"/>
                  </a:lnTo>
                  <a:cubicBezTo>
                    <a:pt x="13919" y="10070"/>
                    <a:pt x="13218" y="8290"/>
                    <a:pt x="11774" y="8290"/>
                  </a:cubicBezTo>
                  <a:lnTo>
                    <a:pt x="11479" y="8290"/>
                  </a:lnTo>
                  <a:cubicBezTo>
                    <a:pt x="12537" y="7307"/>
                    <a:pt x="11836" y="5527"/>
                    <a:pt x="10386" y="5527"/>
                  </a:cubicBezTo>
                  <a:lnTo>
                    <a:pt x="10097" y="5527"/>
                  </a:lnTo>
                  <a:cubicBezTo>
                    <a:pt x="11156" y="4537"/>
                    <a:pt x="10462" y="2764"/>
                    <a:pt x="9011" y="2764"/>
                  </a:cubicBezTo>
                  <a:lnTo>
                    <a:pt x="8716" y="2764"/>
                  </a:lnTo>
                  <a:cubicBezTo>
                    <a:pt x="9772" y="1776"/>
                    <a:pt x="9076" y="1"/>
                    <a:pt x="7631" y="1"/>
                  </a:cubicBezTo>
                  <a:cubicBezTo>
                    <a:pt x="7629" y="1"/>
                    <a:pt x="7626" y="1"/>
                    <a:pt x="7623" y="1"/>
                  </a:cubicBezTo>
                  <a:lnTo>
                    <a:pt x="7162" y="1"/>
                  </a:lnTo>
                  <a:cubicBezTo>
                    <a:pt x="7160" y="1"/>
                    <a:pt x="7157" y="1"/>
                    <a:pt x="715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9"/>
            <p:cNvSpPr/>
            <p:nvPr/>
          </p:nvSpPr>
          <p:spPr>
            <a:xfrm>
              <a:off x="6184714" y="2033286"/>
              <a:ext cx="78374" cy="10937"/>
            </a:xfrm>
            <a:custGeom>
              <a:rect b="b" l="l" r="r" t="t"/>
              <a:pathLst>
                <a:path extrusionOk="0" h="427" w="3060">
                  <a:moveTo>
                    <a:pt x="269" y="0"/>
                  </a:moveTo>
                  <a:cubicBezTo>
                    <a:pt x="1" y="21"/>
                    <a:pt x="1" y="406"/>
                    <a:pt x="269" y="427"/>
                  </a:cubicBezTo>
                  <a:lnTo>
                    <a:pt x="2798" y="427"/>
                  </a:lnTo>
                  <a:cubicBezTo>
                    <a:pt x="3059" y="406"/>
                    <a:pt x="3059" y="21"/>
                    <a:pt x="279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9"/>
            <p:cNvSpPr/>
            <p:nvPr/>
          </p:nvSpPr>
          <p:spPr>
            <a:xfrm>
              <a:off x="6273436" y="2033286"/>
              <a:ext cx="24332" cy="23359"/>
            </a:xfrm>
            <a:custGeom>
              <a:rect b="b" l="l" r="r" t="t"/>
              <a:pathLst>
                <a:path extrusionOk="0" h="912" w="950">
                  <a:moveTo>
                    <a:pt x="262" y="0"/>
                  </a:moveTo>
                  <a:cubicBezTo>
                    <a:pt x="1" y="21"/>
                    <a:pt x="1" y="406"/>
                    <a:pt x="262" y="427"/>
                  </a:cubicBezTo>
                  <a:cubicBezTo>
                    <a:pt x="392" y="427"/>
                    <a:pt x="502" y="537"/>
                    <a:pt x="502" y="674"/>
                  </a:cubicBezTo>
                  <a:cubicBezTo>
                    <a:pt x="489" y="832"/>
                    <a:pt x="604" y="911"/>
                    <a:pt x="719" y="911"/>
                  </a:cubicBezTo>
                  <a:cubicBezTo>
                    <a:pt x="834" y="911"/>
                    <a:pt x="949" y="832"/>
                    <a:pt x="935" y="674"/>
                  </a:cubicBezTo>
                  <a:cubicBezTo>
                    <a:pt x="929" y="303"/>
                    <a:pt x="633" y="0"/>
                    <a:pt x="26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9"/>
            <p:cNvSpPr/>
            <p:nvPr/>
          </p:nvSpPr>
          <p:spPr>
            <a:xfrm>
              <a:off x="6236682" y="1962468"/>
              <a:ext cx="25689" cy="23410"/>
            </a:xfrm>
            <a:custGeom>
              <a:rect b="b" l="l" r="r" t="t"/>
              <a:pathLst>
                <a:path extrusionOk="0" h="914" w="1003">
                  <a:moveTo>
                    <a:pt x="277" y="1"/>
                  </a:moveTo>
                  <a:cubicBezTo>
                    <a:pt x="1" y="1"/>
                    <a:pt x="3" y="430"/>
                    <a:pt x="283" y="430"/>
                  </a:cubicBezTo>
                  <a:cubicBezTo>
                    <a:pt x="291" y="430"/>
                    <a:pt x="300" y="429"/>
                    <a:pt x="308" y="429"/>
                  </a:cubicBezTo>
                  <a:cubicBezTo>
                    <a:pt x="446" y="429"/>
                    <a:pt x="556" y="539"/>
                    <a:pt x="556" y="676"/>
                  </a:cubicBezTo>
                  <a:cubicBezTo>
                    <a:pt x="542" y="834"/>
                    <a:pt x="657" y="913"/>
                    <a:pt x="772" y="913"/>
                  </a:cubicBezTo>
                  <a:cubicBezTo>
                    <a:pt x="888" y="913"/>
                    <a:pt x="1003" y="834"/>
                    <a:pt x="989" y="676"/>
                  </a:cubicBezTo>
                  <a:cubicBezTo>
                    <a:pt x="982" y="305"/>
                    <a:pt x="680" y="2"/>
                    <a:pt x="308" y="2"/>
                  </a:cubicBezTo>
                  <a:cubicBezTo>
                    <a:pt x="298" y="1"/>
                    <a:pt x="287" y="1"/>
                    <a:pt x="27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9"/>
            <p:cNvSpPr/>
            <p:nvPr/>
          </p:nvSpPr>
          <p:spPr>
            <a:xfrm>
              <a:off x="6171908" y="1962493"/>
              <a:ext cx="56988" cy="11167"/>
            </a:xfrm>
            <a:custGeom>
              <a:rect b="b" l="l" r="r" t="t"/>
              <a:pathLst>
                <a:path extrusionOk="0" h="436" w="2225">
                  <a:moveTo>
                    <a:pt x="283" y="0"/>
                  </a:moveTo>
                  <a:cubicBezTo>
                    <a:pt x="0" y="0"/>
                    <a:pt x="0" y="436"/>
                    <a:pt x="283" y="436"/>
                  </a:cubicBezTo>
                  <a:cubicBezTo>
                    <a:pt x="291" y="436"/>
                    <a:pt x="299" y="435"/>
                    <a:pt x="308" y="434"/>
                  </a:cubicBezTo>
                  <a:lnTo>
                    <a:pt x="1916" y="434"/>
                  </a:lnTo>
                  <a:cubicBezTo>
                    <a:pt x="1925" y="435"/>
                    <a:pt x="1934" y="436"/>
                    <a:pt x="1942" y="436"/>
                  </a:cubicBezTo>
                  <a:cubicBezTo>
                    <a:pt x="2224" y="436"/>
                    <a:pt x="2224" y="0"/>
                    <a:pt x="1942" y="0"/>
                  </a:cubicBezTo>
                  <a:cubicBezTo>
                    <a:pt x="1934" y="0"/>
                    <a:pt x="1925" y="1"/>
                    <a:pt x="1916" y="1"/>
                  </a:cubicBezTo>
                  <a:lnTo>
                    <a:pt x="308" y="1"/>
                  </a:lnTo>
                  <a:cubicBezTo>
                    <a:pt x="299" y="1"/>
                    <a:pt x="291" y="0"/>
                    <a:pt x="28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9"/>
            <p:cNvSpPr/>
            <p:nvPr/>
          </p:nvSpPr>
          <p:spPr>
            <a:xfrm>
              <a:off x="6201311" y="1891547"/>
              <a:ext cx="25331" cy="22488"/>
            </a:xfrm>
            <a:custGeom>
              <a:rect b="b" l="l" r="r" t="t"/>
              <a:pathLst>
                <a:path extrusionOk="0" h="878" w="989">
                  <a:moveTo>
                    <a:pt x="283" y="0"/>
                  </a:moveTo>
                  <a:cubicBezTo>
                    <a:pt x="0" y="0"/>
                    <a:pt x="0" y="436"/>
                    <a:pt x="283" y="436"/>
                  </a:cubicBezTo>
                  <a:cubicBezTo>
                    <a:pt x="291" y="436"/>
                    <a:pt x="299" y="435"/>
                    <a:pt x="308" y="435"/>
                  </a:cubicBezTo>
                  <a:cubicBezTo>
                    <a:pt x="445" y="435"/>
                    <a:pt x="555" y="545"/>
                    <a:pt x="555" y="682"/>
                  </a:cubicBezTo>
                  <a:cubicBezTo>
                    <a:pt x="566" y="813"/>
                    <a:pt x="667" y="878"/>
                    <a:pt x="769" y="878"/>
                  </a:cubicBezTo>
                  <a:cubicBezTo>
                    <a:pt x="872" y="878"/>
                    <a:pt x="975" y="813"/>
                    <a:pt x="988" y="682"/>
                  </a:cubicBezTo>
                  <a:cubicBezTo>
                    <a:pt x="982" y="304"/>
                    <a:pt x="679" y="2"/>
                    <a:pt x="308" y="2"/>
                  </a:cubicBezTo>
                  <a:cubicBezTo>
                    <a:pt x="299" y="1"/>
                    <a:pt x="291" y="0"/>
                    <a:pt x="28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9"/>
            <p:cNvSpPr/>
            <p:nvPr/>
          </p:nvSpPr>
          <p:spPr>
            <a:xfrm>
              <a:off x="6154286" y="1891547"/>
              <a:ext cx="39213" cy="11167"/>
            </a:xfrm>
            <a:custGeom>
              <a:rect b="b" l="l" r="r" t="t"/>
              <a:pathLst>
                <a:path extrusionOk="0" h="436" w="1531">
                  <a:moveTo>
                    <a:pt x="277" y="0"/>
                  </a:moveTo>
                  <a:cubicBezTo>
                    <a:pt x="1" y="0"/>
                    <a:pt x="1" y="436"/>
                    <a:pt x="277" y="436"/>
                  </a:cubicBezTo>
                  <a:cubicBezTo>
                    <a:pt x="285" y="436"/>
                    <a:pt x="293" y="435"/>
                    <a:pt x="302" y="435"/>
                  </a:cubicBezTo>
                  <a:lnTo>
                    <a:pt x="1223" y="435"/>
                  </a:lnTo>
                  <a:cubicBezTo>
                    <a:pt x="1232" y="435"/>
                    <a:pt x="1240" y="436"/>
                    <a:pt x="1248" y="436"/>
                  </a:cubicBezTo>
                  <a:cubicBezTo>
                    <a:pt x="1531" y="436"/>
                    <a:pt x="1531" y="0"/>
                    <a:pt x="1248" y="0"/>
                  </a:cubicBezTo>
                  <a:cubicBezTo>
                    <a:pt x="1240" y="0"/>
                    <a:pt x="1232" y="1"/>
                    <a:pt x="1223" y="2"/>
                  </a:cubicBezTo>
                  <a:lnTo>
                    <a:pt x="302" y="2"/>
                  </a:lnTo>
                  <a:cubicBezTo>
                    <a:pt x="293" y="1"/>
                    <a:pt x="285" y="0"/>
                    <a:pt x="27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9"/>
            <p:cNvSpPr/>
            <p:nvPr/>
          </p:nvSpPr>
          <p:spPr>
            <a:xfrm>
              <a:off x="6166094" y="1820779"/>
              <a:ext cx="24998" cy="22334"/>
            </a:xfrm>
            <a:custGeom>
              <a:rect b="b" l="l" r="r" t="t"/>
              <a:pathLst>
                <a:path extrusionOk="0" h="872" w="976">
                  <a:moveTo>
                    <a:pt x="283" y="1"/>
                  </a:moveTo>
                  <a:cubicBezTo>
                    <a:pt x="1" y="1"/>
                    <a:pt x="1" y="436"/>
                    <a:pt x="283" y="436"/>
                  </a:cubicBezTo>
                  <a:cubicBezTo>
                    <a:pt x="291" y="436"/>
                    <a:pt x="300" y="435"/>
                    <a:pt x="308" y="435"/>
                  </a:cubicBezTo>
                  <a:cubicBezTo>
                    <a:pt x="439" y="435"/>
                    <a:pt x="549" y="545"/>
                    <a:pt x="549" y="675"/>
                  </a:cubicBezTo>
                  <a:cubicBezTo>
                    <a:pt x="559" y="806"/>
                    <a:pt x="661" y="871"/>
                    <a:pt x="762" y="871"/>
                  </a:cubicBezTo>
                  <a:cubicBezTo>
                    <a:pt x="863" y="871"/>
                    <a:pt x="965" y="806"/>
                    <a:pt x="975" y="675"/>
                  </a:cubicBezTo>
                  <a:cubicBezTo>
                    <a:pt x="975" y="304"/>
                    <a:pt x="679" y="2"/>
                    <a:pt x="308" y="2"/>
                  </a:cubicBezTo>
                  <a:cubicBezTo>
                    <a:pt x="300" y="1"/>
                    <a:pt x="291" y="1"/>
                    <a:pt x="28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9"/>
            <p:cNvSpPr/>
            <p:nvPr/>
          </p:nvSpPr>
          <p:spPr>
            <a:xfrm>
              <a:off x="6130697" y="1820779"/>
              <a:ext cx="27431" cy="11167"/>
            </a:xfrm>
            <a:custGeom>
              <a:rect b="b" l="l" r="r" t="t"/>
              <a:pathLst>
                <a:path extrusionOk="0" h="436" w="1071">
                  <a:moveTo>
                    <a:pt x="277" y="1"/>
                  </a:moveTo>
                  <a:cubicBezTo>
                    <a:pt x="1" y="1"/>
                    <a:pt x="1" y="436"/>
                    <a:pt x="277" y="436"/>
                  </a:cubicBezTo>
                  <a:cubicBezTo>
                    <a:pt x="285" y="436"/>
                    <a:pt x="293" y="435"/>
                    <a:pt x="302" y="435"/>
                  </a:cubicBezTo>
                  <a:lnTo>
                    <a:pt x="762" y="435"/>
                  </a:lnTo>
                  <a:cubicBezTo>
                    <a:pt x="771" y="435"/>
                    <a:pt x="780" y="436"/>
                    <a:pt x="788" y="436"/>
                  </a:cubicBezTo>
                  <a:cubicBezTo>
                    <a:pt x="1070" y="436"/>
                    <a:pt x="1070" y="1"/>
                    <a:pt x="788" y="1"/>
                  </a:cubicBezTo>
                  <a:cubicBezTo>
                    <a:pt x="780" y="1"/>
                    <a:pt x="771" y="1"/>
                    <a:pt x="762" y="2"/>
                  </a:cubicBezTo>
                  <a:lnTo>
                    <a:pt x="302" y="2"/>
                  </a:lnTo>
                  <a:cubicBezTo>
                    <a:pt x="293" y="1"/>
                    <a:pt x="285" y="1"/>
                    <a:pt x="27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9"/>
            <p:cNvSpPr/>
            <p:nvPr/>
          </p:nvSpPr>
          <p:spPr>
            <a:xfrm>
              <a:off x="6130543" y="1750012"/>
              <a:ext cx="25151" cy="22334"/>
            </a:xfrm>
            <a:custGeom>
              <a:rect b="b" l="l" r="r" t="t"/>
              <a:pathLst>
                <a:path extrusionOk="0" h="872" w="982">
                  <a:moveTo>
                    <a:pt x="282" y="1"/>
                  </a:moveTo>
                  <a:cubicBezTo>
                    <a:pt x="0" y="1"/>
                    <a:pt x="0" y="429"/>
                    <a:pt x="282" y="429"/>
                  </a:cubicBezTo>
                  <a:cubicBezTo>
                    <a:pt x="291" y="429"/>
                    <a:pt x="299" y="429"/>
                    <a:pt x="308" y="428"/>
                  </a:cubicBezTo>
                  <a:cubicBezTo>
                    <a:pt x="445" y="428"/>
                    <a:pt x="555" y="538"/>
                    <a:pt x="555" y="675"/>
                  </a:cubicBezTo>
                  <a:cubicBezTo>
                    <a:pt x="566" y="806"/>
                    <a:pt x="667" y="871"/>
                    <a:pt x="768" y="871"/>
                  </a:cubicBezTo>
                  <a:cubicBezTo>
                    <a:pt x="870" y="871"/>
                    <a:pt x="971" y="806"/>
                    <a:pt x="982" y="675"/>
                  </a:cubicBezTo>
                  <a:cubicBezTo>
                    <a:pt x="982" y="304"/>
                    <a:pt x="679" y="2"/>
                    <a:pt x="308" y="2"/>
                  </a:cubicBezTo>
                  <a:cubicBezTo>
                    <a:pt x="299" y="1"/>
                    <a:pt x="291" y="1"/>
                    <a:pt x="28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 name="Google Shape;1436;p39"/>
          <p:cNvGrpSpPr/>
          <p:nvPr/>
        </p:nvGrpSpPr>
        <p:grpSpPr>
          <a:xfrm>
            <a:off x="6633445" y="1720481"/>
            <a:ext cx="250337" cy="377093"/>
            <a:chOff x="6633445" y="1720481"/>
            <a:chExt cx="250337" cy="377093"/>
          </a:xfrm>
        </p:grpSpPr>
        <p:sp>
          <p:nvSpPr>
            <p:cNvPr id="1437" name="Google Shape;1437;p39"/>
            <p:cNvSpPr/>
            <p:nvPr/>
          </p:nvSpPr>
          <p:spPr>
            <a:xfrm>
              <a:off x="6633445" y="1720481"/>
              <a:ext cx="250337" cy="377093"/>
            </a:xfrm>
            <a:custGeom>
              <a:rect b="b" l="l" r="r" t="t"/>
              <a:pathLst>
                <a:path extrusionOk="0" h="14723" w="9774">
                  <a:moveTo>
                    <a:pt x="2745" y="433"/>
                  </a:moveTo>
                  <a:cubicBezTo>
                    <a:pt x="2749" y="433"/>
                    <a:pt x="2752" y="433"/>
                    <a:pt x="2756" y="433"/>
                  </a:cubicBezTo>
                  <a:cubicBezTo>
                    <a:pt x="2894" y="433"/>
                    <a:pt x="3004" y="536"/>
                    <a:pt x="3004" y="674"/>
                  </a:cubicBezTo>
                  <a:lnTo>
                    <a:pt x="3004" y="2536"/>
                  </a:lnTo>
                  <a:lnTo>
                    <a:pt x="2516" y="2536"/>
                  </a:lnTo>
                  <a:lnTo>
                    <a:pt x="2516" y="680"/>
                  </a:lnTo>
                  <a:cubicBezTo>
                    <a:pt x="2509" y="547"/>
                    <a:pt x="2613" y="433"/>
                    <a:pt x="2745" y="433"/>
                  </a:cubicBezTo>
                  <a:close/>
                  <a:moveTo>
                    <a:pt x="3004" y="2969"/>
                  </a:moveTo>
                  <a:lnTo>
                    <a:pt x="3004" y="3354"/>
                  </a:lnTo>
                  <a:cubicBezTo>
                    <a:pt x="2832" y="3457"/>
                    <a:pt x="2667" y="3581"/>
                    <a:pt x="2516" y="3711"/>
                  </a:cubicBezTo>
                  <a:lnTo>
                    <a:pt x="2516" y="2969"/>
                  </a:lnTo>
                  <a:close/>
                  <a:moveTo>
                    <a:pt x="5162" y="3196"/>
                  </a:moveTo>
                  <a:cubicBezTo>
                    <a:pt x="7155" y="3251"/>
                    <a:pt x="8688" y="4969"/>
                    <a:pt x="8523" y="6956"/>
                  </a:cubicBezTo>
                  <a:cubicBezTo>
                    <a:pt x="8454" y="7732"/>
                    <a:pt x="8530" y="8399"/>
                    <a:pt x="8750" y="8990"/>
                  </a:cubicBezTo>
                  <a:cubicBezTo>
                    <a:pt x="9306" y="10509"/>
                    <a:pt x="8887" y="12207"/>
                    <a:pt x="7684" y="13286"/>
                  </a:cubicBezTo>
                  <a:lnTo>
                    <a:pt x="7684" y="13279"/>
                  </a:lnTo>
                  <a:cubicBezTo>
                    <a:pt x="6944" y="13944"/>
                    <a:pt x="6003" y="14283"/>
                    <a:pt x="5059" y="14283"/>
                  </a:cubicBezTo>
                  <a:cubicBezTo>
                    <a:pt x="4294" y="14283"/>
                    <a:pt x="3527" y="14061"/>
                    <a:pt x="2859" y="13609"/>
                  </a:cubicBezTo>
                  <a:cubicBezTo>
                    <a:pt x="1368" y="12598"/>
                    <a:pt x="749" y="10701"/>
                    <a:pt x="1368" y="9011"/>
                  </a:cubicBezTo>
                  <a:cubicBezTo>
                    <a:pt x="1588" y="8413"/>
                    <a:pt x="1663" y="7732"/>
                    <a:pt x="1602" y="6914"/>
                  </a:cubicBezTo>
                  <a:cubicBezTo>
                    <a:pt x="1595" y="6832"/>
                    <a:pt x="1595" y="6742"/>
                    <a:pt x="1595" y="6667"/>
                  </a:cubicBezTo>
                  <a:cubicBezTo>
                    <a:pt x="1595" y="4749"/>
                    <a:pt x="3148" y="3196"/>
                    <a:pt x="5059" y="3196"/>
                  </a:cubicBezTo>
                  <a:close/>
                  <a:moveTo>
                    <a:pt x="2756" y="0"/>
                  </a:moveTo>
                  <a:cubicBezTo>
                    <a:pt x="2385" y="0"/>
                    <a:pt x="2083" y="302"/>
                    <a:pt x="2083" y="680"/>
                  </a:cubicBezTo>
                  <a:lnTo>
                    <a:pt x="2083" y="4151"/>
                  </a:lnTo>
                  <a:cubicBezTo>
                    <a:pt x="1485" y="4852"/>
                    <a:pt x="1155" y="5746"/>
                    <a:pt x="1162" y="6667"/>
                  </a:cubicBezTo>
                  <a:cubicBezTo>
                    <a:pt x="1162" y="6763"/>
                    <a:pt x="1162" y="6859"/>
                    <a:pt x="1169" y="6949"/>
                  </a:cubicBezTo>
                  <a:cubicBezTo>
                    <a:pt x="1224" y="7705"/>
                    <a:pt x="1155" y="8323"/>
                    <a:pt x="962" y="8859"/>
                  </a:cubicBezTo>
                  <a:cubicBezTo>
                    <a:pt x="0" y="11512"/>
                    <a:pt x="1767" y="14365"/>
                    <a:pt x="4571" y="14695"/>
                  </a:cubicBezTo>
                  <a:cubicBezTo>
                    <a:pt x="4736" y="14708"/>
                    <a:pt x="4901" y="14715"/>
                    <a:pt x="5066" y="14722"/>
                  </a:cubicBezTo>
                  <a:cubicBezTo>
                    <a:pt x="6145" y="14722"/>
                    <a:pt x="7176" y="14323"/>
                    <a:pt x="7973" y="13602"/>
                  </a:cubicBezTo>
                  <a:cubicBezTo>
                    <a:pt x="9306" y="12406"/>
                    <a:pt x="9774" y="10516"/>
                    <a:pt x="9155" y="8839"/>
                  </a:cubicBezTo>
                  <a:cubicBezTo>
                    <a:pt x="8963" y="8310"/>
                    <a:pt x="8894" y="7705"/>
                    <a:pt x="8949" y="6990"/>
                  </a:cubicBezTo>
                  <a:cubicBezTo>
                    <a:pt x="9142" y="4604"/>
                    <a:pt x="7224" y="2762"/>
                    <a:pt x="5060" y="2762"/>
                  </a:cubicBezTo>
                  <a:cubicBezTo>
                    <a:pt x="4525" y="2762"/>
                    <a:pt x="3974" y="2875"/>
                    <a:pt x="3437" y="3120"/>
                  </a:cubicBezTo>
                  <a:lnTo>
                    <a:pt x="3437" y="680"/>
                  </a:lnTo>
                  <a:cubicBezTo>
                    <a:pt x="3437" y="302"/>
                    <a:pt x="3134" y="0"/>
                    <a:pt x="275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9"/>
            <p:cNvSpPr/>
            <p:nvPr/>
          </p:nvSpPr>
          <p:spPr>
            <a:xfrm>
              <a:off x="6683620" y="1820805"/>
              <a:ext cx="149987" cy="140843"/>
            </a:xfrm>
            <a:custGeom>
              <a:rect b="b" l="l" r="r" t="t"/>
              <a:pathLst>
                <a:path extrusionOk="0" h="5499" w="5856">
                  <a:moveTo>
                    <a:pt x="3085" y="425"/>
                  </a:moveTo>
                  <a:cubicBezTo>
                    <a:pt x="4277" y="425"/>
                    <a:pt x="5423" y="1350"/>
                    <a:pt x="5423" y="2750"/>
                  </a:cubicBezTo>
                  <a:cubicBezTo>
                    <a:pt x="5423" y="4028"/>
                    <a:pt x="4385" y="5073"/>
                    <a:pt x="3107" y="5073"/>
                  </a:cubicBezTo>
                  <a:cubicBezTo>
                    <a:pt x="1038" y="5073"/>
                    <a:pt x="0" y="2571"/>
                    <a:pt x="1464" y="1107"/>
                  </a:cubicBezTo>
                  <a:cubicBezTo>
                    <a:pt x="1935" y="636"/>
                    <a:pt x="2515" y="425"/>
                    <a:pt x="3085" y="425"/>
                  </a:cubicBezTo>
                  <a:close/>
                  <a:moveTo>
                    <a:pt x="3107" y="1"/>
                  </a:moveTo>
                  <a:cubicBezTo>
                    <a:pt x="1993" y="1"/>
                    <a:pt x="990" y="667"/>
                    <a:pt x="564" y="1698"/>
                  </a:cubicBezTo>
                  <a:cubicBezTo>
                    <a:pt x="137" y="2722"/>
                    <a:pt x="371" y="3905"/>
                    <a:pt x="1162" y="4695"/>
                  </a:cubicBezTo>
                  <a:cubicBezTo>
                    <a:pt x="1687" y="5220"/>
                    <a:pt x="2391" y="5498"/>
                    <a:pt x="3109" y="5498"/>
                  </a:cubicBezTo>
                  <a:cubicBezTo>
                    <a:pt x="3462" y="5498"/>
                    <a:pt x="3818" y="5431"/>
                    <a:pt x="4158" y="5293"/>
                  </a:cubicBezTo>
                  <a:cubicBezTo>
                    <a:pt x="5182" y="4867"/>
                    <a:pt x="5856" y="3863"/>
                    <a:pt x="5856" y="2750"/>
                  </a:cubicBezTo>
                  <a:cubicBezTo>
                    <a:pt x="5849" y="1231"/>
                    <a:pt x="4619" y="1"/>
                    <a:pt x="310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9"/>
            <p:cNvSpPr/>
            <p:nvPr/>
          </p:nvSpPr>
          <p:spPr>
            <a:xfrm>
              <a:off x="6708105" y="1980089"/>
              <a:ext cx="21617" cy="11167"/>
            </a:xfrm>
            <a:custGeom>
              <a:rect b="b" l="l" r="r" t="t"/>
              <a:pathLst>
                <a:path extrusionOk="0" h="436" w="844">
                  <a:moveTo>
                    <a:pt x="283" y="1"/>
                  </a:moveTo>
                  <a:cubicBezTo>
                    <a:pt x="1" y="1"/>
                    <a:pt x="1" y="436"/>
                    <a:pt x="283" y="436"/>
                  </a:cubicBezTo>
                  <a:cubicBezTo>
                    <a:pt x="292" y="436"/>
                    <a:pt x="300" y="436"/>
                    <a:pt x="309" y="435"/>
                  </a:cubicBezTo>
                  <a:lnTo>
                    <a:pt x="535" y="435"/>
                  </a:lnTo>
                  <a:cubicBezTo>
                    <a:pt x="544" y="436"/>
                    <a:pt x="553" y="436"/>
                    <a:pt x="561" y="436"/>
                  </a:cubicBezTo>
                  <a:cubicBezTo>
                    <a:pt x="843" y="436"/>
                    <a:pt x="843" y="1"/>
                    <a:pt x="561" y="1"/>
                  </a:cubicBezTo>
                  <a:cubicBezTo>
                    <a:pt x="553" y="1"/>
                    <a:pt x="544" y="1"/>
                    <a:pt x="535" y="2"/>
                  </a:cubicBezTo>
                  <a:lnTo>
                    <a:pt x="309" y="2"/>
                  </a:lnTo>
                  <a:cubicBezTo>
                    <a:pt x="300" y="1"/>
                    <a:pt x="292" y="1"/>
                    <a:pt x="28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9"/>
            <p:cNvSpPr/>
            <p:nvPr/>
          </p:nvSpPr>
          <p:spPr>
            <a:xfrm>
              <a:off x="6738712" y="1980089"/>
              <a:ext cx="20413" cy="11167"/>
            </a:xfrm>
            <a:custGeom>
              <a:rect b="b" l="l" r="r" t="t"/>
              <a:pathLst>
                <a:path extrusionOk="0" h="436" w="797">
                  <a:moveTo>
                    <a:pt x="520" y="1"/>
                  </a:moveTo>
                  <a:cubicBezTo>
                    <a:pt x="512" y="1"/>
                    <a:pt x="504" y="1"/>
                    <a:pt x="495" y="2"/>
                  </a:cubicBezTo>
                  <a:lnTo>
                    <a:pt x="261" y="2"/>
                  </a:lnTo>
                  <a:cubicBezTo>
                    <a:pt x="0" y="22"/>
                    <a:pt x="0" y="407"/>
                    <a:pt x="261" y="435"/>
                  </a:cubicBezTo>
                  <a:lnTo>
                    <a:pt x="495" y="435"/>
                  </a:lnTo>
                  <a:cubicBezTo>
                    <a:pt x="504" y="436"/>
                    <a:pt x="512" y="436"/>
                    <a:pt x="520" y="436"/>
                  </a:cubicBezTo>
                  <a:cubicBezTo>
                    <a:pt x="796" y="436"/>
                    <a:pt x="796" y="1"/>
                    <a:pt x="52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9"/>
            <p:cNvSpPr/>
            <p:nvPr/>
          </p:nvSpPr>
          <p:spPr>
            <a:xfrm>
              <a:off x="6767091" y="1980089"/>
              <a:ext cx="20413" cy="11167"/>
            </a:xfrm>
            <a:custGeom>
              <a:rect b="b" l="l" r="r" t="t"/>
              <a:pathLst>
                <a:path extrusionOk="0" h="436" w="797">
                  <a:moveTo>
                    <a:pt x="283" y="1"/>
                  </a:moveTo>
                  <a:cubicBezTo>
                    <a:pt x="0" y="1"/>
                    <a:pt x="0" y="436"/>
                    <a:pt x="283" y="436"/>
                  </a:cubicBezTo>
                  <a:cubicBezTo>
                    <a:pt x="291" y="436"/>
                    <a:pt x="299" y="436"/>
                    <a:pt x="308" y="435"/>
                  </a:cubicBezTo>
                  <a:lnTo>
                    <a:pt x="535" y="435"/>
                  </a:lnTo>
                  <a:cubicBezTo>
                    <a:pt x="796" y="407"/>
                    <a:pt x="796" y="22"/>
                    <a:pt x="535" y="2"/>
                  </a:cubicBezTo>
                  <a:lnTo>
                    <a:pt x="308" y="2"/>
                  </a:lnTo>
                  <a:cubicBezTo>
                    <a:pt x="299" y="1"/>
                    <a:pt x="291" y="1"/>
                    <a:pt x="28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9"/>
            <p:cNvSpPr/>
            <p:nvPr/>
          </p:nvSpPr>
          <p:spPr>
            <a:xfrm>
              <a:off x="6796648" y="1980089"/>
              <a:ext cx="21438" cy="11167"/>
            </a:xfrm>
            <a:custGeom>
              <a:rect b="b" l="l" r="r" t="t"/>
              <a:pathLst>
                <a:path extrusionOk="0" h="436" w="837">
                  <a:moveTo>
                    <a:pt x="277" y="1"/>
                  </a:moveTo>
                  <a:cubicBezTo>
                    <a:pt x="1" y="1"/>
                    <a:pt x="1" y="436"/>
                    <a:pt x="277" y="436"/>
                  </a:cubicBezTo>
                  <a:cubicBezTo>
                    <a:pt x="285" y="436"/>
                    <a:pt x="293" y="436"/>
                    <a:pt x="302" y="435"/>
                  </a:cubicBezTo>
                  <a:lnTo>
                    <a:pt x="536" y="435"/>
                  </a:lnTo>
                  <a:cubicBezTo>
                    <a:pt x="544" y="436"/>
                    <a:pt x="552" y="436"/>
                    <a:pt x="560" y="436"/>
                  </a:cubicBezTo>
                  <a:cubicBezTo>
                    <a:pt x="837" y="436"/>
                    <a:pt x="837" y="1"/>
                    <a:pt x="560" y="1"/>
                  </a:cubicBezTo>
                  <a:cubicBezTo>
                    <a:pt x="552" y="1"/>
                    <a:pt x="544" y="1"/>
                    <a:pt x="536" y="2"/>
                  </a:cubicBezTo>
                  <a:lnTo>
                    <a:pt x="302" y="2"/>
                  </a:lnTo>
                  <a:cubicBezTo>
                    <a:pt x="293" y="1"/>
                    <a:pt x="285" y="1"/>
                    <a:pt x="27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9"/>
            <p:cNvSpPr/>
            <p:nvPr/>
          </p:nvSpPr>
          <p:spPr>
            <a:xfrm>
              <a:off x="6708105" y="2003678"/>
              <a:ext cx="21617" cy="11167"/>
            </a:xfrm>
            <a:custGeom>
              <a:rect b="b" l="l" r="r" t="t"/>
              <a:pathLst>
                <a:path extrusionOk="0" h="436" w="844">
                  <a:moveTo>
                    <a:pt x="283" y="1"/>
                  </a:moveTo>
                  <a:cubicBezTo>
                    <a:pt x="1" y="1"/>
                    <a:pt x="1" y="436"/>
                    <a:pt x="283" y="436"/>
                  </a:cubicBezTo>
                  <a:cubicBezTo>
                    <a:pt x="292" y="436"/>
                    <a:pt x="300" y="436"/>
                    <a:pt x="309" y="435"/>
                  </a:cubicBezTo>
                  <a:lnTo>
                    <a:pt x="535" y="435"/>
                  </a:lnTo>
                  <a:cubicBezTo>
                    <a:pt x="544" y="436"/>
                    <a:pt x="553" y="436"/>
                    <a:pt x="561" y="436"/>
                  </a:cubicBezTo>
                  <a:cubicBezTo>
                    <a:pt x="843" y="436"/>
                    <a:pt x="843" y="1"/>
                    <a:pt x="561" y="1"/>
                  </a:cubicBezTo>
                  <a:cubicBezTo>
                    <a:pt x="553" y="1"/>
                    <a:pt x="544" y="1"/>
                    <a:pt x="535" y="2"/>
                  </a:cubicBezTo>
                  <a:lnTo>
                    <a:pt x="309" y="2"/>
                  </a:lnTo>
                  <a:cubicBezTo>
                    <a:pt x="300" y="1"/>
                    <a:pt x="292" y="1"/>
                    <a:pt x="28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9"/>
            <p:cNvSpPr/>
            <p:nvPr/>
          </p:nvSpPr>
          <p:spPr>
            <a:xfrm>
              <a:off x="6738712" y="2003678"/>
              <a:ext cx="20413" cy="11167"/>
            </a:xfrm>
            <a:custGeom>
              <a:rect b="b" l="l" r="r" t="t"/>
              <a:pathLst>
                <a:path extrusionOk="0" h="436" w="797">
                  <a:moveTo>
                    <a:pt x="520" y="1"/>
                  </a:moveTo>
                  <a:cubicBezTo>
                    <a:pt x="512" y="1"/>
                    <a:pt x="504" y="1"/>
                    <a:pt x="495" y="2"/>
                  </a:cubicBezTo>
                  <a:lnTo>
                    <a:pt x="261" y="2"/>
                  </a:lnTo>
                  <a:cubicBezTo>
                    <a:pt x="0" y="29"/>
                    <a:pt x="0" y="407"/>
                    <a:pt x="261" y="435"/>
                  </a:cubicBezTo>
                  <a:lnTo>
                    <a:pt x="495" y="435"/>
                  </a:lnTo>
                  <a:cubicBezTo>
                    <a:pt x="504" y="436"/>
                    <a:pt x="512" y="436"/>
                    <a:pt x="520" y="436"/>
                  </a:cubicBezTo>
                  <a:cubicBezTo>
                    <a:pt x="796" y="436"/>
                    <a:pt x="796" y="1"/>
                    <a:pt x="52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9"/>
            <p:cNvSpPr/>
            <p:nvPr/>
          </p:nvSpPr>
          <p:spPr>
            <a:xfrm>
              <a:off x="6767091" y="2003678"/>
              <a:ext cx="20413" cy="11167"/>
            </a:xfrm>
            <a:custGeom>
              <a:rect b="b" l="l" r="r" t="t"/>
              <a:pathLst>
                <a:path extrusionOk="0" h="436" w="797">
                  <a:moveTo>
                    <a:pt x="283" y="1"/>
                  </a:moveTo>
                  <a:cubicBezTo>
                    <a:pt x="0" y="1"/>
                    <a:pt x="0" y="436"/>
                    <a:pt x="283" y="436"/>
                  </a:cubicBezTo>
                  <a:cubicBezTo>
                    <a:pt x="291" y="436"/>
                    <a:pt x="299" y="436"/>
                    <a:pt x="308" y="435"/>
                  </a:cubicBezTo>
                  <a:lnTo>
                    <a:pt x="535" y="435"/>
                  </a:lnTo>
                  <a:cubicBezTo>
                    <a:pt x="796" y="407"/>
                    <a:pt x="796" y="29"/>
                    <a:pt x="535" y="2"/>
                  </a:cubicBezTo>
                  <a:lnTo>
                    <a:pt x="308" y="2"/>
                  </a:lnTo>
                  <a:cubicBezTo>
                    <a:pt x="299" y="1"/>
                    <a:pt x="291" y="1"/>
                    <a:pt x="28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9"/>
            <p:cNvSpPr/>
            <p:nvPr/>
          </p:nvSpPr>
          <p:spPr>
            <a:xfrm>
              <a:off x="6796648" y="2003678"/>
              <a:ext cx="21438" cy="11167"/>
            </a:xfrm>
            <a:custGeom>
              <a:rect b="b" l="l" r="r" t="t"/>
              <a:pathLst>
                <a:path extrusionOk="0" h="436" w="837">
                  <a:moveTo>
                    <a:pt x="277" y="1"/>
                  </a:moveTo>
                  <a:cubicBezTo>
                    <a:pt x="1" y="1"/>
                    <a:pt x="1" y="436"/>
                    <a:pt x="277" y="436"/>
                  </a:cubicBezTo>
                  <a:cubicBezTo>
                    <a:pt x="285" y="436"/>
                    <a:pt x="293" y="436"/>
                    <a:pt x="302" y="435"/>
                  </a:cubicBezTo>
                  <a:lnTo>
                    <a:pt x="536" y="435"/>
                  </a:lnTo>
                  <a:cubicBezTo>
                    <a:pt x="544" y="436"/>
                    <a:pt x="552" y="436"/>
                    <a:pt x="560" y="436"/>
                  </a:cubicBezTo>
                  <a:cubicBezTo>
                    <a:pt x="837" y="436"/>
                    <a:pt x="837" y="1"/>
                    <a:pt x="560" y="1"/>
                  </a:cubicBezTo>
                  <a:cubicBezTo>
                    <a:pt x="552" y="1"/>
                    <a:pt x="544" y="1"/>
                    <a:pt x="536" y="2"/>
                  </a:cubicBezTo>
                  <a:lnTo>
                    <a:pt x="302" y="2"/>
                  </a:lnTo>
                  <a:cubicBezTo>
                    <a:pt x="293" y="1"/>
                    <a:pt x="285" y="1"/>
                    <a:pt x="27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9"/>
            <p:cNvSpPr/>
            <p:nvPr/>
          </p:nvSpPr>
          <p:spPr>
            <a:xfrm>
              <a:off x="6708105" y="2027267"/>
              <a:ext cx="21617" cy="11167"/>
            </a:xfrm>
            <a:custGeom>
              <a:rect b="b" l="l" r="r" t="t"/>
              <a:pathLst>
                <a:path extrusionOk="0" h="436" w="844">
                  <a:moveTo>
                    <a:pt x="283" y="1"/>
                  </a:moveTo>
                  <a:cubicBezTo>
                    <a:pt x="1" y="1"/>
                    <a:pt x="1" y="436"/>
                    <a:pt x="283" y="436"/>
                  </a:cubicBezTo>
                  <a:cubicBezTo>
                    <a:pt x="292" y="436"/>
                    <a:pt x="300" y="435"/>
                    <a:pt x="309" y="435"/>
                  </a:cubicBezTo>
                  <a:lnTo>
                    <a:pt x="535" y="435"/>
                  </a:lnTo>
                  <a:cubicBezTo>
                    <a:pt x="544" y="435"/>
                    <a:pt x="553" y="436"/>
                    <a:pt x="561" y="436"/>
                  </a:cubicBezTo>
                  <a:cubicBezTo>
                    <a:pt x="843" y="436"/>
                    <a:pt x="843" y="1"/>
                    <a:pt x="561" y="1"/>
                  </a:cubicBezTo>
                  <a:cubicBezTo>
                    <a:pt x="553" y="1"/>
                    <a:pt x="544" y="1"/>
                    <a:pt x="535" y="2"/>
                  </a:cubicBezTo>
                  <a:lnTo>
                    <a:pt x="309" y="2"/>
                  </a:lnTo>
                  <a:cubicBezTo>
                    <a:pt x="300" y="1"/>
                    <a:pt x="292" y="1"/>
                    <a:pt x="28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9"/>
            <p:cNvSpPr/>
            <p:nvPr/>
          </p:nvSpPr>
          <p:spPr>
            <a:xfrm>
              <a:off x="6737508" y="2027267"/>
              <a:ext cx="21617" cy="11167"/>
            </a:xfrm>
            <a:custGeom>
              <a:rect b="b" l="l" r="r" t="t"/>
              <a:pathLst>
                <a:path extrusionOk="0" h="436" w="844">
                  <a:moveTo>
                    <a:pt x="283" y="1"/>
                  </a:moveTo>
                  <a:cubicBezTo>
                    <a:pt x="1" y="1"/>
                    <a:pt x="1" y="436"/>
                    <a:pt x="283" y="436"/>
                  </a:cubicBezTo>
                  <a:cubicBezTo>
                    <a:pt x="291" y="436"/>
                    <a:pt x="300" y="435"/>
                    <a:pt x="308" y="435"/>
                  </a:cubicBezTo>
                  <a:lnTo>
                    <a:pt x="542" y="435"/>
                  </a:lnTo>
                  <a:cubicBezTo>
                    <a:pt x="551" y="435"/>
                    <a:pt x="559" y="436"/>
                    <a:pt x="567" y="436"/>
                  </a:cubicBezTo>
                  <a:cubicBezTo>
                    <a:pt x="843" y="436"/>
                    <a:pt x="843" y="1"/>
                    <a:pt x="567" y="1"/>
                  </a:cubicBezTo>
                  <a:cubicBezTo>
                    <a:pt x="559" y="1"/>
                    <a:pt x="551" y="1"/>
                    <a:pt x="542" y="2"/>
                  </a:cubicBezTo>
                  <a:lnTo>
                    <a:pt x="308" y="2"/>
                  </a:lnTo>
                  <a:cubicBezTo>
                    <a:pt x="300" y="1"/>
                    <a:pt x="291" y="1"/>
                    <a:pt x="28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9"/>
            <p:cNvSpPr/>
            <p:nvPr/>
          </p:nvSpPr>
          <p:spPr>
            <a:xfrm>
              <a:off x="6767091" y="2027267"/>
              <a:ext cx="21591" cy="11167"/>
            </a:xfrm>
            <a:custGeom>
              <a:rect b="b" l="l" r="r" t="t"/>
              <a:pathLst>
                <a:path extrusionOk="0" h="436" w="843">
                  <a:moveTo>
                    <a:pt x="283" y="1"/>
                  </a:moveTo>
                  <a:cubicBezTo>
                    <a:pt x="0" y="1"/>
                    <a:pt x="0" y="436"/>
                    <a:pt x="283" y="436"/>
                  </a:cubicBezTo>
                  <a:cubicBezTo>
                    <a:pt x="291" y="436"/>
                    <a:pt x="299" y="435"/>
                    <a:pt x="308" y="435"/>
                  </a:cubicBezTo>
                  <a:lnTo>
                    <a:pt x="535" y="435"/>
                  </a:lnTo>
                  <a:cubicBezTo>
                    <a:pt x="544" y="435"/>
                    <a:pt x="552" y="436"/>
                    <a:pt x="560" y="436"/>
                  </a:cubicBezTo>
                  <a:cubicBezTo>
                    <a:pt x="843" y="436"/>
                    <a:pt x="843" y="1"/>
                    <a:pt x="560" y="1"/>
                  </a:cubicBezTo>
                  <a:cubicBezTo>
                    <a:pt x="552" y="1"/>
                    <a:pt x="544" y="1"/>
                    <a:pt x="535" y="2"/>
                  </a:cubicBezTo>
                  <a:lnTo>
                    <a:pt x="308" y="2"/>
                  </a:lnTo>
                  <a:cubicBezTo>
                    <a:pt x="299" y="1"/>
                    <a:pt x="291" y="1"/>
                    <a:pt x="28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9"/>
            <p:cNvSpPr/>
            <p:nvPr/>
          </p:nvSpPr>
          <p:spPr>
            <a:xfrm>
              <a:off x="6796648" y="2027267"/>
              <a:ext cx="21438" cy="11167"/>
            </a:xfrm>
            <a:custGeom>
              <a:rect b="b" l="l" r="r" t="t"/>
              <a:pathLst>
                <a:path extrusionOk="0" h="436" w="837">
                  <a:moveTo>
                    <a:pt x="277" y="1"/>
                  </a:moveTo>
                  <a:cubicBezTo>
                    <a:pt x="1" y="1"/>
                    <a:pt x="1" y="436"/>
                    <a:pt x="277" y="436"/>
                  </a:cubicBezTo>
                  <a:cubicBezTo>
                    <a:pt x="285" y="436"/>
                    <a:pt x="293" y="435"/>
                    <a:pt x="302" y="435"/>
                  </a:cubicBezTo>
                  <a:lnTo>
                    <a:pt x="536" y="435"/>
                  </a:lnTo>
                  <a:cubicBezTo>
                    <a:pt x="544" y="435"/>
                    <a:pt x="552" y="436"/>
                    <a:pt x="560" y="436"/>
                  </a:cubicBezTo>
                  <a:cubicBezTo>
                    <a:pt x="837" y="436"/>
                    <a:pt x="837" y="1"/>
                    <a:pt x="560" y="1"/>
                  </a:cubicBezTo>
                  <a:cubicBezTo>
                    <a:pt x="552" y="1"/>
                    <a:pt x="544" y="1"/>
                    <a:pt x="536" y="2"/>
                  </a:cubicBezTo>
                  <a:lnTo>
                    <a:pt x="302" y="2"/>
                  </a:lnTo>
                  <a:cubicBezTo>
                    <a:pt x="293" y="1"/>
                    <a:pt x="285" y="1"/>
                    <a:pt x="27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9"/>
            <p:cNvSpPr/>
            <p:nvPr/>
          </p:nvSpPr>
          <p:spPr>
            <a:xfrm>
              <a:off x="6737508" y="2050856"/>
              <a:ext cx="21617" cy="11167"/>
            </a:xfrm>
            <a:custGeom>
              <a:rect b="b" l="l" r="r" t="t"/>
              <a:pathLst>
                <a:path extrusionOk="0" h="436" w="844">
                  <a:moveTo>
                    <a:pt x="283" y="1"/>
                  </a:moveTo>
                  <a:cubicBezTo>
                    <a:pt x="1" y="1"/>
                    <a:pt x="1" y="436"/>
                    <a:pt x="283" y="436"/>
                  </a:cubicBezTo>
                  <a:cubicBezTo>
                    <a:pt x="291" y="436"/>
                    <a:pt x="300" y="435"/>
                    <a:pt x="308" y="435"/>
                  </a:cubicBezTo>
                  <a:lnTo>
                    <a:pt x="542" y="435"/>
                  </a:lnTo>
                  <a:cubicBezTo>
                    <a:pt x="551" y="435"/>
                    <a:pt x="559" y="436"/>
                    <a:pt x="567" y="436"/>
                  </a:cubicBezTo>
                  <a:cubicBezTo>
                    <a:pt x="843" y="436"/>
                    <a:pt x="843" y="1"/>
                    <a:pt x="567" y="1"/>
                  </a:cubicBezTo>
                  <a:cubicBezTo>
                    <a:pt x="559" y="1"/>
                    <a:pt x="551" y="1"/>
                    <a:pt x="542" y="2"/>
                  </a:cubicBezTo>
                  <a:lnTo>
                    <a:pt x="308" y="2"/>
                  </a:lnTo>
                  <a:cubicBezTo>
                    <a:pt x="300" y="1"/>
                    <a:pt x="291" y="1"/>
                    <a:pt x="28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9"/>
            <p:cNvSpPr/>
            <p:nvPr/>
          </p:nvSpPr>
          <p:spPr>
            <a:xfrm>
              <a:off x="6767091" y="2050856"/>
              <a:ext cx="21591" cy="11167"/>
            </a:xfrm>
            <a:custGeom>
              <a:rect b="b" l="l" r="r" t="t"/>
              <a:pathLst>
                <a:path extrusionOk="0" h="436" w="843">
                  <a:moveTo>
                    <a:pt x="283" y="1"/>
                  </a:moveTo>
                  <a:cubicBezTo>
                    <a:pt x="0" y="1"/>
                    <a:pt x="0" y="436"/>
                    <a:pt x="283" y="436"/>
                  </a:cubicBezTo>
                  <a:cubicBezTo>
                    <a:pt x="291" y="436"/>
                    <a:pt x="299" y="435"/>
                    <a:pt x="308" y="435"/>
                  </a:cubicBezTo>
                  <a:lnTo>
                    <a:pt x="535" y="435"/>
                  </a:lnTo>
                  <a:cubicBezTo>
                    <a:pt x="544" y="435"/>
                    <a:pt x="552" y="436"/>
                    <a:pt x="560" y="436"/>
                  </a:cubicBezTo>
                  <a:cubicBezTo>
                    <a:pt x="843" y="436"/>
                    <a:pt x="843" y="1"/>
                    <a:pt x="560" y="1"/>
                  </a:cubicBezTo>
                  <a:cubicBezTo>
                    <a:pt x="552" y="1"/>
                    <a:pt x="544" y="1"/>
                    <a:pt x="535" y="2"/>
                  </a:cubicBezTo>
                  <a:lnTo>
                    <a:pt x="308" y="2"/>
                  </a:lnTo>
                  <a:cubicBezTo>
                    <a:pt x="299" y="1"/>
                    <a:pt x="291" y="1"/>
                    <a:pt x="28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9"/>
            <p:cNvSpPr/>
            <p:nvPr/>
          </p:nvSpPr>
          <p:spPr>
            <a:xfrm>
              <a:off x="6722167" y="1862169"/>
              <a:ext cx="81883" cy="58294"/>
            </a:xfrm>
            <a:custGeom>
              <a:rect b="b" l="l" r="r" t="t"/>
              <a:pathLst>
                <a:path extrusionOk="0" h="2276" w="3197">
                  <a:moveTo>
                    <a:pt x="2763" y="434"/>
                  </a:moveTo>
                  <a:lnTo>
                    <a:pt x="2763" y="1843"/>
                  </a:lnTo>
                  <a:lnTo>
                    <a:pt x="433" y="1843"/>
                  </a:lnTo>
                  <a:lnTo>
                    <a:pt x="433" y="434"/>
                  </a:lnTo>
                  <a:close/>
                  <a:moveTo>
                    <a:pt x="248" y="1"/>
                  </a:moveTo>
                  <a:cubicBezTo>
                    <a:pt x="110" y="1"/>
                    <a:pt x="0" y="111"/>
                    <a:pt x="0" y="241"/>
                  </a:cubicBezTo>
                  <a:lnTo>
                    <a:pt x="0" y="2028"/>
                  </a:lnTo>
                  <a:cubicBezTo>
                    <a:pt x="0" y="2166"/>
                    <a:pt x="110" y="2276"/>
                    <a:pt x="248" y="2276"/>
                  </a:cubicBezTo>
                  <a:lnTo>
                    <a:pt x="2949" y="2276"/>
                  </a:lnTo>
                  <a:cubicBezTo>
                    <a:pt x="3086" y="2276"/>
                    <a:pt x="3196" y="2166"/>
                    <a:pt x="3196" y="2028"/>
                  </a:cubicBezTo>
                  <a:lnTo>
                    <a:pt x="3196" y="241"/>
                  </a:lnTo>
                  <a:cubicBezTo>
                    <a:pt x="3196" y="111"/>
                    <a:pt x="3086" y="1"/>
                    <a:pt x="295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 name="Google Shape;1454;p39"/>
          <p:cNvGrpSpPr/>
          <p:nvPr/>
        </p:nvGrpSpPr>
        <p:grpSpPr>
          <a:xfrm>
            <a:off x="4684871" y="1727089"/>
            <a:ext cx="376222" cy="365362"/>
            <a:chOff x="4684871" y="1727089"/>
            <a:chExt cx="376222" cy="365362"/>
          </a:xfrm>
        </p:grpSpPr>
        <p:sp>
          <p:nvSpPr>
            <p:cNvPr id="1455" name="Google Shape;1455;p39"/>
            <p:cNvSpPr/>
            <p:nvPr/>
          </p:nvSpPr>
          <p:spPr>
            <a:xfrm>
              <a:off x="4684871" y="1727089"/>
              <a:ext cx="376222" cy="365362"/>
            </a:xfrm>
            <a:custGeom>
              <a:rect b="b" l="l" r="r" t="t"/>
              <a:pathLst>
                <a:path extrusionOk="0" h="14265" w="14689">
                  <a:moveTo>
                    <a:pt x="13451" y="3282"/>
                  </a:moveTo>
                  <a:lnTo>
                    <a:pt x="13451" y="3282"/>
                  </a:lnTo>
                  <a:cubicBezTo>
                    <a:pt x="13692" y="3481"/>
                    <a:pt x="13960" y="3660"/>
                    <a:pt x="14242" y="3797"/>
                  </a:cubicBezTo>
                  <a:cubicBezTo>
                    <a:pt x="14159" y="4100"/>
                    <a:pt x="13809" y="4354"/>
                    <a:pt x="13520" y="4498"/>
                  </a:cubicBezTo>
                  <a:cubicBezTo>
                    <a:pt x="13554" y="4141"/>
                    <a:pt x="13541" y="3776"/>
                    <a:pt x="13479" y="3419"/>
                  </a:cubicBezTo>
                  <a:cubicBezTo>
                    <a:pt x="13472" y="3371"/>
                    <a:pt x="13458" y="3330"/>
                    <a:pt x="13451" y="3282"/>
                  </a:cubicBezTo>
                  <a:close/>
                  <a:moveTo>
                    <a:pt x="9420" y="421"/>
                  </a:moveTo>
                  <a:cubicBezTo>
                    <a:pt x="12101" y="421"/>
                    <a:pt x="13981" y="3291"/>
                    <a:pt x="12702" y="5804"/>
                  </a:cubicBezTo>
                  <a:cubicBezTo>
                    <a:pt x="12654" y="5900"/>
                    <a:pt x="12682" y="6017"/>
                    <a:pt x="12771" y="6079"/>
                  </a:cubicBezTo>
                  <a:cubicBezTo>
                    <a:pt x="13747" y="6759"/>
                    <a:pt x="14255" y="7797"/>
                    <a:pt x="14255" y="9082"/>
                  </a:cubicBezTo>
                  <a:cubicBezTo>
                    <a:pt x="14255" y="10230"/>
                    <a:pt x="13664" y="11378"/>
                    <a:pt x="12627" y="12237"/>
                  </a:cubicBezTo>
                  <a:cubicBezTo>
                    <a:pt x="11740" y="12959"/>
                    <a:pt x="10104" y="13825"/>
                    <a:pt x="7334" y="13825"/>
                  </a:cubicBezTo>
                  <a:cubicBezTo>
                    <a:pt x="3643" y="13825"/>
                    <a:pt x="894" y="10650"/>
                    <a:pt x="461" y="7701"/>
                  </a:cubicBezTo>
                  <a:cubicBezTo>
                    <a:pt x="447" y="7619"/>
                    <a:pt x="482" y="7529"/>
                    <a:pt x="550" y="7481"/>
                  </a:cubicBezTo>
                  <a:cubicBezTo>
                    <a:pt x="599" y="7447"/>
                    <a:pt x="654" y="7426"/>
                    <a:pt x="709" y="7426"/>
                  </a:cubicBezTo>
                  <a:cubicBezTo>
                    <a:pt x="743" y="7426"/>
                    <a:pt x="777" y="7433"/>
                    <a:pt x="805" y="7447"/>
                  </a:cubicBezTo>
                  <a:cubicBezTo>
                    <a:pt x="1650" y="7790"/>
                    <a:pt x="2551" y="7983"/>
                    <a:pt x="3465" y="8017"/>
                  </a:cubicBezTo>
                  <a:cubicBezTo>
                    <a:pt x="3552" y="8020"/>
                    <a:pt x="3637" y="8022"/>
                    <a:pt x="3723" y="8022"/>
                  </a:cubicBezTo>
                  <a:cubicBezTo>
                    <a:pt x="4924" y="8022"/>
                    <a:pt x="5950" y="7705"/>
                    <a:pt x="6777" y="7089"/>
                  </a:cubicBezTo>
                  <a:cubicBezTo>
                    <a:pt x="6881" y="7007"/>
                    <a:pt x="6894" y="6856"/>
                    <a:pt x="6798" y="6759"/>
                  </a:cubicBezTo>
                  <a:cubicBezTo>
                    <a:pt x="4640" y="4629"/>
                    <a:pt x="5815" y="959"/>
                    <a:pt x="8805" y="471"/>
                  </a:cubicBezTo>
                  <a:cubicBezTo>
                    <a:pt x="9014" y="437"/>
                    <a:pt x="9219" y="421"/>
                    <a:pt x="9420" y="421"/>
                  </a:cubicBezTo>
                  <a:close/>
                  <a:moveTo>
                    <a:pt x="9395" y="1"/>
                  </a:moveTo>
                  <a:cubicBezTo>
                    <a:pt x="8381" y="1"/>
                    <a:pt x="7391" y="377"/>
                    <a:pt x="6633" y="1069"/>
                  </a:cubicBezTo>
                  <a:cubicBezTo>
                    <a:pt x="5767" y="1852"/>
                    <a:pt x="5272" y="2965"/>
                    <a:pt x="5272" y="4134"/>
                  </a:cubicBezTo>
                  <a:cubicBezTo>
                    <a:pt x="5265" y="5151"/>
                    <a:pt x="5643" y="6127"/>
                    <a:pt x="6317" y="6883"/>
                  </a:cubicBezTo>
                  <a:cubicBezTo>
                    <a:pt x="5516" y="7410"/>
                    <a:pt x="4585" y="7596"/>
                    <a:pt x="3697" y="7596"/>
                  </a:cubicBezTo>
                  <a:cubicBezTo>
                    <a:pt x="2627" y="7596"/>
                    <a:pt x="1619" y="7325"/>
                    <a:pt x="977" y="7055"/>
                  </a:cubicBezTo>
                  <a:cubicBezTo>
                    <a:pt x="889" y="7015"/>
                    <a:pt x="795" y="6996"/>
                    <a:pt x="702" y="6996"/>
                  </a:cubicBezTo>
                  <a:cubicBezTo>
                    <a:pt x="554" y="6996"/>
                    <a:pt x="407" y="7045"/>
                    <a:pt x="289" y="7137"/>
                  </a:cubicBezTo>
                  <a:cubicBezTo>
                    <a:pt x="97" y="7282"/>
                    <a:pt x="1" y="7522"/>
                    <a:pt x="35" y="7763"/>
                  </a:cubicBezTo>
                  <a:cubicBezTo>
                    <a:pt x="269" y="9371"/>
                    <a:pt x="1128" y="10986"/>
                    <a:pt x="2392" y="12203"/>
                  </a:cubicBezTo>
                  <a:cubicBezTo>
                    <a:pt x="3781" y="13529"/>
                    <a:pt x="5533" y="14265"/>
                    <a:pt x="7327" y="14265"/>
                  </a:cubicBezTo>
                  <a:cubicBezTo>
                    <a:pt x="8929" y="14265"/>
                    <a:pt x="11197" y="13969"/>
                    <a:pt x="12895" y="12574"/>
                  </a:cubicBezTo>
                  <a:cubicBezTo>
                    <a:pt x="14036" y="11632"/>
                    <a:pt x="14688" y="10368"/>
                    <a:pt x="14688" y="9089"/>
                  </a:cubicBezTo>
                  <a:cubicBezTo>
                    <a:pt x="14688" y="7742"/>
                    <a:pt x="14152" y="6588"/>
                    <a:pt x="13169" y="5832"/>
                  </a:cubicBezTo>
                  <a:cubicBezTo>
                    <a:pt x="13286" y="5570"/>
                    <a:pt x="13383" y="5295"/>
                    <a:pt x="13444" y="5014"/>
                  </a:cubicBezTo>
                  <a:cubicBezTo>
                    <a:pt x="13678" y="4917"/>
                    <a:pt x="14688" y="4464"/>
                    <a:pt x="14688" y="3673"/>
                  </a:cubicBezTo>
                  <a:cubicBezTo>
                    <a:pt x="14688" y="3570"/>
                    <a:pt x="14620" y="3488"/>
                    <a:pt x="14524" y="3453"/>
                  </a:cubicBezTo>
                  <a:cubicBezTo>
                    <a:pt x="13919" y="3179"/>
                    <a:pt x="13403" y="2739"/>
                    <a:pt x="13046" y="2175"/>
                  </a:cubicBezTo>
                  <a:cubicBezTo>
                    <a:pt x="12393" y="972"/>
                    <a:pt x="11190" y="168"/>
                    <a:pt x="9829" y="24"/>
                  </a:cubicBezTo>
                  <a:cubicBezTo>
                    <a:pt x="9684" y="8"/>
                    <a:pt x="9539" y="1"/>
                    <a:pt x="939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9"/>
            <p:cNvSpPr/>
            <p:nvPr/>
          </p:nvSpPr>
          <p:spPr>
            <a:xfrm>
              <a:off x="4967403" y="1797933"/>
              <a:ext cx="11116" cy="22462"/>
            </a:xfrm>
            <a:custGeom>
              <a:rect b="b" l="l" r="r" t="t"/>
              <a:pathLst>
                <a:path extrusionOk="0" h="877" w="434">
                  <a:moveTo>
                    <a:pt x="221" y="0"/>
                  </a:moveTo>
                  <a:cubicBezTo>
                    <a:pt x="97" y="0"/>
                    <a:pt x="1" y="96"/>
                    <a:pt x="1" y="220"/>
                  </a:cubicBezTo>
                  <a:lnTo>
                    <a:pt x="1" y="681"/>
                  </a:lnTo>
                  <a:cubicBezTo>
                    <a:pt x="15" y="811"/>
                    <a:pt x="116" y="876"/>
                    <a:pt x="217" y="876"/>
                  </a:cubicBezTo>
                  <a:cubicBezTo>
                    <a:pt x="319" y="876"/>
                    <a:pt x="420" y="811"/>
                    <a:pt x="434" y="681"/>
                  </a:cubicBezTo>
                  <a:lnTo>
                    <a:pt x="434" y="220"/>
                  </a:lnTo>
                  <a:cubicBezTo>
                    <a:pt x="434" y="96"/>
                    <a:pt x="338" y="0"/>
                    <a:pt x="22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9"/>
            <p:cNvSpPr/>
            <p:nvPr/>
          </p:nvSpPr>
          <p:spPr>
            <a:xfrm>
              <a:off x="4770084" y="1922794"/>
              <a:ext cx="171296" cy="111414"/>
            </a:xfrm>
            <a:custGeom>
              <a:rect b="b" l="l" r="r" t="t"/>
              <a:pathLst>
                <a:path extrusionOk="0" h="4350" w="6688">
                  <a:moveTo>
                    <a:pt x="5691" y="431"/>
                  </a:moveTo>
                  <a:cubicBezTo>
                    <a:pt x="5719" y="431"/>
                    <a:pt x="5739" y="431"/>
                    <a:pt x="5767" y="438"/>
                  </a:cubicBezTo>
                  <a:cubicBezTo>
                    <a:pt x="5835" y="459"/>
                    <a:pt x="5890" y="514"/>
                    <a:pt x="5918" y="575"/>
                  </a:cubicBezTo>
                  <a:cubicBezTo>
                    <a:pt x="6076" y="974"/>
                    <a:pt x="6248" y="1572"/>
                    <a:pt x="6186" y="2156"/>
                  </a:cubicBezTo>
                  <a:cubicBezTo>
                    <a:pt x="6110" y="2823"/>
                    <a:pt x="5732" y="3338"/>
                    <a:pt x="5059" y="3675"/>
                  </a:cubicBezTo>
                  <a:cubicBezTo>
                    <a:pt x="4751" y="3831"/>
                    <a:pt x="4357" y="3912"/>
                    <a:pt x="3922" y="3912"/>
                  </a:cubicBezTo>
                  <a:cubicBezTo>
                    <a:pt x="3687" y="3912"/>
                    <a:pt x="3440" y="3888"/>
                    <a:pt x="3189" y="3840"/>
                  </a:cubicBezTo>
                  <a:cubicBezTo>
                    <a:pt x="2344" y="3675"/>
                    <a:pt x="1492" y="3235"/>
                    <a:pt x="729" y="2589"/>
                  </a:cubicBezTo>
                  <a:cubicBezTo>
                    <a:pt x="660" y="2521"/>
                    <a:pt x="626" y="2424"/>
                    <a:pt x="660" y="2328"/>
                  </a:cubicBezTo>
                  <a:cubicBezTo>
                    <a:pt x="681" y="2239"/>
                    <a:pt x="763" y="2170"/>
                    <a:pt x="859" y="2156"/>
                  </a:cubicBezTo>
                  <a:cubicBezTo>
                    <a:pt x="2035" y="2005"/>
                    <a:pt x="4317" y="1338"/>
                    <a:pt x="5547" y="479"/>
                  </a:cubicBezTo>
                  <a:cubicBezTo>
                    <a:pt x="5588" y="445"/>
                    <a:pt x="5636" y="431"/>
                    <a:pt x="5691" y="431"/>
                  </a:cubicBezTo>
                  <a:close/>
                  <a:moveTo>
                    <a:pt x="5695" y="0"/>
                  </a:moveTo>
                  <a:cubicBezTo>
                    <a:pt x="5556" y="0"/>
                    <a:pt x="5418" y="41"/>
                    <a:pt x="5299" y="122"/>
                  </a:cubicBezTo>
                  <a:cubicBezTo>
                    <a:pt x="4124" y="947"/>
                    <a:pt x="1932" y="1586"/>
                    <a:pt x="804" y="1730"/>
                  </a:cubicBezTo>
                  <a:cubicBezTo>
                    <a:pt x="220" y="1806"/>
                    <a:pt x="0" y="2534"/>
                    <a:pt x="447" y="2912"/>
                  </a:cubicBezTo>
                  <a:cubicBezTo>
                    <a:pt x="1643" y="3943"/>
                    <a:pt x="2908" y="4349"/>
                    <a:pt x="3925" y="4349"/>
                  </a:cubicBezTo>
                  <a:cubicBezTo>
                    <a:pt x="3940" y="4349"/>
                    <a:pt x="3955" y="4349"/>
                    <a:pt x="3971" y="4349"/>
                  </a:cubicBezTo>
                  <a:cubicBezTo>
                    <a:pt x="4415" y="4349"/>
                    <a:pt x="4853" y="4253"/>
                    <a:pt x="5251" y="4060"/>
                  </a:cubicBezTo>
                  <a:cubicBezTo>
                    <a:pt x="6062" y="3648"/>
                    <a:pt x="6516" y="3029"/>
                    <a:pt x="6612" y="2211"/>
                  </a:cubicBezTo>
                  <a:cubicBezTo>
                    <a:pt x="6688" y="1531"/>
                    <a:pt x="6495" y="857"/>
                    <a:pt x="6317" y="417"/>
                  </a:cubicBezTo>
                  <a:cubicBezTo>
                    <a:pt x="6241" y="225"/>
                    <a:pt x="6083" y="87"/>
                    <a:pt x="5884" y="26"/>
                  </a:cubicBezTo>
                  <a:cubicBezTo>
                    <a:pt x="5822" y="9"/>
                    <a:pt x="5758" y="0"/>
                    <a:pt x="569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9"/>
            <p:cNvSpPr/>
            <p:nvPr/>
          </p:nvSpPr>
          <p:spPr>
            <a:xfrm>
              <a:off x="5009817" y="1921821"/>
              <a:ext cx="27866" cy="87876"/>
            </a:xfrm>
            <a:custGeom>
              <a:rect b="b" l="l" r="r" t="t"/>
              <a:pathLst>
                <a:path extrusionOk="0" h="3431" w="1088">
                  <a:moveTo>
                    <a:pt x="638" y="1"/>
                  </a:moveTo>
                  <a:cubicBezTo>
                    <a:pt x="499" y="1"/>
                    <a:pt x="359" y="131"/>
                    <a:pt x="434" y="304"/>
                  </a:cubicBezTo>
                  <a:cubicBezTo>
                    <a:pt x="462" y="366"/>
                    <a:pt x="489" y="442"/>
                    <a:pt x="510" y="510"/>
                  </a:cubicBezTo>
                  <a:cubicBezTo>
                    <a:pt x="606" y="827"/>
                    <a:pt x="654" y="1156"/>
                    <a:pt x="654" y="1486"/>
                  </a:cubicBezTo>
                  <a:cubicBezTo>
                    <a:pt x="634" y="2064"/>
                    <a:pt x="448" y="2620"/>
                    <a:pt x="118" y="3095"/>
                  </a:cubicBezTo>
                  <a:cubicBezTo>
                    <a:pt x="1" y="3261"/>
                    <a:pt x="148" y="3431"/>
                    <a:pt x="302" y="3431"/>
                  </a:cubicBezTo>
                  <a:cubicBezTo>
                    <a:pt x="364" y="3431"/>
                    <a:pt x="428" y="3403"/>
                    <a:pt x="476" y="3335"/>
                  </a:cubicBezTo>
                  <a:cubicBezTo>
                    <a:pt x="867" y="2751"/>
                    <a:pt x="1087" y="2098"/>
                    <a:pt x="1087" y="1486"/>
                  </a:cubicBezTo>
                  <a:cubicBezTo>
                    <a:pt x="1087" y="1108"/>
                    <a:pt x="1032" y="737"/>
                    <a:pt x="922" y="380"/>
                  </a:cubicBezTo>
                  <a:cubicBezTo>
                    <a:pt x="895" y="297"/>
                    <a:pt x="861" y="215"/>
                    <a:pt x="833" y="132"/>
                  </a:cubicBezTo>
                  <a:cubicBezTo>
                    <a:pt x="792" y="40"/>
                    <a:pt x="715" y="1"/>
                    <a:pt x="63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9"/>
            <p:cNvSpPr/>
            <p:nvPr/>
          </p:nvSpPr>
          <p:spPr>
            <a:xfrm>
              <a:off x="5000341" y="1897258"/>
              <a:ext cx="20977" cy="17954"/>
            </a:xfrm>
            <a:custGeom>
              <a:rect b="b" l="l" r="r" t="t"/>
              <a:pathLst>
                <a:path extrusionOk="0" h="701" w="819">
                  <a:moveTo>
                    <a:pt x="312" y="1"/>
                  </a:moveTo>
                  <a:cubicBezTo>
                    <a:pt x="139" y="1"/>
                    <a:pt x="0" y="226"/>
                    <a:pt x="172" y="377"/>
                  </a:cubicBezTo>
                  <a:cubicBezTo>
                    <a:pt x="255" y="459"/>
                    <a:pt x="337" y="535"/>
                    <a:pt x="413" y="624"/>
                  </a:cubicBezTo>
                  <a:cubicBezTo>
                    <a:pt x="455" y="674"/>
                    <a:pt x="517" y="701"/>
                    <a:pt x="579" y="701"/>
                  </a:cubicBezTo>
                  <a:cubicBezTo>
                    <a:pt x="628" y="701"/>
                    <a:pt x="676" y="685"/>
                    <a:pt x="715" y="651"/>
                  </a:cubicBezTo>
                  <a:cubicBezTo>
                    <a:pt x="804" y="576"/>
                    <a:pt x="818" y="438"/>
                    <a:pt x="743" y="349"/>
                  </a:cubicBezTo>
                  <a:cubicBezTo>
                    <a:pt x="653" y="246"/>
                    <a:pt x="557" y="150"/>
                    <a:pt x="461" y="60"/>
                  </a:cubicBezTo>
                  <a:cubicBezTo>
                    <a:pt x="413" y="18"/>
                    <a:pt x="361" y="1"/>
                    <a:pt x="31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 name="Google Shape;1460;p39"/>
          <p:cNvGrpSpPr/>
          <p:nvPr/>
        </p:nvGrpSpPr>
        <p:grpSpPr>
          <a:xfrm>
            <a:off x="5396079" y="1720455"/>
            <a:ext cx="212148" cy="377118"/>
            <a:chOff x="5396079" y="1720455"/>
            <a:chExt cx="212148" cy="377118"/>
          </a:xfrm>
        </p:grpSpPr>
        <p:sp>
          <p:nvSpPr>
            <p:cNvPr id="1461" name="Google Shape;1461;p39"/>
            <p:cNvSpPr/>
            <p:nvPr/>
          </p:nvSpPr>
          <p:spPr>
            <a:xfrm>
              <a:off x="5526165" y="1720455"/>
              <a:ext cx="82062" cy="377118"/>
            </a:xfrm>
            <a:custGeom>
              <a:rect b="b" l="l" r="r" t="t"/>
              <a:pathLst>
                <a:path extrusionOk="0" h="14724" w="3204">
                  <a:moveTo>
                    <a:pt x="969" y="4157"/>
                  </a:moveTo>
                  <a:cubicBezTo>
                    <a:pt x="1186" y="4157"/>
                    <a:pt x="1403" y="4222"/>
                    <a:pt x="1588" y="4352"/>
                  </a:cubicBezTo>
                  <a:cubicBezTo>
                    <a:pt x="1719" y="4231"/>
                    <a:pt x="1885" y="4171"/>
                    <a:pt x="2051" y="4171"/>
                  </a:cubicBezTo>
                  <a:cubicBezTo>
                    <a:pt x="2217" y="4171"/>
                    <a:pt x="2382" y="4231"/>
                    <a:pt x="2509" y="4352"/>
                  </a:cubicBezTo>
                  <a:cubicBezTo>
                    <a:pt x="2598" y="4352"/>
                    <a:pt x="2681" y="4338"/>
                    <a:pt x="2756" y="4304"/>
                  </a:cubicBezTo>
                  <a:lnTo>
                    <a:pt x="2756" y="4826"/>
                  </a:lnTo>
                  <a:cubicBezTo>
                    <a:pt x="2756" y="4963"/>
                    <a:pt x="2646" y="5073"/>
                    <a:pt x="2509" y="5073"/>
                  </a:cubicBezTo>
                  <a:cubicBezTo>
                    <a:pt x="2138" y="5073"/>
                    <a:pt x="1835" y="5376"/>
                    <a:pt x="1835" y="5747"/>
                  </a:cubicBezTo>
                  <a:lnTo>
                    <a:pt x="1835" y="7836"/>
                  </a:lnTo>
                  <a:lnTo>
                    <a:pt x="1347" y="7836"/>
                  </a:lnTo>
                  <a:lnTo>
                    <a:pt x="1347" y="5747"/>
                  </a:lnTo>
                  <a:cubicBezTo>
                    <a:pt x="1347" y="5376"/>
                    <a:pt x="1038" y="5073"/>
                    <a:pt x="667" y="5066"/>
                  </a:cubicBezTo>
                  <a:cubicBezTo>
                    <a:pt x="663" y="5067"/>
                    <a:pt x="659" y="5067"/>
                    <a:pt x="655" y="5067"/>
                  </a:cubicBezTo>
                  <a:cubicBezTo>
                    <a:pt x="523" y="5067"/>
                    <a:pt x="420" y="4959"/>
                    <a:pt x="426" y="4826"/>
                  </a:cubicBezTo>
                  <a:lnTo>
                    <a:pt x="426" y="4304"/>
                  </a:lnTo>
                  <a:cubicBezTo>
                    <a:pt x="595" y="4205"/>
                    <a:pt x="782" y="4157"/>
                    <a:pt x="969" y="4157"/>
                  </a:cubicBezTo>
                  <a:close/>
                  <a:moveTo>
                    <a:pt x="2048" y="8269"/>
                  </a:moveTo>
                  <a:cubicBezTo>
                    <a:pt x="2310" y="8269"/>
                    <a:pt x="2523" y="8482"/>
                    <a:pt x="2523" y="8744"/>
                  </a:cubicBezTo>
                  <a:lnTo>
                    <a:pt x="2523" y="13348"/>
                  </a:lnTo>
                  <a:cubicBezTo>
                    <a:pt x="2536" y="13878"/>
                    <a:pt x="2117" y="14318"/>
                    <a:pt x="1588" y="14318"/>
                  </a:cubicBezTo>
                  <a:cubicBezTo>
                    <a:pt x="1059" y="14318"/>
                    <a:pt x="633" y="13878"/>
                    <a:pt x="653" y="13348"/>
                  </a:cubicBezTo>
                  <a:lnTo>
                    <a:pt x="653" y="8744"/>
                  </a:lnTo>
                  <a:cubicBezTo>
                    <a:pt x="653" y="8482"/>
                    <a:pt x="866" y="8269"/>
                    <a:pt x="1127" y="8269"/>
                  </a:cubicBezTo>
                  <a:close/>
                  <a:moveTo>
                    <a:pt x="2983" y="1"/>
                  </a:moveTo>
                  <a:cubicBezTo>
                    <a:pt x="2978" y="1"/>
                    <a:pt x="2974" y="1"/>
                    <a:pt x="2969" y="1"/>
                  </a:cubicBezTo>
                  <a:cubicBezTo>
                    <a:pt x="2853" y="1"/>
                    <a:pt x="2756" y="97"/>
                    <a:pt x="2756" y="214"/>
                  </a:cubicBezTo>
                  <a:lnTo>
                    <a:pt x="2756" y="3671"/>
                  </a:lnTo>
                  <a:cubicBezTo>
                    <a:pt x="2756" y="3836"/>
                    <a:pt x="2634" y="3919"/>
                    <a:pt x="2512" y="3919"/>
                  </a:cubicBezTo>
                  <a:cubicBezTo>
                    <a:pt x="2390" y="3919"/>
                    <a:pt x="2268" y="3836"/>
                    <a:pt x="2268" y="3671"/>
                  </a:cubicBezTo>
                  <a:lnTo>
                    <a:pt x="2268" y="214"/>
                  </a:lnTo>
                  <a:cubicBezTo>
                    <a:pt x="2255" y="83"/>
                    <a:pt x="2153" y="18"/>
                    <a:pt x="2052" y="18"/>
                  </a:cubicBezTo>
                  <a:cubicBezTo>
                    <a:pt x="1950" y="18"/>
                    <a:pt x="1849" y="83"/>
                    <a:pt x="1835" y="214"/>
                  </a:cubicBezTo>
                  <a:lnTo>
                    <a:pt x="1835" y="3671"/>
                  </a:lnTo>
                  <a:cubicBezTo>
                    <a:pt x="1835" y="3836"/>
                    <a:pt x="1713" y="3919"/>
                    <a:pt x="1591" y="3919"/>
                  </a:cubicBezTo>
                  <a:cubicBezTo>
                    <a:pt x="1469" y="3919"/>
                    <a:pt x="1347" y="3836"/>
                    <a:pt x="1347" y="3671"/>
                  </a:cubicBezTo>
                  <a:lnTo>
                    <a:pt x="1347" y="214"/>
                  </a:lnTo>
                  <a:cubicBezTo>
                    <a:pt x="1337" y="83"/>
                    <a:pt x="1236" y="18"/>
                    <a:pt x="1134" y="18"/>
                  </a:cubicBezTo>
                  <a:cubicBezTo>
                    <a:pt x="1033" y="18"/>
                    <a:pt x="932" y="83"/>
                    <a:pt x="921" y="214"/>
                  </a:cubicBezTo>
                  <a:lnTo>
                    <a:pt x="921" y="3671"/>
                  </a:lnTo>
                  <a:cubicBezTo>
                    <a:pt x="918" y="3836"/>
                    <a:pt x="794" y="3919"/>
                    <a:pt x="671" y="3919"/>
                  </a:cubicBezTo>
                  <a:cubicBezTo>
                    <a:pt x="548" y="3919"/>
                    <a:pt x="426" y="3836"/>
                    <a:pt x="426" y="3671"/>
                  </a:cubicBezTo>
                  <a:lnTo>
                    <a:pt x="426" y="214"/>
                  </a:lnTo>
                  <a:cubicBezTo>
                    <a:pt x="416" y="83"/>
                    <a:pt x="315" y="18"/>
                    <a:pt x="213" y="18"/>
                  </a:cubicBezTo>
                  <a:cubicBezTo>
                    <a:pt x="112" y="18"/>
                    <a:pt x="11" y="83"/>
                    <a:pt x="0" y="214"/>
                  </a:cubicBezTo>
                  <a:lnTo>
                    <a:pt x="0" y="4826"/>
                  </a:lnTo>
                  <a:cubicBezTo>
                    <a:pt x="0" y="5197"/>
                    <a:pt x="303" y="5499"/>
                    <a:pt x="674" y="5499"/>
                  </a:cubicBezTo>
                  <a:cubicBezTo>
                    <a:pt x="811" y="5506"/>
                    <a:pt x="921" y="5609"/>
                    <a:pt x="921" y="5747"/>
                  </a:cubicBezTo>
                  <a:lnTo>
                    <a:pt x="921" y="7864"/>
                  </a:lnTo>
                  <a:cubicBezTo>
                    <a:pt x="516" y="7967"/>
                    <a:pt x="234" y="8324"/>
                    <a:pt x="234" y="8744"/>
                  </a:cubicBezTo>
                  <a:lnTo>
                    <a:pt x="234" y="13355"/>
                  </a:lnTo>
                  <a:cubicBezTo>
                    <a:pt x="234" y="14105"/>
                    <a:pt x="846" y="14723"/>
                    <a:pt x="1602" y="14723"/>
                  </a:cubicBezTo>
                  <a:cubicBezTo>
                    <a:pt x="2358" y="14723"/>
                    <a:pt x="2969" y="14105"/>
                    <a:pt x="2969" y="13355"/>
                  </a:cubicBezTo>
                  <a:lnTo>
                    <a:pt x="2969" y="8744"/>
                  </a:lnTo>
                  <a:cubicBezTo>
                    <a:pt x="2969" y="8324"/>
                    <a:pt x="2688" y="7960"/>
                    <a:pt x="2282" y="7864"/>
                  </a:cubicBezTo>
                  <a:lnTo>
                    <a:pt x="2282" y="5747"/>
                  </a:lnTo>
                  <a:cubicBezTo>
                    <a:pt x="2282" y="5609"/>
                    <a:pt x="2392" y="5499"/>
                    <a:pt x="2530" y="5499"/>
                  </a:cubicBezTo>
                  <a:cubicBezTo>
                    <a:pt x="2901" y="5499"/>
                    <a:pt x="3203" y="5197"/>
                    <a:pt x="3203" y="4826"/>
                  </a:cubicBezTo>
                  <a:lnTo>
                    <a:pt x="3203" y="214"/>
                  </a:lnTo>
                  <a:cubicBezTo>
                    <a:pt x="3203" y="95"/>
                    <a:pt x="3107" y="1"/>
                    <a:pt x="298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9"/>
            <p:cNvSpPr/>
            <p:nvPr/>
          </p:nvSpPr>
          <p:spPr>
            <a:xfrm>
              <a:off x="5396079" y="1720481"/>
              <a:ext cx="105805" cy="377093"/>
            </a:xfrm>
            <a:custGeom>
              <a:rect b="b" l="l" r="r" t="t"/>
              <a:pathLst>
                <a:path extrusionOk="0" h="14723" w="4131">
                  <a:moveTo>
                    <a:pt x="2062" y="433"/>
                  </a:moveTo>
                  <a:cubicBezTo>
                    <a:pt x="2495" y="433"/>
                    <a:pt x="2887" y="687"/>
                    <a:pt x="3175" y="1168"/>
                  </a:cubicBezTo>
                  <a:cubicBezTo>
                    <a:pt x="3512" y="1711"/>
                    <a:pt x="3684" y="2502"/>
                    <a:pt x="3684" y="3443"/>
                  </a:cubicBezTo>
                  <a:cubicBezTo>
                    <a:pt x="3684" y="4028"/>
                    <a:pt x="3368" y="4564"/>
                    <a:pt x="2859" y="4859"/>
                  </a:cubicBezTo>
                  <a:lnTo>
                    <a:pt x="2866" y="4859"/>
                  </a:lnTo>
                  <a:cubicBezTo>
                    <a:pt x="2516" y="5059"/>
                    <a:pt x="2303" y="5430"/>
                    <a:pt x="2309" y="5835"/>
                  </a:cubicBezTo>
                  <a:lnTo>
                    <a:pt x="2309" y="7835"/>
                  </a:lnTo>
                  <a:lnTo>
                    <a:pt x="1815" y="7835"/>
                  </a:lnTo>
                  <a:lnTo>
                    <a:pt x="1815" y="5835"/>
                  </a:lnTo>
                  <a:cubicBezTo>
                    <a:pt x="1821" y="5430"/>
                    <a:pt x="1608" y="5059"/>
                    <a:pt x="1258" y="4859"/>
                  </a:cubicBezTo>
                  <a:cubicBezTo>
                    <a:pt x="749" y="4564"/>
                    <a:pt x="433" y="4028"/>
                    <a:pt x="433" y="3443"/>
                  </a:cubicBezTo>
                  <a:cubicBezTo>
                    <a:pt x="433" y="2495"/>
                    <a:pt x="605" y="1711"/>
                    <a:pt x="942" y="1168"/>
                  </a:cubicBezTo>
                  <a:cubicBezTo>
                    <a:pt x="1237" y="687"/>
                    <a:pt x="1622" y="433"/>
                    <a:pt x="2062" y="433"/>
                  </a:cubicBezTo>
                  <a:close/>
                  <a:moveTo>
                    <a:pt x="2522" y="8268"/>
                  </a:moveTo>
                  <a:cubicBezTo>
                    <a:pt x="2784" y="8268"/>
                    <a:pt x="2997" y="8481"/>
                    <a:pt x="2997" y="8743"/>
                  </a:cubicBezTo>
                  <a:lnTo>
                    <a:pt x="2997" y="13347"/>
                  </a:lnTo>
                  <a:cubicBezTo>
                    <a:pt x="3010" y="13877"/>
                    <a:pt x="2591" y="14317"/>
                    <a:pt x="2062" y="14317"/>
                  </a:cubicBezTo>
                  <a:cubicBezTo>
                    <a:pt x="1533" y="14317"/>
                    <a:pt x="1107" y="13877"/>
                    <a:pt x="1127" y="13347"/>
                  </a:cubicBezTo>
                  <a:lnTo>
                    <a:pt x="1127" y="8743"/>
                  </a:lnTo>
                  <a:cubicBezTo>
                    <a:pt x="1127" y="8481"/>
                    <a:pt x="1340" y="8268"/>
                    <a:pt x="1601" y="8268"/>
                  </a:cubicBezTo>
                  <a:close/>
                  <a:moveTo>
                    <a:pt x="2062" y="0"/>
                  </a:moveTo>
                  <a:cubicBezTo>
                    <a:pt x="1471" y="0"/>
                    <a:pt x="942" y="337"/>
                    <a:pt x="570" y="948"/>
                  </a:cubicBezTo>
                  <a:cubicBezTo>
                    <a:pt x="199" y="1553"/>
                    <a:pt x="0" y="2426"/>
                    <a:pt x="0" y="3443"/>
                  </a:cubicBezTo>
                  <a:cubicBezTo>
                    <a:pt x="0" y="4186"/>
                    <a:pt x="399" y="4866"/>
                    <a:pt x="1045" y="5237"/>
                  </a:cubicBezTo>
                  <a:cubicBezTo>
                    <a:pt x="1258" y="5361"/>
                    <a:pt x="1388" y="5588"/>
                    <a:pt x="1382" y="5835"/>
                  </a:cubicBezTo>
                  <a:lnTo>
                    <a:pt x="1382" y="7863"/>
                  </a:lnTo>
                  <a:cubicBezTo>
                    <a:pt x="983" y="7966"/>
                    <a:pt x="694" y="8323"/>
                    <a:pt x="694" y="8743"/>
                  </a:cubicBezTo>
                  <a:lnTo>
                    <a:pt x="694" y="13354"/>
                  </a:lnTo>
                  <a:cubicBezTo>
                    <a:pt x="694" y="14104"/>
                    <a:pt x="1306" y="14722"/>
                    <a:pt x="2062" y="14722"/>
                  </a:cubicBezTo>
                  <a:cubicBezTo>
                    <a:pt x="2818" y="14722"/>
                    <a:pt x="3430" y="14104"/>
                    <a:pt x="3430" y="13354"/>
                  </a:cubicBezTo>
                  <a:lnTo>
                    <a:pt x="3430" y="8743"/>
                  </a:lnTo>
                  <a:cubicBezTo>
                    <a:pt x="3430" y="8323"/>
                    <a:pt x="3148" y="7959"/>
                    <a:pt x="2742" y="7863"/>
                  </a:cubicBezTo>
                  <a:lnTo>
                    <a:pt x="2742" y="5835"/>
                  </a:lnTo>
                  <a:cubicBezTo>
                    <a:pt x="2742" y="5588"/>
                    <a:pt x="2873" y="5354"/>
                    <a:pt x="3086" y="5230"/>
                  </a:cubicBezTo>
                  <a:cubicBezTo>
                    <a:pt x="3732" y="4866"/>
                    <a:pt x="4131" y="4186"/>
                    <a:pt x="4131" y="3443"/>
                  </a:cubicBezTo>
                  <a:cubicBezTo>
                    <a:pt x="4131" y="2419"/>
                    <a:pt x="3931" y="1560"/>
                    <a:pt x="3560" y="942"/>
                  </a:cubicBezTo>
                  <a:cubicBezTo>
                    <a:pt x="3182" y="330"/>
                    <a:pt x="2653" y="0"/>
                    <a:pt x="206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9"/>
            <p:cNvSpPr/>
            <p:nvPr/>
          </p:nvSpPr>
          <p:spPr>
            <a:xfrm>
              <a:off x="5449225" y="1944744"/>
              <a:ext cx="10937" cy="22283"/>
            </a:xfrm>
            <a:custGeom>
              <a:rect b="b" l="l" r="r" t="t"/>
              <a:pathLst>
                <a:path extrusionOk="0" h="870" w="427">
                  <a:moveTo>
                    <a:pt x="214" y="0"/>
                  </a:moveTo>
                  <a:cubicBezTo>
                    <a:pt x="97" y="0"/>
                    <a:pt x="1" y="97"/>
                    <a:pt x="1" y="213"/>
                  </a:cubicBezTo>
                  <a:lnTo>
                    <a:pt x="1" y="674"/>
                  </a:lnTo>
                  <a:cubicBezTo>
                    <a:pt x="11" y="804"/>
                    <a:pt x="112" y="870"/>
                    <a:pt x="214" y="870"/>
                  </a:cubicBezTo>
                  <a:cubicBezTo>
                    <a:pt x="315" y="870"/>
                    <a:pt x="417" y="804"/>
                    <a:pt x="427" y="674"/>
                  </a:cubicBezTo>
                  <a:lnTo>
                    <a:pt x="427" y="213"/>
                  </a:lnTo>
                  <a:cubicBezTo>
                    <a:pt x="427" y="97"/>
                    <a:pt x="331" y="0"/>
                    <a:pt x="21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9"/>
            <p:cNvSpPr/>
            <p:nvPr/>
          </p:nvSpPr>
          <p:spPr>
            <a:xfrm>
              <a:off x="5449225" y="1980115"/>
              <a:ext cx="11116" cy="63673"/>
            </a:xfrm>
            <a:custGeom>
              <a:rect b="b" l="l" r="r" t="t"/>
              <a:pathLst>
                <a:path extrusionOk="0" h="2486" w="434">
                  <a:moveTo>
                    <a:pt x="214" y="1"/>
                  </a:moveTo>
                  <a:cubicBezTo>
                    <a:pt x="97" y="1"/>
                    <a:pt x="1" y="97"/>
                    <a:pt x="1" y="214"/>
                  </a:cubicBezTo>
                  <a:lnTo>
                    <a:pt x="1" y="2289"/>
                  </a:lnTo>
                  <a:cubicBezTo>
                    <a:pt x="11" y="2420"/>
                    <a:pt x="112" y="2485"/>
                    <a:pt x="214" y="2485"/>
                  </a:cubicBezTo>
                  <a:cubicBezTo>
                    <a:pt x="315" y="2485"/>
                    <a:pt x="417" y="2420"/>
                    <a:pt x="427" y="2289"/>
                  </a:cubicBezTo>
                  <a:lnTo>
                    <a:pt x="427" y="221"/>
                  </a:lnTo>
                  <a:cubicBezTo>
                    <a:pt x="434" y="97"/>
                    <a:pt x="337" y="1"/>
                    <a:pt x="21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9"/>
            <p:cNvSpPr/>
            <p:nvPr/>
          </p:nvSpPr>
          <p:spPr>
            <a:xfrm>
              <a:off x="5566812" y="1944744"/>
              <a:ext cx="11833" cy="23333"/>
            </a:xfrm>
            <a:custGeom>
              <a:rect b="b" l="l" r="r" t="t"/>
              <a:pathLst>
                <a:path extrusionOk="0" h="911" w="462">
                  <a:moveTo>
                    <a:pt x="235" y="0"/>
                  </a:moveTo>
                  <a:cubicBezTo>
                    <a:pt x="111" y="0"/>
                    <a:pt x="15" y="97"/>
                    <a:pt x="15" y="213"/>
                  </a:cubicBezTo>
                  <a:lnTo>
                    <a:pt x="15" y="674"/>
                  </a:lnTo>
                  <a:cubicBezTo>
                    <a:pt x="1" y="832"/>
                    <a:pt x="116" y="911"/>
                    <a:pt x="231" y="911"/>
                  </a:cubicBezTo>
                  <a:cubicBezTo>
                    <a:pt x="346" y="911"/>
                    <a:pt x="461" y="832"/>
                    <a:pt x="448" y="674"/>
                  </a:cubicBezTo>
                  <a:lnTo>
                    <a:pt x="448" y="213"/>
                  </a:lnTo>
                  <a:cubicBezTo>
                    <a:pt x="448" y="97"/>
                    <a:pt x="351" y="0"/>
                    <a:pt x="23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9"/>
            <p:cNvSpPr/>
            <p:nvPr/>
          </p:nvSpPr>
          <p:spPr>
            <a:xfrm>
              <a:off x="5566812" y="1980115"/>
              <a:ext cx="11833" cy="64723"/>
            </a:xfrm>
            <a:custGeom>
              <a:rect b="b" l="l" r="r" t="t"/>
              <a:pathLst>
                <a:path extrusionOk="0" h="2527" w="462">
                  <a:moveTo>
                    <a:pt x="235" y="1"/>
                  </a:moveTo>
                  <a:cubicBezTo>
                    <a:pt x="111" y="1"/>
                    <a:pt x="15" y="97"/>
                    <a:pt x="15" y="214"/>
                  </a:cubicBezTo>
                  <a:lnTo>
                    <a:pt x="15" y="2289"/>
                  </a:lnTo>
                  <a:cubicBezTo>
                    <a:pt x="1" y="2448"/>
                    <a:pt x="116" y="2527"/>
                    <a:pt x="231" y="2527"/>
                  </a:cubicBezTo>
                  <a:cubicBezTo>
                    <a:pt x="346" y="2527"/>
                    <a:pt x="461" y="2448"/>
                    <a:pt x="448" y="2289"/>
                  </a:cubicBezTo>
                  <a:lnTo>
                    <a:pt x="448" y="221"/>
                  </a:lnTo>
                  <a:cubicBezTo>
                    <a:pt x="448" y="97"/>
                    <a:pt x="351" y="1"/>
                    <a:pt x="23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7" name="Google Shape;1467;p39"/>
          <p:cNvSpPr/>
          <p:nvPr/>
        </p:nvSpPr>
        <p:spPr>
          <a:xfrm>
            <a:off x="3420562" y="1729266"/>
            <a:ext cx="379219" cy="359318"/>
          </a:xfrm>
          <a:custGeom>
            <a:rect b="b" l="l" r="r" t="t"/>
            <a:pathLst>
              <a:path extrusionOk="0" h="14029" w="14806">
                <a:moveTo>
                  <a:pt x="11245" y="434"/>
                </a:moveTo>
                <a:cubicBezTo>
                  <a:pt x="11590" y="434"/>
                  <a:pt x="11878" y="692"/>
                  <a:pt x="11926" y="1032"/>
                </a:cubicBezTo>
                <a:lnTo>
                  <a:pt x="11946" y="1155"/>
                </a:lnTo>
                <a:lnTo>
                  <a:pt x="9005" y="1155"/>
                </a:lnTo>
                <a:lnTo>
                  <a:pt x="9005" y="1142"/>
                </a:lnTo>
                <a:cubicBezTo>
                  <a:pt x="8994" y="1011"/>
                  <a:pt x="8893" y="946"/>
                  <a:pt x="8792" y="946"/>
                </a:cubicBezTo>
                <a:cubicBezTo>
                  <a:pt x="8690" y="946"/>
                  <a:pt x="8589" y="1011"/>
                  <a:pt x="8578" y="1142"/>
                </a:cubicBezTo>
                <a:lnTo>
                  <a:pt x="8578" y="1155"/>
                </a:lnTo>
                <a:lnTo>
                  <a:pt x="6242" y="1155"/>
                </a:lnTo>
                <a:lnTo>
                  <a:pt x="6242" y="1142"/>
                </a:lnTo>
                <a:cubicBezTo>
                  <a:pt x="6231" y="1011"/>
                  <a:pt x="6130" y="946"/>
                  <a:pt x="6028" y="946"/>
                </a:cubicBezTo>
                <a:cubicBezTo>
                  <a:pt x="5925" y="946"/>
                  <a:pt x="5822" y="1011"/>
                  <a:pt x="5809" y="1142"/>
                </a:cubicBezTo>
                <a:lnTo>
                  <a:pt x="5809" y="1155"/>
                </a:lnTo>
                <a:lnTo>
                  <a:pt x="2874" y="1155"/>
                </a:lnTo>
                <a:lnTo>
                  <a:pt x="2894" y="1032"/>
                </a:lnTo>
                <a:cubicBezTo>
                  <a:pt x="2942" y="692"/>
                  <a:pt x="3237" y="434"/>
                  <a:pt x="3582" y="434"/>
                </a:cubicBezTo>
                <a:cubicBezTo>
                  <a:pt x="3586" y="434"/>
                  <a:pt x="3591" y="434"/>
                  <a:pt x="3595" y="434"/>
                </a:cubicBezTo>
                <a:lnTo>
                  <a:pt x="11232" y="434"/>
                </a:lnTo>
                <a:cubicBezTo>
                  <a:pt x="11236" y="434"/>
                  <a:pt x="11241" y="434"/>
                  <a:pt x="11245" y="434"/>
                </a:cubicBezTo>
                <a:close/>
                <a:moveTo>
                  <a:pt x="8578" y="1588"/>
                </a:moveTo>
                <a:lnTo>
                  <a:pt x="8578" y="7492"/>
                </a:lnTo>
                <a:cubicBezTo>
                  <a:pt x="8190" y="7417"/>
                  <a:pt x="7798" y="7379"/>
                  <a:pt x="7407" y="7379"/>
                </a:cubicBezTo>
                <a:cubicBezTo>
                  <a:pt x="7017" y="7379"/>
                  <a:pt x="6627" y="7417"/>
                  <a:pt x="6242" y="7492"/>
                </a:cubicBezTo>
                <a:lnTo>
                  <a:pt x="6242" y="1588"/>
                </a:lnTo>
                <a:close/>
                <a:moveTo>
                  <a:pt x="7403" y="7808"/>
                </a:moveTo>
                <a:cubicBezTo>
                  <a:pt x="8682" y="7808"/>
                  <a:pt x="9266" y="8173"/>
                  <a:pt x="9266" y="8283"/>
                </a:cubicBezTo>
                <a:lnTo>
                  <a:pt x="9266" y="9204"/>
                </a:lnTo>
                <a:cubicBezTo>
                  <a:pt x="9266" y="9341"/>
                  <a:pt x="9156" y="9451"/>
                  <a:pt x="9018" y="9451"/>
                </a:cubicBezTo>
                <a:lnTo>
                  <a:pt x="5795" y="9451"/>
                </a:lnTo>
                <a:cubicBezTo>
                  <a:pt x="5657" y="9451"/>
                  <a:pt x="5547" y="9341"/>
                  <a:pt x="5547" y="9204"/>
                </a:cubicBezTo>
                <a:lnTo>
                  <a:pt x="5547" y="8283"/>
                </a:lnTo>
                <a:cubicBezTo>
                  <a:pt x="5547" y="8173"/>
                  <a:pt x="6125" y="7808"/>
                  <a:pt x="7403" y="7808"/>
                </a:cubicBezTo>
                <a:close/>
                <a:moveTo>
                  <a:pt x="8798" y="9884"/>
                </a:moveTo>
                <a:lnTo>
                  <a:pt x="8798" y="10372"/>
                </a:lnTo>
                <a:lnTo>
                  <a:pt x="6008" y="10372"/>
                </a:lnTo>
                <a:lnTo>
                  <a:pt x="6008" y="9884"/>
                </a:lnTo>
                <a:close/>
                <a:moveTo>
                  <a:pt x="9726" y="10805"/>
                </a:moveTo>
                <a:lnTo>
                  <a:pt x="9726" y="11293"/>
                </a:lnTo>
                <a:lnTo>
                  <a:pt x="5087" y="11293"/>
                </a:lnTo>
                <a:lnTo>
                  <a:pt x="5087" y="10805"/>
                </a:lnTo>
                <a:close/>
                <a:moveTo>
                  <a:pt x="3589" y="1"/>
                </a:moveTo>
                <a:cubicBezTo>
                  <a:pt x="3025" y="1"/>
                  <a:pt x="2544" y="406"/>
                  <a:pt x="2461" y="963"/>
                </a:cubicBezTo>
                <a:lnTo>
                  <a:pt x="516" y="13596"/>
                </a:lnTo>
                <a:lnTo>
                  <a:pt x="262" y="13596"/>
                </a:lnTo>
                <a:cubicBezTo>
                  <a:pt x="1" y="13616"/>
                  <a:pt x="1" y="14001"/>
                  <a:pt x="262" y="14022"/>
                </a:cubicBezTo>
                <a:lnTo>
                  <a:pt x="1183" y="14022"/>
                </a:lnTo>
                <a:cubicBezTo>
                  <a:pt x="1192" y="14022"/>
                  <a:pt x="1200" y="14023"/>
                  <a:pt x="1208" y="14023"/>
                </a:cubicBezTo>
                <a:cubicBezTo>
                  <a:pt x="1484" y="14023"/>
                  <a:pt x="1484" y="13594"/>
                  <a:pt x="1208" y="13594"/>
                </a:cubicBezTo>
                <a:cubicBezTo>
                  <a:pt x="1200" y="13594"/>
                  <a:pt x="1192" y="13595"/>
                  <a:pt x="1183" y="13596"/>
                </a:cubicBezTo>
                <a:lnTo>
                  <a:pt x="956" y="13596"/>
                </a:lnTo>
                <a:lnTo>
                  <a:pt x="2805" y="1581"/>
                </a:lnTo>
                <a:lnTo>
                  <a:pt x="5809" y="1581"/>
                </a:lnTo>
                <a:lnTo>
                  <a:pt x="5809" y="7589"/>
                </a:lnTo>
                <a:lnTo>
                  <a:pt x="5809" y="7609"/>
                </a:lnTo>
                <a:cubicBezTo>
                  <a:pt x="5238" y="7815"/>
                  <a:pt x="5114" y="8083"/>
                  <a:pt x="5114" y="8283"/>
                </a:cubicBezTo>
                <a:lnTo>
                  <a:pt x="5114" y="9204"/>
                </a:lnTo>
                <a:cubicBezTo>
                  <a:pt x="5114" y="9492"/>
                  <a:pt x="5300" y="9754"/>
                  <a:pt x="5575" y="9843"/>
                </a:cubicBezTo>
                <a:lnTo>
                  <a:pt x="5575" y="10372"/>
                </a:lnTo>
                <a:lnTo>
                  <a:pt x="4929" y="10372"/>
                </a:lnTo>
                <a:cubicBezTo>
                  <a:pt x="4901" y="10372"/>
                  <a:pt x="4874" y="10372"/>
                  <a:pt x="4853" y="10379"/>
                </a:cubicBezTo>
                <a:lnTo>
                  <a:pt x="4853" y="10125"/>
                </a:lnTo>
                <a:cubicBezTo>
                  <a:pt x="4853" y="9747"/>
                  <a:pt x="4551" y="9444"/>
                  <a:pt x="4180" y="9444"/>
                </a:cubicBezTo>
                <a:cubicBezTo>
                  <a:pt x="4171" y="9443"/>
                  <a:pt x="4163" y="9443"/>
                  <a:pt x="4154" y="9443"/>
                </a:cubicBezTo>
                <a:cubicBezTo>
                  <a:pt x="3872" y="9443"/>
                  <a:pt x="3872" y="9878"/>
                  <a:pt x="4154" y="9878"/>
                </a:cubicBezTo>
                <a:cubicBezTo>
                  <a:pt x="4163" y="9878"/>
                  <a:pt x="4171" y="9878"/>
                  <a:pt x="4180" y="9877"/>
                </a:cubicBezTo>
                <a:cubicBezTo>
                  <a:pt x="4310" y="9877"/>
                  <a:pt x="4420" y="9980"/>
                  <a:pt x="4420" y="10118"/>
                </a:cubicBezTo>
                <a:lnTo>
                  <a:pt x="4420" y="10805"/>
                </a:lnTo>
                <a:cubicBezTo>
                  <a:pt x="4420" y="10970"/>
                  <a:pt x="4510" y="11114"/>
                  <a:pt x="4654" y="11197"/>
                </a:cubicBezTo>
                <a:lnTo>
                  <a:pt x="4654" y="11437"/>
                </a:lnTo>
                <a:cubicBezTo>
                  <a:pt x="4654" y="11589"/>
                  <a:pt x="4771" y="11712"/>
                  <a:pt x="4922" y="11712"/>
                </a:cubicBezTo>
                <a:lnTo>
                  <a:pt x="9878" y="11712"/>
                </a:lnTo>
                <a:cubicBezTo>
                  <a:pt x="10029" y="11712"/>
                  <a:pt x="10152" y="11589"/>
                  <a:pt x="10152" y="11437"/>
                </a:cubicBezTo>
                <a:lnTo>
                  <a:pt x="10152" y="11197"/>
                </a:lnTo>
                <a:cubicBezTo>
                  <a:pt x="10297" y="11114"/>
                  <a:pt x="10379" y="10970"/>
                  <a:pt x="10379" y="10805"/>
                </a:cubicBezTo>
                <a:lnTo>
                  <a:pt x="10379" y="10118"/>
                </a:lnTo>
                <a:cubicBezTo>
                  <a:pt x="10379" y="9980"/>
                  <a:pt x="10489" y="9870"/>
                  <a:pt x="10627" y="9870"/>
                </a:cubicBezTo>
                <a:cubicBezTo>
                  <a:pt x="10637" y="9872"/>
                  <a:pt x="10648" y="9872"/>
                  <a:pt x="10658" y="9872"/>
                </a:cubicBezTo>
                <a:cubicBezTo>
                  <a:pt x="10934" y="9872"/>
                  <a:pt x="10932" y="9443"/>
                  <a:pt x="10652" y="9443"/>
                </a:cubicBezTo>
                <a:cubicBezTo>
                  <a:pt x="10644" y="9443"/>
                  <a:pt x="10635" y="9443"/>
                  <a:pt x="10627" y="9444"/>
                </a:cubicBezTo>
                <a:cubicBezTo>
                  <a:pt x="10256" y="9444"/>
                  <a:pt x="9953" y="9747"/>
                  <a:pt x="9953" y="10118"/>
                </a:cubicBezTo>
                <a:lnTo>
                  <a:pt x="9953" y="10379"/>
                </a:lnTo>
                <a:cubicBezTo>
                  <a:pt x="9926" y="10372"/>
                  <a:pt x="9905" y="10372"/>
                  <a:pt x="9878" y="10365"/>
                </a:cubicBezTo>
                <a:lnTo>
                  <a:pt x="9231" y="10365"/>
                </a:lnTo>
                <a:lnTo>
                  <a:pt x="9231" y="9850"/>
                </a:lnTo>
                <a:cubicBezTo>
                  <a:pt x="9506" y="9754"/>
                  <a:pt x="9692" y="9492"/>
                  <a:pt x="9692" y="9204"/>
                </a:cubicBezTo>
                <a:lnTo>
                  <a:pt x="9692" y="8283"/>
                </a:lnTo>
                <a:cubicBezTo>
                  <a:pt x="9692" y="8090"/>
                  <a:pt x="9568" y="7815"/>
                  <a:pt x="8998" y="7609"/>
                </a:cubicBezTo>
                <a:lnTo>
                  <a:pt x="8998" y="7595"/>
                </a:lnTo>
                <a:lnTo>
                  <a:pt x="8998" y="1588"/>
                </a:lnTo>
                <a:lnTo>
                  <a:pt x="12001" y="1588"/>
                </a:lnTo>
                <a:lnTo>
                  <a:pt x="13857" y="13596"/>
                </a:lnTo>
                <a:lnTo>
                  <a:pt x="13623" y="13596"/>
                </a:lnTo>
                <a:cubicBezTo>
                  <a:pt x="13362" y="13623"/>
                  <a:pt x="13362" y="14001"/>
                  <a:pt x="13623" y="14029"/>
                </a:cubicBezTo>
                <a:lnTo>
                  <a:pt x="14544" y="14029"/>
                </a:lnTo>
                <a:cubicBezTo>
                  <a:pt x="14806" y="14001"/>
                  <a:pt x="14806" y="13623"/>
                  <a:pt x="14544" y="13596"/>
                </a:cubicBezTo>
                <a:lnTo>
                  <a:pt x="14290" y="13596"/>
                </a:lnTo>
                <a:lnTo>
                  <a:pt x="12345" y="970"/>
                </a:lnTo>
                <a:cubicBezTo>
                  <a:pt x="12262" y="413"/>
                  <a:pt x="11788" y="1"/>
                  <a:pt x="1122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8" name="Google Shape;1468;p39"/>
          <p:cNvGrpSpPr/>
          <p:nvPr/>
        </p:nvGrpSpPr>
        <p:grpSpPr>
          <a:xfrm>
            <a:off x="4199899" y="1720481"/>
            <a:ext cx="93665" cy="376914"/>
            <a:chOff x="4199899" y="1720481"/>
            <a:chExt cx="93665" cy="376914"/>
          </a:xfrm>
        </p:grpSpPr>
        <p:sp>
          <p:nvSpPr>
            <p:cNvPr id="1469" name="Google Shape;1469;p39"/>
            <p:cNvSpPr/>
            <p:nvPr/>
          </p:nvSpPr>
          <p:spPr>
            <a:xfrm>
              <a:off x="4199899" y="1720481"/>
              <a:ext cx="93665" cy="376914"/>
            </a:xfrm>
            <a:custGeom>
              <a:rect b="b" l="l" r="r" t="t"/>
              <a:pathLst>
                <a:path extrusionOk="0" h="14716" w="3657">
                  <a:moveTo>
                    <a:pt x="2523" y="433"/>
                  </a:moveTo>
                  <a:cubicBezTo>
                    <a:pt x="2907" y="433"/>
                    <a:pt x="3224" y="742"/>
                    <a:pt x="3224" y="1134"/>
                  </a:cubicBezTo>
                  <a:lnTo>
                    <a:pt x="3224" y="6454"/>
                  </a:lnTo>
                  <a:lnTo>
                    <a:pt x="3114" y="6454"/>
                  </a:lnTo>
                  <a:cubicBezTo>
                    <a:pt x="2832" y="6454"/>
                    <a:pt x="2584" y="6639"/>
                    <a:pt x="2495" y="6907"/>
                  </a:cubicBezTo>
                  <a:cubicBezTo>
                    <a:pt x="2382" y="7217"/>
                    <a:pt x="2105" y="7371"/>
                    <a:pt x="1828" y="7371"/>
                  </a:cubicBezTo>
                  <a:cubicBezTo>
                    <a:pt x="1552" y="7371"/>
                    <a:pt x="1275" y="7217"/>
                    <a:pt x="1162" y="6907"/>
                  </a:cubicBezTo>
                  <a:cubicBezTo>
                    <a:pt x="1079" y="6639"/>
                    <a:pt x="825" y="6454"/>
                    <a:pt x="543" y="6454"/>
                  </a:cubicBezTo>
                  <a:lnTo>
                    <a:pt x="433" y="6454"/>
                  </a:lnTo>
                  <a:lnTo>
                    <a:pt x="433" y="1141"/>
                  </a:lnTo>
                  <a:cubicBezTo>
                    <a:pt x="433" y="749"/>
                    <a:pt x="749" y="433"/>
                    <a:pt x="1141" y="433"/>
                  </a:cubicBezTo>
                  <a:close/>
                  <a:moveTo>
                    <a:pt x="3217" y="6887"/>
                  </a:moveTo>
                  <a:cubicBezTo>
                    <a:pt x="3196" y="7279"/>
                    <a:pt x="3134" y="7670"/>
                    <a:pt x="3031" y="8055"/>
                  </a:cubicBezTo>
                  <a:lnTo>
                    <a:pt x="2076" y="11684"/>
                  </a:lnTo>
                  <a:cubicBezTo>
                    <a:pt x="2069" y="11698"/>
                    <a:pt x="2069" y="11719"/>
                    <a:pt x="2069" y="11739"/>
                  </a:cubicBezTo>
                  <a:lnTo>
                    <a:pt x="2069" y="13134"/>
                  </a:lnTo>
                  <a:lnTo>
                    <a:pt x="1581" y="13134"/>
                  </a:lnTo>
                  <a:lnTo>
                    <a:pt x="1581" y="11739"/>
                  </a:lnTo>
                  <a:cubicBezTo>
                    <a:pt x="1581" y="11719"/>
                    <a:pt x="1581" y="11698"/>
                    <a:pt x="1574" y="11684"/>
                  </a:cubicBezTo>
                  <a:lnTo>
                    <a:pt x="619" y="8055"/>
                  </a:lnTo>
                  <a:cubicBezTo>
                    <a:pt x="516" y="7670"/>
                    <a:pt x="454" y="7279"/>
                    <a:pt x="440" y="6887"/>
                  </a:cubicBezTo>
                  <a:lnTo>
                    <a:pt x="543" y="6887"/>
                  </a:lnTo>
                  <a:cubicBezTo>
                    <a:pt x="639" y="6887"/>
                    <a:pt x="729" y="6956"/>
                    <a:pt x="756" y="7052"/>
                  </a:cubicBezTo>
                  <a:cubicBezTo>
                    <a:pt x="935" y="7553"/>
                    <a:pt x="1380" y="7804"/>
                    <a:pt x="1825" y="7804"/>
                  </a:cubicBezTo>
                  <a:cubicBezTo>
                    <a:pt x="2270" y="7804"/>
                    <a:pt x="2715" y="7553"/>
                    <a:pt x="2894" y="7052"/>
                  </a:cubicBezTo>
                  <a:cubicBezTo>
                    <a:pt x="2921" y="6956"/>
                    <a:pt x="3011" y="6887"/>
                    <a:pt x="3107" y="6887"/>
                  </a:cubicBezTo>
                  <a:close/>
                  <a:moveTo>
                    <a:pt x="2069" y="13567"/>
                  </a:moveTo>
                  <a:lnTo>
                    <a:pt x="2069" y="14042"/>
                  </a:lnTo>
                  <a:cubicBezTo>
                    <a:pt x="2069" y="14110"/>
                    <a:pt x="2035" y="14179"/>
                    <a:pt x="1986" y="14227"/>
                  </a:cubicBezTo>
                  <a:cubicBezTo>
                    <a:pt x="1937" y="14266"/>
                    <a:pt x="1884" y="14286"/>
                    <a:pt x="1826" y="14286"/>
                  </a:cubicBezTo>
                  <a:cubicBezTo>
                    <a:pt x="1811" y="14286"/>
                    <a:pt x="1796" y="14285"/>
                    <a:pt x="1780" y="14282"/>
                  </a:cubicBezTo>
                  <a:cubicBezTo>
                    <a:pt x="1663" y="14255"/>
                    <a:pt x="1574" y="14145"/>
                    <a:pt x="1581" y="14014"/>
                  </a:cubicBezTo>
                  <a:lnTo>
                    <a:pt x="1581" y="13567"/>
                  </a:lnTo>
                  <a:close/>
                  <a:moveTo>
                    <a:pt x="1141" y="0"/>
                  </a:moveTo>
                  <a:cubicBezTo>
                    <a:pt x="509" y="0"/>
                    <a:pt x="0" y="509"/>
                    <a:pt x="0" y="1141"/>
                  </a:cubicBezTo>
                  <a:lnTo>
                    <a:pt x="0" y="6584"/>
                  </a:lnTo>
                  <a:lnTo>
                    <a:pt x="0" y="6646"/>
                  </a:lnTo>
                  <a:lnTo>
                    <a:pt x="0" y="6667"/>
                  </a:lnTo>
                  <a:cubicBezTo>
                    <a:pt x="0" y="6681"/>
                    <a:pt x="0" y="6687"/>
                    <a:pt x="0" y="6694"/>
                  </a:cubicBezTo>
                  <a:cubicBezTo>
                    <a:pt x="7" y="7189"/>
                    <a:pt x="76" y="7684"/>
                    <a:pt x="206" y="8165"/>
                  </a:cubicBezTo>
                  <a:lnTo>
                    <a:pt x="1148" y="11767"/>
                  </a:lnTo>
                  <a:lnTo>
                    <a:pt x="1148" y="14014"/>
                  </a:lnTo>
                  <a:cubicBezTo>
                    <a:pt x="1134" y="14399"/>
                    <a:pt x="1444" y="14715"/>
                    <a:pt x="1828" y="14715"/>
                  </a:cubicBezTo>
                  <a:cubicBezTo>
                    <a:pt x="2200" y="14715"/>
                    <a:pt x="2502" y="14413"/>
                    <a:pt x="2502" y="14042"/>
                  </a:cubicBezTo>
                  <a:lnTo>
                    <a:pt x="2502" y="11760"/>
                  </a:lnTo>
                  <a:lnTo>
                    <a:pt x="3450" y="8158"/>
                  </a:lnTo>
                  <a:cubicBezTo>
                    <a:pt x="3574" y="7684"/>
                    <a:pt x="3643" y="7189"/>
                    <a:pt x="3650" y="6694"/>
                  </a:cubicBezTo>
                  <a:cubicBezTo>
                    <a:pt x="3650" y="6681"/>
                    <a:pt x="3650" y="6674"/>
                    <a:pt x="3650" y="6667"/>
                  </a:cubicBezTo>
                  <a:lnTo>
                    <a:pt x="3650" y="6646"/>
                  </a:lnTo>
                  <a:lnTo>
                    <a:pt x="3650" y="6584"/>
                  </a:lnTo>
                  <a:lnTo>
                    <a:pt x="3650" y="1141"/>
                  </a:lnTo>
                  <a:lnTo>
                    <a:pt x="3657" y="1141"/>
                  </a:lnTo>
                  <a:cubicBezTo>
                    <a:pt x="3657" y="509"/>
                    <a:pt x="3148" y="0"/>
                    <a:pt x="252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9"/>
            <p:cNvSpPr/>
            <p:nvPr/>
          </p:nvSpPr>
          <p:spPr>
            <a:xfrm>
              <a:off x="4238958" y="1885758"/>
              <a:ext cx="15444" cy="11090"/>
            </a:xfrm>
            <a:custGeom>
              <a:rect b="b" l="l" r="r" t="t"/>
              <a:pathLst>
                <a:path extrusionOk="0" h="433" w="603">
                  <a:moveTo>
                    <a:pt x="303" y="1"/>
                  </a:moveTo>
                  <a:cubicBezTo>
                    <a:pt x="70" y="1"/>
                    <a:pt x="1" y="324"/>
                    <a:pt x="221" y="413"/>
                  </a:cubicBezTo>
                  <a:cubicBezTo>
                    <a:pt x="252" y="427"/>
                    <a:pt x="282" y="433"/>
                    <a:pt x="310" y="433"/>
                  </a:cubicBezTo>
                  <a:cubicBezTo>
                    <a:pt x="486" y="433"/>
                    <a:pt x="602" y="205"/>
                    <a:pt x="455" y="63"/>
                  </a:cubicBezTo>
                  <a:cubicBezTo>
                    <a:pt x="413" y="21"/>
                    <a:pt x="358" y="1"/>
                    <a:pt x="30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9"/>
            <p:cNvSpPr/>
            <p:nvPr/>
          </p:nvSpPr>
          <p:spPr>
            <a:xfrm>
              <a:off x="4223488" y="1744044"/>
              <a:ext cx="46487" cy="129241"/>
            </a:xfrm>
            <a:custGeom>
              <a:rect b="b" l="l" r="r" t="t"/>
              <a:pathLst>
                <a:path extrusionOk="0" h="5046" w="1815">
                  <a:moveTo>
                    <a:pt x="1382" y="434"/>
                  </a:moveTo>
                  <a:lnTo>
                    <a:pt x="1382" y="4613"/>
                  </a:lnTo>
                  <a:lnTo>
                    <a:pt x="433" y="4613"/>
                  </a:lnTo>
                  <a:lnTo>
                    <a:pt x="433" y="434"/>
                  </a:lnTo>
                  <a:close/>
                  <a:moveTo>
                    <a:pt x="248" y="1"/>
                  </a:moveTo>
                  <a:cubicBezTo>
                    <a:pt x="110" y="1"/>
                    <a:pt x="0" y="111"/>
                    <a:pt x="0" y="242"/>
                  </a:cubicBezTo>
                  <a:lnTo>
                    <a:pt x="0" y="4798"/>
                  </a:lnTo>
                  <a:cubicBezTo>
                    <a:pt x="0" y="4936"/>
                    <a:pt x="110" y="5046"/>
                    <a:pt x="248" y="5046"/>
                  </a:cubicBezTo>
                  <a:lnTo>
                    <a:pt x="1567" y="5046"/>
                  </a:lnTo>
                  <a:cubicBezTo>
                    <a:pt x="1705" y="5046"/>
                    <a:pt x="1815" y="4936"/>
                    <a:pt x="1815" y="4798"/>
                  </a:cubicBezTo>
                  <a:lnTo>
                    <a:pt x="1815" y="242"/>
                  </a:lnTo>
                  <a:cubicBezTo>
                    <a:pt x="1815" y="111"/>
                    <a:pt x="1705" y="1"/>
                    <a:pt x="15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 name="Google Shape;1472;p39"/>
          <p:cNvGrpSpPr/>
          <p:nvPr/>
        </p:nvGrpSpPr>
        <p:grpSpPr>
          <a:xfrm>
            <a:off x="2160503" y="1767813"/>
            <a:ext cx="378143" cy="282480"/>
            <a:chOff x="2160503" y="1767813"/>
            <a:chExt cx="378143" cy="282480"/>
          </a:xfrm>
        </p:grpSpPr>
        <p:sp>
          <p:nvSpPr>
            <p:cNvPr id="1473" name="Google Shape;1473;p39"/>
            <p:cNvSpPr/>
            <p:nvPr/>
          </p:nvSpPr>
          <p:spPr>
            <a:xfrm>
              <a:off x="2160503" y="1767813"/>
              <a:ext cx="378143" cy="282480"/>
            </a:xfrm>
            <a:custGeom>
              <a:rect b="b" l="l" r="r" t="t"/>
              <a:pathLst>
                <a:path extrusionOk="0" h="11029" w="14764">
                  <a:moveTo>
                    <a:pt x="5870" y="427"/>
                  </a:moveTo>
                  <a:lnTo>
                    <a:pt x="6234" y="915"/>
                  </a:lnTo>
                  <a:lnTo>
                    <a:pt x="433" y="915"/>
                  </a:lnTo>
                  <a:lnTo>
                    <a:pt x="433" y="674"/>
                  </a:lnTo>
                  <a:cubicBezTo>
                    <a:pt x="433" y="537"/>
                    <a:pt x="543" y="427"/>
                    <a:pt x="680" y="427"/>
                  </a:cubicBezTo>
                  <a:close/>
                  <a:moveTo>
                    <a:pt x="10653" y="427"/>
                  </a:moveTo>
                  <a:lnTo>
                    <a:pt x="10770" y="915"/>
                  </a:lnTo>
                  <a:lnTo>
                    <a:pt x="9024" y="915"/>
                  </a:lnTo>
                  <a:lnTo>
                    <a:pt x="9148" y="427"/>
                  </a:lnTo>
                  <a:close/>
                  <a:moveTo>
                    <a:pt x="10777" y="1348"/>
                  </a:moveTo>
                  <a:lnTo>
                    <a:pt x="10653" y="1843"/>
                  </a:lnTo>
                  <a:lnTo>
                    <a:pt x="9148" y="1843"/>
                  </a:lnTo>
                  <a:lnTo>
                    <a:pt x="9024" y="1348"/>
                  </a:lnTo>
                  <a:close/>
                  <a:moveTo>
                    <a:pt x="5299" y="2269"/>
                  </a:moveTo>
                  <a:lnTo>
                    <a:pt x="5299" y="3451"/>
                  </a:lnTo>
                  <a:lnTo>
                    <a:pt x="4825" y="3451"/>
                  </a:lnTo>
                  <a:cubicBezTo>
                    <a:pt x="4818" y="3451"/>
                    <a:pt x="4811" y="3444"/>
                    <a:pt x="4811" y="3437"/>
                  </a:cubicBezTo>
                  <a:lnTo>
                    <a:pt x="4811" y="2283"/>
                  </a:lnTo>
                  <a:cubicBezTo>
                    <a:pt x="4811" y="2276"/>
                    <a:pt x="4818" y="2269"/>
                    <a:pt x="4825" y="2269"/>
                  </a:cubicBezTo>
                  <a:close/>
                  <a:moveTo>
                    <a:pt x="10145" y="2269"/>
                  </a:moveTo>
                  <a:lnTo>
                    <a:pt x="10145" y="3451"/>
                  </a:lnTo>
                  <a:lnTo>
                    <a:pt x="9657" y="3451"/>
                  </a:lnTo>
                  <a:lnTo>
                    <a:pt x="9657" y="2269"/>
                  </a:lnTo>
                  <a:close/>
                  <a:moveTo>
                    <a:pt x="12647" y="3980"/>
                  </a:moveTo>
                  <a:lnTo>
                    <a:pt x="13430" y="5087"/>
                  </a:lnTo>
                  <a:cubicBezTo>
                    <a:pt x="13657" y="5410"/>
                    <a:pt x="13657" y="5843"/>
                    <a:pt x="13430" y="6166"/>
                  </a:cubicBezTo>
                  <a:lnTo>
                    <a:pt x="12647" y="7273"/>
                  </a:lnTo>
                  <a:lnTo>
                    <a:pt x="12647" y="3980"/>
                  </a:lnTo>
                  <a:close/>
                  <a:moveTo>
                    <a:pt x="5306" y="1348"/>
                  </a:moveTo>
                  <a:lnTo>
                    <a:pt x="5306" y="1843"/>
                  </a:lnTo>
                  <a:lnTo>
                    <a:pt x="4832" y="1843"/>
                  </a:lnTo>
                  <a:cubicBezTo>
                    <a:pt x="4584" y="1843"/>
                    <a:pt x="4385" y="2042"/>
                    <a:pt x="4385" y="2290"/>
                  </a:cubicBezTo>
                  <a:lnTo>
                    <a:pt x="4385" y="3437"/>
                  </a:lnTo>
                  <a:cubicBezTo>
                    <a:pt x="4385" y="3685"/>
                    <a:pt x="4584" y="3884"/>
                    <a:pt x="4832" y="3884"/>
                  </a:cubicBezTo>
                  <a:lnTo>
                    <a:pt x="5306" y="3884"/>
                  </a:lnTo>
                  <a:lnTo>
                    <a:pt x="5306" y="5417"/>
                  </a:lnTo>
                  <a:cubicBezTo>
                    <a:pt x="4865" y="5182"/>
                    <a:pt x="4384" y="5067"/>
                    <a:pt x="3907" y="5067"/>
                  </a:cubicBezTo>
                  <a:cubicBezTo>
                    <a:pt x="3143" y="5067"/>
                    <a:pt x="2388" y="5360"/>
                    <a:pt x="1821" y="5919"/>
                  </a:cubicBezTo>
                  <a:lnTo>
                    <a:pt x="1801" y="5939"/>
                  </a:lnTo>
                  <a:cubicBezTo>
                    <a:pt x="1794" y="5946"/>
                    <a:pt x="1787" y="5953"/>
                    <a:pt x="1780" y="5960"/>
                  </a:cubicBezTo>
                  <a:cubicBezTo>
                    <a:pt x="1395" y="6352"/>
                    <a:pt x="1127" y="6840"/>
                    <a:pt x="1004" y="7369"/>
                  </a:cubicBezTo>
                  <a:lnTo>
                    <a:pt x="433" y="7369"/>
                  </a:lnTo>
                  <a:lnTo>
                    <a:pt x="433" y="1348"/>
                  </a:lnTo>
                  <a:close/>
                  <a:moveTo>
                    <a:pt x="12214" y="3884"/>
                  </a:moveTo>
                  <a:lnTo>
                    <a:pt x="12214" y="7369"/>
                  </a:lnTo>
                  <a:lnTo>
                    <a:pt x="6804" y="7369"/>
                  </a:lnTo>
                  <a:cubicBezTo>
                    <a:pt x="6681" y="6833"/>
                    <a:pt x="6413" y="6345"/>
                    <a:pt x="6028" y="5960"/>
                  </a:cubicBezTo>
                  <a:cubicBezTo>
                    <a:pt x="6021" y="5953"/>
                    <a:pt x="6021" y="5946"/>
                    <a:pt x="6014" y="5939"/>
                  </a:cubicBezTo>
                  <a:lnTo>
                    <a:pt x="5993" y="5919"/>
                  </a:lnTo>
                  <a:cubicBezTo>
                    <a:pt x="5911" y="5843"/>
                    <a:pt x="5822" y="5760"/>
                    <a:pt x="5732" y="5692"/>
                  </a:cubicBezTo>
                  <a:lnTo>
                    <a:pt x="5732" y="3884"/>
                  </a:lnTo>
                  <a:close/>
                  <a:moveTo>
                    <a:pt x="3691" y="5513"/>
                  </a:moveTo>
                  <a:lnTo>
                    <a:pt x="3691" y="7527"/>
                  </a:lnTo>
                  <a:lnTo>
                    <a:pt x="2261" y="6104"/>
                  </a:lnTo>
                  <a:cubicBezTo>
                    <a:pt x="2667" y="5760"/>
                    <a:pt x="3162" y="5554"/>
                    <a:pt x="3691" y="5513"/>
                  </a:cubicBezTo>
                  <a:close/>
                  <a:moveTo>
                    <a:pt x="4117" y="5506"/>
                  </a:moveTo>
                  <a:cubicBezTo>
                    <a:pt x="4646" y="5547"/>
                    <a:pt x="5148" y="5754"/>
                    <a:pt x="5547" y="6097"/>
                  </a:cubicBezTo>
                  <a:lnTo>
                    <a:pt x="4117" y="7527"/>
                  </a:lnTo>
                  <a:lnTo>
                    <a:pt x="4117" y="5506"/>
                  </a:lnTo>
                  <a:close/>
                  <a:moveTo>
                    <a:pt x="1959" y="6400"/>
                  </a:moveTo>
                  <a:lnTo>
                    <a:pt x="3388" y="7829"/>
                  </a:lnTo>
                  <a:lnTo>
                    <a:pt x="1368" y="7829"/>
                  </a:lnTo>
                  <a:cubicBezTo>
                    <a:pt x="1409" y="7300"/>
                    <a:pt x="1615" y="6798"/>
                    <a:pt x="1959" y="6400"/>
                  </a:cubicBezTo>
                  <a:close/>
                  <a:moveTo>
                    <a:pt x="5856" y="6400"/>
                  </a:moveTo>
                  <a:cubicBezTo>
                    <a:pt x="6193" y="6805"/>
                    <a:pt x="6406" y="7300"/>
                    <a:pt x="6447" y="7829"/>
                  </a:cubicBezTo>
                  <a:lnTo>
                    <a:pt x="6447" y="7836"/>
                  </a:lnTo>
                  <a:lnTo>
                    <a:pt x="4426" y="7836"/>
                  </a:lnTo>
                  <a:lnTo>
                    <a:pt x="5856" y="6400"/>
                  </a:lnTo>
                  <a:close/>
                  <a:moveTo>
                    <a:pt x="935" y="7802"/>
                  </a:moveTo>
                  <a:cubicBezTo>
                    <a:pt x="928" y="7884"/>
                    <a:pt x="928" y="7967"/>
                    <a:pt x="928" y="8049"/>
                  </a:cubicBezTo>
                  <a:cubicBezTo>
                    <a:pt x="921" y="8365"/>
                    <a:pt x="976" y="8682"/>
                    <a:pt x="1072" y="8984"/>
                  </a:cubicBezTo>
                  <a:lnTo>
                    <a:pt x="680" y="8984"/>
                  </a:lnTo>
                  <a:cubicBezTo>
                    <a:pt x="543" y="8984"/>
                    <a:pt x="433" y="8874"/>
                    <a:pt x="433" y="8737"/>
                  </a:cubicBezTo>
                  <a:lnTo>
                    <a:pt x="433" y="7802"/>
                  </a:lnTo>
                  <a:close/>
                  <a:moveTo>
                    <a:pt x="13135" y="7802"/>
                  </a:moveTo>
                  <a:lnTo>
                    <a:pt x="13135" y="8984"/>
                  </a:lnTo>
                  <a:lnTo>
                    <a:pt x="12702" y="8984"/>
                  </a:lnTo>
                  <a:cubicBezTo>
                    <a:pt x="12437" y="8523"/>
                    <a:pt x="11973" y="8293"/>
                    <a:pt x="11510" y="8293"/>
                  </a:cubicBezTo>
                  <a:cubicBezTo>
                    <a:pt x="11047" y="8293"/>
                    <a:pt x="10585" y="8523"/>
                    <a:pt x="10323" y="8984"/>
                  </a:cubicBezTo>
                  <a:lnTo>
                    <a:pt x="9705" y="8984"/>
                  </a:lnTo>
                  <a:cubicBezTo>
                    <a:pt x="9444" y="8523"/>
                    <a:pt x="8980" y="8293"/>
                    <a:pt x="8516" y="8293"/>
                  </a:cubicBezTo>
                  <a:cubicBezTo>
                    <a:pt x="8052" y="8293"/>
                    <a:pt x="7588" y="8523"/>
                    <a:pt x="7327" y="8984"/>
                  </a:cubicBezTo>
                  <a:lnTo>
                    <a:pt x="6736" y="8984"/>
                  </a:lnTo>
                  <a:cubicBezTo>
                    <a:pt x="6839" y="8682"/>
                    <a:pt x="6887" y="8365"/>
                    <a:pt x="6887" y="8049"/>
                  </a:cubicBezTo>
                  <a:cubicBezTo>
                    <a:pt x="6887" y="7960"/>
                    <a:pt x="6887" y="7884"/>
                    <a:pt x="6880" y="7802"/>
                  </a:cubicBezTo>
                  <a:close/>
                  <a:moveTo>
                    <a:pt x="11509" y="8721"/>
                  </a:moveTo>
                  <a:cubicBezTo>
                    <a:pt x="11679" y="8721"/>
                    <a:pt x="11849" y="8767"/>
                    <a:pt x="12001" y="8860"/>
                  </a:cubicBezTo>
                  <a:lnTo>
                    <a:pt x="11513" y="9355"/>
                  </a:lnTo>
                  <a:lnTo>
                    <a:pt x="11018" y="8860"/>
                  </a:lnTo>
                  <a:cubicBezTo>
                    <a:pt x="11169" y="8767"/>
                    <a:pt x="11339" y="8721"/>
                    <a:pt x="11509" y="8721"/>
                  </a:cubicBezTo>
                  <a:close/>
                  <a:moveTo>
                    <a:pt x="8296" y="8750"/>
                  </a:moveTo>
                  <a:lnTo>
                    <a:pt x="8296" y="9444"/>
                  </a:lnTo>
                  <a:lnTo>
                    <a:pt x="7602" y="9444"/>
                  </a:lnTo>
                  <a:cubicBezTo>
                    <a:pt x="7684" y="9101"/>
                    <a:pt x="7952" y="8833"/>
                    <a:pt x="8296" y="8750"/>
                  </a:cubicBezTo>
                  <a:close/>
                  <a:moveTo>
                    <a:pt x="8729" y="8750"/>
                  </a:moveTo>
                  <a:cubicBezTo>
                    <a:pt x="9073" y="8826"/>
                    <a:pt x="9341" y="9101"/>
                    <a:pt x="9423" y="9444"/>
                  </a:cubicBezTo>
                  <a:lnTo>
                    <a:pt x="8729" y="9444"/>
                  </a:lnTo>
                  <a:lnTo>
                    <a:pt x="8729" y="8750"/>
                  </a:lnTo>
                  <a:close/>
                  <a:moveTo>
                    <a:pt x="13657" y="7802"/>
                  </a:moveTo>
                  <a:lnTo>
                    <a:pt x="14207" y="9444"/>
                  </a:lnTo>
                  <a:lnTo>
                    <a:pt x="13574" y="9444"/>
                  </a:lnTo>
                  <a:lnTo>
                    <a:pt x="13574" y="7802"/>
                  </a:lnTo>
                  <a:close/>
                  <a:moveTo>
                    <a:pt x="3382" y="8262"/>
                  </a:moveTo>
                  <a:lnTo>
                    <a:pt x="1959" y="9692"/>
                  </a:lnTo>
                  <a:cubicBezTo>
                    <a:pt x="1615" y="9286"/>
                    <a:pt x="1409" y="8785"/>
                    <a:pt x="1368" y="8262"/>
                  </a:cubicBezTo>
                  <a:close/>
                  <a:moveTo>
                    <a:pt x="6447" y="8262"/>
                  </a:moveTo>
                  <a:cubicBezTo>
                    <a:pt x="6399" y="8785"/>
                    <a:pt x="6193" y="9286"/>
                    <a:pt x="5856" y="9692"/>
                  </a:cubicBezTo>
                  <a:lnTo>
                    <a:pt x="5849" y="9685"/>
                  </a:lnTo>
                  <a:lnTo>
                    <a:pt x="4426" y="8262"/>
                  </a:lnTo>
                  <a:close/>
                  <a:moveTo>
                    <a:pt x="10715" y="9170"/>
                  </a:moveTo>
                  <a:lnTo>
                    <a:pt x="11203" y="9658"/>
                  </a:lnTo>
                  <a:lnTo>
                    <a:pt x="10715" y="10152"/>
                  </a:lnTo>
                  <a:cubicBezTo>
                    <a:pt x="10530" y="9850"/>
                    <a:pt x="10530" y="9472"/>
                    <a:pt x="10715" y="9170"/>
                  </a:cubicBezTo>
                  <a:close/>
                  <a:moveTo>
                    <a:pt x="12310" y="9170"/>
                  </a:moveTo>
                  <a:cubicBezTo>
                    <a:pt x="12399" y="9314"/>
                    <a:pt x="12447" y="9486"/>
                    <a:pt x="12447" y="9658"/>
                  </a:cubicBezTo>
                  <a:cubicBezTo>
                    <a:pt x="12447" y="9836"/>
                    <a:pt x="12399" y="10001"/>
                    <a:pt x="12310" y="10152"/>
                  </a:cubicBezTo>
                  <a:lnTo>
                    <a:pt x="11815" y="9658"/>
                  </a:lnTo>
                  <a:lnTo>
                    <a:pt x="12310" y="9170"/>
                  </a:lnTo>
                  <a:close/>
                  <a:moveTo>
                    <a:pt x="8296" y="9871"/>
                  </a:moveTo>
                  <a:lnTo>
                    <a:pt x="8296" y="10565"/>
                  </a:lnTo>
                  <a:cubicBezTo>
                    <a:pt x="7952" y="10482"/>
                    <a:pt x="7684" y="10214"/>
                    <a:pt x="7602" y="9877"/>
                  </a:cubicBezTo>
                  <a:lnTo>
                    <a:pt x="7602" y="9871"/>
                  </a:lnTo>
                  <a:close/>
                  <a:moveTo>
                    <a:pt x="9423" y="9871"/>
                  </a:moveTo>
                  <a:cubicBezTo>
                    <a:pt x="9341" y="10214"/>
                    <a:pt x="9073" y="10489"/>
                    <a:pt x="8729" y="10572"/>
                  </a:cubicBezTo>
                  <a:lnTo>
                    <a:pt x="8729" y="10565"/>
                  </a:lnTo>
                  <a:lnTo>
                    <a:pt x="8729" y="9871"/>
                  </a:lnTo>
                  <a:close/>
                  <a:moveTo>
                    <a:pt x="4117" y="8565"/>
                  </a:moveTo>
                  <a:lnTo>
                    <a:pt x="5547" y="9987"/>
                  </a:lnTo>
                  <a:cubicBezTo>
                    <a:pt x="5141" y="10331"/>
                    <a:pt x="4646" y="10537"/>
                    <a:pt x="4117" y="10578"/>
                  </a:cubicBezTo>
                  <a:lnTo>
                    <a:pt x="4117" y="8565"/>
                  </a:lnTo>
                  <a:close/>
                  <a:moveTo>
                    <a:pt x="3691" y="8565"/>
                  </a:moveTo>
                  <a:lnTo>
                    <a:pt x="3691" y="10585"/>
                  </a:lnTo>
                  <a:cubicBezTo>
                    <a:pt x="3169" y="10537"/>
                    <a:pt x="2667" y="10331"/>
                    <a:pt x="2261" y="9987"/>
                  </a:cubicBezTo>
                  <a:lnTo>
                    <a:pt x="3691" y="8565"/>
                  </a:lnTo>
                  <a:close/>
                  <a:moveTo>
                    <a:pt x="11513" y="9967"/>
                  </a:moveTo>
                  <a:lnTo>
                    <a:pt x="12001" y="10455"/>
                  </a:lnTo>
                  <a:cubicBezTo>
                    <a:pt x="11853" y="10548"/>
                    <a:pt x="11683" y="10594"/>
                    <a:pt x="11513" y="10594"/>
                  </a:cubicBezTo>
                  <a:cubicBezTo>
                    <a:pt x="11342" y="10594"/>
                    <a:pt x="11172" y="10548"/>
                    <a:pt x="11025" y="10455"/>
                  </a:cubicBezTo>
                  <a:lnTo>
                    <a:pt x="11018" y="10455"/>
                  </a:lnTo>
                  <a:lnTo>
                    <a:pt x="11513" y="9967"/>
                  </a:lnTo>
                  <a:close/>
                  <a:moveTo>
                    <a:pt x="680" y="1"/>
                  </a:moveTo>
                  <a:cubicBezTo>
                    <a:pt x="302" y="1"/>
                    <a:pt x="0" y="303"/>
                    <a:pt x="0" y="674"/>
                  </a:cubicBezTo>
                  <a:lnTo>
                    <a:pt x="0" y="8737"/>
                  </a:lnTo>
                  <a:cubicBezTo>
                    <a:pt x="0" y="9115"/>
                    <a:pt x="302" y="9417"/>
                    <a:pt x="680" y="9417"/>
                  </a:cubicBezTo>
                  <a:lnTo>
                    <a:pt x="1258" y="9417"/>
                  </a:lnTo>
                  <a:cubicBezTo>
                    <a:pt x="1395" y="9678"/>
                    <a:pt x="1567" y="9926"/>
                    <a:pt x="1780" y="10139"/>
                  </a:cubicBezTo>
                  <a:cubicBezTo>
                    <a:pt x="1787" y="10145"/>
                    <a:pt x="1787" y="10152"/>
                    <a:pt x="1794" y="10159"/>
                  </a:cubicBezTo>
                  <a:lnTo>
                    <a:pt x="1815" y="10173"/>
                  </a:lnTo>
                  <a:cubicBezTo>
                    <a:pt x="2395" y="10743"/>
                    <a:pt x="3150" y="11029"/>
                    <a:pt x="3904" y="11029"/>
                  </a:cubicBezTo>
                  <a:cubicBezTo>
                    <a:pt x="4658" y="11029"/>
                    <a:pt x="5413" y="10743"/>
                    <a:pt x="5993" y="10173"/>
                  </a:cubicBezTo>
                  <a:lnTo>
                    <a:pt x="6014" y="10159"/>
                  </a:lnTo>
                  <a:cubicBezTo>
                    <a:pt x="6021" y="10152"/>
                    <a:pt x="6021" y="10145"/>
                    <a:pt x="6028" y="10139"/>
                  </a:cubicBezTo>
                  <a:cubicBezTo>
                    <a:pt x="6241" y="9926"/>
                    <a:pt x="6413" y="9678"/>
                    <a:pt x="6550" y="9417"/>
                  </a:cubicBezTo>
                  <a:lnTo>
                    <a:pt x="7169" y="9417"/>
                  </a:lnTo>
                  <a:cubicBezTo>
                    <a:pt x="7017" y="10255"/>
                    <a:pt x="7657" y="11025"/>
                    <a:pt x="8516" y="11025"/>
                  </a:cubicBezTo>
                  <a:cubicBezTo>
                    <a:pt x="9368" y="11025"/>
                    <a:pt x="10007" y="10255"/>
                    <a:pt x="9856" y="9417"/>
                  </a:cubicBezTo>
                  <a:lnTo>
                    <a:pt x="10165" y="9417"/>
                  </a:lnTo>
                  <a:cubicBezTo>
                    <a:pt x="10014" y="10255"/>
                    <a:pt x="10653" y="11025"/>
                    <a:pt x="11506" y="11025"/>
                  </a:cubicBezTo>
                  <a:cubicBezTo>
                    <a:pt x="12365" y="11025"/>
                    <a:pt x="13004" y="10255"/>
                    <a:pt x="12853" y="9417"/>
                  </a:cubicBezTo>
                  <a:lnTo>
                    <a:pt x="13135" y="9417"/>
                  </a:lnTo>
                  <a:lnTo>
                    <a:pt x="13135" y="9664"/>
                  </a:lnTo>
                  <a:cubicBezTo>
                    <a:pt x="13135" y="9781"/>
                    <a:pt x="13231" y="9877"/>
                    <a:pt x="13348" y="9877"/>
                  </a:cubicBezTo>
                  <a:lnTo>
                    <a:pt x="14509" y="9877"/>
                  </a:lnTo>
                  <a:cubicBezTo>
                    <a:pt x="14660" y="9877"/>
                    <a:pt x="14764" y="9733"/>
                    <a:pt x="14715" y="9596"/>
                  </a:cubicBezTo>
                  <a:lnTo>
                    <a:pt x="14709" y="9589"/>
                  </a:lnTo>
                  <a:lnTo>
                    <a:pt x="14021" y="7513"/>
                  </a:lnTo>
                  <a:cubicBezTo>
                    <a:pt x="13994" y="7431"/>
                    <a:pt x="13911" y="7369"/>
                    <a:pt x="13822" y="7369"/>
                  </a:cubicBezTo>
                  <a:lnTo>
                    <a:pt x="13114" y="7369"/>
                  </a:lnTo>
                  <a:lnTo>
                    <a:pt x="13788" y="6413"/>
                  </a:lnTo>
                  <a:cubicBezTo>
                    <a:pt x="14117" y="5939"/>
                    <a:pt x="14117" y="5314"/>
                    <a:pt x="13788" y="4839"/>
                  </a:cubicBezTo>
                  <a:lnTo>
                    <a:pt x="12867" y="3540"/>
                  </a:lnTo>
                  <a:cubicBezTo>
                    <a:pt x="12825" y="3485"/>
                    <a:pt x="12763" y="3451"/>
                    <a:pt x="12695" y="3451"/>
                  </a:cubicBezTo>
                  <a:lnTo>
                    <a:pt x="10578" y="3451"/>
                  </a:lnTo>
                  <a:lnTo>
                    <a:pt x="10578" y="2269"/>
                  </a:lnTo>
                  <a:lnTo>
                    <a:pt x="10818" y="2269"/>
                  </a:lnTo>
                  <a:cubicBezTo>
                    <a:pt x="10921" y="2269"/>
                    <a:pt x="11004" y="2200"/>
                    <a:pt x="11031" y="2111"/>
                  </a:cubicBezTo>
                  <a:lnTo>
                    <a:pt x="11258" y="1183"/>
                  </a:lnTo>
                  <a:lnTo>
                    <a:pt x="11258" y="1176"/>
                  </a:lnTo>
                  <a:lnTo>
                    <a:pt x="11258" y="1162"/>
                  </a:lnTo>
                  <a:lnTo>
                    <a:pt x="11258" y="1156"/>
                  </a:lnTo>
                  <a:lnTo>
                    <a:pt x="11258" y="1142"/>
                  </a:lnTo>
                  <a:lnTo>
                    <a:pt x="11258" y="1128"/>
                  </a:lnTo>
                  <a:lnTo>
                    <a:pt x="11258" y="1114"/>
                  </a:lnTo>
                  <a:lnTo>
                    <a:pt x="11258" y="1107"/>
                  </a:lnTo>
                  <a:cubicBezTo>
                    <a:pt x="11258" y="1101"/>
                    <a:pt x="11258" y="1094"/>
                    <a:pt x="11258" y="1087"/>
                  </a:cubicBezTo>
                  <a:lnTo>
                    <a:pt x="11031" y="166"/>
                  </a:lnTo>
                  <a:cubicBezTo>
                    <a:pt x="11004" y="70"/>
                    <a:pt x="10921" y="1"/>
                    <a:pt x="10818" y="1"/>
                  </a:cubicBezTo>
                  <a:lnTo>
                    <a:pt x="8976" y="1"/>
                  </a:lnTo>
                  <a:cubicBezTo>
                    <a:pt x="8880" y="1"/>
                    <a:pt x="8791" y="70"/>
                    <a:pt x="8770" y="166"/>
                  </a:cubicBezTo>
                  <a:lnTo>
                    <a:pt x="8536" y="1087"/>
                  </a:lnTo>
                  <a:cubicBezTo>
                    <a:pt x="8536" y="1094"/>
                    <a:pt x="8536" y="1101"/>
                    <a:pt x="8536" y="1107"/>
                  </a:cubicBezTo>
                  <a:lnTo>
                    <a:pt x="8536" y="1114"/>
                  </a:lnTo>
                  <a:lnTo>
                    <a:pt x="8536" y="1128"/>
                  </a:lnTo>
                  <a:lnTo>
                    <a:pt x="8536" y="1142"/>
                  </a:lnTo>
                  <a:lnTo>
                    <a:pt x="8536" y="1156"/>
                  </a:lnTo>
                  <a:lnTo>
                    <a:pt x="8536" y="1162"/>
                  </a:lnTo>
                  <a:lnTo>
                    <a:pt x="8536" y="1169"/>
                  </a:lnTo>
                  <a:lnTo>
                    <a:pt x="8536" y="1183"/>
                  </a:lnTo>
                  <a:lnTo>
                    <a:pt x="8770" y="2104"/>
                  </a:lnTo>
                  <a:cubicBezTo>
                    <a:pt x="8791" y="2200"/>
                    <a:pt x="8880" y="2269"/>
                    <a:pt x="8976" y="2269"/>
                  </a:cubicBezTo>
                  <a:lnTo>
                    <a:pt x="9224" y="2269"/>
                  </a:lnTo>
                  <a:lnTo>
                    <a:pt x="9224" y="3451"/>
                  </a:lnTo>
                  <a:lnTo>
                    <a:pt x="5739" y="3451"/>
                  </a:lnTo>
                  <a:lnTo>
                    <a:pt x="5739" y="1348"/>
                  </a:lnTo>
                  <a:lnTo>
                    <a:pt x="6674" y="1348"/>
                  </a:lnTo>
                  <a:cubicBezTo>
                    <a:pt x="6846" y="1348"/>
                    <a:pt x="6949" y="1149"/>
                    <a:pt x="6846" y="1004"/>
                  </a:cubicBezTo>
                  <a:lnTo>
                    <a:pt x="6158" y="83"/>
                  </a:lnTo>
                  <a:cubicBezTo>
                    <a:pt x="6117" y="28"/>
                    <a:pt x="6055" y="1"/>
                    <a:pt x="598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9"/>
            <p:cNvSpPr/>
            <p:nvPr/>
          </p:nvSpPr>
          <p:spPr>
            <a:xfrm>
              <a:off x="2184246" y="1814812"/>
              <a:ext cx="75915" cy="52506"/>
            </a:xfrm>
            <a:custGeom>
              <a:rect b="b" l="l" r="r" t="t"/>
              <a:pathLst>
                <a:path extrusionOk="0" h="2050" w="2964">
                  <a:moveTo>
                    <a:pt x="2537" y="434"/>
                  </a:moveTo>
                  <a:lnTo>
                    <a:pt x="2537" y="1616"/>
                  </a:lnTo>
                  <a:lnTo>
                    <a:pt x="427" y="1616"/>
                  </a:lnTo>
                  <a:lnTo>
                    <a:pt x="427" y="434"/>
                  </a:lnTo>
                  <a:close/>
                  <a:moveTo>
                    <a:pt x="241" y="1"/>
                  </a:moveTo>
                  <a:cubicBezTo>
                    <a:pt x="111" y="1"/>
                    <a:pt x="1" y="111"/>
                    <a:pt x="1" y="248"/>
                  </a:cubicBezTo>
                  <a:lnTo>
                    <a:pt x="1" y="1802"/>
                  </a:lnTo>
                  <a:cubicBezTo>
                    <a:pt x="1" y="1939"/>
                    <a:pt x="111" y="2049"/>
                    <a:pt x="241" y="2049"/>
                  </a:cubicBezTo>
                  <a:lnTo>
                    <a:pt x="2723" y="2049"/>
                  </a:lnTo>
                  <a:cubicBezTo>
                    <a:pt x="2853" y="2049"/>
                    <a:pt x="2963" y="1939"/>
                    <a:pt x="2963" y="1802"/>
                  </a:cubicBezTo>
                  <a:lnTo>
                    <a:pt x="2963" y="248"/>
                  </a:lnTo>
                  <a:cubicBezTo>
                    <a:pt x="2963" y="111"/>
                    <a:pt x="2853" y="1"/>
                    <a:pt x="272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9"/>
            <p:cNvSpPr/>
            <p:nvPr/>
          </p:nvSpPr>
          <p:spPr>
            <a:xfrm>
              <a:off x="2435684" y="1879765"/>
              <a:ext cx="27405" cy="11167"/>
            </a:xfrm>
            <a:custGeom>
              <a:rect b="b" l="l" r="r" t="t"/>
              <a:pathLst>
                <a:path extrusionOk="0" h="436" w="1070">
                  <a:moveTo>
                    <a:pt x="283" y="0"/>
                  </a:moveTo>
                  <a:cubicBezTo>
                    <a:pt x="0" y="0"/>
                    <a:pt x="0" y="435"/>
                    <a:pt x="283" y="435"/>
                  </a:cubicBezTo>
                  <a:cubicBezTo>
                    <a:pt x="291" y="435"/>
                    <a:pt x="299" y="435"/>
                    <a:pt x="308" y="434"/>
                  </a:cubicBezTo>
                  <a:lnTo>
                    <a:pt x="769" y="434"/>
                  </a:lnTo>
                  <a:cubicBezTo>
                    <a:pt x="777" y="435"/>
                    <a:pt x="785" y="435"/>
                    <a:pt x="793" y="435"/>
                  </a:cubicBezTo>
                  <a:cubicBezTo>
                    <a:pt x="1070" y="435"/>
                    <a:pt x="1070" y="0"/>
                    <a:pt x="793" y="0"/>
                  </a:cubicBezTo>
                  <a:cubicBezTo>
                    <a:pt x="785" y="0"/>
                    <a:pt x="777" y="0"/>
                    <a:pt x="769" y="1"/>
                  </a:cubicBezTo>
                  <a:lnTo>
                    <a:pt x="308" y="1"/>
                  </a:lnTo>
                  <a:cubicBezTo>
                    <a:pt x="299" y="0"/>
                    <a:pt x="291" y="0"/>
                    <a:pt x="28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9"/>
            <p:cNvSpPr/>
            <p:nvPr/>
          </p:nvSpPr>
          <p:spPr>
            <a:xfrm>
              <a:off x="2353109" y="1879765"/>
              <a:ext cx="74609" cy="11167"/>
            </a:xfrm>
            <a:custGeom>
              <a:rect b="b" l="l" r="r" t="t"/>
              <a:pathLst>
                <a:path extrusionOk="0" h="436" w="2913">
                  <a:moveTo>
                    <a:pt x="277" y="0"/>
                  </a:moveTo>
                  <a:cubicBezTo>
                    <a:pt x="1" y="0"/>
                    <a:pt x="1" y="435"/>
                    <a:pt x="277" y="435"/>
                  </a:cubicBezTo>
                  <a:cubicBezTo>
                    <a:pt x="285" y="435"/>
                    <a:pt x="293" y="435"/>
                    <a:pt x="302" y="434"/>
                  </a:cubicBezTo>
                  <a:lnTo>
                    <a:pt x="2611" y="434"/>
                  </a:lnTo>
                  <a:cubicBezTo>
                    <a:pt x="2620" y="435"/>
                    <a:pt x="2628" y="435"/>
                    <a:pt x="2636" y="435"/>
                  </a:cubicBezTo>
                  <a:cubicBezTo>
                    <a:pt x="2912" y="435"/>
                    <a:pt x="2912" y="0"/>
                    <a:pt x="2636" y="0"/>
                  </a:cubicBezTo>
                  <a:cubicBezTo>
                    <a:pt x="2628" y="0"/>
                    <a:pt x="2620" y="0"/>
                    <a:pt x="2611" y="1"/>
                  </a:cubicBezTo>
                  <a:lnTo>
                    <a:pt x="302" y="1"/>
                  </a:lnTo>
                  <a:cubicBezTo>
                    <a:pt x="293" y="0"/>
                    <a:pt x="285" y="0"/>
                    <a:pt x="27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 name="Google Shape;1477;p39"/>
          <p:cNvGrpSpPr/>
          <p:nvPr/>
        </p:nvGrpSpPr>
        <p:grpSpPr>
          <a:xfrm>
            <a:off x="2829963" y="1720404"/>
            <a:ext cx="299461" cy="377170"/>
            <a:chOff x="2829963" y="1720404"/>
            <a:chExt cx="299461" cy="377170"/>
          </a:xfrm>
        </p:grpSpPr>
        <p:sp>
          <p:nvSpPr>
            <p:cNvPr id="1478" name="Google Shape;1478;p39"/>
            <p:cNvSpPr/>
            <p:nvPr/>
          </p:nvSpPr>
          <p:spPr>
            <a:xfrm>
              <a:off x="2829963" y="1720404"/>
              <a:ext cx="299461" cy="377170"/>
            </a:xfrm>
            <a:custGeom>
              <a:rect b="b" l="l" r="r" t="t"/>
              <a:pathLst>
                <a:path extrusionOk="0" h="14726" w="11692">
                  <a:moveTo>
                    <a:pt x="2626" y="1356"/>
                  </a:moveTo>
                  <a:cubicBezTo>
                    <a:pt x="2686" y="1356"/>
                    <a:pt x="2747" y="1377"/>
                    <a:pt x="2798" y="1426"/>
                  </a:cubicBezTo>
                  <a:cubicBezTo>
                    <a:pt x="2949" y="1584"/>
                    <a:pt x="2839" y="1845"/>
                    <a:pt x="2626" y="1845"/>
                  </a:cubicBezTo>
                  <a:cubicBezTo>
                    <a:pt x="2489" y="1845"/>
                    <a:pt x="2379" y="1735"/>
                    <a:pt x="2379" y="1604"/>
                  </a:cubicBezTo>
                  <a:lnTo>
                    <a:pt x="2379" y="1598"/>
                  </a:lnTo>
                  <a:cubicBezTo>
                    <a:pt x="2379" y="1453"/>
                    <a:pt x="2499" y="1356"/>
                    <a:pt x="2626" y="1356"/>
                  </a:cubicBezTo>
                  <a:close/>
                  <a:moveTo>
                    <a:pt x="9079" y="1358"/>
                  </a:moveTo>
                  <a:cubicBezTo>
                    <a:pt x="9140" y="1358"/>
                    <a:pt x="9202" y="1381"/>
                    <a:pt x="9252" y="1433"/>
                  </a:cubicBezTo>
                  <a:cubicBezTo>
                    <a:pt x="9403" y="1584"/>
                    <a:pt x="9293" y="1845"/>
                    <a:pt x="9080" y="1845"/>
                  </a:cubicBezTo>
                  <a:cubicBezTo>
                    <a:pt x="9076" y="1845"/>
                    <a:pt x="9072" y="1845"/>
                    <a:pt x="9068" y="1845"/>
                  </a:cubicBezTo>
                  <a:cubicBezTo>
                    <a:pt x="8936" y="1845"/>
                    <a:pt x="8826" y="1731"/>
                    <a:pt x="8826" y="1604"/>
                  </a:cubicBezTo>
                  <a:lnTo>
                    <a:pt x="8832" y="1598"/>
                  </a:lnTo>
                  <a:cubicBezTo>
                    <a:pt x="8832" y="1454"/>
                    <a:pt x="8954" y="1358"/>
                    <a:pt x="9079" y="1358"/>
                  </a:cubicBezTo>
                  <a:close/>
                  <a:moveTo>
                    <a:pt x="2621" y="455"/>
                  </a:moveTo>
                  <a:cubicBezTo>
                    <a:pt x="3144" y="455"/>
                    <a:pt x="3608" y="804"/>
                    <a:pt x="3753" y="1316"/>
                  </a:cubicBezTo>
                  <a:cubicBezTo>
                    <a:pt x="3595" y="1378"/>
                    <a:pt x="3437" y="1446"/>
                    <a:pt x="3293" y="1522"/>
                  </a:cubicBezTo>
                  <a:cubicBezTo>
                    <a:pt x="3248" y="1160"/>
                    <a:pt x="2942" y="920"/>
                    <a:pt x="2615" y="920"/>
                  </a:cubicBezTo>
                  <a:cubicBezTo>
                    <a:pt x="2489" y="920"/>
                    <a:pt x="2360" y="955"/>
                    <a:pt x="2241" y="1034"/>
                  </a:cubicBezTo>
                  <a:cubicBezTo>
                    <a:pt x="1822" y="1316"/>
                    <a:pt x="1849" y="1948"/>
                    <a:pt x="2289" y="2189"/>
                  </a:cubicBezTo>
                  <a:cubicBezTo>
                    <a:pt x="2166" y="2299"/>
                    <a:pt x="2042" y="2415"/>
                    <a:pt x="1925" y="2532"/>
                  </a:cubicBezTo>
                  <a:cubicBezTo>
                    <a:pt x="1629" y="2319"/>
                    <a:pt x="1451" y="1969"/>
                    <a:pt x="1458" y="1604"/>
                  </a:cubicBezTo>
                  <a:lnTo>
                    <a:pt x="1458" y="1598"/>
                  </a:lnTo>
                  <a:cubicBezTo>
                    <a:pt x="1471" y="1020"/>
                    <a:pt x="1904" y="539"/>
                    <a:pt x="2482" y="463"/>
                  </a:cubicBezTo>
                  <a:cubicBezTo>
                    <a:pt x="2529" y="458"/>
                    <a:pt x="2575" y="455"/>
                    <a:pt x="2621" y="455"/>
                  </a:cubicBezTo>
                  <a:close/>
                  <a:moveTo>
                    <a:pt x="9088" y="436"/>
                  </a:moveTo>
                  <a:cubicBezTo>
                    <a:pt x="10202" y="436"/>
                    <a:pt x="10672" y="1867"/>
                    <a:pt x="9774" y="2532"/>
                  </a:cubicBezTo>
                  <a:cubicBezTo>
                    <a:pt x="9657" y="2415"/>
                    <a:pt x="9534" y="2299"/>
                    <a:pt x="9410" y="2189"/>
                  </a:cubicBezTo>
                  <a:cubicBezTo>
                    <a:pt x="9850" y="1941"/>
                    <a:pt x="9870" y="1316"/>
                    <a:pt x="9451" y="1034"/>
                  </a:cubicBezTo>
                  <a:cubicBezTo>
                    <a:pt x="9335" y="958"/>
                    <a:pt x="9207" y="923"/>
                    <a:pt x="9081" y="923"/>
                  </a:cubicBezTo>
                  <a:cubicBezTo>
                    <a:pt x="8755" y="923"/>
                    <a:pt x="8446" y="1160"/>
                    <a:pt x="8406" y="1522"/>
                  </a:cubicBezTo>
                  <a:cubicBezTo>
                    <a:pt x="8255" y="1446"/>
                    <a:pt x="8104" y="1378"/>
                    <a:pt x="7946" y="1316"/>
                  </a:cubicBezTo>
                  <a:cubicBezTo>
                    <a:pt x="8076" y="800"/>
                    <a:pt x="8544" y="436"/>
                    <a:pt x="9080" y="436"/>
                  </a:cubicBezTo>
                  <a:cubicBezTo>
                    <a:pt x="9083" y="436"/>
                    <a:pt x="9085" y="436"/>
                    <a:pt x="9088" y="436"/>
                  </a:cubicBezTo>
                  <a:close/>
                  <a:moveTo>
                    <a:pt x="5850" y="1357"/>
                  </a:moveTo>
                  <a:cubicBezTo>
                    <a:pt x="8399" y="1357"/>
                    <a:pt x="10468" y="3123"/>
                    <a:pt x="10468" y="5288"/>
                  </a:cubicBezTo>
                  <a:cubicBezTo>
                    <a:pt x="10468" y="7453"/>
                    <a:pt x="8399" y="9220"/>
                    <a:pt x="5850" y="9220"/>
                  </a:cubicBezTo>
                  <a:cubicBezTo>
                    <a:pt x="3300" y="9220"/>
                    <a:pt x="1224" y="7453"/>
                    <a:pt x="1224" y="5288"/>
                  </a:cubicBezTo>
                  <a:cubicBezTo>
                    <a:pt x="1224" y="3123"/>
                    <a:pt x="3300" y="1357"/>
                    <a:pt x="5850" y="1357"/>
                  </a:cubicBezTo>
                  <a:close/>
                  <a:moveTo>
                    <a:pt x="9884" y="8917"/>
                  </a:moveTo>
                  <a:cubicBezTo>
                    <a:pt x="10503" y="9385"/>
                    <a:pt x="11217" y="10100"/>
                    <a:pt x="11156" y="10801"/>
                  </a:cubicBezTo>
                  <a:lnTo>
                    <a:pt x="11162" y="10801"/>
                  </a:lnTo>
                  <a:cubicBezTo>
                    <a:pt x="11142" y="11048"/>
                    <a:pt x="11066" y="11213"/>
                    <a:pt x="10922" y="11302"/>
                  </a:cubicBezTo>
                  <a:cubicBezTo>
                    <a:pt x="10819" y="11369"/>
                    <a:pt x="10685" y="11392"/>
                    <a:pt x="10552" y="11392"/>
                  </a:cubicBezTo>
                  <a:cubicBezTo>
                    <a:pt x="10355" y="11392"/>
                    <a:pt x="10160" y="11342"/>
                    <a:pt x="10070" y="11309"/>
                  </a:cubicBezTo>
                  <a:lnTo>
                    <a:pt x="10063" y="11309"/>
                  </a:lnTo>
                  <a:cubicBezTo>
                    <a:pt x="10317" y="10519"/>
                    <a:pt x="10255" y="9660"/>
                    <a:pt x="9884" y="8917"/>
                  </a:cubicBezTo>
                  <a:close/>
                  <a:moveTo>
                    <a:pt x="1815" y="8917"/>
                  </a:moveTo>
                  <a:lnTo>
                    <a:pt x="1815" y="8917"/>
                  </a:lnTo>
                  <a:cubicBezTo>
                    <a:pt x="1444" y="9660"/>
                    <a:pt x="1382" y="10519"/>
                    <a:pt x="1636" y="11302"/>
                  </a:cubicBezTo>
                  <a:lnTo>
                    <a:pt x="1623" y="11309"/>
                  </a:lnTo>
                  <a:cubicBezTo>
                    <a:pt x="1618" y="11309"/>
                    <a:pt x="1387" y="11393"/>
                    <a:pt x="1139" y="11393"/>
                  </a:cubicBezTo>
                  <a:cubicBezTo>
                    <a:pt x="1011" y="11393"/>
                    <a:pt x="878" y="11370"/>
                    <a:pt x="770" y="11302"/>
                  </a:cubicBezTo>
                  <a:cubicBezTo>
                    <a:pt x="633" y="11213"/>
                    <a:pt x="550" y="11041"/>
                    <a:pt x="530" y="10801"/>
                  </a:cubicBezTo>
                  <a:cubicBezTo>
                    <a:pt x="482" y="10189"/>
                    <a:pt x="1004" y="9598"/>
                    <a:pt x="1451" y="9213"/>
                  </a:cubicBezTo>
                  <a:cubicBezTo>
                    <a:pt x="1574" y="9103"/>
                    <a:pt x="1698" y="9007"/>
                    <a:pt x="1815" y="8917"/>
                  </a:cubicBezTo>
                  <a:close/>
                  <a:moveTo>
                    <a:pt x="9162" y="8581"/>
                  </a:moveTo>
                  <a:cubicBezTo>
                    <a:pt x="9554" y="9075"/>
                    <a:pt x="9774" y="9694"/>
                    <a:pt x="9781" y="10333"/>
                  </a:cubicBezTo>
                  <a:cubicBezTo>
                    <a:pt x="9774" y="10842"/>
                    <a:pt x="9637" y="11350"/>
                    <a:pt x="9369" y="11790"/>
                  </a:cubicBezTo>
                  <a:cubicBezTo>
                    <a:pt x="9151" y="11607"/>
                    <a:pt x="8877" y="11510"/>
                    <a:pt x="8602" y="11510"/>
                  </a:cubicBezTo>
                  <a:cubicBezTo>
                    <a:pt x="8546" y="11510"/>
                    <a:pt x="8489" y="11514"/>
                    <a:pt x="8434" y="11522"/>
                  </a:cubicBezTo>
                  <a:cubicBezTo>
                    <a:pt x="7898" y="10663"/>
                    <a:pt x="6922" y="10148"/>
                    <a:pt x="5850" y="10148"/>
                  </a:cubicBezTo>
                  <a:cubicBezTo>
                    <a:pt x="4770" y="10148"/>
                    <a:pt x="3794" y="10670"/>
                    <a:pt x="3265" y="11522"/>
                  </a:cubicBezTo>
                  <a:cubicBezTo>
                    <a:pt x="3208" y="11514"/>
                    <a:pt x="3152" y="11510"/>
                    <a:pt x="3095" y="11510"/>
                  </a:cubicBezTo>
                  <a:cubicBezTo>
                    <a:pt x="2817" y="11510"/>
                    <a:pt x="2548" y="11607"/>
                    <a:pt x="2331" y="11790"/>
                  </a:cubicBezTo>
                  <a:cubicBezTo>
                    <a:pt x="2062" y="11350"/>
                    <a:pt x="1918" y="10842"/>
                    <a:pt x="1918" y="10333"/>
                  </a:cubicBezTo>
                  <a:cubicBezTo>
                    <a:pt x="1918" y="9694"/>
                    <a:pt x="2138" y="9075"/>
                    <a:pt x="2530" y="8581"/>
                  </a:cubicBezTo>
                  <a:cubicBezTo>
                    <a:pt x="3520" y="9295"/>
                    <a:pt x="4683" y="9653"/>
                    <a:pt x="5846" y="9653"/>
                  </a:cubicBezTo>
                  <a:cubicBezTo>
                    <a:pt x="7009" y="9653"/>
                    <a:pt x="8173" y="9295"/>
                    <a:pt x="9162" y="8581"/>
                  </a:cubicBezTo>
                  <a:close/>
                  <a:moveTo>
                    <a:pt x="5850" y="10574"/>
                  </a:moveTo>
                  <a:cubicBezTo>
                    <a:pt x="6722" y="10574"/>
                    <a:pt x="7513" y="10966"/>
                    <a:pt x="7980" y="11625"/>
                  </a:cubicBezTo>
                  <a:cubicBezTo>
                    <a:pt x="7678" y="11735"/>
                    <a:pt x="7403" y="11914"/>
                    <a:pt x="7176" y="12148"/>
                  </a:cubicBezTo>
                  <a:cubicBezTo>
                    <a:pt x="6860" y="12457"/>
                    <a:pt x="6640" y="12862"/>
                    <a:pt x="6564" y="13295"/>
                  </a:cubicBezTo>
                  <a:cubicBezTo>
                    <a:pt x="6551" y="13378"/>
                    <a:pt x="6544" y="13460"/>
                    <a:pt x="6544" y="13543"/>
                  </a:cubicBezTo>
                  <a:cubicBezTo>
                    <a:pt x="6307" y="13578"/>
                    <a:pt x="6069" y="13595"/>
                    <a:pt x="5831" y="13595"/>
                  </a:cubicBezTo>
                  <a:cubicBezTo>
                    <a:pt x="5605" y="13595"/>
                    <a:pt x="5380" y="13580"/>
                    <a:pt x="5155" y="13550"/>
                  </a:cubicBezTo>
                  <a:cubicBezTo>
                    <a:pt x="5155" y="13467"/>
                    <a:pt x="5148" y="13385"/>
                    <a:pt x="5135" y="13302"/>
                  </a:cubicBezTo>
                  <a:cubicBezTo>
                    <a:pt x="5059" y="12862"/>
                    <a:pt x="4839" y="12457"/>
                    <a:pt x="4523" y="12148"/>
                  </a:cubicBezTo>
                  <a:cubicBezTo>
                    <a:pt x="4289" y="11921"/>
                    <a:pt x="4021" y="11742"/>
                    <a:pt x="3719" y="11625"/>
                  </a:cubicBezTo>
                  <a:cubicBezTo>
                    <a:pt x="4179" y="10972"/>
                    <a:pt x="4977" y="10574"/>
                    <a:pt x="5850" y="10574"/>
                  </a:cubicBezTo>
                  <a:close/>
                  <a:moveTo>
                    <a:pt x="8583" y="11944"/>
                  </a:moveTo>
                  <a:cubicBezTo>
                    <a:pt x="8794" y="11944"/>
                    <a:pt x="8984" y="12010"/>
                    <a:pt x="9121" y="12148"/>
                  </a:cubicBezTo>
                  <a:cubicBezTo>
                    <a:pt x="9156" y="12175"/>
                    <a:pt x="9183" y="12210"/>
                    <a:pt x="9204" y="12244"/>
                  </a:cubicBezTo>
                  <a:cubicBezTo>
                    <a:pt x="9211" y="12258"/>
                    <a:pt x="9217" y="12265"/>
                    <a:pt x="9224" y="12278"/>
                  </a:cubicBezTo>
                  <a:cubicBezTo>
                    <a:pt x="9444" y="12670"/>
                    <a:pt x="9286" y="13302"/>
                    <a:pt x="8805" y="13777"/>
                  </a:cubicBezTo>
                  <a:lnTo>
                    <a:pt x="8812" y="13777"/>
                  </a:lnTo>
                  <a:cubicBezTo>
                    <a:pt x="8478" y="14111"/>
                    <a:pt x="8067" y="14292"/>
                    <a:pt x="7716" y="14292"/>
                  </a:cubicBezTo>
                  <a:cubicBezTo>
                    <a:pt x="7504" y="14292"/>
                    <a:pt x="7313" y="14226"/>
                    <a:pt x="7176" y="14086"/>
                  </a:cubicBezTo>
                  <a:cubicBezTo>
                    <a:pt x="7080" y="13990"/>
                    <a:pt x="7011" y="13859"/>
                    <a:pt x="6990" y="13722"/>
                  </a:cubicBezTo>
                  <a:cubicBezTo>
                    <a:pt x="6990" y="13708"/>
                    <a:pt x="6990" y="13701"/>
                    <a:pt x="6990" y="13687"/>
                  </a:cubicBezTo>
                  <a:cubicBezTo>
                    <a:pt x="6990" y="13680"/>
                    <a:pt x="6990" y="13674"/>
                    <a:pt x="6984" y="13667"/>
                  </a:cubicBezTo>
                  <a:cubicBezTo>
                    <a:pt x="6942" y="13295"/>
                    <a:pt x="7121" y="12828"/>
                    <a:pt x="7492" y="12457"/>
                  </a:cubicBezTo>
                  <a:cubicBezTo>
                    <a:pt x="7826" y="12123"/>
                    <a:pt x="8234" y="11944"/>
                    <a:pt x="8583" y="11944"/>
                  </a:cubicBezTo>
                  <a:close/>
                  <a:moveTo>
                    <a:pt x="3096" y="11941"/>
                  </a:moveTo>
                  <a:cubicBezTo>
                    <a:pt x="3104" y="11941"/>
                    <a:pt x="3113" y="11941"/>
                    <a:pt x="3121" y="11942"/>
                  </a:cubicBezTo>
                  <a:cubicBezTo>
                    <a:pt x="3471" y="11942"/>
                    <a:pt x="3884" y="12120"/>
                    <a:pt x="4214" y="12457"/>
                  </a:cubicBezTo>
                  <a:cubicBezTo>
                    <a:pt x="4585" y="12828"/>
                    <a:pt x="4770" y="13302"/>
                    <a:pt x="4722" y="13674"/>
                  </a:cubicBezTo>
                  <a:cubicBezTo>
                    <a:pt x="4722" y="13680"/>
                    <a:pt x="4722" y="13680"/>
                    <a:pt x="4715" y="13687"/>
                  </a:cubicBezTo>
                  <a:cubicBezTo>
                    <a:pt x="4715" y="13701"/>
                    <a:pt x="4715" y="13708"/>
                    <a:pt x="4715" y="13722"/>
                  </a:cubicBezTo>
                  <a:cubicBezTo>
                    <a:pt x="4688" y="13859"/>
                    <a:pt x="4626" y="13990"/>
                    <a:pt x="4530" y="14093"/>
                  </a:cubicBezTo>
                  <a:cubicBezTo>
                    <a:pt x="4391" y="14229"/>
                    <a:pt x="4201" y="14294"/>
                    <a:pt x="3990" y="14294"/>
                  </a:cubicBezTo>
                  <a:cubicBezTo>
                    <a:pt x="3637" y="14294"/>
                    <a:pt x="3225" y="14112"/>
                    <a:pt x="2894" y="13777"/>
                  </a:cubicBezTo>
                  <a:cubicBezTo>
                    <a:pt x="2413" y="13302"/>
                    <a:pt x="2255" y="12670"/>
                    <a:pt x="2482" y="12278"/>
                  </a:cubicBezTo>
                  <a:cubicBezTo>
                    <a:pt x="2489" y="12265"/>
                    <a:pt x="2495" y="12258"/>
                    <a:pt x="2502" y="12244"/>
                  </a:cubicBezTo>
                  <a:cubicBezTo>
                    <a:pt x="2523" y="12210"/>
                    <a:pt x="2550" y="12175"/>
                    <a:pt x="2578" y="12148"/>
                  </a:cubicBezTo>
                  <a:cubicBezTo>
                    <a:pt x="2716" y="12016"/>
                    <a:pt x="2905" y="11941"/>
                    <a:pt x="3096" y="11941"/>
                  </a:cubicBezTo>
                  <a:close/>
                  <a:moveTo>
                    <a:pt x="2614" y="0"/>
                  </a:moveTo>
                  <a:cubicBezTo>
                    <a:pt x="2311" y="0"/>
                    <a:pt x="2003" y="86"/>
                    <a:pt x="1726" y="271"/>
                  </a:cubicBezTo>
                  <a:cubicBezTo>
                    <a:pt x="818" y="883"/>
                    <a:pt x="777" y="2202"/>
                    <a:pt x="1643" y="2869"/>
                  </a:cubicBezTo>
                  <a:cubicBezTo>
                    <a:pt x="1093" y="3556"/>
                    <a:pt x="791" y="4409"/>
                    <a:pt x="791" y="5288"/>
                  </a:cubicBezTo>
                  <a:cubicBezTo>
                    <a:pt x="791" y="6409"/>
                    <a:pt x="1279" y="7440"/>
                    <a:pt x="2090" y="8209"/>
                  </a:cubicBezTo>
                  <a:cubicBezTo>
                    <a:pt x="1533" y="8546"/>
                    <a:pt x="1" y="9598"/>
                    <a:pt x="97" y="10842"/>
                  </a:cubicBezTo>
                  <a:cubicBezTo>
                    <a:pt x="131" y="11227"/>
                    <a:pt x="282" y="11502"/>
                    <a:pt x="537" y="11667"/>
                  </a:cubicBezTo>
                  <a:cubicBezTo>
                    <a:pt x="712" y="11770"/>
                    <a:pt x="905" y="11825"/>
                    <a:pt x="1106" y="11825"/>
                  </a:cubicBezTo>
                  <a:cubicBezTo>
                    <a:pt x="1118" y="11825"/>
                    <a:pt x="1130" y="11825"/>
                    <a:pt x="1141" y="11825"/>
                  </a:cubicBezTo>
                  <a:cubicBezTo>
                    <a:pt x="1355" y="11825"/>
                    <a:pt x="1568" y="11783"/>
                    <a:pt x="1774" y="11715"/>
                  </a:cubicBezTo>
                  <a:lnTo>
                    <a:pt x="1794" y="11708"/>
                  </a:lnTo>
                  <a:cubicBezTo>
                    <a:pt x="1863" y="11866"/>
                    <a:pt x="1952" y="12017"/>
                    <a:pt x="2049" y="12161"/>
                  </a:cubicBezTo>
                  <a:cubicBezTo>
                    <a:pt x="1946" y="12409"/>
                    <a:pt x="1911" y="12677"/>
                    <a:pt x="1966" y="12938"/>
                  </a:cubicBezTo>
                  <a:cubicBezTo>
                    <a:pt x="2145" y="13825"/>
                    <a:pt x="2839" y="14526"/>
                    <a:pt x="3733" y="14704"/>
                  </a:cubicBezTo>
                  <a:cubicBezTo>
                    <a:pt x="3815" y="14718"/>
                    <a:pt x="3898" y="14725"/>
                    <a:pt x="3987" y="14725"/>
                  </a:cubicBezTo>
                  <a:cubicBezTo>
                    <a:pt x="3996" y="14725"/>
                    <a:pt x="4004" y="14725"/>
                    <a:pt x="4013" y="14725"/>
                  </a:cubicBezTo>
                  <a:cubicBezTo>
                    <a:pt x="4313" y="14725"/>
                    <a:pt x="4605" y="14609"/>
                    <a:pt x="4825" y="14395"/>
                  </a:cubicBezTo>
                  <a:cubicBezTo>
                    <a:pt x="4942" y="14278"/>
                    <a:pt x="5032" y="14134"/>
                    <a:pt x="5080" y="13976"/>
                  </a:cubicBezTo>
                  <a:cubicBezTo>
                    <a:pt x="5334" y="14014"/>
                    <a:pt x="5588" y="14033"/>
                    <a:pt x="5843" y="14033"/>
                  </a:cubicBezTo>
                  <a:cubicBezTo>
                    <a:pt x="6097" y="14033"/>
                    <a:pt x="6351" y="14014"/>
                    <a:pt x="6606" y="13976"/>
                  </a:cubicBezTo>
                  <a:cubicBezTo>
                    <a:pt x="6654" y="14134"/>
                    <a:pt x="6743" y="14278"/>
                    <a:pt x="6860" y="14395"/>
                  </a:cubicBezTo>
                  <a:cubicBezTo>
                    <a:pt x="7080" y="14609"/>
                    <a:pt x="7372" y="14725"/>
                    <a:pt x="7673" y="14725"/>
                  </a:cubicBezTo>
                  <a:cubicBezTo>
                    <a:pt x="7681" y="14725"/>
                    <a:pt x="7690" y="14725"/>
                    <a:pt x="7698" y="14725"/>
                  </a:cubicBezTo>
                  <a:cubicBezTo>
                    <a:pt x="7788" y="14725"/>
                    <a:pt x="7870" y="14718"/>
                    <a:pt x="7953" y="14704"/>
                  </a:cubicBezTo>
                  <a:cubicBezTo>
                    <a:pt x="8846" y="14526"/>
                    <a:pt x="9540" y="13825"/>
                    <a:pt x="9719" y="12938"/>
                  </a:cubicBezTo>
                  <a:cubicBezTo>
                    <a:pt x="9767" y="12677"/>
                    <a:pt x="9740" y="12409"/>
                    <a:pt x="9637" y="12161"/>
                  </a:cubicBezTo>
                  <a:cubicBezTo>
                    <a:pt x="9733" y="12017"/>
                    <a:pt x="9822" y="11866"/>
                    <a:pt x="9891" y="11708"/>
                  </a:cubicBezTo>
                  <a:lnTo>
                    <a:pt x="9912" y="11715"/>
                  </a:lnTo>
                  <a:cubicBezTo>
                    <a:pt x="10111" y="11783"/>
                    <a:pt x="10324" y="11825"/>
                    <a:pt x="10544" y="11825"/>
                  </a:cubicBezTo>
                  <a:cubicBezTo>
                    <a:pt x="10555" y="11825"/>
                    <a:pt x="10567" y="11825"/>
                    <a:pt x="10578" y="11825"/>
                  </a:cubicBezTo>
                  <a:cubicBezTo>
                    <a:pt x="10774" y="11825"/>
                    <a:pt x="10973" y="11770"/>
                    <a:pt x="11142" y="11667"/>
                  </a:cubicBezTo>
                  <a:cubicBezTo>
                    <a:pt x="11403" y="11502"/>
                    <a:pt x="11547" y="11227"/>
                    <a:pt x="11582" y="10842"/>
                  </a:cubicBezTo>
                  <a:cubicBezTo>
                    <a:pt x="11692" y="9598"/>
                    <a:pt x="10159" y="8546"/>
                    <a:pt x="9602" y="8209"/>
                  </a:cubicBezTo>
                  <a:cubicBezTo>
                    <a:pt x="10406" y="7433"/>
                    <a:pt x="10901" y="6409"/>
                    <a:pt x="10901" y="5288"/>
                  </a:cubicBezTo>
                  <a:cubicBezTo>
                    <a:pt x="10894" y="4409"/>
                    <a:pt x="10599" y="3556"/>
                    <a:pt x="10049" y="2869"/>
                  </a:cubicBezTo>
                  <a:cubicBezTo>
                    <a:pt x="10915" y="2196"/>
                    <a:pt x="10867" y="883"/>
                    <a:pt x="9960" y="271"/>
                  </a:cubicBezTo>
                  <a:cubicBezTo>
                    <a:pt x="9685" y="87"/>
                    <a:pt x="9380" y="1"/>
                    <a:pt x="9080" y="1"/>
                  </a:cubicBezTo>
                  <a:cubicBezTo>
                    <a:pt x="8394" y="1"/>
                    <a:pt x="7734" y="447"/>
                    <a:pt x="7533" y="1178"/>
                  </a:cubicBezTo>
                  <a:cubicBezTo>
                    <a:pt x="6984" y="1010"/>
                    <a:pt x="6415" y="926"/>
                    <a:pt x="5846" y="926"/>
                  </a:cubicBezTo>
                  <a:cubicBezTo>
                    <a:pt x="5277" y="926"/>
                    <a:pt x="4709" y="1010"/>
                    <a:pt x="4159" y="1178"/>
                  </a:cubicBezTo>
                  <a:cubicBezTo>
                    <a:pt x="3958" y="443"/>
                    <a:pt x="3301" y="0"/>
                    <a:pt x="261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9"/>
            <p:cNvSpPr/>
            <p:nvPr/>
          </p:nvSpPr>
          <p:spPr>
            <a:xfrm>
              <a:off x="2909362" y="1832792"/>
              <a:ext cx="140843" cy="111261"/>
            </a:xfrm>
            <a:custGeom>
              <a:rect b="b" l="l" r="r" t="t"/>
              <a:pathLst>
                <a:path extrusionOk="0" h="4344" w="5499">
                  <a:moveTo>
                    <a:pt x="2818" y="426"/>
                  </a:moveTo>
                  <a:cubicBezTo>
                    <a:pt x="3451" y="447"/>
                    <a:pt x="3451" y="790"/>
                    <a:pt x="3451" y="900"/>
                  </a:cubicBezTo>
                  <a:cubicBezTo>
                    <a:pt x="3451" y="1017"/>
                    <a:pt x="3451" y="1375"/>
                    <a:pt x="2750" y="1375"/>
                  </a:cubicBezTo>
                  <a:cubicBezTo>
                    <a:pt x="2042" y="1375"/>
                    <a:pt x="2042" y="1017"/>
                    <a:pt x="2042" y="900"/>
                  </a:cubicBezTo>
                  <a:cubicBezTo>
                    <a:pt x="2042" y="784"/>
                    <a:pt x="2042" y="447"/>
                    <a:pt x="2674" y="426"/>
                  </a:cubicBezTo>
                  <a:close/>
                  <a:moveTo>
                    <a:pt x="1650" y="632"/>
                  </a:moveTo>
                  <a:cubicBezTo>
                    <a:pt x="1622" y="722"/>
                    <a:pt x="1615" y="811"/>
                    <a:pt x="1615" y="900"/>
                  </a:cubicBezTo>
                  <a:cubicBezTo>
                    <a:pt x="1615" y="1409"/>
                    <a:pt x="1959" y="1732"/>
                    <a:pt x="2536" y="1794"/>
                  </a:cubicBezTo>
                  <a:lnTo>
                    <a:pt x="2536" y="2282"/>
                  </a:lnTo>
                  <a:cubicBezTo>
                    <a:pt x="2536" y="2543"/>
                    <a:pt x="2323" y="2756"/>
                    <a:pt x="2062" y="2756"/>
                  </a:cubicBezTo>
                  <a:cubicBezTo>
                    <a:pt x="1794" y="2756"/>
                    <a:pt x="1588" y="2543"/>
                    <a:pt x="1588" y="2282"/>
                  </a:cubicBezTo>
                  <a:cubicBezTo>
                    <a:pt x="1602" y="2127"/>
                    <a:pt x="1487" y="2050"/>
                    <a:pt x="1371" y="2050"/>
                  </a:cubicBezTo>
                  <a:cubicBezTo>
                    <a:pt x="1256" y="2050"/>
                    <a:pt x="1141" y="2127"/>
                    <a:pt x="1155" y="2282"/>
                  </a:cubicBezTo>
                  <a:cubicBezTo>
                    <a:pt x="1155" y="2836"/>
                    <a:pt x="1607" y="3195"/>
                    <a:pt x="2073" y="3195"/>
                  </a:cubicBezTo>
                  <a:cubicBezTo>
                    <a:pt x="2318" y="3195"/>
                    <a:pt x="2567" y="3096"/>
                    <a:pt x="2756" y="2873"/>
                  </a:cubicBezTo>
                  <a:cubicBezTo>
                    <a:pt x="2943" y="3088"/>
                    <a:pt x="3188" y="3184"/>
                    <a:pt x="3429" y="3184"/>
                  </a:cubicBezTo>
                  <a:cubicBezTo>
                    <a:pt x="3891" y="3184"/>
                    <a:pt x="4340" y="2832"/>
                    <a:pt x="4344" y="2282"/>
                  </a:cubicBezTo>
                  <a:cubicBezTo>
                    <a:pt x="4334" y="2151"/>
                    <a:pt x="4232" y="2086"/>
                    <a:pt x="4131" y="2086"/>
                  </a:cubicBezTo>
                  <a:cubicBezTo>
                    <a:pt x="4030" y="2086"/>
                    <a:pt x="3928" y="2151"/>
                    <a:pt x="3918" y="2282"/>
                  </a:cubicBezTo>
                  <a:cubicBezTo>
                    <a:pt x="3918" y="2543"/>
                    <a:pt x="3705" y="2756"/>
                    <a:pt x="3437" y="2756"/>
                  </a:cubicBezTo>
                  <a:cubicBezTo>
                    <a:pt x="3176" y="2756"/>
                    <a:pt x="2963" y="2543"/>
                    <a:pt x="2963" y="2282"/>
                  </a:cubicBezTo>
                  <a:lnTo>
                    <a:pt x="2963" y="1794"/>
                  </a:lnTo>
                  <a:cubicBezTo>
                    <a:pt x="3547" y="1732"/>
                    <a:pt x="3884" y="1409"/>
                    <a:pt x="3884" y="900"/>
                  </a:cubicBezTo>
                  <a:cubicBezTo>
                    <a:pt x="3884" y="811"/>
                    <a:pt x="3877" y="722"/>
                    <a:pt x="3849" y="632"/>
                  </a:cubicBezTo>
                  <a:lnTo>
                    <a:pt x="3849" y="632"/>
                  </a:lnTo>
                  <a:cubicBezTo>
                    <a:pt x="4578" y="928"/>
                    <a:pt x="5066" y="1505"/>
                    <a:pt x="5066" y="2165"/>
                  </a:cubicBezTo>
                  <a:cubicBezTo>
                    <a:pt x="5066" y="3127"/>
                    <a:pt x="4028" y="3911"/>
                    <a:pt x="2750" y="3911"/>
                  </a:cubicBezTo>
                  <a:cubicBezTo>
                    <a:pt x="1471" y="3911"/>
                    <a:pt x="426" y="3127"/>
                    <a:pt x="426" y="2165"/>
                  </a:cubicBezTo>
                  <a:cubicBezTo>
                    <a:pt x="426" y="1505"/>
                    <a:pt x="921" y="928"/>
                    <a:pt x="1643" y="632"/>
                  </a:cubicBezTo>
                  <a:close/>
                  <a:moveTo>
                    <a:pt x="2750" y="0"/>
                  </a:moveTo>
                  <a:cubicBezTo>
                    <a:pt x="1231" y="0"/>
                    <a:pt x="0" y="969"/>
                    <a:pt x="0" y="2172"/>
                  </a:cubicBezTo>
                  <a:cubicBezTo>
                    <a:pt x="0" y="3368"/>
                    <a:pt x="1231" y="4344"/>
                    <a:pt x="2750" y="4344"/>
                  </a:cubicBezTo>
                  <a:cubicBezTo>
                    <a:pt x="4262" y="4344"/>
                    <a:pt x="5499" y="3368"/>
                    <a:pt x="5499" y="2165"/>
                  </a:cubicBezTo>
                  <a:cubicBezTo>
                    <a:pt x="5499" y="969"/>
                    <a:pt x="4262" y="0"/>
                    <a:pt x="275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9"/>
            <p:cNvSpPr/>
            <p:nvPr/>
          </p:nvSpPr>
          <p:spPr>
            <a:xfrm>
              <a:off x="2915176" y="1827234"/>
              <a:ext cx="11116" cy="16494"/>
            </a:xfrm>
            <a:custGeom>
              <a:rect b="b" l="l" r="r" t="t"/>
              <a:pathLst>
                <a:path extrusionOk="0" h="644" w="434">
                  <a:moveTo>
                    <a:pt x="217" y="1"/>
                  </a:moveTo>
                  <a:cubicBezTo>
                    <a:pt x="115" y="1"/>
                    <a:pt x="14" y="66"/>
                    <a:pt x="0" y="196"/>
                  </a:cubicBezTo>
                  <a:lnTo>
                    <a:pt x="0" y="423"/>
                  </a:lnTo>
                  <a:cubicBezTo>
                    <a:pt x="0" y="547"/>
                    <a:pt x="96" y="643"/>
                    <a:pt x="213" y="643"/>
                  </a:cubicBezTo>
                  <a:cubicBezTo>
                    <a:pt x="337" y="643"/>
                    <a:pt x="433" y="547"/>
                    <a:pt x="433" y="430"/>
                  </a:cubicBezTo>
                  <a:lnTo>
                    <a:pt x="433" y="196"/>
                  </a:lnTo>
                  <a:cubicBezTo>
                    <a:pt x="419" y="66"/>
                    <a:pt x="318" y="1"/>
                    <a:pt x="21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9"/>
            <p:cNvSpPr/>
            <p:nvPr/>
          </p:nvSpPr>
          <p:spPr>
            <a:xfrm>
              <a:off x="3033275" y="1827234"/>
              <a:ext cx="10962" cy="16494"/>
            </a:xfrm>
            <a:custGeom>
              <a:rect b="b" l="l" r="r" t="t"/>
              <a:pathLst>
                <a:path extrusionOk="0" h="644" w="428">
                  <a:moveTo>
                    <a:pt x="214" y="1"/>
                  </a:moveTo>
                  <a:cubicBezTo>
                    <a:pt x="113" y="1"/>
                    <a:pt x="11" y="66"/>
                    <a:pt x="1" y="196"/>
                  </a:cubicBezTo>
                  <a:lnTo>
                    <a:pt x="1" y="423"/>
                  </a:lnTo>
                  <a:cubicBezTo>
                    <a:pt x="1" y="547"/>
                    <a:pt x="97" y="643"/>
                    <a:pt x="214" y="643"/>
                  </a:cubicBezTo>
                  <a:cubicBezTo>
                    <a:pt x="331" y="643"/>
                    <a:pt x="427" y="547"/>
                    <a:pt x="427" y="430"/>
                  </a:cubicBezTo>
                  <a:lnTo>
                    <a:pt x="427" y="196"/>
                  </a:lnTo>
                  <a:cubicBezTo>
                    <a:pt x="417" y="66"/>
                    <a:pt x="315" y="1"/>
                    <a:pt x="21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 name="Google Shape;1482;p39"/>
          <p:cNvGrpSpPr/>
          <p:nvPr/>
        </p:nvGrpSpPr>
        <p:grpSpPr>
          <a:xfrm>
            <a:off x="1571826" y="1720634"/>
            <a:ext cx="293647" cy="375966"/>
            <a:chOff x="1571826" y="1720634"/>
            <a:chExt cx="293647" cy="375966"/>
          </a:xfrm>
        </p:grpSpPr>
        <p:sp>
          <p:nvSpPr>
            <p:cNvPr id="1483" name="Google Shape;1483;p39"/>
            <p:cNvSpPr/>
            <p:nvPr/>
          </p:nvSpPr>
          <p:spPr>
            <a:xfrm>
              <a:off x="1571826" y="1720634"/>
              <a:ext cx="293647" cy="375966"/>
            </a:xfrm>
            <a:custGeom>
              <a:rect b="b" l="l" r="r" t="t"/>
              <a:pathLst>
                <a:path extrusionOk="0" h="14679" w="11465">
                  <a:moveTo>
                    <a:pt x="5726" y="454"/>
                  </a:moveTo>
                  <a:cubicBezTo>
                    <a:pt x="5942" y="454"/>
                    <a:pt x="6159" y="599"/>
                    <a:pt x="6159" y="887"/>
                  </a:cubicBezTo>
                  <a:lnTo>
                    <a:pt x="6001" y="3424"/>
                  </a:lnTo>
                  <a:cubicBezTo>
                    <a:pt x="5987" y="3592"/>
                    <a:pt x="5856" y="3676"/>
                    <a:pt x="5726" y="3676"/>
                  </a:cubicBezTo>
                  <a:cubicBezTo>
                    <a:pt x="5595" y="3676"/>
                    <a:pt x="5464" y="3592"/>
                    <a:pt x="5451" y="3424"/>
                  </a:cubicBezTo>
                  <a:lnTo>
                    <a:pt x="5293" y="887"/>
                  </a:lnTo>
                  <a:cubicBezTo>
                    <a:pt x="5293" y="599"/>
                    <a:pt x="5509" y="454"/>
                    <a:pt x="5726" y="454"/>
                  </a:cubicBezTo>
                  <a:close/>
                  <a:moveTo>
                    <a:pt x="6090" y="6187"/>
                  </a:moveTo>
                  <a:cubicBezTo>
                    <a:pt x="6193" y="6187"/>
                    <a:pt x="6282" y="6248"/>
                    <a:pt x="6317" y="6352"/>
                  </a:cubicBezTo>
                  <a:lnTo>
                    <a:pt x="6585" y="7142"/>
                  </a:lnTo>
                  <a:cubicBezTo>
                    <a:pt x="6523" y="7135"/>
                    <a:pt x="6468" y="7135"/>
                    <a:pt x="6420" y="7135"/>
                  </a:cubicBezTo>
                  <a:lnTo>
                    <a:pt x="5038" y="7135"/>
                  </a:lnTo>
                  <a:cubicBezTo>
                    <a:pt x="4990" y="7135"/>
                    <a:pt x="4935" y="7135"/>
                    <a:pt x="4873" y="7142"/>
                  </a:cubicBezTo>
                  <a:lnTo>
                    <a:pt x="5135" y="6352"/>
                  </a:lnTo>
                  <a:cubicBezTo>
                    <a:pt x="5169" y="6248"/>
                    <a:pt x="5265" y="6187"/>
                    <a:pt x="5368" y="6187"/>
                  </a:cubicBezTo>
                  <a:close/>
                  <a:moveTo>
                    <a:pt x="6420" y="7568"/>
                  </a:moveTo>
                  <a:cubicBezTo>
                    <a:pt x="7107" y="7568"/>
                    <a:pt x="9911" y="8413"/>
                    <a:pt x="10894" y="9898"/>
                  </a:cubicBezTo>
                  <a:lnTo>
                    <a:pt x="564" y="9898"/>
                  </a:lnTo>
                  <a:cubicBezTo>
                    <a:pt x="1540" y="8413"/>
                    <a:pt x="4344" y="7568"/>
                    <a:pt x="5038" y="7568"/>
                  </a:cubicBezTo>
                  <a:close/>
                  <a:moveTo>
                    <a:pt x="10880" y="10338"/>
                  </a:moveTo>
                  <a:cubicBezTo>
                    <a:pt x="10386" y="11032"/>
                    <a:pt x="9203" y="11926"/>
                    <a:pt x="7169" y="12524"/>
                  </a:cubicBezTo>
                  <a:cubicBezTo>
                    <a:pt x="7004" y="12572"/>
                    <a:pt x="6894" y="12716"/>
                    <a:pt x="6894" y="12881"/>
                  </a:cubicBezTo>
                  <a:cubicBezTo>
                    <a:pt x="6894" y="13018"/>
                    <a:pt x="6784" y="13128"/>
                    <a:pt x="6654" y="13128"/>
                  </a:cubicBezTo>
                  <a:lnTo>
                    <a:pt x="4805" y="13128"/>
                  </a:lnTo>
                  <a:cubicBezTo>
                    <a:pt x="4667" y="13128"/>
                    <a:pt x="4557" y="13018"/>
                    <a:pt x="4557" y="12881"/>
                  </a:cubicBezTo>
                  <a:cubicBezTo>
                    <a:pt x="4564" y="12716"/>
                    <a:pt x="4454" y="12572"/>
                    <a:pt x="4289" y="12524"/>
                  </a:cubicBezTo>
                  <a:cubicBezTo>
                    <a:pt x="2255" y="11926"/>
                    <a:pt x="1066" y="11032"/>
                    <a:pt x="571" y="10338"/>
                  </a:cubicBezTo>
                  <a:close/>
                  <a:moveTo>
                    <a:pt x="5733" y="1"/>
                  </a:moveTo>
                  <a:cubicBezTo>
                    <a:pt x="5238" y="1"/>
                    <a:pt x="4839" y="420"/>
                    <a:pt x="4866" y="915"/>
                  </a:cubicBezTo>
                  <a:lnTo>
                    <a:pt x="5025" y="3451"/>
                  </a:lnTo>
                  <a:cubicBezTo>
                    <a:pt x="5045" y="3740"/>
                    <a:pt x="5238" y="3987"/>
                    <a:pt x="5513" y="4077"/>
                  </a:cubicBezTo>
                  <a:lnTo>
                    <a:pt x="5513" y="5754"/>
                  </a:lnTo>
                  <a:lnTo>
                    <a:pt x="5368" y="5754"/>
                  </a:lnTo>
                  <a:cubicBezTo>
                    <a:pt x="5080" y="5754"/>
                    <a:pt x="4818" y="5939"/>
                    <a:pt x="4729" y="6221"/>
                  </a:cubicBezTo>
                  <a:lnTo>
                    <a:pt x="4392" y="7231"/>
                  </a:lnTo>
                  <a:cubicBezTo>
                    <a:pt x="3746" y="7383"/>
                    <a:pt x="3121" y="7596"/>
                    <a:pt x="2530" y="7877"/>
                  </a:cubicBezTo>
                  <a:cubicBezTo>
                    <a:pt x="1636" y="8297"/>
                    <a:pt x="475" y="9005"/>
                    <a:pt x="0" y="10029"/>
                  </a:cubicBezTo>
                  <a:lnTo>
                    <a:pt x="0" y="10036"/>
                  </a:lnTo>
                  <a:lnTo>
                    <a:pt x="0" y="10042"/>
                  </a:lnTo>
                  <a:lnTo>
                    <a:pt x="0" y="10056"/>
                  </a:lnTo>
                  <a:lnTo>
                    <a:pt x="0" y="10070"/>
                  </a:lnTo>
                  <a:lnTo>
                    <a:pt x="0" y="10077"/>
                  </a:lnTo>
                  <a:lnTo>
                    <a:pt x="0" y="10091"/>
                  </a:lnTo>
                  <a:lnTo>
                    <a:pt x="0" y="10097"/>
                  </a:lnTo>
                  <a:lnTo>
                    <a:pt x="0" y="10111"/>
                  </a:lnTo>
                  <a:lnTo>
                    <a:pt x="0" y="10118"/>
                  </a:lnTo>
                  <a:lnTo>
                    <a:pt x="0" y="10132"/>
                  </a:lnTo>
                  <a:lnTo>
                    <a:pt x="0" y="10139"/>
                  </a:lnTo>
                  <a:lnTo>
                    <a:pt x="0" y="10146"/>
                  </a:lnTo>
                  <a:lnTo>
                    <a:pt x="0" y="10159"/>
                  </a:lnTo>
                  <a:lnTo>
                    <a:pt x="0" y="10166"/>
                  </a:lnTo>
                  <a:lnTo>
                    <a:pt x="0" y="10180"/>
                  </a:lnTo>
                  <a:lnTo>
                    <a:pt x="0" y="10187"/>
                  </a:lnTo>
                  <a:lnTo>
                    <a:pt x="0" y="10200"/>
                  </a:lnTo>
                  <a:cubicBezTo>
                    <a:pt x="743" y="11809"/>
                    <a:pt x="3478" y="12716"/>
                    <a:pt x="4124" y="12908"/>
                  </a:cubicBezTo>
                  <a:cubicBezTo>
                    <a:pt x="4145" y="13266"/>
                    <a:pt x="4440" y="13541"/>
                    <a:pt x="4798" y="13541"/>
                  </a:cubicBezTo>
                  <a:lnTo>
                    <a:pt x="5506" y="13541"/>
                  </a:lnTo>
                  <a:lnTo>
                    <a:pt x="5506" y="14482"/>
                  </a:lnTo>
                  <a:cubicBezTo>
                    <a:pt x="5516" y="14613"/>
                    <a:pt x="5617" y="14678"/>
                    <a:pt x="5719" y="14678"/>
                  </a:cubicBezTo>
                  <a:cubicBezTo>
                    <a:pt x="5820" y="14678"/>
                    <a:pt x="5922" y="14613"/>
                    <a:pt x="5932" y="14482"/>
                  </a:cubicBezTo>
                  <a:lnTo>
                    <a:pt x="5932" y="13541"/>
                  </a:lnTo>
                  <a:lnTo>
                    <a:pt x="6654" y="13541"/>
                  </a:lnTo>
                  <a:cubicBezTo>
                    <a:pt x="7004" y="13541"/>
                    <a:pt x="7300" y="13266"/>
                    <a:pt x="7327" y="12908"/>
                  </a:cubicBezTo>
                  <a:cubicBezTo>
                    <a:pt x="7973" y="12716"/>
                    <a:pt x="10716" y="11809"/>
                    <a:pt x="11451" y="10194"/>
                  </a:cubicBezTo>
                  <a:lnTo>
                    <a:pt x="11451" y="10187"/>
                  </a:lnTo>
                  <a:lnTo>
                    <a:pt x="11465" y="10187"/>
                  </a:lnTo>
                  <a:lnTo>
                    <a:pt x="11465" y="10180"/>
                  </a:lnTo>
                  <a:lnTo>
                    <a:pt x="11465" y="10166"/>
                  </a:lnTo>
                  <a:lnTo>
                    <a:pt x="11465" y="10159"/>
                  </a:lnTo>
                  <a:lnTo>
                    <a:pt x="11465" y="10152"/>
                  </a:lnTo>
                  <a:lnTo>
                    <a:pt x="11465" y="10132"/>
                  </a:lnTo>
                  <a:lnTo>
                    <a:pt x="11465" y="10125"/>
                  </a:lnTo>
                  <a:lnTo>
                    <a:pt x="11465" y="10118"/>
                  </a:lnTo>
                  <a:lnTo>
                    <a:pt x="11465" y="10111"/>
                  </a:lnTo>
                  <a:lnTo>
                    <a:pt x="11465" y="10097"/>
                  </a:lnTo>
                  <a:lnTo>
                    <a:pt x="11465" y="10091"/>
                  </a:lnTo>
                  <a:lnTo>
                    <a:pt x="11465" y="10077"/>
                  </a:lnTo>
                  <a:lnTo>
                    <a:pt x="11465" y="10070"/>
                  </a:lnTo>
                  <a:lnTo>
                    <a:pt x="11465" y="10056"/>
                  </a:lnTo>
                  <a:lnTo>
                    <a:pt x="11465" y="10049"/>
                  </a:lnTo>
                  <a:lnTo>
                    <a:pt x="11458" y="10042"/>
                  </a:lnTo>
                  <a:cubicBezTo>
                    <a:pt x="10990" y="9018"/>
                    <a:pt x="9822" y="8310"/>
                    <a:pt x="8935" y="7891"/>
                  </a:cubicBezTo>
                  <a:cubicBezTo>
                    <a:pt x="8337" y="7609"/>
                    <a:pt x="7712" y="7389"/>
                    <a:pt x="7073" y="7245"/>
                  </a:cubicBezTo>
                  <a:lnTo>
                    <a:pt x="6736" y="6235"/>
                  </a:lnTo>
                  <a:cubicBezTo>
                    <a:pt x="6640" y="5953"/>
                    <a:pt x="6385" y="5767"/>
                    <a:pt x="6090" y="5767"/>
                  </a:cubicBezTo>
                  <a:lnTo>
                    <a:pt x="5946" y="5767"/>
                  </a:lnTo>
                  <a:lnTo>
                    <a:pt x="5946" y="4077"/>
                  </a:lnTo>
                  <a:cubicBezTo>
                    <a:pt x="6220" y="3987"/>
                    <a:pt x="6420" y="3740"/>
                    <a:pt x="6434" y="3451"/>
                  </a:cubicBezTo>
                  <a:lnTo>
                    <a:pt x="6592" y="915"/>
                  </a:lnTo>
                  <a:cubicBezTo>
                    <a:pt x="6619" y="420"/>
                    <a:pt x="6227" y="1"/>
                    <a:pt x="573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9"/>
            <p:cNvSpPr/>
            <p:nvPr/>
          </p:nvSpPr>
          <p:spPr>
            <a:xfrm>
              <a:off x="1698966" y="1927097"/>
              <a:ext cx="27405" cy="11013"/>
            </a:xfrm>
            <a:custGeom>
              <a:rect b="b" l="l" r="r" t="t"/>
              <a:pathLst>
                <a:path extrusionOk="0" h="430" w="1070">
                  <a:moveTo>
                    <a:pt x="276" y="1"/>
                  </a:moveTo>
                  <a:cubicBezTo>
                    <a:pt x="0" y="1"/>
                    <a:pt x="0" y="429"/>
                    <a:pt x="276" y="429"/>
                  </a:cubicBezTo>
                  <a:cubicBezTo>
                    <a:pt x="284" y="429"/>
                    <a:pt x="293" y="429"/>
                    <a:pt x="301" y="428"/>
                  </a:cubicBezTo>
                  <a:lnTo>
                    <a:pt x="762" y="428"/>
                  </a:lnTo>
                  <a:cubicBezTo>
                    <a:pt x="770" y="429"/>
                    <a:pt x="779" y="429"/>
                    <a:pt x="787" y="429"/>
                  </a:cubicBezTo>
                  <a:cubicBezTo>
                    <a:pt x="1069" y="429"/>
                    <a:pt x="1069" y="1"/>
                    <a:pt x="787" y="1"/>
                  </a:cubicBezTo>
                  <a:cubicBezTo>
                    <a:pt x="779" y="1"/>
                    <a:pt x="770" y="1"/>
                    <a:pt x="762" y="2"/>
                  </a:cubicBezTo>
                  <a:lnTo>
                    <a:pt x="301" y="2"/>
                  </a:lnTo>
                  <a:cubicBezTo>
                    <a:pt x="293" y="1"/>
                    <a:pt x="284" y="1"/>
                    <a:pt x="27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9"/>
            <p:cNvSpPr/>
            <p:nvPr/>
          </p:nvSpPr>
          <p:spPr>
            <a:xfrm>
              <a:off x="1734235" y="1927712"/>
              <a:ext cx="76376" cy="34065"/>
            </a:xfrm>
            <a:custGeom>
              <a:rect b="b" l="l" r="r" t="t"/>
              <a:pathLst>
                <a:path extrusionOk="0" h="1330" w="2982">
                  <a:moveTo>
                    <a:pt x="298" y="1"/>
                  </a:moveTo>
                  <a:cubicBezTo>
                    <a:pt x="56" y="1"/>
                    <a:pt x="0" y="380"/>
                    <a:pt x="271" y="432"/>
                  </a:cubicBezTo>
                  <a:cubicBezTo>
                    <a:pt x="869" y="555"/>
                    <a:pt x="1460" y="755"/>
                    <a:pt x="2017" y="1016"/>
                  </a:cubicBezTo>
                  <a:cubicBezTo>
                    <a:pt x="2209" y="1105"/>
                    <a:pt x="2388" y="1201"/>
                    <a:pt x="2560" y="1298"/>
                  </a:cubicBezTo>
                  <a:cubicBezTo>
                    <a:pt x="2599" y="1320"/>
                    <a:pt x="2636" y="1330"/>
                    <a:pt x="2671" y="1330"/>
                  </a:cubicBezTo>
                  <a:cubicBezTo>
                    <a:pt x="2863" y="1330"/>
                    <a:pt x="2982" y="1041"/>
                    <a:pt x="2773" y="920"/>
                  </a:cubicBezTo>
                  <a:cubicBezTo>
                    <a:pt x="2594" y="816"/>
                    <a:pt x="2402" y="720"/>
                    <a:pt x="2196" y="624"/>
                  </a:cubicBezTo>
                  <a:cubicBezTo>
                    <a:pt x="1605" y="349"/>
                    <a:pt x="986" y="136"/>
                    <a:pt x="347" y="5"/>
                  </a:cubicBezTo>
                  <a:cubicBezTo>
                    <a:pt x="330" y="2"/>
                    <a:pt x="314" y="1"/>
                    <a:pt x="29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 name="Google Shape;1486;p39"/>
          <p:cNvGrpSpPr/>
          <p:nvPr/>
        </p:nvGrpSpPr>
        <p:grpSpPr>
          <a:xfrm>
            <a:off x="896014" y="1755135"/>
            <a:ext cx="382369" cy="308451"/>
            <a:chOff x="896014" y="1755135"/>
            <a:chExt cx="382369" cy="308451"/>
          </a:xfrm>
        </p:grpSpPr>
        <p:sp>
          <p:nvSpPr>
            <p:cNvPr id="1487" name="Google Shape;1487;p39"/>
            <p:cNvSpPr/>
            <p:nvPr/>
          </p:nvSpPr>
          <p:spPr>
            <a:xfrm>
              <a:off x="896014" y="1755135"/>
              <a:ext cx="382369" cy="308451"/>
            </a:xfrm>
            <a:custGeom>
              <a:rect b="b" l="l" r="r" t="t"/>
              <a:pathLst>
                <a:path extrusionOk="0" h="12043" w="14929">
                  <a:moveTo>
                    <a:pt x="5657" y="4345"/>
                  </a:moveTo>
                  <a:cubicBezTo>
                    <a:pt x="5753" y="4345"/>
                    <a:pt x="5843" y="4352"/>
                    <a:pt x="5939" y="4352"/>
                  </a:cubicBezTo>
                  <a:lnTo>
                    <a:pt x="9025" y="4352"/>
                  </a:lnTo>
                  <a:cubicBezTo>
                    <a:pt x="8585" y="4991"/>
                    <a:pt x="8035" y="5534"/>
                    <a:pt x="7265" y="5534"/>
                  </a:cubicBezTo>
                  <a:cubicBezTo>
                    <a:pt x="6935" y="5534"/>
                    <a:pt x="6605" y="5444"/>
                    <a:pt x="6324" y="5273"/>
                  </a:cubicBezTo>
                  <a:cubicBezTo>
                    <a:pt x="5980" y="5073"/>
                    <a:pt x="5733" y="4737"/>
                    <a:pt x="5657" y="4345"/>
                  </a:cubicBezTo>
                  <a:close/>
                  <a:moveTo>
                    <a:pt x="13266" y="468"/>
                  </a:moveTo>
                  <a:lnTo>
                    <a:pt x="13266" y="1602"/>
                  </a:lnTo>
                  <a:cubicBezTo>
                    <a:pt x="13266" y="1657"/>
                    <a:pt x="13293" y="1712"/>
                    <a:pt x="13334" y="1754"/>
                  </a:cubicBezTo>
                  <a:lnTo>
                    <a:pt x="13561" y="1980"/>
                  </a:lnTo>
                  <a:cubicBezTo>
                    <a:pt x="13685" y="2104"/>
                    <a:pt x="13767" y="2255"/>
                    <a:pt x="13809" y="2427"/>
                  </a:cubicBezTo>
                  <a:lnTo>
                    <a:pt x="14297" y="4523"/>
                  </a:lnTo>
                  <a:cubicBezTo>
                    <a:pt x="14375" y="4886"/>
                    <a:pt x="14088" y="5185"/>
                    <a:pt x="13767" y="5185"/>
                  </a:cubicBezTo>
                  <a:cubicBezTo>
                    <a:pt x="13669" y="5185"/>
                    <a:pt x="13567" y="5157"/>
                    <a:pt x="13472" y="5094"/>
                  </a:cubicBezTo>
                  <a:lnTo>
                    <a:pt x="11760" y="3953"/>
                  </a:lnTo>
                  <a:cubicBezTo>
                    <a:pt x="11722" y="3928"/>
                    <a:pt x="11681" y="3916"/>
                    <a:pt x="11640" y="3916"/>
                  </a:cubicBezTo>
                  <a:cubicBezTo>
                    <a:pt x="11547" y="3916"/>
                    <a:pt x="11459" y="3977"/>
                    <a:pt x="11430" y="4077"/>
                  </a:cubicBezTo>
                  <a:cubicBezTo>
                    <a:pt x="10819" y="6489"/>
                    <a:pt x="11719" y="8984"/>
                    <a:pt x="12035" y="9747"/>
                  </a:cubicBezTo>
                  <a:lnTo>
                    <a:pt x="11465" y="9981"/>
                  </a:lnTo>
                  <a:cubicBezTo>
                    <a:pt x="11183" y="9465"/>
                    <a:pt x="10826" y="8998"/>
                    <a:pt x="10399" y="8585"/>
                  </a:cubicBezTo>
                  <a:cubicBezTo>
                    <a:pt x="9554" y="7781"/>
                    <a:pt x="8578" y="7376"/>
                    <a:pt x="7492" y="7376"/>
                  </a:cubicBezTo>
                  <a:cubicBezTo>
                    <a:pt x="6413" y="7376"/>
                    <a:pt x="5430" y="7781"/>
                    <a:pt x="4592" y="8585"/>
                  </a:cubicBezTo>
                  <a:cubicBezTo>
                    <a:pt x="4166" y="8998"/>
                    <a:pt x="3801" y="9472"/>
                    <a:pt x="3519" y="9994"/>
                  </a:cubicBezTo>
                  <a:cubicBezTo>
                    <a:pt x="3313" y="9919"/>
                    <a:pt x="3121" y="9836"/>
                    <a:pt x="2928" y="9747"/>
                  </a:cubicBezTo>
                  <a:lnTo>
                    <a:pt x="4475" y="4888"/>
                  </a:lnTo>
                  <a:cubicBezTo>
                    <a:pt x="4509" y="4785"/>
                    <a:pt x="4454" y="4668"/>
                    <a:pt x="4351" y="4627"/>
                  </a:cubicBezTo>
                  <a:cubicBezTo>
                    <a:pt x="4170" y="4547"/>
                    <a:pt x="3993" y="4508"/>
                    <a:pt x="3823" y="4508"/>
                  </a:cubicBezTo>
                  <a:cubicBezTo>
                    <a:pt x="3639" y="4508"/>
                    <a:pt x="3464" y="4554"/>
                    <a:pt x="3300" y="4647"/>
                  </a:cubicBezTo>
                  <a:cubicBezTo>
                    <a:pt x="2708" y="4970"/>
                    <a:pt x="2413" y="5802"/>
                    <a:pt x="2289" y="6283"/>
                  </a:cubicBezTo>
                  <a:lnTo>
                    <a:pt x="1526" y="5671"/>
                  </a:lnTo>
                  <a:cubicBezTo>
                    <a:pt x="1781" y="4908"/>
                    <a:pt x="2145" y="4400"/>
                    <a:pt x="2598" y="4152"/>
                  </a:cubicBezTo>
                  <a:cubicBezTo>
                    <a:pt x="2817" y="4036"/>
                    <a:pt x="3060" y="3977"/>
                    <a:pt x="3306" y="3977"/>
                  </a:cubicBezTo>
                  <a:cubicBezTo>
                    <a:pt x="3453" y="3977"/>
                    <a:pt x="3602" y="3998"/>
                    <a:pt x="3746" y="4042"/>
                  </a:cubicBezTo>
                  <a:cubicBezTo>
                    <a:pt x="4227" y="4173"/>
                    <a:pt x="4715" y="4262"/>
                    <a:pt x="5217" y="4310"/>
                  </a:cubicBezTo>
                  <a:cubicBezTo>
                    <a:pt x="5286" y="4874"/>
                    <a:pt x="5616" y="5362"/>
                    <a:pt x="6104" y="5644"/>
                  </a:cubicBezTo>
                  <a:cubicBezTo>
                    <a:pt x="6454" y="5857"/>
                    <a:pt x="6853" y="5967"/>
                    <a:pt x="7265" y="5967"/>
                  </a:cubicBezTo>
                  <a:cubicBezTo>
                    <a:pt x="8585" y="5967"/>
                    <a:pt x="9341" y="4695"/>
                    <a:pt x="9753" y="4015"/>
                  </a:cubicBezTo>
                  <a:cubicBezTo>
                    <a:pt x="10241" y="3204"/>
                    <a:pt x="10681" y="2489"/>
                    <a:pt x="11135" y="2022"/>
                  </a:cubicBezTo>
                  <a:cubicBezTo>
                    <a:pt x="11588" y="1554"/>
                    <a:pt x="12022" y="1355"/>
                    <a:pt x="12564" y="1355"/>
                  </a:cubicBezTo>
                  <a:cubicBezTo>
                    <a:pt x="12668" y="1355"/>
                    <a:pt x="12757" y="1279"/>
                    <a:pt x="12778" y="1169"/>
                  </a:cubicBezTo>
                  <a:cubicBezTo>
                    <a:pt x="12805" y="1032"/>
                    <a:pt x="12853" y="901"/>
                    <a:pt x="12922" y="778"/>
                  </a:cubicBezTo>
                  <a:cubicBezTo>
                    <a:pt x="12997" y="633"/>
                    <a:pt x="13121" y="523"/>
                    <a:pt x="13266" y="468"/>
                  </a:cubicBezTo>
                  <a:close/>
                  <a:moveTo>
                    <a:pt x="7492" y="7809"/>
                  </a:moveTo>
                  <a:cubicBezTo>
                    <a:pt x="9527" y="7809"/>
                    <a:pt x="10674" y="9458"/>
                    <a:pt x="11059" y="10139"/>
                  </a:cubicBezTo>
                  <a:cubicBezTo>
                    <a:pt x="9905" y="10503"/>
                    <a:pt x="8702" y="10689"/>
                    <a:pt x="7492" y="10689"/>
                  </a:cubicBezTo>
                  <a:cubicBezTo>
                    <a:pt x="6282" y="10689"/>
                    <a:pt x="5080" y="10503"/>
                    <a:pt x="3932" y="10139"/>
                  </a:cubicBezTo>
                  <a:cubicBezTo>
                    <a:pt x="4317" y="9458"/>
                    <a:pt x="5458" y="7809"/>
                    <a:pt x="7492" y="7809"/>
                  </a:cubicBezTo>
                  <a:close/>
                  <a:moveTo>
                    <a:pt x="805" y="8957"/>
                  </a:moveTo>
                  <a:cubicBezTo>
                    <a:pt x="866" y="8957"/>
                    <a:pt x="921" y="8977"/>
                    <a:pt x="970" y="9018"/>
                  </a:cubicBezTo>
                  <a:cubicBezTo>
                    <a:pt x="2482" y="10331"/>
                    <a:pt x="4922" y="11115"/>
                    <a:pt x="7492" y="11115"/>
                  </a:cubicBezTo>
                  <a:cubicBezTo>
                    <a:pt x="10063" y="11115"/>
                    <a:pt x="12503" y="10331"/>
                    <a:pt x="14015" y="9018"/>
                  </a:cubicBezTo>
                  <a:cubicBezTo>
                    <a:pt x="14063" y="8976"/>
                    <a:pt x="14118" y="8958"/>
                    <a:pt x="14173" y="8958"/>
                  </a:cubicBezTo>
                  <a:cubicBezTo>
                    <a:pt x="14305" y="8958"/>
                    <a:pt x="14430" y="9069"/>
                    <a:pt x="14420" y="9225"/>
                  </a:cubicBezTo>
                  <a:lnTo>
                    <a:pt x="14420" y="9218"/>
                  </a:lnTo>
                  <a:cubicBezTo>
                    <a:pt x="14413" y="9286"/>
                    <a:pt x="14386" y="9348"/>
                    <a:pt x="14331" y="9390"/>
                  </a:cubicBezTo>
                  <a:cubicBezTo>
                    <a:pt x="12709" y="10805"/>
                    <a:pt x="10207" y="11610"/>
                    <a:pt x="7492" y="11610"/>
                  </a:cubicBezTo>
                  <a:cubicBezTo>
                    <a:pt x="4770" y="11610"/>
                    <a:pt x="2282" y="10799"/>
                    <a:pt x="646" y="9390"/>
                  </a:cubicBezTo>
                  <a:cubicBezTo>
                    <a:pt x="482" y="9245"/>
                    <a:pt x="571" y="8970"/>
                    <a:pt x="791" y="8957"/>
                  </a:cubicBezTo>
                  <a:close/>
                  <a:moveTo>
                    <a:pt x="13485" y="1"/>
                  </a:moveTo>
                  <a:cubicBezTo>
                    <a:pt x="12826" y="1"/>
                    <a:pt x="12503" y="537"/>
                    <a:pt x="12393" y="929"/>
                  </a:cubicBezTo>
                  <a:cubicBezTo>
                    <a:pt x="11808" y="970"/>
                    <a:pt x="11307" y="1224"/>
                    <a:pt x="10826" y="1726"/>
                  </a:cubicBezTo>
                  <a:cubicBezTo>
                    <a:pt x="10344" y="2221"/>
                    <a:pt x="9884" y="2956"/>
                    <a:pt x="9382" y="3795"/>
                  </a:cubicBezTo>
                  <a:lnTo>
                    <a:pt x="9307" y="3919"/>
                  </a:lnTo>
                  <a:lnTo>
                    <a:pt x="5939" y="3919"/>
                  </a:lnTo>
                  <a:cubicBezTo>
                    <a:pt x="5231" y="3912"/>
                    <a:pt x="4530" y="3809"/>
                    <a:pt x="3856" y="3623"/>
                  </a:cubicBezTo>
                  <a:cubicBezTo>
                    <a:pt x="3691" y="3580"/>
                    <a:pt x="3495" y="3548"/>
                    <a:pt x="3283" y="3548"/>
                  </a:cubicBezTo>
                  <a:cubicBezTo>
                    <a:pt x="2545" y="3548"/>
                    <a:pt x="1610" y="3944"/>
                    <a:pt x="1066" y="5685"/>
                  </a:cubicBezTo>
                  <a:cubicBezTo>
                    <a:pt x="1038" y="5767"/>
                    <a:pt x="1066" y="5864"/>
                    <a:pt x="1134" y="5919"/>
                  </a:cubicBezTo>
                  <a:lnTo>
                    <a:pt x="2289" y="6840"/>
                  </a:lnTo>
                  <a:cubicBezTo>
                    <a:pt x="2330" y="6872"/>
                    <a:pt x="2377" y="6887"/>
                    <a:pt x="2423" y="6887"/>
                  </a:cubicBezTo>
                  <a:cubicBezTo>
                    <a:pt x="2524" y="6887"/>
                    <a:pt x="2621" y="6816"/>
                    <a:pt x="2640" y="6702"/>
                  </a:cubicBezTo>
                  <a:cubicBezTo>
                    <a:pt x="2695" y="6338"/>
                    <a:pt x="2970" y="5321"/>
                    <a:pt x="3506" y="5025"/>
                  </a:cubicBezTo>
                  <a:cubicBezTo>
                    <a:pt x="3607" y="4970"/>
                    <a:pt x="3716" y="4943"/>
                    <a:pt x="3830" y="4943"/>
                  </a:cubicBezTo>
                  <a:cubicBezTo>
                    <a:pt x="3886" y="4943"/>
                    <a:pt x="3943" y="4950"/>
                    <a:pt x="4001" y="4963"/>
                  </a:cubicBezTo>
                  <a:lnTo>
                    <a:pt x="2537" y="9561"/>
                  </a:lnTo>
                  <a:cubicBezTo>
                    <a:pt x="2076" y="9321"/>
                    <a:pt x="1650" y="9032"/>
                    <a:pt x="1258" y="8702"/>
                  </a:cubicBezTo>
                  <a:cubicBezTo>
                    <a:pt x="1121" y="8562"/>
                    <a:pt x="943" y="8493"/>
                    <a:pt x="766" y="8493"/>
                  </a:cubicBezTo>
                  <a:cubicBezTo>
                    <a:pt x="578" y="8493"/>
                    <a:pt x="392" y="8571"/>
                    <a:pt x="262" y="8723"/>
                  </a:cubicBezTo>
                  <a:cubicBezTo>
                    <a:pt x="0" y="9025"/>
                    <a:pt x="49" y="9479"/>
                    <a:pt x="365" y="9713"/>
                  </a:cubicBezTo>
                  <a:cubicBezTo>
                    <a:pt x="2069" y="11190"/>
                    <a:pt x="4667" y="12043"/>
                    <a:pt x="7492" y="12043"/>
                  </a:cubicBezTo>
                  <a:cubicBezTo>
                    <a:pt x="10317" y="12043"/>
                    <a:pt x="12915" y="11190"/>
                    <a:pt x="14620" y="9713"/>
                  </a:cubicBezTo>
                  <a:cubicBezTo>
                    <a:pt x="14901" y="9472"/>
                    <a:pt x="14929" y="9039"/>
                    <a:pt x="14688" y="8757"/>
                  </a:cubicBezTo>
                  <a:cubicBezTo>
                    <a:pt x="14553" y="8603"/>
                    <a:pt x="14365" y="8525"/>
                    <a:pt x="14176" y="8525"/>
                  </a:cubicBezTo>
                  <a:cubicBezTo>
                    <a:pt x="14019" y="8525"/>
                    <a:pt x="13861" y="8579"/>
                    <a:pt x="13733" y="8689"/>
                  </a:cubicBezTo>
                  <a:cubicBezTo>
                    <a:pt x="13334" y="9032"/>
                    <a:pt x="12894" y="9328"/>
                    <a:pt x="12427" y="9568"/>
                  </a:cubicBezTo>
                  <a:cubicBezTo>
                    <a:pt x="12131" y="8860"/>
                    <a:pt x="11341" y="6668"/>
                    <a:pt x="11781" y="4489"/>
                  </a:cubicBezTo>
                  <a:lnTo>
                    <a:pt x="11781" y="4489"/>
                  </a:lnTo>
                  <a:lnTo>
                    <a:pt x="13231" y="5451"/>
                  </a:lnTo>
                  <a:cubicBezTo>
                    <a:pt x="13404" y="5567"/>
                    <a:pt x="13589" y="5618"/>
                    <a:pt x="13769" y="5618"/>
                  </a:cubicBezTo>
                  <a:cubicBezTo>
                    <a:pt x="14347" y="5618"/>
                    <a:pt x="14868" y="5083"/>
                    <a:pt x="14716" y="4427"/>
                  </a:cubicBezTo>
                  <a:lnTo>
                    <a:pt x="14228" y="2331"/>
                  </a:lnTo>
                  <a:cubicBezTo>
                    <a:pt x="14173" y="2084"/>
                    <a:pt x="14049" y="1857"/>
                    <a:pt x="13863" y="1671"/>
                  </a:cubicBezTo>
                  <a:lnTo>
                    <a:pt x="13699" y="1513"/>
                  </a:lnTo>
                  <a:lnTo>
                    <a:pt x="13699" y="908"/>
                  </a:lnTo>
                  <a:lnTo>
                    <a:pt x="13699" y="434"/>
                  </a:lnTo>
                  <a:lnTo>
                    <a:pt x="13699" y="235"/>
                  </a:lnTo>
                  <a:cubicBezTo>
                    <a:pt x="13705" y="104"/>
                    <a:pt x="13609" y="1"/>
                    <a:pt x="1348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9"/>
            <p:cNvSpPr/>
            <p:nvPr/>
          </p:nvSpPr>
          <p:spPr>
            <a:xfrm>
              <a:off x="1223982" y="1822828"/>
              <a:ext cx="11116" cy="16494"/>
            </a:xfrm>
            <a:custGeom>
              <a:rect b="b" l="l" r="r" t="t"/>
              <a:pathLst>
                <a:path extrusionOk="0" h="644" w="434">
                  <a:moveTo>
                    <a:pt x="220" y="1"/>
                  </a:moveTo>
                  <a:cubicBezTo>
                    <a:pt x="119" y="1"/>
                    <a:pt x="17" y="66"/>
                    <a:pt x="7" y="197"/>
                  </a:cubicBezTo>
                  <a:lnTo>
                    <a:pt x="7" y="423"/>
                  </a:lnTo>
                  <a:cubicBezTo>
                    <a:pt x="0" y="547"/>
                    <a:pt x="96" y="643"/>
                    <a:pt x="220" y="643"/>
                  </a:cubicBezTo>
                  <a:cubicBezTo>
                    <a:pt x="337" y="643"/>
                    <a:pt x="433" y="547"/>
                    <a:pt x="433" y="430"/>
                  </a:cubicBezTo>
                  <a:lnTo>
                    <a:pt x="433" y="197"/>
                  </a:lnTo>
                  <a:cubicBezTo>
                    <a:pt x="423" y="66"/>
                    <a:pt x="321" y="1"/>
                    <a:pt x="22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 name="Google Shape;1489;p39"/>
          <p:cNvGrpSpPr/>
          <p:nvPr/>
        </p:nvGrpSpPr>
        <p:grpSpPr>
          <a:xfrm>
            <a:off x="4761632" y="4090610"/>
            <a:ext cx="223597" cy="377093"/>
            <a:chOff x="4761632" y="4090610"/>
            <a:chExt cx="223597" cy="377093"/>
          </a:xfrm>
        </p:grpSpPr>
        <p:sp>
          <p:nvSpPr>
            <p:cNvPr id="1490" name="Google Shape;1490;p39"/>
            <p:cNvSpPr/>
            <p:nvPr/>
          </p:nvSpPr>
          <p:spPr>
            <a:xfrm>
              <a:off x="4838367" y="4197389"/>
              <a:ext cx="10962" cy="16469"/>
            </a:xfrm>
            <a:custGeom>
              <a:rect b="b" l="l" r="r" t="t"/>
              <a:pathLst>
                <a:path extrusionOk="0" h="643" w="428">
                  <a:moveTo>
                    <a:pt x="214" y="0"/>
                  </a:moveTo>
                  <a:cubicBezTo>
                    <a:pt x="113" y="0"/>
                    <a:pt x="11" y="66"/>
                    <a:pt x="1" y="196"/>
                  </a:cubicBezTo>
                  <a:lnTo>
                    <a:pt x="1" y="423"/>
                  </a:lnTo>
                  <a:cubicBezTo>
                    <a:pt x="1" y="547"/>
                    <a:pt x="97" y="643"/>
                    <a:pt x="214" y="643"/>
                  </a:cubicBezTo>
                  <a:cubicBezTo>
                    <a:pt x="331" y="643"/>
                    <a:pt x="427" y="547"/>
                    <a:pt x="427" y="423"/>
                  </a:cubicBezTo>
                  <a:lnTo>
                    <a:pt x="427" y="196"/>
                  </a:lnTo>
                  <a:cubicBezTo>
                    <a:pt x="417" y="66"/>
                    <a:pt x="315" y="0"/>
                    <a:pt x="21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9"/>
            <p:cNvSpPr/>
            <p:nvPr/>
          </p:nvSpPr>
          <p:spPr>
            <a:xfrm>
              <a:off x="4897353" y="4197389"/>
              <a:ext cx="11116" cy="16469"/>
            </a:xfrm>
            <a:custGeom>
              <a:rect b="b" l="l" r="r" t="t"/>
              <a:pathLst>
                <a:path extrusionOk="0" h="643" w="434">
                  <a:moveTo>
                    <a:pt x="217" y="0"/>
                  </a:moveTo>
                  <a:cubicBezTo>
                    <a:pt x="116" y="0"/>
                    <a:pt x="14" y="66"/>
                    <a:pt x="0" y="196"/>
                  </a:cubicBezTo>
                  <a:lnTo>
                    <a:pt x="0" y="423"/>
                  </a:lnTo>
                  <a:cubicBezTo>
                    <a:pt x="0" y="547"/>
                    <a:pt x="97" y="643"/>
                    <a:pt x="214" y="643"/>
                  </a:cubicBezTo>
                  <a:cubicBezTo>
                    <a:pt x="337" y="643"/>
                    <a:pt x="433" y="547"/>
                    <a:pt x="433" y="423"/>
                  </a:cubicBezTo>
                  <a:lnTo>
                    <a:pt x="433" y="196"/>
                  </a:lnTo>
                  <a:cubicBezTo>
                    <a:pt x="420" y="66"/>
                    <a:pt x="318" y="0"/>
                    <a:pt x="21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9"/>
            <p:cNvSpPr/>
            <p:nvPr/>
          </p:nvSpPr>
          <p:spPr>
            <a:xfrm>
              <a:off x="4785221" y="4131846"/>
              <a:ext cx="176419" cy="140997"/>
            </a:xfrm>
            <a:custGeom>
              <a:rect b="b" l="l" r="r" t="t"/>
              <a:pathLst>
                <a:path extrusionOk="0" h="5505" w="6888">
                  <a:moveTo>
                    <a:pt x="3444" y="439"/>
                  </a:moveTo>
                  <a:cubicBezTo>
                    <a:pt x="4488" y="446"/>
                    <a:pt x="5396" y="1133"/>
                    <a:pt x="5677" y="2137"/>
                  </a:cubicBezTo>
                  <a:cubicBezTo>
                    <a:pt x="5709" y="2231"/>
                    <a:pt x="5792" y="2296"/>
                    <a:pt x="5890" y="2296"/>
                  </a:cubicBezTo>
                  <a:cubicBezTo>
                    <a:pt x="5899" y="2296"/>
                    <a:pt x="5909" y="2296"/>
                    <a:pt x="5918" y="2295"/>
                  </a:cubicBezTo>
                  <a:lnTo>
                    <a:pt x="5932" y="2295"/>
                  </a:lnTo>
                  <a:cubicBezTo>
                    <a:pt x="5946" y="2288"/>
                    <a:pt x="5966" y="2288"/>
                    <a:pt x="5987" y="2288"/>
                  </a:cubicBezTo>
                  <a:cubicBezTo>
                    <a:pt x="6248" y="2288"/>
                    <a:pt x="6461" y="2501"/>
                    <a:pt x="6461" y="2762"/>
                  </a:cubicBezTo>
                  <a:cubicBezTo>
                    <a:pt x="6461" y="3023"/>
                    <a:pt x="6248" y="3236"/>
                    <a:pt x="5987" y="3236"/>
                  </a:cubicBezTo>
                  <a:cubicBezTo>
                    <a:pt x="5966" y="3236"/>
                    <a:pt x="5946" y="3236"/>
                    <a:pt x="5932" y="3229"/>
                  </a:cubicBezTo>
                  <a:lnTo>
                    <a:pt x="5918" y="3229"/>
                  </a:lnTo>
                  <a:cubicBezTo>
                    <a:pt x="5909" y="3228"/>
                    <a:pt x="5899" y="3228"/>
                    <a:pt x="5890" y="3228"/>
                  </a:cubicBezTo>
                  <a:cubicBezTo>
                    <a:pt x="5792" y="3228"/>
                    <a:pt x="5709" y="3293"/>
                    <a:pt x="5677" y="3388"/>
                  </a:cubicBezTo>
                  <a:cubicBezTo>
                    <a:pt x="5396" y="4384"/>
                    <a:pt x="4488" y="5071"/>
                    <a:pt x="3451" y="5071"/>
                  </a:cubicBezTo>
                  <a:cubicBezTo>
                    <a:pt x="2413" y="5071"/>
                    <a:pt x="1499" y="4384"/>
                    <a:pt x="1217" y="3388"/>
                  </a:cubicBezTo>
                  <a:cubicBezTo>
                    <a:pt x="1189" y="3291"/>
                    <a:pt x="1107" y="3229"/>
                    <a:pt x="1011" y="3229"/>
                  </a:cubicBezTo>
                  <a:lnTo>
                    <a:pt x="969" y="3229"/>
                  </a:lnTo>
                  <a:cubicBezTo>
                    <a:pt x="949" y="3229"/>
                    <a:pt x="935" y="3229"/>
                    <a:pt x="914" y="3236"/>
                  </a:cubicBezTo>
                  <a:cubicBezTo>
                    <a:pt x="646" y="3236"/>
                    <a:pt x="426" y="3023"/>
                    <a:pt x="433" y="2755"/>
                  </a:cubicBezTo>
                  <a:lnTo>
                    <a:pt x="440" y="2755"/>
                  </a:lnTo>
                  <a:cubicBezTo>
                    <a:pt x="440" y="2494"/>
                    <a:pt x="646" y="2281"/>
                    <a:pt x="914" y="2281"/>
                  </a:cubicBezTo>
                  <a:cubicBezTo>
                    <a:pt x="928" y="2281"/>
                    <a:pt x="949" y="2281"/>
                    <a:pt x="963" y="2288"/>
                  </a:cubicBezTo>
                  <a:lnTo>
                    <a:pt x="976" y="2288"/>
                  </a:lnTo>
                  <a:cubicBezTo>
                    <a:pt x="986" y="2289"/>
                    <a:pt x="995" y="2290"/>
                    <a:pt x="1004" y="2290"/>
                  </a:cubicBezTo>
                  <a:cubicBezTo>
                    <a:pt x="1102" y="2290"/>
                    <a:pt x="1185" y="2224"/>
                    <a:pt x="1217" y="2130"/>
                  </a:cubicBezTo>
                  <a:cubicBezTo>
                    <a:pt x="1423" y="1401"/>
                    <a:pt x="1973" y="810"/>
                    <a:pt x="2695" y="563"/>
                  </a:cubicBezTo>
                  <a:lnTo>
                    <a:pt x="2695" y="563"/>
                  </a:lnTo>
                  <a:cubicBezTo>
                    <a:pt x="2667" y="693"/>
                    <a:pt x="2688" y="831"/>
                    <a:pt x="2750" y="955"/>
                  </a:cubicBezTo>
                  <a:cubicBezTo>
                    <a:pt x="2942" y="1305"/>
                    <a:pt x="3416" y="1360"/>
                    <a:pt x="3677" y="1360"/>
                  </a:cubicBezTo>
                  <a:cubicBezTo>
                    <a:pt x="3939" y="1333"/>
                    <a:pt x="3939" y="955"/>
                    <a:pt x="3677" y="927"/>
                  </a:cubicBezTo>
                  <a:cubicBezTo>
                    <a:pt x="3396" y="927"/>
                    <a:pt x="3196" y="865"/>
                    <a:pt x="3134" y="748"/>
                  </a:cubicBezTo>
                  <a:cubicBezTo>
                    <a:pt x="3107" y="686"/>
                    <a:pt x="3114" y="618"/>
                    <a:pt x="3155" y="563"/>
                  </a:cubicBezTo>
                  <a:cubicBezTo>
                    <a:pt x="3196" y="501"/>
                    <a:pt x="3265" y="453"/>
                    <a:pt x="3334" y="439"/>
                  </a:cubicBezTo>
                  <a:close/>
                  <a:moveTo>
                    <a:pt x="3372" y="1"/>
                  </a:moveTo>
                  <a:cubicBezTo>
                    <a:pt x="3346" y="1"/>
                    <a:pt x="3320" y="3"/>
                    <a:pt x="3293" y="6"/>
                  </a:cubicBezTo>
                  <a:cubicBezTo>
                    <a:pt x="2186" y="75"/>
                    <a:pt x="1217" y="796"/>
                    <a:pt x="846" y="1848"/>
                  </a:cubicBezTo>
                  <a:cubicBezTo>
                    <a:pt x="371" y="1882"/>
                    <a:pt x="0" y="2281"/>
                    <a:pt x="0" y="2755"/>
                  </a:cubicBezTo>
                  <a:cubicBezTo>
                    <a:pt x="0" y="3229"/>
                    <a:pt x="371" y="3628"/>
                    <a:pt x="846" y="3662"/>
                  </a:cubicBezTo>
                  <a:cubicBezTo>
                    <a:pt x="1237" y="4762"/>
                    <a:pt x="2275" y="5504"/>
                    <a:pt x="3444" y="5504"/>
                  </a:cubicBezTo>
                  <a:cubicBezTo>
                    <a:pt x="4612" y="5504"/>
                    <a:pt x="5650" y="4762"/>
                    <a:pt x="6042" y="3662"/>
                  </a:cubicBezTo>
                  <a:cubicBezTo>
                    <a:pt x="6516" y="3628"/>
                    <a:pt x="6887" y="3229"/>
                    <a:pt x="6887" y="2755"/>
                  </a:cubicBezTo>
                  <a:cubicBezTo>
                    <a:pt x="6887" y="2281"/>
                    <a:pt x="6516" y="1882"/>
                    <a:pt x="6042" y="1848"/>
                  </a:cubicBezTo>
                  <a:cubicBezTo>
                    <a:pt x="5650" y="748"/>
                    <a:pt x="4619" y="13"/>
                    <a:pt x="3451" y="6"/>
                  </a:cubicBezTo>
                  <a:cubicBezTo>
                    <a:pt x="3423" y="3"/>
                    <a:pt x="3397" y="1"/>
                    <a:pt x="337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9"/>
            <p:cNvSpPr/>
            <p:nvPr/>
          </p:nvSpPr>
          <p:spPr>
            <a:xfrm>
              <a:off x="4761632" y="4090610"/>
              <a:ext cx="223597" cy="377093"/>
            </a:xfrm>
            <a:custGeom>
              <a:rect b="b" l="l" r="r" t="t"/>
              <a:pathLst>
                <a:path extrusionOk="0" h="14723" w="8730">
                  <a:moveTo>
                    <a:pt x="4365" y="434"/>
                  </a:moveTo>
                  <a:cubicBezTo>
                    <a:pt x="6537" y="434"/>
                    <a:pt x="8296" y="2193"/>
                    <a:pt x="8296" y="4365"/>
                  </a:cubicBezTo>
                  <a:lnTo>
                    <a:pt x="8296" y="4510"/>
                  </a:lnTo>
                  <a:cubicBezTo>
                    <a:pt x="8282" y="4537"/>
                    <a:pt x="8276" y="4571"/>
                    <a:pt x="8276" y="4599"/>
                  </a:cubicBezTo>
                  <a:cubicBezTo>
                    <a:pt x="8276" y="5479"/>
                    <a:pt x="7877" y="6255"/>
                    <a:pt x="7052" y="6977"/>
                  </a:cubicBezTo>
                  <a:cubicBezTo>
                    <a:pt x="6310" y="7623"/>
                    <a:pt x="5320" y="8145"/>
                    <a:pt x="4358" y="8613"/>
                  </a:cubicBezTo>
                  <a:cubicBezTo>
                    <a:pt x="2385" y="7664"/>
                    <a:pt x="433" y="6523"/>
                    <a:pt x="433" y="4599"/>
                  </a:cubicBezTo>
                  <a:lnTo>
                    <a:pt x="433" y="4365"/>
                  </a:lnTo>
                  <a:cubicBezTo>
                    <a:pt x="433" y="2193"/>
                    <a:pt x="2193" y="434"/>
                    <a:pt x="4365" y="434"/>
                  </a:cubicBezTo>
                  <a:close/>
                  <a:moveTo>
                    <a:pt x="8296" y="6159"/>
                  </a:moveTo>
                  <a:lnTo>
                    <a:pt x="8296" y="6709"/>
                  </a:lnTo>
                  <a:cubicBezTo>
                    <a:pt x="8282" y="6736"/>
                    <a:pt x="8276" y="6764"/>
                    <a:pt x="8276" y="6798"/>
                  </a:cubicBezTo>
                  <a:cubicBezTo>
                    <a:pt x="8276" y="7864"/>
                    <a:pt x="7698" y="8771"/>
                    <a:pt x="6461" y="9630"/>
                  </a:cubicBezTo>
                  <a:cubicBezTo>
                    <a:pt x="6035" y="9410"/>
                    <a:pt x="5574" y="9190"/>
                    <a:pt x="5093" y="8970"/>
                  </a:cubicBezTo>
                  <a:lnTo>
                    <a:pt x="4853" y="8853"/>
                  </a:lnTo>
                  <a:cubicBezTo>
                    <a:pt x="6241" y="8166"/>
                    <a:pt x="7623" y="7334"/>
                    <a:pt x="8296" y="6159"/>
                  </a:cubicBezTo>
                  <a:close/>
                  <a:moveTo>
                    <a:pt x="8296" y="8352"/>
                  </a:moveTo>
                  <a:lnTo>
                    <a:pt x="8296" y="10359"/>
                  </a:lnTo>
                  <a:cubicBezTo>
                    <a:pt x="8296" y="10572"/>
                    <a:pt x="8276" y="10785"/>
                    <a:pt x="8241" y="10998"/>
                  </a:cubicBezTo>
                  <a:cubicBezTo>
                    <a:pt x="7973" y="10578"/>
                    <a:pt x="7485" y="10207"/>
                    <a:pt x="6880" y="9864"/>
                  </a:cubicBezTo>
                  <a:cubicBezTo>
                    <a:pt x="7519" y="9389"/>
                    <a:pt x="7994" y="8888"/>
                    <a:pt x="8296" y="8352"/>
                  </a:cubicBezTo>
                  <a:close/>
                  <a:moveTo>
                    <a:pt x="433" y="6187"/>
                  </a:moveTo>
                  <a:cubicBezTo>
                    <a:pt x="749" y="6702"/>
                    <a:pt x="1155" y="7156"/>
                    <a:pt x="1636" y="7520"/>
                  </a:cubicBezTo>
                  <a:cubicBezTo>
                    <a:pt x="2578" y="8255"/>
                    <a:pt x="3767" y="8812"/>
                    <a:pt x="4915" y="9355"/>
                  </a:cubicBezTo>
                  <a:cubicBezTo>
                    <a:pt x="6502" y="10111"/>
                    <a:pt x="8007" y="10819"/>
                    <a:pt x="8049" y="11733"/>
                  </a:cubicBezTo>
                  <a:cubicBezTo>
                    <a:pt x="7946" y="11987"/>
                    <a:pt x="7822" y="12235"/>
                    <a:pt x="7678" y="12469"/>
                  </a:cubicBezTo>
                  <a:cubicBezTo>
                    <a:pt x="7045" y="11960"/>
                    <a:pt x="6097" y="11513"/>
                    <a:pt x="5100" y="11039"/>
                  </a:cubicBezTo>
                  <a:cubicBezTo>
                    <a:pt x="2914" y="10008"/>
                    <a:pt x="433" y="8840"/>
                    <a:pt x="433" y="6668"/>
                  </a:cubicBezTo>
                  <a:lnTo>
                    <a:pt x="433" y="6187"/>
                  </a:lnTo>
                  <a:close/>
                  <a:moveTo>
                    <a:pt x="433" y="8262"/>
                  </a:moveTo>
                  <a:cubicBezTo>
                    <a:pt x="743" y="8778"/>
                    <a:pt x="1155" y="9231"/>
                    <a:pt x="1636" y="9589"/>
                  </a:cubicBezTo>
                  <a:cubicBezTo>
                    <a:pt x="2578" y="10331"/>
                    <a:pt x="3767" y="10888"/>
                    <a:pt x="4915" y="11431"/>
                  </a:cubicBezTo>
                  <a:cubicBezTo>
                    <a:pt x="5897" y="11898"/>
                    <a:pt x="6832" y="12338"/>
                    <a:pt x="7423" y="12819"/>
                  </a:cubicBezTo>
                  <a:cubicBezTo>
                    <a:pt x="7135" y="13177"/>
                    <a:pt x="6791" y="13479"/>
                    <a:pt x="6399" y="13719"/>
                  </a:cubicBezTo>
                  <a:cubicBezTo>
                    <a:pt x="5994" y="13506"/>
                    <a:pt x="5554" y="13300"/>
                    <a:pt x="5093" y="13080"/>
                  </a:cubicBezTo>
                  <a:cubicBezTo>
                    <a:pt x="2908" y="12049"/>
                    <a:pt x="433" y="10881"/>
                    <a:pt x="433" y="8709"/>
                  </a:cubicBezTo>
                  <a:lnTo>
                    <a:pt x="433" y="8262"/>
                  </a:lnTo>
                  <a:close/>
                  <a:moveTo>
                    <a:pt x="433" y="10304"/>
                  </a:moveTo>
                  <a:cubicBezTo>
                    <a:pt x="743" y="10819"/>
                    <a:pt x="1155" y="11273"/>
                    <a:pt x="1636" y="11637"/>
                  </a:cubicBezTo>
                  <a:cubicBezTo>
                    <a:pt x="2578" y="12372"/>
                    <a:pt x="3767" y="12936"/>
                    <a:pt x="4915" y="13479"/>
                  </a:cubicBezTo>
                  <a:cubicBezTo>
                    <a:pt x="5265" y="13644"/>
                    <a:pt x="5609" y="13802"/>
                    <a:pt x="5925" y="13967"/>
                  </a:cubicBezTo>
                  <a:cubicBezTo>
                    <a:pt x="5430" y="14180"/>
                    <a:pt x="4901" y="14290"/>
                    <a:pt x="4365" y="14290"/>
                  </a:cubicBezTo>
                  <a:cubicBezTo>
                    <a:pt x="2193" y="14283"/>
                    <a:pt x="433" y="12530"/>
                    <a:pt x="433" y="10359"/>
                  </a:cubicBezTo>
                  <a:lnTo>
                    <a:pt x="433" y="10304"/>
                  </a:lnTo>
                  <a:close/>
                  <a:moveTo>
                    <a:pt x="4365" y="1"/>
                  </a:moveTo>
                  <a:cubicBezTo>
                    <a:pt x="1959" y="1"/>
                    <a:pt x="0" y="1953"/>
                    <a:pt x="0" y="4365"/>
                  </a:cubicBezTo>
                  <a:lnTo>
                    <a:pt x="0" y="10359"/>
                  </a:lnTo>
                  <a:cubicBezTo>
                    <a:pt x="0" y="12242"/>
                    <a:pt x="1210" y="13912"/>
                    <a:pt x="3004" y="14503"/>
                  </a:cubicBezTo>
                  <a:cubicBezTo>
                    <a:pt x="3453" y="14651"/>
                    <a:pt x="3912" y="14722"/>
                    <a:pt x="4366" y="14722"/>
                  </a:cubicBezTo>
                  <a:cubicBezTo>
                    <a:pt x="5728" y="14722"/>
                    <a:pt x="7042" y="14082"/>
                    <a:pt x="7877" y="12943"/>
                  </a:cubicBezTo>
                  <a:cubicBezTo>
                    <a:pt x="7891" y="12929"/>
                    <a:pt x="7904" y="12915"/>
                    <a:pt x="7911" y="12895"/>
                  </a:cubicBezTo>
                  <a:cubicBezTo>
                    <a:pt x="8138" y="12579"/>
                    <a:pt x="8324" y="12235"/>
                    <a:pt x="8461" y="11864"/>
                  </a:cubicBezTo>
                  <a:cubicBezTo>
                    <a:pt x="8468" y="11850"/>
                    <a:pt x="8468" y="11836"/>
                    <a:pt x="8475" y="11823"/>
                  </a:cubicBezTo>
                  <a:cubicBezTo>
                    <a:pt x="8640" y="11355"/>
                    <a:pt x="8729" y="10853"/>
                    <a:pt x="8729" y="10359"/>
                  </a:cubicBezTo>
                  <a:lnTo>
                    <a:pt x="8729" y="4365"/>
                  </a:lnTo>
                  <a:cubicBezTo>
                    <a:pt x="8729" y="1953"/>
                    <a:pt x="6777" y="1"/>
                    <a:pt x="436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9"/>
            <p:cNvSpPr/>
            <p:nvPr/>
          </p:nvSpPr>
          <p:spPr>
            <a:xfrm>
              <a:off x="4847844" y="4226152"/>
              <a:ext cx="51148" cy="17288"/>
            </a:xfrm>
            <a:custGeom>
              <a:rect b="b" l="l" r="r" t="t"/>
              <a:pathLst>
                <a:path extrusionOk="0" h="675" w="1997">
                  <a:moveTo>
                    <a:pt x="309" y="1"/>
                  </a:moveTo>
                  <a:cubicBezTo>
                    <a:pt x="142" y="1"/>
                    <a:pt x="1" y="215"/>
                    <a:pt x="153" y="372"/>
                  </a:cubicBezTo>
                  <a:cubicBezTo>
                    <a:pt x="339" y="558"/>
                    <a:pt x="655" y="675"/>
                    <a:pt x="999" y="675"/>
                  </a:cubicBezTo>
                  <a:cubicBezTo>
                    <a:pt x="1342" y="675"/>
                    <a:pt x="1659" y="558"/>
                    <a:pt x="1844" y="372"/>
                  </a:cubicBezTo>
                  <a:cubicBezTo>
                    <a:pt x="1996" y="215"/>
                    <a:pt x="1856" y="1"/>
                    <a:pt x="1689" y="1"/>
                  </a:cubicBezTo>
                  <a:cubicBezTo>
                    <a:pt x="1637" y="1"/>
                    <a:pt x="1583" y="21"/>
                    <a:pt x="1535" y="70"/>
                  </a:cubicBezTo>
                  <a:cubicBezTo>
                    <a:pt x="1459" y="145"/>
                    <a:pt x="1274" y="242"/>
                    <a:pt x="999" y="242"/>
                  </a:cubicBezTo>
                  <a:cubicBezTo>
                    <a:pt x="731" y="242"/>
                    <a:pt x="538" y="145"/>
                    <a:pt x="463" y="70"/>
                  </a:cubicBezTo>
                  <a:cubicBezTo>
                    <a:pt x="414" y="21"/>
                    <a:pt x="360" y="1"/>
                    <a:pt x="30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 name="Google Shape;1495;p39"/>
          <p:cNvGrpSpPr/>
          <p:nvPr/>
        </p:nvGrpSpPr>
        <p:grpSpPr>
          <a:xfrm>
            <a:off x="6585046" y="2853783"/>
            <a:ext cx="379364" cy="378602"/>
            <a:chOff x="6585046" y="2853783"/>
            <a:chExt cx="379364" cy="378602"/>
          </a:xfrm>
        </p:grpSpPr>
        <p:sp>
          <p:nvSpPr>
            <p:cNvPr id="1496" name="Google Shape;1496;p39"/>
            <p:cNvSpPr/>
            <p:nvPr/>
          </p:nvSpPr>
          <p:spPr>
            <a:xfrm>
              <a:off x="6667417" y="3037373"/>
              <a:ext cx="11359" cy="11391"/>
            </a:xfrm>
            <a:custGeom>
              <a:rect b="b" l="l" r="r" t="t"/>
              <a:pathLst>
                <a:path extrusionOk="0" h="359" w="358">
                  <a:moveTo>
                    <a:pt x="191" y="1"/>
                  </a:moveTo>
                  <a:cubicBezTo>
                    <a:pt x="120" y="1"/>
                    <a:pt x="96" y="49"/>
                    <a:pt x="72" y="72"/>
                  </a:cubicBezTo>
                  <a:cubicBezTo>
                    <a:pt x="24" y="96"/>
                    <a:pt x="1" y="168"/>
                    <a:pt x="1" y="191"/>
                  </a:cubicBezTo>
                  <a:cubicBezTo>
                    <a:pt x="1" y="239"/>
                    <a:pt x="24" y="287"/>
                    <a:pt x="72" y="311"/>
                  </a:cubicBezTo>
                  <a:cubicBezTo>
                    <a:pt x="96" y="334"/>
                    <a:pt x="144" y="358"/>
                    <a:pt x="191" y="358"/>
                  </a:cubicBezTo>
                  <a:cubicBezTo>
                    <a:pt x="215" y="358"/>
                    <a:pt x="263" y="334"/>
                    <a:pt x="310" y="311"/>
                  </a:cubicBezTo>
                  <a:cubicBezTo>
                    <a:pt x="334" y="287"/>
                    <a:pt x="358" y="215"/>
                    <a:pt x="358" y="191"/>
                  </a:cubicBezTo>
                  <a:cubicBezTo>
                    <a:pt x="358" y="120"/>
                    <a:pt x="334" y="96"/>
                    <a:pt x="310" y="72"/>
                  </a:cubicBezTo>
                  <a:cubicBezTo>
                    <a:pt x="263" y="1"/>
                    <a:pt x="239" y="1"/>
                    <a:pt x="19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9"/>
            <p:cNvSpPr/>
            <p:nvPr/>
          </p:nvSpPr>
          <p:spPr>
            <a:xfrm>
              <a:off x="6715012" y="3037373"/>
              <a:ext cx="11391" cy="11391"/>
            </a:xfrm>
            <a:custGeom>
              <a:rect b="b" l="l" r="r" t="t"/>
              <a:pathLst>
                <a:path extrusionOk="0" h="359" w="359">
                  <a:moveTo>
                    <a:pt x="168" y="1"/>
                  </a:moveTo>
                  <a:cubicBezTo>
                    <a:pt x="120" y="1"/>
                    <a:pt x="72" y="49"/>
                    <a:pt x="49" y="72"/>
                  </a:cubicBezTo>
                  <a:cubicBezTo>
                    <a:pt x="25" y="96"/>
                    <a:pt x="1" y="168"/>
                    <a:pt x="1" y="191"/>
                  </a:cubicBezTo>
                  <a:cubicBezTo>
                    <a:pt x="1" y="239"/>
                    <a:pt x="25" y="287"/>
                    <a:pt x="49" y="311"/>
                  </a:cubicBezTo>
                  <a:cubicBezTo>
                    <a:pt x="72" y="334"/>
                    <a:pt x="144" y="358"/>
                    <a:pt x="168" y="358"/>
                  </a:cubicBezTo>
                  <a:cubicBezTo>
                    <a:pt x="239" y="358"/>
                    <a:pt x="263" y="334"/>
                    <a:pt x="287" y="311"/>
                  </a:cubicBezTo>
                  <a:cubicBezTo>
                    <a:pt x="311" y="287"/>
                    <a:pt x="358" y="215"/>
                    <a:pt x="358" y="191"/>
                  </a:cubicBezTo>
                  <a:cubicBezTo>
                    <a:pt x="358" y="120"/>
                    <a:pt x="311" y="96"/>
                    <a:pt x="287" y="72"/>
                  </a:cubicBezTo>
                  <a:cubicBezTo>
                    <a:pt x="263" y="1"/>
                    <a:pt x="239" y="1"/>
                    <a:pt x="16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9"/>
            <p:cNvSpPr/>
            <p:nvPr/>
          </p:nvSpPr>
          <p:spPr>
            <a:xfrm>
              <a:off x="6761878" y="3037373"/>
              <a:ext cx="11359" cy="11391"/>
            </a:xfrm>
            <a:custGeom>
              <a:rect b="b" l="l" r="r" t="t"/>
              <a:pathLst>
                <a:path extrusionOk="0" h="359" w="358">
                  <a:moveTo>
                    <a:pt x="191" y="1"/>
                  </a:moveTo>
                  <a:cubicBezTo>
                    <a:pt x="120" y="1"/>
                    <a:pt x="96" y="49"/>
                    <a:pt x="72" y="72"/>
                  </a:cubicBezTo>
                  <a:cubicBezTo>
                    <a:pt x="24" y="96"/>
                    <a:pt x="0" y="168"/>
                    <a:pt x="0" y="191"/>
                  </a:cubicBezTo>
                  <a:cubicBezTo>
                    <a:pt x="0" y="239"/>
                    <a:pt x="24" y="287"/>
                    <a:pt x="72" y="311"/>
                  </a:cubicBezTo>
                  <a:cubicBezTo>
                    <a:pt x="96" y="334"/>
                    <a:pt x="143" y="358"/>
                    <a:pt x="191" y="358"/>
                  </a:cubicBezTo>
                  <a:cubicBezTo>
                    <a:pt x="239" y="358"/>
                    <a:pt x="262" y="334"/>
                    <a:pt x="310" y="311"/>
                  </a:cubicBezTo>
                  <a:cubicBezTo>
                    <a:pt x="334" y="287"/>
                    <a:pt x="358" y="215"/>
                    <a:pt x="358" y="191"/>
                  </a:cubicBezTo>
                  <a:cubicBezTo>
                    <a:pt x="358" y="120"/>
                    <a:pt x="334" y="96"/>
                    <a:pt x="310" y="72"/>
                  </a:cubicBezTo>
                  <a:cubicBezTo>
                    <a:pt x="262" y="1"/>
                    <a:pt x="239" y="1"/>
                    <a:pt x="19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9"/>
            <p:cNvSpPr/>
            <p:nvPr/>
          </p:nvSpPr>
          <p:spPr>
            <a:xfrm>
              <a:off x="6667417" y="3091029"/>
              <a:ext cx="11359" cy="10630"/>
            </a:xfrm>
            <a:custGeom>
              <a:rect b="b" l="l" r="r" t="t"/>
              <a:pathLst>
                <a:path extrusionOk="0" h="335" w="358">
                  <a:moveTo>
                    <a:pt x="191" y="1"/>
                  </a:moveTo>
                  <a:cubicBezTo>
                    <a:pt x="120" y="1"/>
                    <a:pt x="96" y="25"/>
                    <a:pt x="72" y="48"/>
                  </a:cubicBezTo>
                  <a:cubicBezTo>
                    <a:pt x="24" y="72"/>
                    <a:pt x="1" y="144"/>
                    <a:pt x="1" y="167"/>
                  </a:cubicBezTo>
                  <a:cubicBezTo>
                    <a:pt x="1" y="215"/>
                    <a:pt x="24" y="263"/>
                    <a:pt x="72" y="287"/>
                  </a:cubicBezTo>
                  <a:cubicBezTo>
                    <a:pt x="96" y="310"/>
                    <a:pt x="144" y="334"/>
                    <a:pt x="191" y="334"/>
                  </a:cubicBezTo>
                  <a:cubicBezTo>
                    <a:pt x="239" y="334"/>
                    <a:pt x="263" y="310"/>
                    <a:pt x="310" y="287"/>
                  </a:cubicBezTo>
                  <a:cubicBezTo>
                    <a:pt x="334" y="263"/>
                    <a:pt x="358" y="191"/>
                    <a:pt x="358" y="167"/>
                  </a:cubicBezTo>
                  <a:cubicBezTo>
                    <a:pt x="358" y="96"/>
                    <a:pt x="334" y="72"/>
                    <a:pt x="310" y="48"/>
                  </a:cubicBezTo>
                  <a:cubicBezTo>
                    <a:pt x="263" y="25"/>
                    <a:pt x="239" y="1"/>
                    <a:pt x="19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9"/>
            <p:cNvSpPr/>
            <p:nvPr/>
          </p:nvSpPr>
          <p:spPr>
            <a:xfrm>
              <a:off x="6715012" y="3091029"/>
              <a:ext cx="11391" cy="10630"/>
            </a:xfrm>
            <a:custGeom>
              <a:rect b="b" l="l" r="r" t="t"/>
              <a:pathLst>
                <a:path extrusionOk="0" h="335" w="359">
                  <a:moveTo>
                    <a:pt x="168" y="1"/>
                  </a:moveTo>
                  <a:cubicBezTo>
                    <a:pt x="120" y="1"/>
                    <a:pt x="72" y="25"/>
                    <a:pt x="49" y="48"/>
                  </a:cubicBezTo>
                  <a:cubicBezTo>
                    <a:pt x="25" y="72"/>
                    <a:pt x="1" y="144"/>
                    <a:pt x="1" y="167"/>
                  </a:cubicBezTo>
                  <a:cubicBezTo>
                    <a:pt x="1" y="215"/>
                    <a:pt x="25" y="263"/>
                    <a:pt x="49" y="287"/>
                  </a:cubicBezTo>
                  <a:cubicBezTo>
                    <a:pt x="72" y="310"/>
                    <a:pt x="144" y="334"/>
                    <a:pt x="168" y="334"/>
                  </a:cubicBezTo>
                  <a:cubicBezTo>
                    <a:pt x="239" y="334"/>
                    <a:pt x="263" y="310"/>
                    <a:pt x="287" y="287"/>
                  </a:cubicBezTo>
                  <a:cubicBezTo>
                    <a:pt x="311" y="263"/>
                    <a:pt x="358" y="191"/>
                    <a:pt x="358" y="167"/>
                  </a:cubicBezTo>
                  <a:cubicBezTo>
                    <a:pt x="358" y="96"/>
                    <a:pt x="311" y="72"/>
                    <a:pt x="287" y="48"/>
                  </a:cubicBezTo>
                  <a:cubicBezTo>
                    <a:pt x="263" y="25"/>
                    <a:pt x="239" y="1"/>
                    <a:pt x="16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9"/>
            <p:cNvSpPr/>
            <p:nvPr/>
          </p:nvSpPr>
          <p:spPr>
            <a:xfrm>
              <a:off x="6761878" y="3091029"/>
              <a:ext cx="11359" cy="10630"/>
            </a:xfrm>
            <a:custGeom>
              <a:rect b="b" l="l" r="r" t="t"/>
              <a:pathLst>
                <a:path extrusionOk="0" h="335" w="358">
                  <a:moveTo>
                    <a:pt x="191" y="1"/>
                  </a:moveTo>
                  <a:cubicBezTo>
                    <a:pt x="120" y="1"/>
                    <a:pt x="96" y="25"/>
                    <a:pt x="72" y="48"/>
                  </a:cubicBezTo>
                  <a:cubicBezTo>
                    <a:pt x="24" y="72"/>
                    <a:pt x="0" y="144"/>
                    <a:pt x="0" y="167"/>
                  </a:cubicBezTo>
                  <a:cubicBezTo>
                    <a:pt x="0" y="215"/>
                    <a:pt x="24" y="263"/>
                    <a:pt x="72" y="287"/>
                  </a:cubicBezTo>
                  <a:cubicBezTo>
                    <a:pt x="96" y="310"/>
                    <a:pt x="143" y="334"/>
                    <a:pt x="191" y="334"/>
                  </a:cubicBezTo>
                  <a:cubicBezTo>
                    <a:pt x="239" y="334"/>
                    <a:pt x="262" y="310"/>
                    <a:pt x="310" y="287"/>
                  </a:cubicBezTo>
                  <a:cubicBezTo>
                    <a:pt x="334" y="263"/>
                    <a:pt x="358" y="191"/>
                    <a:pt x="358" y="167"/>
                  </a:cubicBezTo>
                  <a:cubicBezTo>
                    <a:pt x="358" y="96"/>
                    <a:pt x="334" y="72"/>
                    <a:pt x="310" y="48"/>
                  </a:cubicBezTo>
                  <a:cubicBezTo>
                    <a:pt x="262" y="25"/>
                    <a:pt x="239" y="1"/>
                    <a:pt x="19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9"/>
            <p:cNvSpPr/>
            <p:nvPr/>
          </p:nvSpPr>
          <p:spPr>
            <a:xfrm>
              <a:off x="6667417" y="3137894"/>
              <a:ext cx="11359" cy="11359"/>
            </a:xfrm>
            <a:custGeom>
              <a:rect b="b" l="l" r="r" t="t"/>
              <a:pathLst>
                <a:path extrusionOk="0" h="358" w="358">
                  <a:moveTo>
                    <a:pt x="191" y="0"/>
                  </a:moveTo>
                  <a:cubicBezTo>
                    <a:pt x="120" y="0"/>
                    <a:pt x="96" y="24"/>
                    <a:pt x="72" y="72"/>
                  </a:cubicBezTo>
                  <a:cubicBezTo>
                    <a:pt x="24" y="95"/>
                    <a:pt x="1" y="143"/>
                    <a:pt x="1" y="191"/>
                  </a:cubicBezTo>
                  <a:cubicBezTo>
                    <a:pt x="1" y="238"/>
                    <a:pt x="24" y="262"/>
                    <a:pt x="72" y="286"/>
                  </a:cubicBezTo>
                  <a:cubicBezTo>
                    <a:pt x="96" y="334"/>
                    <a:pt x="144" y="357"/>
                    <a:pt x="191" y="357"/>
                  </a:cubicBezTo>
                  <a:cubicBezTo>
                    <a:pt x="239" y="357"/>
                    <a:pt x="263" y="334"/>
                    <a:pt x="310" y="286"/>
                  </a:cubicBezTo>
                  <a:cubicBezTo>
                    <a:pt x="334" y="262"/>
                    <a:pt x="358" y="215"/>
                    <a:pt x="358" y="191"/>
                  </a:cubicBezTo>
                  <a:cubicBezTo>
                    <a:pt x="358" y="119"/>
                    <a:pt x="334" y="95"/>
                    <a:pt x="310" y="72"/>
                  </a:cubicBezTo>
                  <a:cubicBezTo>
                    <a:pt x="263" y="24"/>
                    <a:pt x="239" y="0"/>
                    <a:pt x="19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9"/>
            <p:cNvSpPr/>
            <p:nvPr/>
          </p:nvSpPr>
          <p:spPr>
            <a:xfrm>
              <a:off x="6715012" y="3137894"/>
              <a:ext cx="11391" cy="11359"/>
            </a:xfrm>
            <a:custGeom>
              <a:rect b="b" l="l" r="r" t="t"/>
              <a:pathLst>
                <a:path extrusionOk="0" h="358" w="359">
                  <a:moveTo>
                    <a:pt x="168" y="0"/>
                  </a:moveTo>
                  <a:cubicBezTo>
                    <a:pt x="120" y="0"/>
                    <a:pt x="72" y="24"/>
                    <a:pt x="49" y="72"/>
                  </a:cubicBezTo>
                  <a:cubicBezTo>
                    <a:pt x="25" y="95"/>
                    <a:pt x="1" y="143"/>
                    <a:pt x="1" y="191"/>
                  </a:cubicBezTo>
                  <a:cubicBezTo>
                    <a:pt x="1" y="238"/>
                    <a:pt x="25" y="262"/>
                    <a:pt x="49" y="286"/>
                  </a:cubicBezTo>
                  <a:cubicBezTo>
                    <a:pt x="72" y="334"/>
                    <a:pt x="144" y="357"/>
                    <a:pt x="168" y="357"/>
                  </a:cubicBezTo>
                  <a:cubicBezTo>
                    <a:pt x="239" y="357"/>
                    <a:pt x="263" y="334"/>
                    <a:pt x="287" y="286"/>
                  </a:cubicBezTo>
                  <a:cubicBezTo>
                    <a:pt x="311" y="262"/>
                    <a:pt x="358" y="215"/>
                    <a:pt x="358" y="191"/>
                  </a:cubicBezTo>
                  <a:cubicBezTo>
                    <a:pt x="358" y="119"/>
                    <a:pt x="311" y="95"/>
                    <a:pt x="287" y="72"/>
                  </a:cubicBezTo>
                  <a:cubicBezTo>
                    <a:pt x="263" y="24"/>
                    <a:pt x="239" y="0"/>
                    <a:pt x="16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39"/>
            <p:cNvSpPr/>
            <p:nvPr/>
          </p:nvSpPr>
          <p:spPr>
            <a:xfrm>
              <a:off x="6761878" y="3137894"/>
              <a:ext cx="11359" cy="11359"/>
            </a:xfrm>
            <a:custGeom>
              <a:rect b="b" l="l" r="r" t="t"/>
              <a:pathLst>
                <a:path extrusionOk="0" h="358" w="358">
                  <a:moveTo>
                    <a:pt x="191" y="0"/>
                  </a:moveTo>
                  <a:cubicBezTo>
                    <a:pt x="120" y="0"/>
                    <a:pt x="96" y="24"/>
                    <a:pt x="72" y="72"/>
                  </a:cubicBezTo>
                  <a:cubicBezTo>
                    <a:pt x="24" y="95"/>
                    <a:pt x="0" y="143"/>
                    <a:pt x="0" y="191"/>
                  </a:cubicBezTo>
                  <a:cubicBezTo>
                    <a:pt x="0" y="238"/>
                    <a:pt x="24" y="262"/>
                    <a:pt x="72" y="286"/>
                  </a:cubicBezTo>
                  <a:cubicBezTo>
                    <a:pt x="96" y="334"/>
                    <a:pt x="143" y="357"/>
                    <a:pt x="191" y="357"/>
                  </a:cubicBezTo>
                  <a:cubicBezTo>
                    <a:pt x="239" y="357"/>
                    <a:pt x="262" y="334"/>
                    <a:pt x="310" y="286"/>
                  </a:cubicBezTo>
                  <a:cubicBezTo>
                    <a:pt x="334" y="262"/>
                    <a:pt x="358" y="215"/>
                    <a:pt x="358" y="191"/>
                  </a:cubicBezTo>
                  <a:cubicBezTo>
                    <a:pt x="358" y="119"/>
                    <a:pt x="334" y="95"/>
                    <a:pt x="310" y="72"/>
                  </a:cubicBezTo>
                  <a:cubicBezTo>
                    <a:pt x="262" y="24"/>
                    <a:pt x="239" y="0"/>
                    <a:pt x="19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39"/>
            <p:cNvSpPr/>
            <p:nvPr/>
          </p:nvSpPr>
          <p:spPr>
            <a:xfrm>
              <a:off x="6585046" y="2853783"/>
              <a:ext cx="379364" cy="378602"/>
            </a:xfrm>
            <a:custGeom>
              <a:rect b="b" l="l" r="r" t="t"/>
              <a:pathLst>
                <a:path extrusionOk="0" h="11932" w="11956">
                  <a:moveTo>
                    <a:pt x="9836" y="357"/>
                  </a:moveTo>
                  <a:cubicBezTo>
                    <a:pt x="10146" y="357"/>
                    <a:pt x="10384" y="619"/>
                    <a:pt x="10384" y="929"/>
                  </a:cubicBezTo>
                  <a:lnTo>
                    <a:pt x="10384" y="1310"/>
                  </a:lnTo>
                  <a:cubicBezTo>
                    <a:pt x="10384" y="1405"/>
                    <a:pt x="10479" y="1477"/>
                    <a:pt x="10575" y="1477"/>
                  </a:cubicBezTo>
                  <a:lnTo>
                    <a:pt x="10956" y="1477"/>
                  </a:lnTo>
                  <a:cubicBezTo>
                    <a:pt x="11289" y="1477"/>
                    <a:pt x="11527" y="1762"/>
                    <a:pt x="11527" y="2048"/>
                  </a:cubicBezTo>
                  <a:cubicBezTo>
                    <a:pt x="11527" y="2358"/>
                    <a:pt x="11265" y="2620"/>
                    <a:pt x="10956" y="2620"/>
                  </a:cubicBezTo>
                  <a:cubicBezTo>
                    <a:pt x="10860" y="2620"/>
                    <a:pt x="10789" y="2715"/>
                    <a:pt x="10789" y="2786"/>
                  </a:cubicBezTo>
                  <a:cubicBezTo>
                    <a:pt x="10789" y="2882"/>
                    <a:pt x="10860" y="2977"/>
                    <a:pt x="10956" y="2977"/>
                  </a:cubicBezTo>
                  <a:cubicBezTo>
                    <a:pt x="11289" y="2977"/>
                    <a:pt x="11527" y="3239"/>
                    <a:pt x="11527" y="3548"/>
                  </a:cubicBezTo>
                  <a:cubicBezTo>
                    <a:pt x="11527" y="3834"/>
                    <a:pt x="11289" y="4096"/>
                    <a:pt x="10956" y="4096"/>
                  </a:cubicBezTo>
                  <a:cubicBezTo>
                    <a:pt x="10884" y="4096"/>
                    <a:pt x="10789" y="4191"/>
                    <a:pt x="10789" y="4287"/>
                  </a:cubicBezTo>
                  <a:cubicBezTo>
                    <a:pt x="10789" y="4382"/>
                    <a:pt x="10884" y="4453"/>
                    <a:pt x="10956" y="4453"/>
                  </a:cubicBezTo>
                  <a:cubicBezTo>
                    <a:pt x="11289" y="4453"/>
                    <a:pt x="11527" y="4739"/>
                    <a:pt x="11527" y="5025"/>
                  </a:cubicBezTo>
                  <a:cubicBezTo>
                    <a:pt x="11527" y="5334"/>
                    <a:pt x="11265" y="5596"/>
                    <a:pt x="10956" y="5596"/>
                  </a:cubicBezTo>
                  <a:cubicBezTo>
                    <a:pt x="10884" y="5596"/>
                    <a:pt x="10789" y="5692"/>
                    <a:pt x="10789" y="5763"/>
                  </a:cubicBezTo>
                  <a:cubicBezTo>
                    <a:pt x="10789" y="5858"/>
                    <a:pt x="10884" y="5954"/>
                    <a:pt x="10956" y="5954"/>
                  </a:cubicBezTo>
                  <a:cubicBezTo>
                    <a:pt x="11289" y="5954"/>
                    <a:pt x="11527" y="6216"/>
                    <a:pt x="11527" y="6525"/>
                  </a:cubicBezTo>
                  <a:cubicBezTo>
                    <a:pt x="11527" y="6811"/>
                    <a:pt x="11265" y="7073"/>
                    <a:pt x="10956" y="7073"/>
                  </a:cubicBezTo>
                  <a:lnTo>
                    <a:pt x="10575" y="7073"/>
                  </a:lnTo>
                  <a:cubicBezTo>
                    <a:pt x="10479" y="7073"/>
                    <a:pt x="10408" y="7168"/>
                    <a:pt x="10408" y="7263"/>
                  </a:cubicBezTo>
                  <a:lnTo>
                    <a:pt x="10408" y="7644"/>
                  </a:lnTo>
                  <a:cubicBezTo>
                    <a:pt x="10408" y="7978"/>
                    <a:pt x="10122" y="8216"/>
                    <a:pt x="9836" y="8216"/>
                  </a:cubicBezTo>
                  <a:cubicBezTo>
                    <a:pt x="9503" y="8216"/>
                    <a:pt x="9265" y="7954"/>
                    <a:pt x="9265" y="7644"/>
                  </a:cubicBezTo>
                  <a:cubicBezTo>
                    <a:pt x="9265" y="7549"/>
                    <a:pt x="9169" y="7478"/>
                    <a:pt x="9098" y="7478"/>
                  </a:cubicBezTo>
                  <a:cubicBezTo>
                    <a:pt x="9003" y="7478"/>
                    <a:pt x="8908" y="7549"/>
                    <a:pt x="8908" y="7644"/>
                  </a:cubicBezTo>
                  <a:cubicBezTo>
                    <a:pt x="8908" y="7906"/>
                    <a:pt x="8741" y="8121"/>
                    <a:pt x="8503" y="8192"/>
                  </a:cubicBezTo>
                  <a:cubicBezTo>
                    <a:pt x="8431" y="7954"/>
                    <a:pt x="8312" y="7764"/>
                    <a:pt x="8145" y="7644"/>
                  </a:cubicBezTo>
                  <a:cubicBezTo>
                    <a:pt x="8384" y="7478"/>
                    <a:pt x="8526" y="7192"/>
                    <a:pt x="8526" y="6906"/>
                  </a:cubicBezTo>
                  <a:cubicBezTo>
                    <a:pt x="8526" y="6597"/>
                    <a:pt x="8384" y="6335"/>
                    <a:pt x="8145" y="6168"/>
                  </a:cubicBezTo>
                  <a:cubicBezTo>
                    <a:pt x="8384" y="5977"/>
                    <a:pt x="8526" y="5715"/>
                    <a:pt x="8526" y="5406"/>
                  </a:cubicBezTo>
                  <a:cubicBezTo>
                    <a:pt x="8526" y="4906"/>
                    <a:pt x="8098" y="4501"/>
                    <a:pt x="7598" y="4501"/>
                  </a:cubicBezTo>
                  <a:lnTo>
                    <a:pt x="7383" y="4501"/>
                  </a:lnTo>
                  <a:lnTo>
                    <a:pt x="7383" y="4287"/>
                  </a:lnTo>
                  <a:cubicBezTo>
                    <a:pt x="7383" y="3787"/>
                    <a:pt x="6979" y="3358"/>
                    <a:pt x="6455" y="3358"/>
                  </a:cubicBezTo>
                  <a:cubicBezTo>
                    <a:pt x="6169" y="3358"/>
                    <a:pt x="5907" y="3501"/>
                    <a:pt x="5716" y="3739"/>
                  </a:cubicBezTo>
                  <a:cubicBezTo>
                    <a:pt x="5550" y="3501"/>
                    <a:pt x="5264" y="3358"/>
                    <a:pt x="4978" y="3358"/>
                  </a:cubicBezTo>
                  <a:cubicBezTo>
                    <a:pt x="4669" y="3358"/>
                    <a:pt x="4407" y="3501"/>
                    <a:pt x="4240" y="3739"/>
                  </a:cubicBezTo>
                  <a:cubicBezTo>
                    <a:pt x="4121" y="3572"/>
                    <a:pt x="3906" y="3453"/>
                    <a:pt x="3692" y="3382"/>
                  </a:cubicBezTo>
                  <a:cubicBezTo>
                    <a:pt x="3764" y="3144"/>
                    <a:pt x="4002" y="2977"/>
                    <a:pt x="4240" y="2977"/>
                  </a:cubicBezTo>
                  <a:cubicBezTo>
                    <a:pt x="4311" y="2977"/>
                    <a:pt x="4407" y="2882"/>
                    <a:pt x="4407" y="2786"/>
                  </a:cubicBezTo>
                  <a:cubicBezTo>
                    <a:pt x="4407" y="2715"/>
                    <a:pt x="4335" y="2620"/>
                    <a:pt x="4240" y="2620"/>
                  </a:cubicBezTo>
                  <a:cubicBezTo>
                    <a:pt x="3906" y="2620"/>
                    <a:pt x="3668" y="2358"/>
                    <a:pt x="3668" y="2048"/>
                  </a:cubicBezTo>
                  <a:cubicBezTo>
                    <a:pt x="3668" y="1762"/>
                    <a:pt x="3930" y="1477"/>
                    <a:pt x="4240" y="1477"/>
                  </a:cubicBezTo>
                  <a:lnTo>
                    <a:pt x="4621" y="1477"/>
                  </a:lnTo>
                  <a:cubicBezTo>
                    <a:pt x="4716" y="1477"/>
                    <a:pt x="4788" y="1405"/>
                    <a:pt x="4788" y="1310"/>
                  </a:cubicBezTo>
                  <a:lnTo>
                    <a:pt x="4788" y="929"/>
                  </a:lnTo>
                  <a:cubicBezTo>
                    <a:pt x="4788" y="595"/>
                    <a:pt x="5073" y="357"/>
                    <a:pt x="5359" y="357"/>
                  </a:cubicBezTo>
                  <a:cubicBezTo>
                    <a:pt x="5693" y="357"/>
                    <a:pt x="5931" y="619"/>
                    <a:pt x="5931" y="929"/>
                  </a:cubicBezTo>
                  <a:cubicBezTo>
                    <a:pt x="5931" y="1000"/>
                    <a:pt x="6026" y="1095"/>
                    <a:pt x="6097" y="1095"/>
                  </a:cubicBezTo>
                  <a:cubicBezTo>
                    <a:pt x="6193" y="1095"/>
                    <a:pt x="6288" y="1000"/>
                    <a:pt x="6288" y="929"/>
                  </a:cubicBezTo>
                  <a:cubicBezTo>
                    <a:pt x="6288" y="595"/>
                    <a:pt x="6550" y="357"/>
                    <a:pt x="6859" y="357"/>
                  </a:cubicBezTo>
                  <a:cubicBezTo>
                    <a:pt x="7169" y="357"/>
                    <a:pt x="7407" y="619"/>
                    <a:pt x="7407" y="929"/>
                  </a:cubicBezTo>
                  <a:cubicBezTo>
                    <a:pt x="7407" y="1000"/>
                    <a:pt x="7502" y="1095"/>
                    <a:pt x="7598" y="1095"/>
                  </a:cubicBezTo>
                  <a:cubicBezTo>
                    <a:pt x="7693" y="1095"/>
                    <a:pt x="7764" y="1000"/>
                    <a:pt x="7764" y="929"/>
                  </a:cubicBezTo>
                  <a:cubicBezTo>
                    <a:pt x="7764" y="595"/>
                    <a:pt x="8050" y="357"/>
                    <a:pt x="8336" y="357"/>
                  </a:cubicBezTo>
                  <a:cubicBezTo>
                    <a:pt x="8669" y="357"/>
                    <a:pt x="8908" y="619"/>
                    <a:pt x="8908" y="929"/>
                  </a:cubicBezTo>
                  <a:cubicBezTo>
                    <a:pt x="8908" y="1000"/>
                    <a:pt x="9003" y="1095"/>
                    <a:pt x="9074" y="1095"/>
                  </a:cubicBezTo>
                  <a:cubicBezTo>
                    <a:pt x="9169" y="1095"/>
                    <a:pt x="9265" y="1000"/>
                    <a:pt x="9265" y="929"/>
                  </a:cubicBezTo>
                  <a:cubicBezTo>
                    <a:pt x="9265" y="595"/>
                    <a:pt x="9527" y="357"/>
                    <a:pt x="9836" y="357"/>
                  </a:cubicBezTo>
                  <a:close/>
                  <a:moveTo>
                    <a:pt x="6526" y="3715"/>
                  </a:moveTo>
                  <a:cubicBezTo>
                    <a:pt x="6859" y="3715"/>
                    <a:pt x="7098" y="3977"/>
                    <a:pt x="7098" y="4287"/>
                  </a:cubicBezTo>
                  <a:lnTo>
                    <a:pt x="7098" y="4668"/>
                  </a:lnTo>
                  <a:cubicBezTo>
                    <a:pt x="7098" y="4763"/>
                    <a:pt x="7169" y="4858"/>
                    <a:pt x="7264" y="4858"/>
                  </a:cubicBezTo>
                  <a:lnTo>
                    <a:pt x="7645" y="4858"/>
                  </a:lnTo>
                  <a:cubicBezTo>
                    <a:pt x="7979" y="4858"/>
                    <a:pt x="8217" y="5120"/>
                    <a:pt x="8217" y="5406"/>
                  </a:cubicBezTo>
                  <a:cubicBezTo>
                    <a:pt x="8217" y="5715"/>
                    <a:pt x="7955" y="5977"/>
                    <a:pt x="7645" y="5977"/>
                  </a:cubicBezTo>
                  <a:cubicBezTo>
                    <a:pt x="7574" y="5977"/>
                    <a:pt x="7479" y="6073"/>
                    <a:pt x="7479" y="6168"/>
                  </a:cubicBezTo>
                  <a:cubicBezTo>
                    <a:pt x="7479" y="6239"/>
                    <a:pt x="7574" y="6335"/>
                    <a:pt x="7645" y="6335"/>
                  </a:cubicBezTo>
                  <a:cubicBezTo>
                    <a:pt x="7979" y="6335"/>
                    <a:pt x="8217" y="6597"/>
                    <a:pt x="8217" y="6906"/>
                  </a:cubicBezTo>
                  <a:cubicBezTo>
                    <a:pt x="8217" y="7192"/>
                    <a:pt x="7955" y="7478"/>
                    <a:pt x="7645" y="7478"/>
                  </a:cubicBezTo>
                  <a:cubicBezTo>
                    <a:pt x="7574" y="7478"/>
                    <a:pt x="7479" y="7549"/>
                    <a:pt x="7479" y="7644"/>
                  </a:cubicBezTo>
                  <a:cubicBezTo>
                    <a:pt x="7479" y="7740"/>
                    <a:pt x="7574" y="7835"/>
                    <a:pt x="7645" y="7835"/>
                  </a:cubicBezTo>
                  <a:cubicBezTo>
                    <a:pt x="7979" y="7835"/>
                    <a:pt x="8217" y="8097"/>
                    <a:pt x="8217" y="8383"/>
                  </a:cubicBezTo>
                  <a:cubicBezTo>
                    <a:pt x="8193" y="8692"/>
                    <a:pt x="7931" y="8954"/>
                    <a:pt x="7622" y="8954"/>
                  </a:cubicBezTo>
                  <a:cubicBezTo>
                    <a:pt x="7550" y="8954"/>
                    <a:pt x="7455" y="9049"/>
                    <a:pt x="7455" y="9145"/>
                  </a:cubicBezTo>
                  <a:cubicBezTo>
                    <a:pt x="7455" y="9216"/>
                    <a:pt x="7550" y="9311"/>
                    <a:pt x="7622" y="9311"/>
                  </a:cubicBezTo>
                  <a:cubicBezTo>
                    <a:pt x="7955" y="9311"/>
                    <a:pt x="8193" y="9573"/>
                    <a:pt x="8193" y="9883"/>
                  </a:cubicBezTo>
                  <a:cubicBezTo>
                    <a:pt x="8193" y="10169"/>
                    <a:pt x="7931" y="10455"/>
                    <a:pt x="7622" y="10455"/>
                  </a:cubicBezTo>
                  <a:lnTo>
                    <a:pt x="7240" y="10455"/>
                  </a:lnTo>
                  <a:cubicBezTo>
                    <a:pt x="7145" y="10455"/>
                    <a:pt x="7074" y="10526"/>
                    <a:pt x="7074" y="10621"/>
                  </a:cubicBezTo>
                  <a:lnTo>
                    <a:pt x="7074" y="11002"/>
                  </a:lnTo>
                  <a:cubicBezTo>
                    <a:pt x="7074" y="11336"/>
                    <a:pt x="6788" y="11574"/>
                    <a:pt x="6502" y="11574"/>
                  </a:cubicBezTo>
                  <a:cubicBezTo>
                    <a:pt x="6169" y="11574"/>
                    <a:pt x="5931" y="11312"/>
                    <a:pt x="5931" y="11002"/>
                  </a:cubicBezTo>
                  <a:cubicBezTo>
                    <a:pt x="5931" y="10931"/>
                    <a:pt x="5835" y="10836"/>
                    <a:pt x="5764" y="10836"/>
                  </a:cubicBezTo>
                  <a:cubicBezTo>
                    <a:pt x="5669" y="10836"/>
                    <a:pt x="5573" y="10931"/>
                    <a:pt x="5573" y="11002"/>
                  </a:cubicBezTo>
                  <a:cubicBezTo>
                    <a:pt x="5573" y="11336"/>
                    <a:pt x="5312" y="11574"/>
                    <a:pt x="5002" y="11574"/>
                  </a:cubicBezTo>
                  <a:cubicBezTo>
                    <a:pt x="4692" y="11574"/>
                    <a:pt x="4454" y="11312"/>
                    <a:pt x="4454" y="11002"/>
                  </a:cubicBezTo>
                  <a:cubicBezTo>
                    <a:pt x="4454" y="10931"/>
                    <a:pt x="4359" y="10836"/>
                    <a:pt x="4264" y="10836"/>
                  </a:cubicBezTo>
                  <a:cubicBezTo>
                    <a:pt x="4168" y="10836"/>
                    <a:pt x="4097" y="10931"/>
                    <a:pt x="4097" y="11002"/>
                  </a:cubicBezTo>
                  <a:cubicBezTo>
                    <a:pt x="4097" y="11336"/>
                    <a:pt x="3811" y="11574"/>
                    <a:pt x="3525" y="11574"/>
                  </a:cubicBezTo>
                  <a:cubicBezTo>
                    <a:pt x="3192" y="11574"/>
                    <a:pt x="2954" y="11312"/>
                    <a:pt x="2954" y="11002"/>
                  </a:cubicBezTo>
                  <a:cubicBezTo>
                    <a:pt x="2954" y="10931"/>
                    <a:pt x="2859" y="10836"/>
                    <a:pt x="2787" y="10836"/>
                  </a:cubicBezTo>
                  <a:cubicBezTo>
                    <a:pt x="2692" y="10836"/>
                    <a:pt x="2597" y="10931"/>
                    <a:pt x="2597" y="11002"/>
                  </a:cubicBezTo>
                  <a:cubicBezTo>
                    <a:pt x="2597" y="11336"/>
                    <a:pt x="2335" y="11574"/>
                    <a:pt x="2025" y="11574"/>
                  </a:cubicBezTo>
                  <a:cubicBezTo>
                    <a:pt x="1716" y="11574"/>
                    <a:pt x="1477" y="11312"/>
                    <a:pt x="1477" y="11002"/>
                  </a:cubicBezTo>
                  <a:lnTo>
                    <a:pt x="1477" y="10621"/>
                  </a:lnTo>
                  <a:cubicBezTo>
                    <a:pt x="1477" y="10526"/>
                    <a:pt x="1382" y="10455"/>
                    <a:pt x="1287" y="10455"/>
                  </a:cubicBezTo>
                  <a:lnTo>
                    <a:pt x="930" y="10455"/>
                  </a:lnTo>
                  <a:cubicBezTo>
                    <a:pt x="596" y="10455"/>
                    <a:pt x="358" y="10169"/>
                    <a:pt x="358" y="9883"/>
                  </a:cubicBezTo>
                  <a:cubicBezTo>
                    <a:pt x="358" y="9573"/>
                    <a:pt x="644" y="9311"/>
                    <a:pt x="930" y="9311"/>
                  </a:cubicBezTo>
                  <a:cubicBezTo>
                    <a:pt x="1025" y="9311"/>
                    <a:pt x="1120" y="9216"/>
                    <a:pt x="1120" y="9145"/>
                  </a:cubicBezTo>
                  <a:cubicBezTo>
                    <a:pt x="1120" y="9049"/>
                    <a:pt x="1025" y="8954"/>
                    <a:pt x="930" y="8954"/>
                  </a:cubicBezTo>
                  <a:cubicBezTo>
                    <a:pt x="596" y="8954"/>
                    <a:pt x="358" y="8692"/>
                    <a:pt x="358" y="8383"/>
                  </a:cubicBezTo>
                  <a:cubicBezTo>
                    <a:pt x="358" y="8073"/>
                    <a:pt x="644" y="7835"/>
                    <a:pt x="930" y="7835"/>
                  </a:cubicBezTo>
                  <a:cubicBezTo>
                    <a:pt x="1025" y="7835"/>
                    <a:pt x="1120" y="7740"/>
                    <a:pt x="1120" y="7644"/>
                  </a:cubicBezTo>
                  <a:cubicBezTo>
                    <a:pt x="1120" y="7549"/>
                    <a:pt x="1025" y="7478"/>
                    <a:pt x="930" y="7478"/>
                  </a:cubicBezTo>
                  <a:cubicBezTo>
                    <a:pt x="596" y="7478"/>
                    <a:pt x="358" y="7192"/>
                    <a:pt x="358" y="6906"/>
                  </a:cubicBezTo>
                  <a:cubicBezTo>
                    <a:pt x="358" y="6597"/>
                    <a:pt x="644" y="6335"/>
                    <a:pt x="930" y="6335"/>
                  </a:cubicBezTo>
                  <a:cubicBezTo>
                    <a:pt x="1025" y="6335"/>
                    <a:pt x="1120" y="6239"/>
                    <a:pt x="1120" y="6168"/>
                  </a:cubicBezTo>
                  <a:cubicBezTo>
                    <a:pt x="1120" y="6073"/>
                    <a:pt x="1025" y="5977"/>
                    <a:pt x="930" y="5977"/>
                  </a:cubicBezTo>
                  <a:cubicBezTo>
                    <a:pt x="596" y="5977"/>
                    <a:pt x="358" y="5715"/>
                    <a:pt x="358" y="5406"/>
                  </a:cubicBezTo>
                  <a:cubicBezTo>
                    <a:pt x="358" y="5120"/>
                    <a:pt x="644" y="4858"/>
                    <a:pt x="930" y="4858"/>
                  </a:cubicBezTo>
                  <a:lnTo>
                    <a:pt x="1311" y="4858"/>
                  </a:lnTo>
                  <a:cubicBezTo>
                    <a:pt x="1406" y="4858"/>
                    <a:pt x="1501" y="4763"/>
                    <a:pt x="1501" y="4668"/>
                  </a:cubicBezTo>
                  <a:lnTo>
                    <a:pt x="1501" y="4287"/>
                  </a:lnTo>
                  <a:cubicBezTo>
                    <a:pt x="1501" y="3953"/>
                    <a:pt x="1763" y="3715"/>
                    <a:pt x="2073" y="3715"/>
                  </a:cubicBezTo>
                  <a:cubicBezTo>
                    <a:pt x="2382" y="3715"/>
                    <a:pt x="2620" y="3977"/>
                    <a:pt x="2620" y="4287"/>
                  </a:cubicBezTo>
                  <a:cubicBezTo>
                    <a:pt x="2620" y="4382"/>
                    <a:pt x="2716" y="4453"/>
                    <a:pt x="2811" y="4453"/>
                  </a:cubicBezTo>
                  <a:cubicBezTo>
                    <a:pt x="2882" y="4453"/>
                    <a:pt x="2978" y="4382"/>
                    <a:pt x="2978" y="4287"/>
                  </a:cubicBezTo>
                  <a:cubicBezTo>
                    <a:pt x="2978" y="3953"/>
                    <a:pt x="3263" y="3715"/>
                    <a:pt x="3549" y="3715"/>
                  </a:cubicBezTo>
                  <a:cubicBezTo>
                    <a:pt x="3883" y="3715"/>
                    <a:pt x="4121" y="3977"/>
                    <a:pt x="4121" y="4287"/>
                  </a:cubicBezTo>
                  <a:cubicBezTo>
                    <a:pt x="4121" y="4382"/>
                    <a:pt x="4192" y="4453"/>
                    <a:pt x="4288" y="4453"/>
                  </a:cubicBezTo>
                  <a:cubicBezTo>
                    <a:pt x="4383" y="4453"/>
                    <a:pt x="4478" y="4382"/>
                    <a:pt x="4478" y="4287"/>
                  </a:cubicBezTo>
                  <a:cubicBezTo>
                    <a:pt x="4478" y="3953"/>
                    <a:pt x="4740" y="3715"/>
                    <a:pt x="5050" y="3715"/>
                  </a:cubicBezTo>
                  <a:cubicBezTo>
                    <a:pt x="5359" y="3715"/>
                    <a:pt x="5597" y="3977"/>
                    <a:pt x="5597" y="4287"/>
                  </a:cubicBezTo>
                  <a:cubicBezTo>
                    <a:pt x="5597" y="4382"/>
                    <a:pt x="5693" y="4453"/>
                    <a:pt x="5788" y="4453"/>
                  </a:cubicBezTo>
                  <a:cubicBezTo>
                    <a:pt x="5859" y="4453"/>
                    <a:pt x="5955" y="4382"/>
                    <a:pt x="5955" y="4287"/>
                  </a:cubicBezTo>
                  <a:cubicBezTo>
                    <a:pt x="5955" y="3953"/>
                    <a:pt x="6240" y="3715"/>
                    <a:pt x="6526" y="3715"/>
                  </a:cubicBezTo>
                  <a:close/>
                  <a:moveTo>
                    <a:pt x="5359" y="0"/>
                  </a:moveTo>
                  <a:cubicBezTo>
                    <a:pt x="4859" y="0"/>
                    <a:pt x="4454" y="405"/>
                    <a:pt x="4454" y="929"/>
                  </a:cubicBezTo>
                  <a:lnTo>
                    <a:pt x="4454" y="1119"/>
                  </a:lnTo>
                  <a:lnTo>
                    <a:pt x="4240" y="1119"/>
                  </a:lnTo>
                  <a:cubicBezTo>
                    <a:pt x="3716" y="1119"/>
                    <a:pt x="3311" y="1548"/>
                    <a:pt x="3311" y="2048"/>
                  </a:cubicBezTo>
                  <a:cubicBezTo>
                    <a:pt x="3311" y="2358"/>
                    <a:pt x="3454" y="2620"/>
                    <a:pt x="3692" y="2786"/>
                  </a:cubicBezTo>
                  <a:cubicBezTo>
                    <a:pt x="3525" y="2953"/>
                    <a:pt x="3359" y="3144"/>
                    <a:pt x="3335" y="3382"/>
                  </a:cubicBezTo>
                  <a:cubicBezTo>
                    <a:pt x="3097" y="3429"/>
                    <a:pt x="2882" y="3572"/>
                    <a:pt x="2740" y="3739"/>
                  </a:cubicBezTo>
                  <a:cubicBezTo>
                    <a:pt x="2573" y="3501"/>
                    <a:pt x="2287" y="3358"/>
                    <a:pt x="2001" y="3358"/>
                  </a:cubicBezTo>
                  <a:cubicBezTo>
                    <a:pt x="1501" y="3358"/>
                    <a:pt x="1073" y="3763"/>
                    <a:pt x="1073" y="4287"/>
                  </a:cubicBezTo>
                  <a:lnTo>
                    <a:pt x="1073" y="4501"/>
                  </a:lnTo>
                  <a:lnTo>
                    <a:pt x="930" y="4501"/>
                  </a:lnTo>
                  <a:cubicBezTo>
                    <a:pt x="430" y="4501"/>
                    <a:pt x="1" y="4906"/>
                    <a:pt x="1" y="5406"/>
                  </a:cubicBezTo>
                  <a:cubicBezTo>
                    <a:pt x="1" y="5715"/>
                    <a:pt x="168" y="5977"/>
                    <a:pt x="406" y="6168"/>
                  </a:cubicBezTo>
                  <a:cubicBezTo>
                    <a:pt x="168" y="6335"/>
                    <a:pt x="1" y="6597"/>
                    <a:pt x="1" y="6906"/>
                  </a:cubicBezTo>
                  <a:cubicBezTo>
                    <a:pt x="1" y="7192"/>
                    <a:pt x="168" y="7478"/>
                    <a:pt x="406" y="7644"/>
                  </a:cubicBezTo>
                  <a:cubicBezTo>
                    <a:pt x="168" y="7835"/>
                    <a:pt x="1" y="8097"/>
                    <a:pt x="1" y="8383"/>
                  </a:cubicBezTo>
                  <a:cubicBezTo>
                    <a:pt x="1" y="8692"/>
                    <a:pt x="168" y="8954"/>
                    <a:pt x="406" y="9145"/>
                  </a:cubicBezTo>
                  <a:cubicBezTo>
                    <a:pt x="168" y="9311"/>
                    <a:pt x="1" y="9573"/>
                    <a:pt x="1" y="9883"/>
                  </a:cubicBezTo>
                  <a:cubicBezTo>
                    <a:pt x="1" y="10383"/>
                    <a:pt x="430" y="10812"/>
                    <a:pt x="930" y="10812"/>
                  </a:cubicBezTo>
                  <a:lnTo>
                    <a:pt x="1144" y="10812"/>
                  </a:lnTo>
                  <a:lnTo>
                    <a:pt x="1144" y="11002"/>
                  </a:lnTo>
                  <a:cubicBezTo>
                    <a:pt x="1144" y="11526"/>
                    <a:pt x="1549" y="11931"/>
                    <a:pt x="2073" y="11931"/>
                  </a:cubicBezTo>
                  <a:cubicBezTo>
                    <a:pt x="2359" y="11931"/>
                    <a:pt x="2620" y="11788"/>
                    <a:pt x="2811" y="11550"/>
                  </a:cubicBezTo>
                  <a:cubicBezTo>
                    <a:pt x="2978" y="11788"/>
                    <a:pt x="3263" y="11931"/>
                    <a:pt x="3549" y="11931"/>
                  </a:cubicBezTo>
                  <a:cubicBezTo>
                    <a:pt x="3859" y="11931"/>
                    <a:pt x="4121" y="11788"/>
                    <a:pt x="4288" y="11550"/>
                  </a:cubicBezTo>
                  <a:cubicBezTo>
                    <a:pt x="4478" y="11788"/>
                    <a:pt x="4740" y="11931"/>
                    <a:pt x="5050" y="11931"/>
                  </a:cubicBezTo>
                  <a:cubicBezTo>
                    <a:pt x="5335" y="11931"/>
                    <a:pt x="5597" y="11788"/>
                    <a:pt x="5788" y="11550"/>
                  </a:cubicBezTo>
                  <a:cubicBezTo>
                    <a:pt x="5955" y="11788"/>
                    <a:pt x="6240" y="11931"/>
                    <a:pt x="6526" y="11931"/>
                  </a:cubicBezTo>
                  <a:cubicBezTo>
                    <a:pt x="7026" y="11931"/>
                    <a:pt x="7455" y="11526"/>
                    <a:pt x="7455" y="11002"/>
                  </a:cubicBezTo>
                  <a:lnTo>
                    <a:pt x="7455" y="10812"/>
                  </a:lnTo>
                  <a:lnTo>
                    <a:pt x="7669" y="10812"/>
                  </a:lnTo>
                  <a:cubicBezTo>
                    <a:pt x="8169" y="10812"/>
                    <a:pt x="8574" y="10383"/>
                    <a:pt x="8574" y="9883"/>
                  </a:cubicBezTo>
                  <a:cubicBezTo>
                    <a:pt x="8574" y="9573"/>
                    <a:pt x="8431" y="9311"/>
                    <a:pt x="8193" y="9145"/>
                  </a:cubicBezTo>
                  <a:cubicBezTo>
                    <a:pt x="8384" y="8978"/>
                    <a:pt x="8526" y="8788"/>
                    <a:pt x="8550" y="8549"/>
                  </a:cubicBezTo>
                  <a:cubicBezTo>
                    <a:pt x="8788" y="8502"/>
                    <a:pt x="9003" y="8359"/>
                    <a:pt x="9146" y="8192"/>
                  </a:cubicBezTo>
                  <a:cubicBezTo>
                    <a:pt x="9336" y="8430"/>
                    <a:pt x="9598" y="8573"/>
                    <a:pt x="9884" y="8573"/>
                  </a:cubicBezTo>
                  <a:cubicBezTo>
                    <a:pt x="10408" y="8573"/>
                    <a:pt x="10813" y="8145"/>
                    <a:pt x="10813" y="7644"/>
                  </a:cubicBezTo>
                  <a:lnTo>
                    <a:pt x="10813" y="7430"/>
                  </a:lnTo>
                  <a:lnTo>
                    <a:pt x="11027" y="7430"/>
                  </a:lnTo>
                  <a:cubicBezTo>
                    <a:pt x="11527" y="7430"/>
                    <a:pt x="11956" y="7025"/>
                    <a:pt x="11956" y="6525"/>
                  </a:cubicBezTo>
                  <a:cubicBezTo>
                    <a:pt x="11956" y="6216"/>
                    <a:pt x="11789" y="5954"/>
                    <a:pt x="11551" y="5763"/>
                  </a:cubicBezTo>
                  <a:cubicBezTo>
                    <a:pt x="11789" y="5596"/>
                    <a:pt x="11956" y="5334"/>
                    <a:pt x="11956" y="5025"/>
                  </a:cubicBezTo>
                  <a:cubicBezTo>
                    <a:pt x="11956" y="4739"/>
                    <a:pt x="11789" y="4453"/>
                    <a:pt x="11551" y="4287"/>
                  </a:cubicBezTo>
                  <a:cubicBezTo>
                    <a:pt x="11741" y="4144"/>
                    <a:pt x="11884" y="3858"/>
                    <a:pt x="11884" y="3548"/>
                  </a:cubicBezTo>
                  <a:cubicBezTo>
                    <a:pt x="11884" y="3239"/>
                    <a:pt x="11741" y="2977"/>
                    <a:pt x="11503" y="2786"/>
                  </a:cubicBezTo>
                  <a:cubicBezTo>
                    <a:pt x="11741" y="2620"/>
                    <a:pt x="11884" y="2358"/>
                    <a:pt x="11884" y="2048"/>
                  </a:cubicBezTo>
                  <a:cubicBezTo>
                    <a:pt x="11884" y="1548"/>
                    <a:pt x="11479" y="1119"/>
                    <a:pt x="10956" y="1119"/>
                  </a:cubicBezTo>
                  <a:lnTo>
                    <a:pt x="10765" y="1119"/>
                  </a:lnTo>
                  <a:lnTo>
                    <a:pt x="10765" y="929"/>
                  </a:lnTo>
                  <a:cubicBezTo>
                    <a:pt x="10765" y="405"/>
                    <a:pt x="10336" y="0"/>
                    <a:pt x="9836" y="0"/>
                  </a:cubicBezTo>
                  <a:cubicBezTo>
                    <a:pt x="9527" y="0"/>
                    <a:pt x="9265" y="143"/>
                    <a:pt x="9098" y="381"/>
                  </a:cubicBezTo>
                  <a:cubicBezTo>
                    <a:pt x="8908" y="143"/>
                    <a:pt x="8646" y="0"/>
                    <a:pt x="8336" y="0"/>
                  </a:cubicBezTo>
                  <a:cubicBezTo>
                    <a:pt x="8050" y="0"/>
                    <a:pt x="7788" y="143"/>
                    <a:pt x="7598" y="381"/>
                  </a:cubicBezTo>
                  <a:cubicBezTo>
                    <a:pt x="7431" y="143"/>
                    <a:pt x="7145" y="0"/>
                    <a:pt x="6859" y="0"/>
                  </a:cubicBezTo>
                  <a:cubicBezTo>
                    <a:pt x="6550" y="0"/>
                    <a:pt x="6288" y="143"/>
                    <a:pt x="6121" y="381"/>
                  </a:cubicBezTo>
                  <a:cubicBezTo>
                    <a:pt x="5931" y="143"/>
                    <a:pt x="5669" y="0"/>
                    <a:pt x="535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9"/>
            <p:cNvSpPr/>
            <p:nvPr/>
          </p:nvSpPr>
          <p:spPr>
            <a:xfrm>
              <a:off x="6773967" y="2930855"/>
              <a:ext cx="11359" cy="11359"/>
            </a:xfrm>
            <a:custGeom>
              <a:rect b="b" l="l" r="r" t="t"/>
              <a:pathLst>
                <a:path extrusionOk="0" h="358" w="358">
                  <a:moveTo>
                    <a:pt x="191" y="0"/>
                  </a:moveTo>
                  <a:cubicBezTo>
                    <a:pt x="120" y="0"/>
                    <a:pt x="96" y="48"/>
                    <a:pt x="72" y="72"/>
                  </a:cubicBezTo>
                  <a:cubicBezTo>
                    <a:pt x="48" y="95"/>
                    <a:pt x="1" y="167"/>
                    <a:pt x="1" y="191"/>
                  </a:cubicBezTo>
                  <a:cubicBezTo>
                    <a:pt x="1" y="214"/>
                    <a:pt x="48" y="286"/>
                    <a:pt x="72" y="310"/>
                  </a:cubicBezTo>
                  <a:cubicBezTo>
                    <a:pt x="96" y="334"/>
                    <a:pt x="167" y="357"/>
                    <a:pt x="191" y="357"/>
                  </a:cubicBezTo>
                  <a:cubicBezTo>
                    <a:pt x="239" y="357"/>
                    <a:pt x="286" y="334"/>
                    <a:pt x="310" y="310"/>
                  </a:cubicBezTo>
                  <a:cubicBezTo>
                    <a:pt x="334" y="262"/>
                    <a:pt x="358" y="214"/>
                    <a:pt x="358" y="191"/>
                  </a:cubicBezTo>
                  <a:cubicBezTo>
                    <a:pt x="358" y="167"/>
                    <a:pt x="334" y="95"/>
                    <a:pt x="310" y="72"/>
                  </a:cubicBezTo>
                  <a:cubicBezTo>
                    <a:pt x="286" y="48"/>
                    <a:pt x="215" y="0"/>
                    <a:pt x="19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9"/>
            <p:cNvSpPr/>
            <p:nvPr/>
          </p:nvSpPr>
          <p:spPr>
            <a:xfrm>
              <a:off x="6821562" y="2930855"/>
              <a:ext cx="11391" cy="11359"/>
            </a:xfrm>
            <a:custGeom>
              <a:rect b="b" l="l" r="r" t="t"/>
              <a:pathLst>
                <a:path extrusionOk="0" h="358" w="359">
                  <a:moveTo>
                    <a:pt x="168" y="0"/>
                  </a:moveTo>
                  <a:cubicBezTo>
                    <a:pt x="120" y="0"/>
                    <a:pt x="96" y="48"/>
                    <a:pt x="48" y="72"/>
                  </a:cubicBezTo>
                  <a:cubicBezTo>
                    <a:pt x="25" y="95"/>
                    <a:pt x="1" y="167"/>
                    <a:pt x="1" y="191"/>
                  </a:cubicBezTo>
                  <a:cubicBezTo>
                    <a:pt x="1" y="238"/>
                    <a:pt x="25" y="286"/>
                    <a:pt x="48" y="310"/>
                  </a:cubicBezTo>
                  <a:cubicBezTo>
                    <a:pt x="96" y="334"/>
                    <a:pt x="144" y="357"/>
                    <a:pt x="168" y="357"/>
                  </a:cubicBezTo>
                  <a:cubicBezTo>
                    <a:pt x="239" y="357"/>
                    <a:pt x="263" y="334"/>
                    <a:pt x="287" y="310"/>
                  </a:cubicBezTo>
                  <a:cubicBezTo>
                    <a:pt x="334" y="262"/>
                    <a:pt x="358" y="214"/>
                    <a:pt x="358" y="191"/>
                  </a:cubicBezTo>
                  <a:cubicBezTo>
                    <a:pt x="358" y="167"/>
                    <a:pt x="334" y="95"/>
                    <a:pt x="287" y="72"/>
                  </a:cubicBezTo>
                  <a:cubicBezTo>
                    <a:pt x="263" y="48"/>
                    <a:pt x="215" y="0"/>
                    <a:pt x="16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39"/>
            <p:cNvSpPr/>
            <p:nvPr/>
          </p:nvSpPr>
          <p:spPr>
            <a:xfrm>
              <a:off x="6868427" y="2930855"/>
              <a:ext cx="11359" cy="11359"/>
            </a:xfrm>
            <a:custGeom>
              <a:rect b="b" l="l" r="r" t="t"/>
              <a:pathLst>
                <a:path extrusionOk="0" h="358" w="358">
                  <a:moveTo>
                    <a:pt x="191" y="0"/>
                  </a:moveTo>
                  <a:cubicBezTo>
                    <a:pt x="119" y="0"/>
                    <a:pt x="96" y="48"/>
                    <a:pt x="72" y="72"/>
                  </a:cubicBezTo>
                  <a:cubicBezTo>
                    <a:pt x="48" y="95"/>
                    <a:pt x="0" y="167"/>
                    <a:pt x="0" y="191"/>
                  </a:cubicBezTo>
                  <a:cubicBezTo>
                    <a:pt x="0" y="214"/>
                    <a:pt x="48" y="286"/>
                    <a:pt x="72" y="310"/>
                  </a:cubicBezTo>
                  <a:cubicBezTo>
                    <a:pt x="96" y="334"/>
                    <a:pt x="167" y="357"/>
                    <a:pt x="191" y="357"/>
                  </a:cubicBezTo>
                  <a:cubicBezTo>
                    <a:pt x="238" y="357"/>
                    <a:pt x="286" y="334"/>
                    <a:pt x="310" y="310"/>
                  </a:cubicBezTo>
                  <a:cubicBezTo>
                    <a:pt x="334" y="262"/>
                    <a:pt x="358" y="214"/>
                    <a:pt x="358" y="191"/>
                  </a:cubicBezTo>
                  <a:cubicBezTo>
                    <a:pt x="358" y="167"/>
                    <a:pt x="334" y="95"/>
                    <a:pt x="310" y="72"/>
                  </a:cubicBezTo>
                  <a:cubicBezTo>
                    <a:pt x="286" y="48"/>
                    <a:pt x="215" y="0"/>
                    <a:pt x="19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9"/>
            <p:cNvSpPr/>
            <p:nvPr/>
          </p:nvSpPr>
          <p:spPr>
            <a:xfrm>
              <a:off x="6868427" y="2983749"/>
              <a:ext cx="11359" cy="11359"/>
            </a:xfrm>
            <a:custGeom>
              <a:rect b="b" l="l" r="r" t="t"/>
              <a:pathLst>
                <a:path extrusionOk="0" h="358" w="358">
                  <a:moveTo>
                    <a:pt x="191" y="0"/>
                  </a:moveTo>
                  <a:cubicBezTo>
                    <a:pt x="119" y="0"/>
                    <a:pt x="96" y="48"/>
                    <a:pt x="72" y="72"/>
                  </a:cubicBezTo>
                  <a:cubicBezTo>
                    <a:pt x="48" y="95"/>
                    <a:pt x="0" y="167"/>
                    <a:pt x="0" y="191"/>
                  </a:cubicBezTo>
                  <a:cubicBezTo>
                    <a:pt x="0" y="214"/>
                    <a:pt x="48" y="262"/>
                    <a:pt x="72" y="310"/>
                  </a:cubicBezTo>
                  <a:cubicBezTo>
                    <a:pt x="96" y="334"/>
                    <a:pt x="167" y="357"/>
                    <a:pt x="191" y="357"/>
                  </a:cubicBezTo>
                  <a:cubicBezTo>
                    <a:pt x="238" y="357"/>
                    <a:pt x="286" y="334"/>
                    <a:pt x="310" y="310"/>
                  </a:cubicBezTo>
                  <a:cubicBezTo>
                    <a:pt x="334" y="262"/>
                    <a:pt x="358" y="214"/>
                    <a:pt x="358" y="191"/>
                  </a:cubicBezTo>
                  <a:cubicBezTo>
                    <a:pt x="358" y="167"/>
                    <a:pt x="334" y="95"/>
                    <a:pt x="310" y="72"/>
                  </a:cubicBezTo>
                  <a:cubicBezTo>
                    <a:pt x="286" y="48"/>
                    <a:pt x="215" y="0"/>
                    <a:pt x="19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9"/>
            <p:cNvSpPr/>
            <p:nvPr/>
          </p:nvSpPr>
          <p:spPr>
            <a:xfrm>
              <a:off x="6868427" y="3031344"/>
              <a:ext cx="11359" cy="11359"/>
            </a:xfrm>
            <a:custGeom>
              <a:rect b="b" l="l" r="r" t="t"/>
              <a:pathLst>
                <a:path extrusionOk="0" h="358" w="358">
                  <a:moveTo>
                    <a:pt x="191" y="0"/>
                  </a:moveTo>
                  <a:cubicBezTo>
                    <a:pt x="119" y="0"/>
                    <a:pt x="96" y="24"/>
                    <a:pt x="72" y="48"/>
                  </a:cubicBezTo>
                  <a:cubicBezTo>
                    <a:pt x="48" y="96"/>
                    <a:pt x="0" y="143"/>
                    <a:pt x="0" y="167"/>
                  </a:cubicBezTo>
                  <a:cubicBezTo>
                    <a:pt x="0" y="239"/>
                    <a:pt x="48" y="262"/>
                    <a:pt x="72" y="286"/>
                  </a:cubicBezTo>
                  <a:cubicBezTo>
                    <a:pt x="96" y="310"/>
                    <a:pt x="167" y="358"/>
                    <a:pt x="191" y="358"/>
                  </a:cubicBezTo>
                  <a:cubicBezTo>
                    <a:pt x="238" y="358"/>
                    <a:pt x="286" y="310"/>
                    <a:pt x="310" y="286"/>
                  </a:cubicBezTo>
                  <a:cubicBezTo>
                    <a:pt x="334" y="262"/>
                    <a:pt x="358" y="191"/>
                    <a:pt x="358" y="167"/>
                  </a:cubicBezTo>
                  <a:cubicBezTo>
                    <a:pt x="358" y="119"/>
                    <a:pt x="334" y="72"/>
                    <a:pt x="310" y="48"/>
                  </a:cubicBezTo>
                  <a:cubicBezTo>
                    <a:pt x="286" y="24"/>
                    <a:pt x="215" y="0"/>
                    <a:pt x="19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966"/>
        </a:solidFill>
      </p:bgPr>
    </p:bg>
    <p:spTree>
      <p:nvGrpSpPr>
        <p:cNvPr id="1514" name="Shape 1514"/>
        <p:cNvGrpSpPr/>
        <p:nvPr/>
      </p:nvGrpSpPr>
      <p:grpSpPr>
        <a:xfrm>
          <a:off x="0" y="0"/>
          <a:ext cx="0" cy="0"/>
          <a:chOff x="0" y="0"/>
          <a:chExt cx="0" cy="0"/>
        </a:xfrm>
      </p:grpSpPr>
      <p:sp>
        <p:nvSpPr>
          <p:cNvPr id="1515" name="Google Shape;1515;p40"/>
          <p:cNvSpPr txBox="1"/>
          <p:nvPr>
            <p:ph idx="2" type="subTitle"/>
          </p:nvPr>
        </p:nvSpPr>
        <p:spPr>
          <a:xfrm>
            <a:off x="945948" y="1312775"/>
            <a:ext cx="3438000" cy="393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000"/>
              <a:t>Here’s an assortment of alternative pictures within the same style of this template.</a:t>
            </a:r>
            <a:endParaRPr sz="1000"/>
          </a:p>
        </p:txBody>
      </p:sp>
      <p:sp>
        <p:nvSpPr>
          <p:cNvPr id="1516" name="Google Shape;1516;p40"/>
          <p:cNvSpPr txBox="1"/>
          <p:nvPr>
            <p:ph type="ctrTitle"/>
          </p:nvPr>
        </p:nvSpPr>
        <p:spPr>
          <a:xfrm>
            <a:off x="945950" y="366575"/>
            <a:ext cx="4076400" cy="94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rgbClr val="434343"/>
                </a:solidFill>
              </a:rPr>
              <a:t>ALTERNATIVE RESOURCES</a:t>
            </a:r>
            <a:endParaRPr>
              <a:solidFill>
                <a:srgbClr val="434343"/>
              </a:solidFill>
            </a:endParaRPr>
          </a:p>
        </p:txBody>
      </p:sp>
      <p:sp>
        <p:nvSpPr>
          <p:cNvPr id="1517" name="Google Shape;1517;p40"/>
          <p:cNvSpPr txBox="1"/>
          <p:nvPr>
            <p:ph idx="1" type="body"/>
          </p:nvPr>
        </p:nvSpPr>
        <p:spPr>
          <a:xfrm>
            <a:off x="945950" y="1754625"/>
            <a:ext cx="3774900" cy="2870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Barrio"/>
                <a:ea typeface="Barrio"/>
                <a:cs typeface="Barrio"/>
                <a:sym typeface="Barrio"/>
              </a:rPr>
              <a:t>PHOTOS</a:t>
            </a:r>
            <a:endParaRPr>
              <a:latin typeface="Barrio"/>
              <a:ea typeface="Barrio"/>
              <a:cs typeface="Barrio"/>
              <a:sym typeface="Barrio"/>
            </a:endParaRPr>
          </a:p>
          <a:p>
            <a:pPr indent="-292100" lvl="0" marL="457200" rtl="0" algn="l">
              <a:spcBef>
                <a:spcPts val="1600"/>
              </a:spcBef>
              <a:spcAft>
                <a:spcPts val="0"/>
              </a:spcAft>
              <a:buSzPts val="1000"/>
              <a:buChar char="●"/>
            </a:pPr>
            <a:r>
              <a:rPr lang="en" sz="1000">
                <a:uFill>
                  <a:noFill/>
                </a:uFill>
                <a:hlinkClick r:id="rId3"/>
              </a:rPr>
              <a:t>Little girl lying on floor painting with watercolor with paint brush on paper </a:t>
            </a:r>
            <a:endParaRPr sz="1000"/>
          </a:p>
          <a:p>
            <a:pPr indent="-292100" lvl="0" marL="457200" rtl="0" algn="l">
              <a:spcBef>
                <a:spcPts val="0"/>
              </a:spcBef>
              <a:spcAft>
                <a:spcPts val="0"/>
              </a:spcAft>
              <a:buSzPts val="1000"/>
              <a:buChar char="●"/>
            </a:pPr>
            <a:r>
              <a:rPr lang="en" sz="1000">
                <a:uFill>
                  <a:noFill/>
                </a:uFill>
                <a:hlinkClick r:id="rId4"/>
              </a:rPr>
              <a:t>Child toys still life </a:t>
            </a:r>
            <a:endParaRPr sz="1000"/>
          </a:p>
          <a:p>
            <a:pPr indent="-292100" lvl="0" marL="457200" rtl="0" algn="l">
              <a:spcBef>
                <a:spcPts val="0"/>
              </a:spcBef>
              <a:spcAft>
                <a:spcPts val="0"/>
              </a:spcAft>
              <a:buSzPts val="1000"/>
              <a:buChar char="●"/>
            </a:pPr>
            <a:r>
              <a:rPr lang="en" sz="1000">
                <a:uFill>
                  <a:noFill/>
                </a:uFill>
                <a:hlinkClick r:id="rId5"/>
              </a:rPr>
              <a:t>Woman and children sitting on floor</a:t>
            </a:r>
            <a:endParaRPr sz="1000"/>
          </a:p>
          <a:p>
            <a:pPr indent="-292100" lvl="0" marL="457200" rtl="0" algn="l">
              <a:spcBef>
                <a:spcPts val="0"/>
              </a:spcBef>
              <a:spcAft>
                <a:spcPts val="0"/>
              </a:spcAft>
              <a:buSzPts val="1000"/>
              <a:buChar char="●"/>
            </a:pPr>
            <a:r>
              <a:rPr lang="en" sz="1000">
                <a:uFill>
                  <a:noFill/>
                </a:uFill>
                <a:hlinkClick r:id="rId6"/>
              </a:rPr>
              <a:t>Girl in preschool with nurse</a:t>
            </a:r>
            <a:endParaRPr sz="1000"/>
          </a:p>
          <a:p>
            <a:pPr indent="-292100" lvl="0" marL="457200" rtl="0" algn="l">
              <a:spcBef>
                <a:spcPts val="0"/>
              </a:spcBef>
              <a:spcAft>
                <a:spcPts val="0"/>
              </a:spcAft>
              <a:buSzPts val="1000"/>
              <a:buChar char="●"/>
            </a:pPr>
            <a:r>
              <a:rPr lang="en" sz="1000">
                <a:uFill>
                  <a:noFill/>
                </a:uFill>
                <a:hlinkClick r:id="rId7"/>
              </a:rPr>
              <a:t>Crop kids in playroom</a:t>
            </a:r>
            <a:endParaRPr sz="1000"/>
          </a:p>
          <a:p>
            <a:pPr indent="-292100" lvl="0" marL="457200" rtl="0" algn="l">
              <a:spcBef>
                <a:spcPts val="0"/>
              </a:spcBef>
              <a:spcAft>
                <a:spcPts val="0"/>
              </a:spcAft>
              <a:buSzPts val="1000"/>
              <a:buChar char="●"/>
            </a:pPr>
            <a:r>
              <a:rPr lang="en" sz="1000">
                <a:uFill>
                  <a:noFill/>
                </a:uFill>
                <a:hlinkClick r:id="rId8"/>
              </a:rPr>
              <a:t>Little child painting like an artist</a:t>
            </a:r>
            <a:endParaRPr sz="1000"/>
          </a:p>
          <a:p>
            <a:pPr indent="-292100" lvl="0" marL="457200" rtl="0" algn="l">
              <a:spcBef>
                <a:spcPts val="0"/>
              </a:spcBef>
              <a:spcAft>
                <a:spcPts val="0"/>
              </a:spcAft>
              <a:buSzPts val="1000"/>
              <a:buChar char="●"/>
            </a:pPr>
            <a:r>
              <a:rPr lang="en" sz="1000">
                <a:uFill>
                  <a:noFill/>
                </a:uFill>
                <a:hlinkClick r:id="rId9"/>
              </a:rPr>
              <a:t>Girl painting with watercolor at home</a:t>
            </a:r>
            <a:endParaRPr sz="1000"/>
          </a:p>
          <a:p>
            <a:pPr indent="-292100" lvl="0" marL="457200" rtl="0" algn="l">
              <a:spcBef>
                <a:spcPts val="0"/>
              </a:spcBef>
              <a:spcAft>
                <a:spcPts val="0"/>
              </a:spcAft>
              <a:buSzPts val="1000"/>
              <a:buChar char="●"/>
            </a:pPr>
            <a:r>
              <a:rPr lang="en" sz="1000">
                <a:uFill>
                  <a:noFill/>
                </a:uFill>
                <a:hlinkClick r:id="rId10"/>
              </a:rPr>
              <a:t>Flat lay composition of toys </a:t>
            </a:r>
            <a:endParaRPr sz="1000"/>
          </a:p>
          <a:p>
            <a:pPr indent="-292100" lvl="0" marL="457200" rtl="0" algn="l">
              <a:spcBef>
                <a:spcPts val="0"/>
              </a:spcBef>
              <a:spcAft>
                <a:spcPts val="0"/>
              </a:spcAft>
              <a:buSzPts val="1000"/>
              <a:buChar char="●"/>
            </a:pPr>
            <a:r>
              <a:rPr lang="en" sz="1000">
                <a:uFill>
                  <a:noFill/>
                </a:uFill>
                <a:hlinkClick r:id="rId11"/>
              </a:rPr>
              <a:t>Kid playing with toy train</a:t>
            </a:r>
            <a:endParaRPr sz="1000"/>
          </a:p>
          <a:p>
            <a:pPr indent="-292100" lvl="0" marL="457200" rtl="0" algn="l">
              <a:spcBef>
                <a:spcPts val="0"/>
              </a:spcBef>
              <a:spcAft>
                <a:spcPts val="0"/>
              </a:spcAft>
              <a:buSzPts val="1000"/>
              <a:buChar char="●"/>
            </a:pPr>
            <a:r>
              <a:rPr lang="en" sz="1000">
                <a:uFill>
                  <a:noFill/>
                </a:uFill>
                <a:hlinkClick r:id="rId12"/>
              </a:rPr>
              <a:t>Portrait of nursery school teacher </a:t>
            </a:r>
            <a:endParaRPr sz="1000"/>
          </a:p>
        </p:txBody>
      </p:sp>
      <p:sp>
        <p:nvSpPr>
          <p:cNvPr id="1518" name="Google Shape;1518;p40"/>
          <p:cNvSpPr/>
          <p:nvPr/>
        </p:nvSpPr>
        <p:spPr>
          <a:xfrm>
            <a:off x="6947378" y="782644"/>
            <a:ext cx="580768" cy="522220"/>
          </a:xfrm>
          <a:custGeom>
            <a:rect b="b" l="l" r="r" t="t"/>
            <a:pathLst>
              <a:path extrusionOk="0" h="27044" w="30076">
                <a:moveTo>
                  <a:pt x="14473" y="6867"/>
                </a:moveTo>
                <a:cubicBezTo>
                  <a:pt x="14694" y="6867"/>
                  <a:pt x="14916" y="6875"/>
                  <a:pt x="15138" y="6893"/>
                </a:cubicBezTo>
                <a:cubicBezTo>
                  <a:pt x="16692" y="6993"/>
                  <a:pt x="18271" y="6893"/>
                  <a:pt x="19624" y="7720"/>
                </a:cubicBezTo>
                <a:lnTo>
                  <a:pt x="19624" y="8146"/>
                </a:lnTo>
                <a:cubicBezTo>
                  <a:pt x="20050" y="8246"/>
                  <a:pt x="20451" y="8447"/>
                  <a:pt x="20878" y="8672"/>
                </a:cubicBezTo>
                <a:lnTo>
                  <a:pt x="20878" y="8773"/>
                </a:lnTo>
                <a:lnTo>
                  <a:pt x="19098" y="8773"/>
                </a:lnTo>
                <a:lnTo>
                  <a:pt x="19098" y="8873"/>
                </a:lnTo>
                <a:cubicBezTo>
                  <a:pt x="19198" y="8973"/>
                  <a:pt x="19324" y="9073"/>
                  <a:pt x="19424" y="9174"/>
                </a:cubicBezTo>
                <a:cubicBezTo>
                  <a:pt x="17185" y="8965"/>
                  <a:pt x="14933" y="8649"/>
                  <a:pt x="12653" y="8649"/>
                </a:cubicBezTo>
                <a:cubicBezTo>
                  <a:pt x="11641" y="8649"/>
                  <a:pt x="10624" y="8711"/>
                  <a:pt x="9599" y="8873"/>
                </a:cubicBezTo>
                <a:cubicBezTo>
                  <a:pt x="10025" y="7920"/>
                  <a:pt x="10652" y="7519"/>
                  <a:pt x="11479" y="7294"/>
                </a:cubicBezTo>
                <a:cubicBezTo>
                  <a:pt x="12428" y="7046"/>
                  <a:pt x="13444" y="6867"/>
                  <a:pt x="14473" y="6867"/>
                </a:cubicBezTo>
                <a:close/>
                <a:moveTo>
                  <a:pt x="13258" y="9499"/>
                </a:moveTo>
                <a:cubicBezTo>
                  <a:pt x="14712" y="9499"/>
                  <a:pt x="16066" y="9600"/>
                  <a:pt x="17544" y="9600"/>
                </a:cubicBezTo>
                <a:lnTo>
                  <a:pt x="17544" y="10226"/>
                </a:lnTo>
                <a:cubicBezTo>
                  <a:pt x="16366" y="10226"/>
                  <a:pt x="15188" y="10019"/>
                  <a:pt x="13985" y="10019"/>
                </a:cubicBezTo>
                <a:cubicBezTo>
                  <a:pt x="13268" y="10019"/>
                  <a:pt x="12544" y="10093"/>
                  <a:pt x="11805" y="10326"/>
                </a:cubicBezTo>
                <a:lnTo>
                  <a:pt x="13885" y="10326"/>
                </a:lnTo>
                <a:lnTo>
                  <a:pt x="13885" y="10552"/>
                </a:lnTo>
                <a:cubicBezTo>
                  <a:pt x="13058" y="10652"/>
                  <a:pt x="12106" y="10652"/>
                  <a:pt x="11178" y="10652"/>
                </a:cubicBezTo>
                <a:cubicBezTo>
                  <a:pt x="11178" y="10652"/>
                  <a:pt x="11053" y="10853"/>
                  <a:pt x="11053" y="11053"/>
                </a:cubicBezTo>
                <a:cubicBezTo>
                  <a:pt x="10752" y="10953"/>
                  <a:pt x="10552" y="10853"/>
                  <a:pt x="10226" y="10753"/>
                </a:cubicBezTo>
                <a:cubicBezTo>
                  <a:pt x="10126" y="10853"/>
                  <a:pt x="10126" y="10953"/>
                  <a:pt x="10025" y="11053"/>
                </a:cubicBezTo>
                <a:cubicBezTo>
                  <a:pt x="10025" y="11053"/>
                  <a:pt x="9925" y="11053"/>
                  <a:pt x="9925" y="10953"/>
                </a:cubicBezTo>
                <a:cubicBezTo>
                  <a:pt x="10025" y="10853"/>
                  <a:pt x="10126" y="10753"/>
                  <a:pt x="10226" y="10652"/>
                </a:cubicBezTo>
                <a:lnTo>
                  <a:pt x="10226" y="10753"/>
                </a:lnTo>
                <a:cubicBezTo>
                  <a:pt x="10953" y="9700"/>
                  <a:pt x="12106" y="9499"/>
                  <a:pt x="13258" y="9499"/>
                </a:cubicBezTo>
                <a:close/>
                <a:moveTo>
                  <a:pt x="19950" y="11053"/>
                </a:moveTo>
                <a:lnTo>
                  <a:pt x="19950" y="11053"/>
                </a:lnTo>
                <a:cubicBezTo>
                  <a:pt x="20151" y="11179"/>
                  <a:pt x="20351" y="11279"/>
                  <a:pt x="20577" y="11279"/>
                </a:cubicBezTo>
                <a:cubicBezTo>
                  <a:pt x="20577" y="11379"/>
                  <a:pt x="20451" y="11479"/>
                  <a:pt x="20451" y="11580"/>
                </a:cubicBezTo>
                <a:cubicBezTo>
                  <a:pt x="20251" y="11379"/>
                  <a:pt x="20050" y="11179"/>
                  <a:pt x="19950" y="11053"/>
                </a:cubicBezTo>
                <a:close/>
                <a:moveTo>
                  <a:pt x="8973" y="11279"/>
                </a:moveTo>
                <a:cubicBezTo>
                  <a:pt x="8872" y="11379"/>
                  <a:pt x="8872" y="11479"/>
                  <a:pt x="8872" y="11580"/>
                </a:cubicBezTo>
                <a:cubicBezTo>
                  <a:pt x="8973" y="11580"/>
                  <a:pt x="9073" y="11680"/>
                  <a:pt x="9173" y="11680"/>
                </a:cubicBezTo>
                <a:lnTo>
                  <a:pt x="9173" y="11805"/>
                </a:lnTo>
                <a:lnTo>
                  <a:pt x="8872" y="11805"/>
                </a:lnTo>
                <a:lnTo>
                  <a:pt x="8872" y="11580"/>
                </a:lnTo>
                <a:cubicBezTo>
                  <a:pt x="8872" y="11479"/>
                  <a:pt x="8872" y="11379"/>
                  <a:pt x="8772" y="11279"/>
                </a:cubicBezTo>
                <a:close/>
                <a:moveTo>
                  <a:pt x="9599" y="11680"/>
                </a:moveTo>
                <a:cubicBezTo>
                  <a:pt x="9700" y="11680"/>
                  <a:pt x="9700" y="11680"/>
                  <a:pt x="10025" y="11805"/>
                </a:cubicBezTo>
                <a:lnTo>
                  <a:pt x="9599" y="11805"/>
                </a:lnTo>
                <a:lnTo>
                  <a:pt x="9599" y="11680"/>
                </a:lnTo>
                <a:close/>
                <a:moveTo>
                  <a:pt x="10652" y="11580"/>
                </a:moveTo>
                <a:lnTo>
                  <a:pt x="10652" y="11680"/>
                </a:lnTo>
                <a:cubicBezTo>
                  <a:pt x="10652" y="11805"/>
                  <a:pt x="10552" y="11805"/>
                  <a:pt x="10426" y="11805"/>
                </a:cubicBezTo>
                <a:lnTo>
                  <a:pt x="10426" y="11680"/>
                </a:lnTo>
                <a:cubicBezTo>
                  <a:pt x="10552" y="11680"/>
                  <a:pt x="10552" y="11680"/>
                  <a:pt x="10652" y="11580"/>
                </a:cubicBezTo>
                <a:close/>
                <a:moveTo>
                  <a:pt x="3133" y="14612"/>
                </a:moveTo>
                <a:lnTo>
                  <a:pt x="3133" y="14813"/>
                </a:lnTo>
                <a:cubicBezTo>
                  <a:pt x="3133" y="14813"/>
                  <a:pt x="3033" y="14712"/>
                  <a:pt x="3033" y="14612"/>
                </a:cubicBezTo>
                <a:close/>
                <a:moveTo>
                  <a:pt x="12732" y="15339"/>
                </a:moveTo>
                <a:cubicBezTo>
                  <a:pt x="12698" y="15377"/>
                  <a:pt x="12664" y="15414"/>
                  <a:pt x="12629" y="15451"/>
                </a:cubicBezTo>
                <a:lnTo>
                  <a:pt x="12629" y="15451"/>
                </a:lnTo>
                <a:cubicBezTo>
                  <a:pt x="12663" y="15449"/>
                  <a:pt x="12697" y="15445"/>
                  <a:pt x="12732" y="15439"/>
                </a:cubicBezTo>
                <a:lnTo>
                  <a:pt x="12732" y="15339"/>
                </a:lnTo>
                <a:close/>
                <a:moveTo>
                  <a:pt x="3710" y="15301"/>
                </a:moveTo>
                <a:cubicBezTo>
                  <a:pt x="3760" y="15381"/>
                  <a:pt x="3760" y="15465"/>
                  <a:pt x="3760" y="15565"/>
                </a:cubicBezTo>
                <a:lnTo>
                  <a:pt x="3659" y="15565"/>
                </a:lnTo>
                <a:cubicBezTo>
                  <a:pt x="3659" y="15465"/>
                  <a:pt x="3659" y="15381"/>
                  <a:pt x="3710" y="15301"/>
                </a:cubicBezTo>
                <a:close/>
                <a:moveTo>
                  <a:pt x="11601" y="13170"/>
                </a:moveTo>
                <a:cubicBezTo>
                  <a:pt x="11724" y="13170"/>
                  <a:pt x="11830" y="13192"/>
                  <a:pt x="11905" y="13259"/>
                </a:cubicBezTo>
                <a:cubicBezTo>
                  <a:pt x="12431" y="13685"/>
                  <a:pt x="13058" y="13459"/>
                  <a:pt x="13559" y="13785"/>
                </a:cubicBezTo>
                <a:cubicBezTo>
                  <a:pt x="13359" y="13885"/>
                  <a:pt x="13258" y="13885"/>
                  <a:pt x="12933" y="13986"/>
                </a:cubicBezTo>
                <a:cubicBezTo>
                  <a:pt x="14938" y="14712"/>
                  <a:pt x="17018" y="14712"/>
                  <a:pt x="18697" y="16191"/>
                </a:cubicBezTo>
                <a:cubicBezTo>
                  <a:pt x="17945" y="16918"/>
                  <a:pt x="17319" y="17444"/>
                  <a:pt x="16492" y="17745"/>
                </a:cubicBezTo>
                <a:cubicBezTo>
                  <a:pt x="16425" y="17779"/>
                  <a:pt x="16355" y="17790"/>
                  <a:pt x="16285" y="17790"/>
                </a:cubicBezTo>
                <a:cubicBezTo>
                  <a:pt x="16143" y="17790"/>
                  <a:pt x="15999" y="17745"/>
                  <a:pt x="15865" y="17745"/>
                </a:cubicBezTo>
                <a:lnTo>
                  <a:pt x="14512" y="17745"/>
                </a:lnTo>
                <a:cubicBezTo>
                  <a:pt x="14712" y="17645"/>
                  <a:pt x="14938" y="17545"/>
                  <a:pt x="15238" y="17319"/>
                </a:cubicBezTo>
                <a:cubicBezTo>
                  <a:pt x="14812" y="17219"/>
                  <a:pt x="14612" y="17219"/>
                  <a:pt x="14411" y="17219"/>
                </a:cubicBezTo>
                <a:cubicBezTo>
                  <a:pt x="14612" y="17018"/>
                  <a:pt x="14712" y="16818"/>
                  <a:pt x="14938" y="16592"/>
                </a:cubicBezTo>
                <a:cubicBezTo>
                  <a:pt x="14812" y="16592"/>
                  <a:pt x="14812" y="16492"/>
                  <a:pt x="14812" y="16492"/>
                </a:cubicBezTo>
                <a:cubicBezTo>
                  <a:pt x="14411" y="16592"/>
                  <a:pt x="14086" y="16592"/>
                  <a:pt x="13785" y="16692"/>
                </a:cubicBezTo>
                <a:cubicBezTo>
                  <a:pt x="13885" y="16592"/>
                  <a:pt x="13885" y="16592"/>
                  <a:pt x="13885" y="16492"/>
                </a:cubicBezTo>
                <a:cubicBezTo>
                  <a:pt x="13359" y="16291"/>
                  <a:pt x="12832" y="16066"/>
                  <a:pt x="12306" y="15865"/>
                </a:cubicBezTo>
                <a:cubicBezTo>
                  <a:pt x="12306" y="15966"/>
                  <a:pt x="12206" y="16066"/>
                  <a:pt x="12106" y="16291"/>
                </a:cubicBezTo>
                <a:lnTo>
                  <a:pt x="12106" y="15966"/>
                </a:lnTo>
                <a:cubicBezTo>
                  <a:pt x="12272" y="15799"/>
                  <a:pt x="12456" y="15632"/>
                  <a:pt x="12629" y="15451"/>
                </a:cubicBezTo>
                <a:lnTo>
                  <a:pt x="12629" y="15451"/>
                </a:lnTo>
                <a:cubicBezTo>
                  <a:pt x="12591" y="15454"/>
                  <a:pt x="12554" y="15456"/>
                  <a:pt x="12517" y="15456"/>
                </a:cubicBezTo>
                <a:cubicBezTo>
                  <a:pt x="11809" y="15456"/>
                  <a:pt x="11314" y="14918"/>
                  <a:pt x="10652" y="14712"/>
                </a:cubicBezTo>
                <a:cubicBezTo>
                  <a:pt x="10852" y="14512"/>
                  <a:pt x="10953" y="14311"/>
                  <a:pt x="11053" y="13986"/>
                </a:cubicBezTo>
                <a:cubicBezTo>
                  <a:pt x="10953" y="13785"/>
                  <a:pt x="10852" y="13560"/>
                  <a:pt x="10752" y="13259"/>
                </a:cubicBezTo>
                <a:cubicBezTo>
                  <a:pt x="11036" y="13259"/>
                  <a:pt x="11354" y="13170"/>
                  <a:pt x="11601" y="13170"/>
                </a:cubicBezTo>
                <a:close/>
                <a:moveTo>
                  <a:pt x="4486" y="13459"/>
                </a:moveTo>
                <a:cubicBezTo>
                  <a:pt x="4587" y="13785"/>
                  <a:pt x="4787" y="14086"/>
                  <a:pt x="4787" y="14512"/>
                </a:cubicBezTo>
                <a:cubicBezTo>
                  <a:pt x="4787" y="15665"/>
                  <a:pt x="5213" y="16692"/>
                  <a:pt x="6266" y="17319"/>
                </a:cubicBezTo>
                <a:cubicBezTo>
                  <a:pt x="6466" y="17545"/>
                  <a:pt x="6466" y="17545"/>
                  <a:pt x="6266" y="17845"/>
                </a:cubicBezTo>
                <a:cubicBezTo>
                  <a:pt x="6040" y="17745"/>
                  <a:pt x="5639" y="17745"/>
                  <a:pt x="5539" y="17545"/>
                </a:cubicBezTo>
                <a:cubicBezTo>
                  <a:pt x="5013" y="16918"/>
                  <a:pt x="4486" y="16066"/>
                  <a:pt x="4161" y="15565"/>
                </a:cubicBezTo>
                <a:lnTo>
                  <a:pt x="4161" y="13459"/>
                </a:lnTo>
                <a:close/>
                <a:moveTo>
                  <a:pt x="12632" y="17845"/>
                </a:moveTo>
                <a:lnTo>
                  <a:pt x="12632" y="17946"/>
                </a:lnTo>
                <a:cubicBezTo>
                  <a:pt x="12532" y="17946"/>
                  <a:pt x="12532" y="18071"/>
                  <a:pt x="12431" y="18071"/>
                </a:cubicBezTo>
                <a:cubicBezTo>
                  <a:pt x="12431" y="17946"/>
                  <a:pt x="12431" y="17946"/>
                  <a:pt x="12306" y="17946"/>
                </a:cubicBezTo>
                <a:cubicBezTo>
                  <a:pt x="12431" y="17946"/>
                  <a:pt x="12532" y="17845"/>
                  <a:pt x="12632" y="17845"/>
                </a:cubicBezTo>
                <a:close/>
                <a:moveTo>
                  <a:pt x="27344" y="14712"/>
                </a:moveTo>
                <a:lnTo>
                  <a:pt x="27344" y="14712"/>
                </a:lnTo>
                <a:cubicBezTo>
                  <a:pt x="27244" y="15239"/>
                  <a:pt x="27143" y="15765"/>
                  <a:pt x="27143" y="16191"/>
                </a:cubicBezTo>
                <a:cubicBezTo>
                  <a:pt x="26717" y="16692"/>
                  <a:pt x="26416" y="17119"/>
                  <a:pt x="25990" y="17545"/>
                </a:cubicBezTo>
                <a:cubicBezTo>
                  <a:pt x="25990" y="17545"/>
                  <a:pt x="25890" y="17545"/>
                  <a:pt x="25790" y="17444"/>
                </a:cubicBezTo>
                <a:cubicBezTo>
                  <a:pt x="25464" y="17845"/>
                  <a:pt x="25163" y="18171"/>
                  <a:pt x="24737" y="18472"/>
                </a:cubicBezTo>
                <a:lnTo>
                  <a:pt x="24637" y="18472"/>
                </a:lnTo>
                <a:cubicBezTo>
                  <a:pt x="25063" y="16918"/>
                  <a:pt x="26416" y="16066"/>
                  <a:pt x="27344" y="14712"/>
                </a:cubicBezTo>
                <a:close/>
                <a:moveTo>
                  <a:pt x="3534" y="16392"/>
                </a:moveTo>
                <a:cubicBezTo>
                  <a:pt x="3960" y="16692"/>
                  <a:pt x="4286" y="16918"/>
                  <a:pt x="4587" y="17119"/>
                </a:cubicBezTo>
                <a:cubicBezTo>
                  <a:pt x="5013" y="17745"/>
                  <a:pt x="5314" y="18472"/>
                  <a:pt x="5740" y="19098"/>
                </a:cubicBezTo>
                <a:cubicBezTo>
                  <a:pt x="5639" y="19324"/>
                  <a:pt x="5639" y="19424"/>
                  <a:pt x="5539" y="19625"/>
                </a:cubicBezTo>
                <a:cubicBezTo>
                  <a:pt x="5013" y="19324"/>
                  <a:pt x="4286" y="19199"/>
                  <a:pt x="4161" y="18271"/>
                </a:cubicBezTo>
                <a:lnTo>
                  <a:pt x="4161" y="18271"/>
                </a:lnTo>
                <a:cubicBezTo>
                  <a:pt x="4386" y="18372"/>
                  <a:pt x="4486" y="18372"/>
                  <a:pt x="4787" y="18472"/>
                </a:cubicBezTo>
                <a:cubicBezTo>
                  <a:pt x="4486" y="17645"/>
                  <a:pt x="3534" y="17319"/>
                  <a:pt x="3534" y="16392"/>
                </a:cubicBezTo>
                <a:close/>
                <a:moveTo>
                  <a:pt x="5940" y="19199"/>
                </a:moveTo>
                <a:lnTo>
                  <a:pt x="5940" y="19199"/>
                </a:lnTo>
                <a:cubicBezTo>
                  <a:pt x="6166" y="19324"/>
                  <a:pt x="6466" y="19324"/>
                  <a:pt x="6166" y="19625"/>
                </a:cubicBezTo>
                <a:cubicBezTo>
                  <a:pt x="6166" y="19525"/>
                  <a:pt x="6040" y="19324"/>
                  <a:pt x="5940" y="19199"/>
                </a:cubicBezTo>
                <a:close/>
                <a:moveTo>
                  <a:pt x="2281" y="20151"/>
                </a:moveTo>
                <a:cubicBezTo>
                  <a:pt x="2281" y="20151"/>
                  <a:pt x="2406" y="20251"/>
                  <a:pt x="2406" y="20352"/>
                </a:cubicBezTo>
                <a:cubicBezTo>
                  <a:pt x="2281" y="20352"/>
                  <a:pt x="2181" y="20251"/>
                  <a:pt x="2181" y="20151"/>
                </a:cubicBezTo>
                <a:close/>
                <a:moveTo>
                  <a:pt x="4060" y="22758"/>
                </a:moveTo>
                <a:lnTo>
                  <a:pt x="4060" y="22858"/>
                </a:lnTo>
                <a:cubicBezTo>
                  <a:pt x="3960" y="22758"/>
                  <a:pt x="3960" y="22758"/>
                  <a:pt x="3860" y="22758"/>
                </a:cubicBezTo>
                <a:close/>
                <a:moveTo>
                  <a:pt x="6567" y="23585"/>
                </a:moveTo>
                <a:lnTo>
                  <a:pt x="6567" y="23911"/>
                </a:lnTo>
                <a:cubicBezTo>
                  <a:pt x="6322" y="23829"/>
                  <a:pt x="5994" y="23747"/>
                  <a:pt x="5719" y="23652"/>
                </a:cubicBezTo>
                <a:lnTo>
                  <a:pt x="5719" y="23652"/>
                </a:lnTo>
                <a:cubicBezTo>
                  <a:pt x="5994" y="23585"/>
                  <a:pt x="6322" y="23585"/>
                  <a:pt x="6567" y="23585"/>
                </a:cubicBezTo>
                <a:close/>
                <a:moveTo>
                  <a:pt x="6993" y="24111"/>
                </a:moveTo>
                <a:cubicBezTo>
                  <a:pt x="7093" y="24211"/>
                  <a:pt x="7294" y="24337"/>
                  <a:pt x="7419" y="24337"/>
                </a:cubicBezTo>
                <a:lnTo>
                  <a:pt x="6893" y="24337"/>
                </a:lnTo>
                <a:cubicBezTo>
                  <a:pt x="6893" y="24337"/>
                  <a:pt x="6993" y="24211"/>
                  <a:pt x="6993" y="24111"/>
                </a:cubicBezTo>
                <a:close/>
                <a:moveTo>
                  <a:pt x="8446" y="24211"/>
                </a:moveTo>
                <a:cubicBezTo>
                  <a:pt x="8346" y="24211"/>
                  <a:pt x="8246" y="24337"/>
                  <a:pt x="8146" y="24337"/>
                </a:cubicBezTo>
                <a:lnTo>
                  <a:pt x="8146" y="24211"/>
                </a:lnTo>
                <a:close/>
                <a:moveTo>
                  <a:pt x="7820" y="24337"/>
                </a:moveTo>
                <a:lnTo>
                  <a:pt x="7820" y="24437"/>
                </a:lnTo>
                <a:cubicBezTo>
                  <a:pt x="7720" y="24437"/>
                  <a:pt x="7619" y="24337"/>
                  <a:pt x="7519" y="24337"/>
                </a:cubicBezTo>
                <a:close/>
                <a:moveTo>
                  <a:pt x="18898" y="24963"/>
                </a:moveTo>
                <a:lnTo>
                  <a:pt x="18898" y="25063"/>
                </a:lnTo>
                <a:lnTo>
                  <a:pt x="18797" y="25063"/>
                </a:lnTo>
                <a:lnTo>
                  <a:pt x="18898" y="24963"/>
                </a:lnTo>
                <a:close/>
                <a:moveTo>
                  <a:pt x="11053" y="1"/>
                </a:moveTo>
                <a:cubicBezTo>
                  <a:pt x="9599" y="402"/>
                  <a:pt x="8045" y="627"/>
                  <a:pt x="6567" y="1454"/>
                </a:cubicBezTo>
                <a:cubicBezTo>
                  <a:pt x="5013" y="2507"/>
                  <a:pt x="3760" y="3860"/>
                  <a:pt x="2807" y="5414"/>
                </a:cubicBezTo>
                <a:cubicBezTo>
                  <a:pt x="2507" y="5740"/>
                  <a:pt x="2406" y="6166"/>
                  <a:pt x="2080" y="6467"/>
                </a:cubicBezTo>
                <a:cubicBezTo>
                  <a:pt x="401" y="8447"/>
                  <a:pt x="0" y="10753"/>
                  <a:pt x="201" y="13159"/>
                </a:cubicBezTo>
                <a:cubicBezTo>
                  <a:pt x="201" y="14311"/>
                  <a:pt x="301" y="15439"/>
                  <a:pt x="301" y="16492"/>
                </a:cubicBezTo>
                <a:cubicBezTo>
                  <a:pt x="401" y="16492"/>
                  <a:pt x="627" y="16392"/>
                  <a:pt x="727" y="16291"/>
                </a:cubicBezTo>
                <a:cubicBezTo>
                  <a:pt x="1028" y="17219"/>
                  <a:pt x="928" y="18372"/>
                  <a:pt x="1780" y="19324"/>
                </a:cubicBezTo>
                <a:cubicBezTo>
                  <a:pt x="1554" y="19199"/>
                  <a:pt x="1253" y="19199"/>
                  <a:pt x="1028" y="19098"/>
                </a:cubicBezTo>
                <a:cubicBezTo>
                  <a:pt x="1028" y="19199"/>
                  <a:pt x="928" y="19199"/>
                  <a:pt x="928" y="19324"/>
                </a:cubicBezTo>
                <a:cubicBezTo>
                  <a:pt x="1980" y="20251"/>
                  <a:pt x="3033" y="21304"/>
                  <a:pt x="4060" y="22231"/>
                </a:cubicBezTo>
                <a:cubicBezTo>
                  <a:pt x="3915" y="22278"/>
                  <a:pt x="3779" y="22298"/>
                  <a:pt x="3652" y="22298"/>
                </a:cubicBezTo>
                <a:cubicBezTo>
                  <a:pt x="2882" y="22298"/>
                  <a:pt x="2418" y="21548"/>
                  <a:pt x="1880" y="21204"/>
                </a:cubicBezTo>
                <a:lnTo>
                  <a:pt x="1880" y="21204"/>
                </a:lnTo>
                <a:cubicBezTo>
                  <a:pt x="1980" y="21605"/>
                  <a:pt x="1980" y="21931"/>
                  <a:pt x="1980" y="22332"/>
                </a:cubicBezTo>
                <a:lnTo>
                  <a:pt x="1980" y="22231"/>
                </a:lnTo>
                <a:cubicBezTo>
                  <a:pt x="2080" y="22557"/>
                  <a:pt x="2181" y="22758"/>
                  <a:pt x="2181" y="23184"/>
                </a:cubicBezTo>
                <a:lnTo>
                  <a:pt x="2807" y="23184"/>
                </a:lnTo>
                <a:cubicBezTo>
                  <a:pt x="3033" y="23184"/>
                  <a:pt x="3334" y="23184"/>
                  <a:pt x="3534" y="23284"/>
                </a:cubicBezTo>
                <a:cubicBezTo>
                  <a:pt x="4060" y="23710"/>
                  <a:pt x="4787" y="23810"/>
                  <a:pt x="5414" y="24111"/>
                </a:cubicBezTo>
                <a:cubicBezTo>
                  <a:pt x="6366" y="24437"/>
                  <a:pt x="7193" y="24838"/>
                  <a:pt x="8246" y="24838"/>
                </a:cubicBezTo>
                <a:cubicBezTo>
                  <a:pt x="9925" y="24838"/>
                  <a:pt x="11479" y="24963"/>
                  <a:pt x="13058" y="24963"/>
                </a:cubicBezTo>
                <a:cubicBezTo>
                  <a:pt x="13685" y="24963"/>
                  <a:pt x="14311" y="24738"/>
                  <a:pt x="14938" y="24637"/>
                </a:cubicBezTo>
                <a:cubicBezTo>
                  <a:pt x="16592" y="24337"/>
                  <a:pt x="18171" y="24111"/>
                  <a:pt x="19825" y="23810"/>
                </a:cubicBezTo>
                <a:lnTo>
                  <a:pt x="19825" y="23710"/>
                </a:lnTo>
                <a:cubicBezTo>
                  <a:pt x="20050" y="23810"/>
                  <a:pt x="20251" y="23810"/>
                  <a:pt x="20451" y="23911"/>
                </a:cubicBezTo>
                <a:lnTo>
                  <a:pt x="20451" y="23810"/>
                </a:lnTo>
                <a:cubicBezTo>
                  <a:pt x="20878" y="23710"/>
                  <a:pt x="21304" y="23710"/>
                  <a:pt x="21705" y="23585"/>
                </a:cubicBezTo>
                <a:lnTo>
                  <a:pt x="21705" y="23585"/>
                </a:lnTo>
                <a:cubicBezTo>
                  <a:pt x="20978" y="24011"/>
                  <a:pt x="20251" y="24537"/>
                  <a:pt x="19424" y="24963"/>
                </a:cubicBezTo>
                <a:lnTo>
                  <a:pt x="19424" y="24537"/>
                </a:lnTo>
                <a:cubicBezTo>
                  <a:pt x="18472" y="24838"/>
                  <a:pt x="17644" y="25264"/>
                  <a:pt x="16817" y="25464"/>
                </a:cubicBezTo>
                <a:cubicBezTo>
                  <a:pt x="15439" y="25790"/>
                  <a:pt x="13985" y="25991"/>
                  <a:pt x="12532" y="26317"/>
                </a:cubicBezTo>
                <a:cubicBezTo>
                  <a:pt x="11805" y="26417"/>
                  <a:pt x="11178" y="26617"/>
                  <a:pt x="10426" y="26718"/>
                </a:cubicBezTo>
                <a:lnTo>
                  <a:pt x="10426" y="27043"/>
                </a:lnTo>
                <a:cubicBezTo>
                  <a:pt x="11905" y="26843"/>
                  <a:pt x="13258" y="26718"/>
                  <a:pt x="14612" y="26517"/>
                </a:cubicBezTo>
                <a:cubicBezTo>
                  <a:pt x="16066" y="26216"/>
                  <a:pt x="17444" y="25590"/>
                  <a:pt x="18898" y="25464"/>
                </a:cubicBezTo>
                <a:lnTo>
                  <a:pt x="19098" y="25464"/>
                </a:lnTo>
                <a:cubicBezTo>
                  <a:pt x="18898" y="25690"/>
                  <a:pt x="18697" y="25790"/>
                  <a:pt x="18472" y="25890"/>
                </a:cubicBezTo>
                <a:cubicBezTo>
                  <a:pt x="18797" y="25890"/>
                  <a:pt x="19098" y="25890"/>
                  <a:pt x="19424" y="25790"/>
                </a:cubicBezTo>
                <a:cubicBezTo>
                  <a:pt x="19950" y="25690"/>
                  <a:pt x="20351" y="25364"/>
                  <a:pt x="20878" y="25364"/>
                </a:cubicBezTo>
                <a:cubicBezTo>
                  <a:pt x="22030" y="25164"/>
                  <a:pt x="22858" y="24437"/>
                  <a:pt x="23710" y="23710"/>
                </a:cubicBezTo>
                <a:cubicBezTo>
                  <a:pt x="23810" y="23585"/>
                  <a:pt x="23810" y="23484"/>
                  <a:pt x="23910" y="23384"/>
                </a:cubicBezTo>
                <a:cubicBezTo>
                  <a:pt x="23910" y="23284"/>
                  <a:pt x="24010" y="23184"/>
                  <a:pt x="24010" y="22958"/>
                </a:cubicBezTo>
                <a:lnTo>
                  <a:pt x="24010" y="22958"/>
                </a:lnTo>
                <a:cubicBezTo>
                  <a:pt x="23183" y="23384"/>
                  <a:pt x="22457" y="23810"/>
                  <a:pt x="21705" y="24211"/>
                </a:cubicBezTo>
                <a:cubicBezTo>
                  <a:pt x="22131" y="23585"/>
                  <a:pt x="22557" y="23083"/>
                  <a:pt x="22958" y="22557"/>
                </a:cubicBezTo>
                <a:cubicBezTo>
                  <a:pt x="22958" y="22457"/>
                  <a:pt x="22858" y="22457"/>
                  <a:pt x="22858" y="22332"/>
                </a:cubicBezTo>
                <a:cubicBezTo>
                  <a:pt x="24436" y="21830"/>
                  <a:pt x="25890" y="21078"/>
                  <a:pt x="26943" y="19625"/>
                </a:cubicBezTo>
                <a:cubicBezTo>
                  <a:pt x="27043" y="19725"/>
                  <a:pt x="27143" y="19725"/>
                  <a:pt x="27344" y="19825"/>
                </a:cubicBezTo>
                <a:cubicBezTo>
                  <a:pt x="27970" y="18998"/>
                  <a:pt x="28923" y="18271"/>
                  <a:pt x="28822" y="16918"/>
                </a:cubicBezTo>
                <a:lnTo>
                  <a:pt x="28822" y="16918"/>
                </a:lnTo>
                <a:cubicBezTo>
                  <a:pt x="28497" y="17444"/>
                  <a:pt x="28196" y="17845"/>
                  <a:pt x="27770" y="18472"/>
                </a:cubicBezTo>
                <a:lnTo>
                  <a:pt x="27770" y="17845"/>
                </a:lnTo>
                <a:cubicBezTo>
                  <a:pt x="27670" y="17745"/>
                  <a:pt x="27569" y="17745"/>
                  <a:pt x="27344" y="17745"/>
                </a:cubicBezTo>
                <a:cubicBezTo>
                  <a:pt x="27654" y="17340"/>
                  <a:pt x="27850" y="17139"/>
                  <a:pt x="28063" y="16861"/>
                </a:cubicBezTo>
                <a:lnTo>
                  <a:pt x="28063" y="16861"/>
                </a:lnTo>
                <a:cubicBezTo>
                  <a:pt x="28074" y="16879"/>
                  <a:pt x="28085" y="16898"/>
                  <a:pt x="28096" y="16918"/>
                </a:cubicBezTo>
                <a:lnTo>
                  <a:pt x="28096" y="16818"/>
                </a:lnTo>
                <a:cubicBezTo>
                  <a:pt x="28085" y="16832"/>
                  <a:pt x="28074" y="16847"/>
                  <a:pt x="28063" y="16861"/>
                </a:cubicBezTo>
                <a:lnTo>
                  <a:pt x="28063" y="16861"/>
                </a:lnTo>
                <a:cubicBezTo>
                  <a:pt x="27953" y="16675"/>
                  <a:pt x="27870" y="16583"/>
                  <a:pt x="27870" y="16492"/>
                </a:cubicBezTo>
                <a:cubicBezTo>
                  <a:pt x="27970" y="16191"/>
                  <a:pt x="28096" y="15865"/>
                  <a:pt x="28196" y="15565"/>
                </a:cubicBezTo>
                <a:lnTo>
                  <a:pt x="28196" y="14612"/>
                </a:lnTo>
                <a:cubicBezTo>
                  <a:pt x="28296" y="14612"/>
                  <a:pt x="28396" y="14712"/>
                  <a:pt x="28497" y="14712"/>
                </a:cubicBezTo>
                <a:cubicBezTo>
                  <a:pt x="28396" y="15038"/>
                  <a:pt x="28296" y="15339"/>
                  <a:pt x="28196" y="15565"/>
                </a:cubicBezTo>
                <a:cubicBezTo>
                  <a:pt x="28196" y="15865"/>
                  <a:pt x="28296" y="16066"/>
                  <a:pt x="28296" y="16392"/>
                </a:cubicBezTo>
                <a:lnTo>
                  <a:pt x="28497" y="16392"/>
                </a:lnTo>
                <a:cubicBezTo>
                  <a:pt x="28597" y="15865"/>
                  <a:pt x="28822" y="15339"/>
                  <a:pt x="28923" y="14938"/>
                </a:cubicBezTo>
                <a:cubicBezTo>
                  <a:pt x="28822" y="14938"/>
                  <a:pt x="28822" y="14813"/>
                  <a:pt x="28822" y="14813"/>
                </a:cubicBezTo>
                <a:cubicBezTo>
                  <a:pt x="29023" y="14512"/>
                  <a:pt x="29349" y="14186"/>
                  <a:pt x="29650" y="13785"/>
                </a:cubicBezTo>
                <a:cubicBezTo>
                  <a:pt x="29449" y="13359"/>
                  <a:pt x="29349" y="12833"/>
                  <a:pt x="29223" y="12432"/>
                </a:cubicBezTo>
                <a:lnTo>
                  <a:pt x="28923" y="12432"/>
                </a:lnTo>
                <a:cubicBezTo>
                  <a:pt x="29023" y="12733"/>
                  <a:pt x="29023" y="12933"/>
                  <a:pt x="29123" y="13259"/>
                </a:cubicBezTo>
                <a:cubicBezTo>
                  <a:pt x="29123" y="13560"/>
                  <a:pt x="29023" y="13785"/>
                  <a:pt x="28597" y="13785"/>
                </a:cubicBezTo>
                <a:cubicBezTo>
                  <a:pt x="28722" y="12933"/>
                  <a:pt x="28722" y="12206"/>
                  <a:pt x="28822" y="11479"/>
                </a:cubicBezTo>
                <a:lnTo>
                  <a:pt x="29023" y="11479"/>
                </a:lnTo>
                <a:cubicBezTo>
                  <a:pt x="29223" y="11680"/>
                  <a:pt x="29349" y="11905"/>
                  <a:pt x="29549" y="12106"/>
                </a:cubicBezTo>
                <a:cubicBezTo>
                  <a:pt x="29650" y="12206"/>
                  <a:pt x="29850" y="12432"/>
                  <a:pt x="30076" y="12532"/>
                </a:cubicBezTo>
                <a:cubicBezTo>
                  <a:pt x="29850" y="11905"/>
                  <a:pt x="29750" y="11379"/>
                  <a:pt x="29650" y="10953"/>
                </a:cubicBezTo>
                <a:cubicBezTo>
                  <a:pt x="29223" y="9800"/>
                  <a:pt x="28096" y="8973"/>
                  <a:pt x="28096" y="7519"/>
                </a:cubicBezTo>
                <a:lnTo>
                  <a:pt x="28096" y="7519"/>
                </a:lnTo>
                <a:cubicBezTo>
                  <a:pt x="28296" y="7720"/>
                  <a:pt x="28497" y="7820"/>
                  <a:pt x="28923" y="8046"/>
                </a:cubicBezTo>
                <a:cubicBezTo>
                  <a:pt x="28822" y="7720"/>
                  <a:pt x="28722" y="7519"/>
                  <a:pt x="28597" y="7194"/>
                </a:cubicBezTo>
                <a:lnTo>
                  <a:pt x="29549" y="7194"/>
                </a:lnTo>
                <a:cubicBezTo>
                  <a:pt x="29349" y="7093"/>
                  <a:pt x="29223" y="6993"/>
                  <a:pt x="29123" y="6893"/>
                </a:cubicBezTo>
                <a:cubicBezTo>
                  <a:pt x="28597" y="6367"/>
                  <a:pt x="28096" y="5941"/>
                  <a:pt x="27469" y="5540"/>
                </a:cubicBezTo>
                <a:cubicBezTo>
                  <a:pt x="26617" y="4913"/>
                  <a:pt x="25990" y="3860"/>
                  <a:pt x="24837" y="3660"/>
                </a:cubicBezTo>
                <a:cubicBezTo>
                  <a:pt x="24436" y="3534"/>
                  <a:pt x="24010" y="3334"/>
                  <a:pt x="23584" y="3234"/>
                </a:cubicBezTo>
                <a:cubicBezTo>
                  <a:pt x="23710" y="3234"/>
                  <a:pt x="23710" y="3133"/>
                  <a:pt x="23810" y="3133"/>
                </a:cubicBezTo>
                <a:cubicBezTo>
                  <a:pt x="23584" y="2908"/>
                  <a:pt x="23384" y="2707"/>
                  <a:pt x="23284" y="2507"/>
                </a:cubicBezTo>
                <a:cubicBezTo>
                  <a:pt x="23484" y="2407"/>
                  <a:pt x="23710" y="2281"/>
                  <a:pt x="23910" y="2181"/>
                </a:cubicBezTo>
                <a:cubicBezTo>
                  <a:pt x="23584" y="1981"/>
                  <a:pt x="23384" y="1880"/>
                  <a:pt x="23183" y="1655"/>
                </a:cubicBezTo>
                <a:lnTo>
                  <a:pt x="23183" y="1555"/>
                </a:lnTo>
                <a:cubicBezTo>
                  <a:pt x="23584" y="1655"/>
                  <a:pt x="23910" y="1655"/>
                  <a:pt x="24336" y="1780"/>
                </a:cubicBezTo>
                <a:cubicBezTo>
                  <a:pt x="24010" y="1154"/>
                  <a:pt x="23384" y="928"/>
                  <a:pt x="22657" y="928"/>
                </a:cubicBezTo>
                <a:cubicBezTo>
                  <a:pt x="22231" y="201"/>
                  <a:pt x="21604" y="402"/>
                  <a:pt x="20878" y="301"/>
                </a:cubicBezTo>
                <a:lnTo>
                  <a:pt x="20878" y="301"/>
                </a:lnTo>
                <a:cubicBezTo>
                  <a:pt x="21203" y="1254"/>
                  <a:pt x="22331" y="727"/>
                  <a:pt x="22858" y="1454"/>
                </a:cubicBezTo>
                <a:cubicBezTo>
                  <a:pt x="22770" y="1541"/>
                  <a:pt x="22683" y="1723"/>
                  <a:pt x="22596" y="1901"/>
                </a:cubicBezTo>
                <a:lnTo>
                  <a:pt x="22596" y="1901"/>
                </a:lnTo>
                <a:cubicBezTo>
                  <a:pt x="22584" y="1894"/>
                  <a:pt x="22570" y="1887"/>
                  <a:pt x="22557" y="1880"/>
                </a:cubicBezTo>
                <a:lnTo>
                  <a:pt x="22557" y="1981"/>
                </a:lnTo>
                <a:cubicBezTo>
                  <a:pt x="22570" y="1954"/>
                  <a:pt x="22583" y="1928"/>
                  <a:pt x="22596" y="1901"/>
                </a:cubicBezTo>
                <a:lnTo>
                  <a:pt x="22596" y="1901"/>
                </a:lnTo>
                <a:cubicBezTo>
                  <a:pt x="22771" y="1994"/>
                  <a:pt x="22864" y="2088"/>
                  <a:pt x="22958" y="2181"/>
                </a:cubicBezTo>
                <a:cubicBezTo>
                  <a:pt x="22958" y="2281"/>
                  <a:pt x="22858" y="2281"/>
                  <a:pt x="22858" y="2407"/>
                </a:cubicBezTo>
                <a:cubicBezTo>
                  <a:pt x="22757" y="2407"/>
                  <a:pt x="22757" y="2407"/>
                  <a:pt x="22657" y="2507"/>
                </a:cubicBezTo>
                <a:cubicBezTo>
                  <a:pt x="22030" y="2407"/>
                  <a:pt x="21404" y="2507"/>
                  <a:pt x="20777" y="2281"/>
                </a:cubicBezTo>
                <a:cubicBezTo>
                  <a:pt x="19098" y="1655"/>
                  <a:pt x="17319" y="1655"/>
                  <a:pt x="15664" y="1354"/>
                </a:cubicBezTo>
                <a:cubicBezTo>
                  <a:pt x="14938" y="1254"/>
                  <a:pt x="14186" y="1254"/>
                  <a:pt x="13258" y="1154"/>
                </a:cubicBezTo>
                <a:cubicBezTo>
                  <a:pt x="13559" y="928"/>
                  <a:pt x="13559" y="928"/>
                  <a:pt x="13685" y="928"/>
                </a:cubicBezTo>
                <a:cubicBezTo>
                  <a:pt x="13359" y="828"/>
                  <a:pt x="13158" y="828"/>
                  <a:pt x="12832" y="828"/>
                </a:cubicBezTo>
                <a:cubicBezTo>
                  <a:pt x="11905" y="928"/>
                  <a:pt x="10852" y="1028"/>
                  <a:pt x="9925" y="1154"/>
                </a:cubicBezTo>
                <a:cubicBezTo>
                  <a:pt x="9599" y="1154"/>
                  <a:pt x="9299" y="1028"/>
                  <a:pt x="8973" y="1028"/>
                </a:cubicBezTo>
                <a:lnTo>
                  <a:pt x="8973" y="828"/>
                </a:lnTo>
                <a:cubicBezTo>
                  <a:pt x="9800" y="627"/>
                  <a:pt x="10652" y="301"/>
                  <a:pt x="11479" y="101"/>
                </a:cubicBezTo>
                <a:cubicBezTo>
                  <a:pt x="11379" y="101"/>
                  <a:pt x="11178" y="1"/>
                  <a:pt x="11053" y="1"/>
                </a:cubicBezTo>
                <a:close/>
              </a:path>
            </a:pathLst>
          </a:custGeom>
          <a:solidFill>
            <a:srgbClr val="FF8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0"/>
          <p:cNvSpPr/>
          <p:nvPr/>
        </p:nvSpPr>
        <p:spPr>
          <a:xfrm>
            <a:off x="7829200" y="688063"/>
            <a:ext cx="864075" cy="1794925"/>
          </a:xfrm>
          <a:custGeom>
            <a:rect b="b" l="l" r="r" t="t"/>
            <a:pathLst>
              <a:path extrusionOk="0" h="71797" w="34563">
                <a:moveTo>
                  <a:pt x="31356" y="1"/>
                </a:moveTo>
                <a:cubicBezTo>
                  <a:pt x="31356" y="1"/>
                  <a:pt x="25201" y="4190"/>
                  <a:pt x="25201" y="20670"/>
                </a:cubicBezTo>
                <a:cubicBezTo>
                  <a:pt x="25201" y="31271"/>
                  <a:pt x="9619" y="28770"/>
                  <a:pt x="3292" y="36337"/>
                </a:cubicBezTo>
                <a:cubicBezTo>
                  <a:pt x="0" y="40355"/>
                  <a:pt x="449" y="44010"/>
                  <a:pt x="3484" y="50422"/>
                </a:cubicBezTo>
                <a:cubicBezTo>
                  <a:pt x="7845" y="59848"/>
                  <a:pt x="86" y="67244"/>
                  <a:pt x="4724" y="71796"/>
                </a:cubicBezTo>
                <a:lnTo>
                  <a:pt x="34562" y="71796"/>
                </a:lnTo>
                <a:lnTo>
                  <a:pt x="34562" y="1"/>
                </a:lnTo>
                <a:close/>
              </a:path>
            </a:pathLst>
          </a:custGeom>
          <a:solidFill>
            <a:srgbClr val="FF8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0"/>
          <p:cNvSpPr/>
          <p:nvPr/>
        </p:nvSpPr>
        <p:spPr>
          <a:xfrm>
            <a:off x="7022314" y="1632172"/>
            <a:ext cx="430898" cy="824558"/>
          </a:xfrm>
          <a:custGeom>
            <a:rect b="b" l="l" r="r" t="t"/>
            <a:pathLst>
              <a:path extrusionOk="0" h="23405" w="12231">
                <a:moveTo>
                  <a:pt x="1053" y="12553"/>
                </a:moveTo>
                <a:lnTo>
                  <a:pt x="952" y="12653"/>
                </a:lnTo>
                <a:lnTo>
                  <a:pt x="952" y="12553"/>
                </a:lnTo>
                <a:close/>
                <a:moveTo>
                  <a:pt x="7051" y="0"/>
                </a:moveTo>
                <a:cubicBezTo>
                  <a:pt x="7004" y="0"/>
                  <a:pt x="6952" y="7"/>
                  <a:pt x="6892" y="21"/>
                </a:cubicBezTo>
                <a:cubicBezTo>
                  <a:pt x="6892" y="222"/>
                  <a:pt x="6792" y="422"/>
                  <a:pt x="6792" y="422"/>
                </a:cubicBezTo>
                <a:cubicBezTo>
                  <a:pt x="6266" y="848"/>
                  <a:pt x="5764" y="1275"/>
                  <a:pt x="5238" y="1575"/>
                </a:cubicBezTo>
                <a:lnTo>
                  <a:pt x="4186" y="1575"/>
                </a:lnTo>
                <a:cubicBezTo>
                  <a:pt x="3985" y="1901"/>
                  <a:pt x="3659" y="2202"/>
                  <a:pt x="3358" y="2528"/>
                </a:cubicBezTo>
                <a:cubicBezTo>
                  <a:pt x="3258" y="2302"/>
                  <a:pt x="3133" y="2102"/>
                  <a:pt x="3133" y="2001"/>
                </a:cubicBezTo>
                <a:cubicBezTo>
                  <a:pt x="2732" y="2302"/>
                  <a:pt x="2406" y="2528"/>
                  <a:pt x="2105" y="2728"/>
                </a:cubicBezTo>
                <a:cubicBezTo>
                  <a:pt x="1779" y="2402"/>
                  <a:pt x="1679" y="2202"/>
                  <a:pt x="1479" y="2001"/>
                </a:cubicBezTo>
                <a:cubicBezTo>
                  <a:pt x="1053" y="2528"/>
                  <a:pt x="526" y="3029"/>
                  <a:pt x="0" y="3555"/>
                </a:cubicBezTo>
                <a:cubicBezTo>
                  <a:pt x="326" y="5435"/>
                  <a:pt x="526" y="7415"/>
                  <a:pt x="752" y="9295"/>
                </a:cubicBezTo>
                <a:cubicBezTo>
                  <a:pt x="852" y="10147"/>
                  <a:pt x="752" y="11074"/>
                  <a:pt x="627" y="11926"/>
                </a:cubicBezTo>
                <a:cubicBezTo>
                  <a:pt x="627" y="12653"/>
                  <a:pt x="526" y="13380"/>
                  <a:pt x="426" y="14207"/>
                </a:cubicBezTo>
                <a:cubicBezTo>
                  <a:pt x="326" y="15360"/>
                  <a:pt x="226" y="16513"/>
                  <a:pt x="0" y="17866"/>
                </a:cubicBezTo>
                <a:cubicBezTo>
                  <a:pt x="125" y="18392"/>
                  <a:pt x="326" y="19019"/>
                  <a:pt x="426" y="19646"/>
                </a:cubicBezTo>
                <a:cubicBezTo>
                  <a:pt x="752" y="19846"/>
                  <a:pt x="1053" y="19946"/>
                  <a:pt x="1253" y="20072"/>
                </a:cubicBezTo>
                <a:cubicBezTo>
                  <a:pt x="1378" y="20473"/>
                  <a:pt x="1479" y="20798"/>
                  <a:pt x="1479" y="21099"/>
                </a:cubicBezTo>
                <a:cubicBezTo>
                  <a:pt x="2005" y="21425"/>
                  <a:pt x="2506" y="21726"/>
                  <a:pt x="3033" y="22052"/>
                </a:cubicBezTo>
                <a:cubicBezTo>
                  <a:pt x="3258" y="22453"/>
                  <a:pt x="3559" y="22979"/>
                  <a:pt x="3759" y="23405"/>
                </a:cubicBezTo>
                <a:cubicBezTo>
                  <a:pt x="3885" y="23405"/>
                  <a:pt x="3985" y="23305"/>
                  <a:pt x="3985" y="23305"/>
                </a:cubicBezTo>
                <a:cubicBezTo>
                  <a:pt x="4186" y="22352"/>
                  <a:pt x="4386" y="21425"/>
                  <a:pt x="4511" y="20473"/>
                </a:cubicBezTo>
                <a:cubicBezTo>
                  <a:pt x="4612" y="20473"/>
                  <a:pt x="4712" y="20372"/>
                  <a:pt x="4812" y="20372"/>
                </a:cubicBezTo>
                <a:cubicBezTo>
                  <a:pt x="5238" y="20999"/>
                  <a:pt x="5764" y="21525"/>
                  <a:pt x="6391" y="22252"/>
                </a:cubicBezTo>
                <a:cubicBezTo>
                  <a:pt x="6792" y="21626"/>
                  <a:pt x="7118" y="21199"/>
                  <a:pt x="7519" y="20698"/>
                </a:cubicBezTo>
                <a:cubicBezTo>
                  <a:pt x="7519" y="20999"/>
                  <a:pt x="7519" y="21325"/>
                  <a:pt x="7644" y="21525"/>
                </a:cubicBezTo>
                <a:cubicBezTo>
                  <a:pt x="8045" y="21626"/>
                  <a:pt x="8471" y="21726"/>
                  <a:pt x="8772" y="21726"/>
                </a:cubicBezTo>
                <a:cubicBezTo>
                  <a:pt x="9198" y="21425"/>
                  <a:pt x="9524" y="21099"/>
                  <a:pt x="9925" y="20698"/>
                </a:cubicBezTo>
                <a:cubicBezTo>
                  <a:pt x="9925" y="20698"/>
                  <a:pt x="10025" y="20473"/>
                  <a:pt x="10150" y="20172"/>
                </a:cubicBezTo>
                <a:cubicBezTo>
                  <a:pt x="10351" y="20698"/>
                  <a:pt x="10551" y="21099"/>
                  <a:pt x="10652" y="21626"/>
                </a:cubicBezTo>
                <a:cubicBezTo>
                  <a:pt x="10777" y="21525"/>
                  <a:pt x="10877" y="21525"/>
                  <a:pt x="10978" y="21525"/>
                </a:cubicBezTo>
                <a:cubicBezTo>
                  <a:pt x="10978" y="19946"/>
                  <a:pt x="11178" y="18493"/>
                  <a:pt x="10551" y="17039"/>
                </a:cubicBezTo>
                <a:cubicBezTo>
                  <a:pt x="10251" y="16412"/>
                  <a:pt x="10351" y="15460"/>
                  <a:pt x="10351" y="14733"/>
                </a:cubicBezTo>
                <a:cubicBezTo>
                  <a:pt x="10351" y="13681"/>
                  <a:pt x="10451" y="12653"/>
                  <a:pt x="10551" y="11600"/>
                </a:cubicBezTo>
                <a:cubicBezTo>
                  <a:pt x="10551" y="10673"/>
                  <a:pt x="10351" y="9721"/>
                  <a:pt x="10978" y="8568"/>
                </a:cubicBezTo>
                <a:lnTo>
                  <a:pt x="10978" y="8568"/>
                </a:lnTo>
                <a:cubicBezTo>
                  <a:pt x="10978" y="9420"/>
                  <a:pt x="10877" y="10047"/>
                  <a:pt x="10877" y="10874"/>
                </a:cubicBezTo>
                <a:cubicBezTo>
                  <a:pt x="11178" y="10448"/>
                  <a:pt x="11504" y="10247"/>
                  <a:pt x="11604" y="9921"/>
                </a:cubicBezTo>
                <a:cubicBezTo>
                  <a:pt x="11905" y="7941"/>
                  <a:pt x="12231" y="6062"/>
                  <a:pt x="11604" y="4082"/>
                </a:cubicBezTo>
                <a:cubicBezTo>
                  <a:pt x="11278" y="3981"/>
                  <a:pt x="11078" y="3981"/>
                  <a:pt x="10652" y="3881"/>
                </a:cubicBezTo>
                <a:cubicBezTo>
                  <a:pt x="10451" y="4909"/>
                  <a:pt x="10351" y="5861"/>
                  <a:pt x="10251" y="6914"/>
                </a:cubicBezTo>
                <a:cubicBezTo>
                  <a:pt x="9624" y="5034"/>
                  <a:pt x="9524" y="3154"/>
                  <a:pt x="8471" y="1475"/>
                </a:cubicBezTo>
                <a:cubicBezTo>
                  <a:pt x="8145" y="1676"/>
                  <a:pt x="7845" y="1901"/>
                  <a:pt x="7519" y="2202"/>
                </a:cubicBezTo>
                <a:cubicBezTo>
                  <a:pt x="7419" y="1901"/>
                  <a:pt x="7218" y="1575"/>
                  <a:pt x="7118" y="1375"/>
                </a:cubicBezTo>
                <a:cubicBezTo>
                  <a:pt x="7385" y="441"/>
                  <a:pt x="7415" y="0"/>
                  <a:pt x="7051" y="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0"/>
          <p:cNvSpPr/>
          <p:nvPr/>
        </p:nvSpPr>
        <p:spPr>
          <a:xfrm>
            <a:off x="7739142" y="930998"/>
            <a:ext cx="564315" cy="225541"/>
          </a:xfrm>
          <a:custGeom>
            <a:rect b="b" l="l" r="r" t="t"/>
            <a:pathLst>
              <a:path extrusionOk="0" h="11680" w="29224">
                <a:moveTo>
                  <a:pt x="3535" y="2081"/>
                </a:moveTo>
                <a:cubicBezTo>
                  <a:pt x="3660" y="2081"/>
                  <a:pt x="3760" y="2181"/>
                  <a:pt x="3860" y="2181"/>
                </a:cubicBezTo>
                <a:cubicBezTo>
                  <a:pt x="3760" y="2381"/>
                  <a:pt x="3660" y="2607"/>
                  <a:pt x="3535" y="2808"/>
                </a:cubicBezTo>
                <a:cubicBezTo>
                  <a:pt x="3457" y="2730"/>
                  <a:pt x="3379" y="2652"/>
                  <a:pt x="3348" y="2575"/>
                </a:cubicBezTo>
                <a:lnTo>
                  <a:pt x="3348" y="2575"/>
                </a:lnTo>
                <a:cubicBezTo>
                  <a:pt x="3435" y="2371"/>
                  <a:pt x="3439" y="2271"/>
                  <a:pt x="3535" y="2081"/>
                </a:cubicBezTo>
                <a:close/>
                <a:moveTo>
                  <a:pt x="17444" y="2908"/>
                </a:moveTo>
                <a:lnTo>
                  <a:pt x="17444" y="2908"/>
                </a:lnTo>
                <a:cubicBezTo>
                  <a:pt x="17319" y="3008"/>
                  <a:pt x="17319" y="3133"/>
                  <a:pt x="17219" y="3234"/>
                </a:cubicBezTo>
                <a:cubicBezTo>
                  <a:pt x="17219" y="3133"/>
                  <a:pt x="17219" y="3133"/>
                  <a:pt x="17119" y="3133"/>
                </a:cubicBezTo>
                <a:cubicBezTo>
                  <a:pt x="17219" y="3008"/>
                  <a:pt x="17319" y="3008"/>
                  <a:pt x="17444" y="2908"/>
                </a:cubicBezTo>
                <a:close/>
                <a:moveTo>
                  <a:pt x="22231" y="4061"/>
                </a:moveTo>
                <a:lnTo>
                  <a:pt x="22231" y="4161"/>
                </a:lnTo>
                <a:lnTo>
                  <a:pt x="22131" y="4161"/>
                </a:lnTo>
                <a:cubicBezTo>
                  <a:pt x="22131" y="4161"/>
                  <a:pt x="22231" y="4161"/>
                  <a:pt x="22231" y="4061"/>
                </a:cubicBezTo>
                <a:close/>
                <a:moveTo>
                  <a:pt x="17119" y="3334"/>
                </a:moveTo>
                <a:cubicBezTo>
                  <a:pt x="17444" y="3760"/>
                  <a:pt x="17319" y="3960"/>
                  <a:pt x="17119" y="4261"/>
                </a:cubicBezTo>
                <a:cubicBezTo>
                  <a:pt x="17018" y="4261"/>
                  <a:pt x="17018" y="4161"/>
                  <a:pt x="16918" y="4161"/>
                </a:cubicBezTo>
                <a:cubicBezTo>
                  <a:pt x="17018" y="3960"/>
                  <a:pt x="17119" y="3635"/>
                  <a:pt x="17119" y="3334"/>
                </a:cubicBezTo>
                <a:close/>
                <a:moveTo>
                  <a:pt x="3134" y="4487"/>
                </a:moveTo>
                <a:cubicBezTo>
                  <a:pt x="3124" y="4496"/>
                  <a:pt x="3114" y="4505"/>
                  <a:pt x="3105" y="4515"/>
                </a:cubicBezTo>
                <a:lnTo>
                  <a:pt x="3105" y="4515"/>
                </a:lnTo>
                <a:cubicBezTo>
                  <a:pt x="3115" y="4505"/>
                  <a:pt x="3124" y="4496"/>
                  <a:pt x="3134" y="4487"/>
                </a:cubicBezTo>
                <a:close/>
                <a:moveTo>
                  <a:pt x="17018" y="4888"/>
                </a:moveTo>
                <a:cubicBezTo>
                  <a:pt x="17018" y="5113"/>
                  <a:pt x="16918" y="5314"/>
                  <a:pt x="16918" y="5514"/>
                </a:cubicBezTo>
                <a:lnTo>
                  <a:pt x="16818" y="5514"/>
                </a:lnTo>
                <a:cubicBezTo>
                  <a:pt x="16818" y="5314"/>
                  <a:pt x="16918" y="5113"/>
                  <a:pt x="16918" y="4888"/>
                </a:cubicBezTo>
                <a:close/>
                <a:moveTo>
                  <a:pt x="28096" y="5414"/>
                </a:moveTo>
                <a:lnTo>
                  <a:pt x="28096" y="5514"/>
                </a:lnTo>
                <a:lnTo>
                  <a:pt x="27971" y="5514"/>
                </a:lnTo>
                <a:cubicBezTo>
                  <a:pt x="27971" y="5414"/>
                  <a:pt x="27971" y="5414"/>
                  <a:pt x="28096" y="5414"/>
                </a:cubicBezTo>
                <a:close/>
                <a:moveTo>
                  <a:pt x="4387" y="4261"/>
                </a:moveTo>
                <a:lnTo>
                  <a:pt x="4387" y="4261"/>
                </a:lnTo>
                <a:cubicBezTo>
                  <a:pt x="4913" y="4787"/>
                  <a:pt x="4913" y="5013"/>
                  <a:pt x="4587" y="5640"/>
                </a:cubicBezTo>
                <a:cubicBezTo>
                  <a:pt x="4587" y="5113"/>
                  <a:pt x="4487" y="4687"/>
                  <a:pt x="4387" y="4261"/>
                </a:cubicBezTo>
                <a:close/>
                <a:moveTo>
                  <a:pt x="13459" y="5314"/>
                </a:moveTo>
                <a:cubicBezTo>
                  <a:pt x="13459" y="5514"/>
                  <a:pt x="13560" y="5640"/>
                  <a:pt x="13560" y="5840"/>
                </a:cubicBezTo>
                <a:lnTo>
                  <a:pt x="13459" y="5840"/>
                </a:lnTo>
                <a:cubicBezTo>
                  <a:pt x="13459" y="5740"/>
                  <a:pt x="13459" y="5514"/>
                  <a:pt x="13359" y="5414"/>
                </a:cubicBezTo>
                <a:cubicBezTo>
                  <a:pt x="13459" y="5414"/>
                  <a:pt x="13459" y="5414"/>
                  <a:pt x="13459" y="5314"/>
                </a:cubicBezTo>
                <a:close/>
                <a:moveTo>
                  <a:pt x="7277" y="8426"/>
                </a:moveTo>
                <a:cubicBezTo>
                  <a:pt x="7287" y="8494"/>
                  <a:pt x="7294" y="8567"/>
                  <a:pt x="7294" y="8647"/>
                </a:cubicBezTo>
                <a:lnTo>
                  <a:pt x="7419" y="8547"/>
                </a:lnTo>
                <a:cubicBezTo>
                  <a:pt x="7369" y="8509"/>
                  <a:pt x="7322" y="8468"/>
                  <a:pt x="7277" y="8426"/>
                </a:cubicBezTo>
                <a:close/>
                <a:moveTo>
                  <a:pt x="8347" y="10026"/>
                </a:moveTo>
                <a:cubicBezTo>
                  <a:pt x="8447" y="10026"/>
                  <a:pt x="8447" y="10026"/>
                  <a:pt x="8547" y="10126"/>
                </a:cubicBezTo>
                <a:cubicBezTo>
                  <a:pt x="8447" y="10126"/>
                  <a:pt x="8347" y="10126"/>
                  <a:pt x="8347" y="10026"/>
                </a:cubicBezTo>
                <a:close/>
                <a:moveTo>
                  <a:pt x="29224" y="1"/>
                </a:moveTo>
                <a:lnTo>
                  <a:pt x="29224" y="1"/>
                </a:lnTo>
                <a:cubicBezTo>
                  <a:pt x="28397" y="1354"/>
                  <a:pt x="27344" y="2607"/>
                  <a:pt x="26216" y="3760"/>
                </a:cubicBezTo>
                <a:cubicBezTo>
                  <a:pt x="25790" y="3434"/>
                  <a:pt x="25991" y="2707"/>
                  <a:pt x="25264" y="2607"/>
                </a:cubicBezTo>
                <a:cubicBezTo>
                  <a:pt x="25164" y="2707"/>
                  <a:pt x="25064" y="2707"/>
                  <a:pt x="24838" y="2808"/>
                </a:cubicBezTo>
                <a:lnTo>
                  <a:pt x="24738" y="2908"/>
                </a:lnTo>
                <a:lnTo>
                  <a:pt x="24637" y="2908"/>
                </a:lnTo>
                <a:cubicBezTo>
                  <a:pt x="24738" y="2808"/>
                  <a:pt x="24738" y="2707"/>
                  <a:pt x="24738" y="2707"/>
                </a:cubicBezTo>
                <a:cubicBezTo>
                  <a:pt x="24537" y="2507"/>
                  <a:pt x="24337" y="2181"/>
                  <a:pt x="24111" y="1980"/>
                </a:cubicBezTo>
                <a:lnTo>
                  <a:pt x="24011" y="2081"/>
                </a:lnTo>
                <a:cubicBezTo>
                  <a:pt x="24111" y="2181"/>
                  <a:pt x="24111" y="2281"/>
                  <a:pt x="24111" y="2507"/>
                </a:cubicBezTo>
                <a:cubicBezTo>
                  <a:pt x="24111" y="2507"/>
                  <a:pt x="24011" y="2507"/>
                  <a:pt x="24011" y="2607"/>
                </a:cubicBezTo>
                <a:cubicBezTo>
                  <a:pt x="23911" y="2381"/>
                  <a:pt x="23810" y="2181"/>
                  <a:pt x="23710" y="2081"/>
                </a:cubicBezTo>
                <a:lnTo>
                  <a:pt x="23585" y="2081"/>
                </a:lnTo>
                <a:cubicBezTo>
                  <a:pt x="23384" y="2381"/>
                  <a:pt x="23184" y="2607"/>
                  <a:pt x="23084" y="2808"/>
                </a:cubicBezTo>
                <a:cubicBezTo>
                  <a:pt x="22958" y="3234"/>
                  <a:pt x="22858" y="3534"/>
                  <a:pt x="22758" y="3960"/>
                </a:cubicBezTo>
                <a:cubicBezTo>
                  <a:pt x="22587" y="3860"/>
                  <a:pt x="22438" y="3818"/>
                  <a:pt x="22304" y="3818"/>
                </a:cubicBezTo>
                <a:cubicBezTo>
                  <a:pt x="21868" y="3818"/>
                  <a:pt x="21587" y="4261"/>
                  <a:pt x="21204" y="4587"/>
                </a:cubicBezTo>
                <a:cubicBezTo>
                  <a:pt x="20978" y="4061"/>
                  <a:pt x="20878" y="3534"/>
                  <a:pt x="20678" y="3008"/>
                </a:cubicBezTo>
                <a:cubicBezTo>
                  <a:pt x="20577" y="3133"/>
                  <a:pt x="20577" y="3234"/>
                  <a:pt x="20577" y="3234"/>
                </a:cubicBezTo>
                <a:cubicBezTo>
                  <a:pt x="20352" y="3133"/>
                  <a:pt x="20251" y="3008"/>
                  <a:pt x="20051" y="2908"/>
                </a:cubicBezTo>
                <a:cubicBezTo>
                  <a:pt x="19951" y="2507"/>
                  <a:pt x="19825" y="2081"/>
                  <a:pt x="19625" y="1655"/>
                </a:cubicBezTo>
                <a:cubicBezTo>
                  <a:pt x="19324" y="1655"/>
                  <a:pt x="18998" y="1655"/>
                  <a:pt x="18698" y="1755"/>
                </a:cubicBezTo>
                <a:cubicBezTo>
                  <a:pt x="18572" y="1655"/>
                  <a:pt x="18472" y="1554"/>
                  <a:pt x="18372" y="1454"/>
                </a:cubicBezTo>
                <a:cubicBezTo>
                  <a:pt x="18272" y="1354"/>
                  <a:pt x="18071" y="1254"/>
                  <a:pt x="17946" y="1128"/>
                </a:cubicBezTo>
                <a:cubicBezTo>
                  <a:pt x="17545" y="1128"/>
                  <a:pt x="17444" y="1554"/>
                  <a:pt x="17319" y="1880"/>
                </a:cubicBezTo>
                <a:lnTo>
                  <a:pt x="17018" y="1880"/>
                </a:lnTo>
                <a:cubicBezTo>
                  <a:pt x="16918" y="2181"/>
                  <a:pt x="16693" y="2607"/>
                  <a:pt x="16592" y="2908"/>
                </a:cubicBezTo>
                <a:cubicBezTo>
                  <a:pt x="16592" y="3534"/>
                  <a:pt x="16492" y="4161"/>
                  <a:pt x="16492" y="4888"/>
                </a:cubicBezTo>
                <a:cubicBezTo>
                  <a:pt x="16492" y="4888"/>
                  <a:pt x="16392" y="5013"/>
                  <a:pt x="16191" y="5113"/>
                </a:cubicBezTo>
                <a:cubicBezTo>
                  <a:pt x="16191" y="5214"/>
                  <a:pt x="16191" y="5314"/>
                  <a:pt x="16066" y="5514"/>
                </a:cubicBezTo>
                <a:cubicBezTo>
                  <a:pt x="15966" y="5314"/>
                  <a:pt x="15866" y="5214"/>
                  <a:pt x="15866" y="5113"/>
                </a:cubicBezTo>
                <a:cubicBezTo>
                  <a:pt x="15339" y="5740"/>
                  <a:pt x="15565" y="6767"/>
                  <a:pt x="14813" y="7394"/>
                </a:cubicBezTo>
                <a:cubicBezTo>
                  <a:pt x="14813" y="7093"/>
                  <a:pt x="14713" y="6993"/>
                  <a:pt x="14713" y="6767"/>
                </a:cubicBezTo>
                <a:cubicBezTo>
                  <a:pt x="14713" y="5840"/>
                  <a:pt x="14312" y="5013"/>
                  <a:pt x="14086" y="4161"/>
                </a:cubicBezTo>
                <a:cubicBezTo>
                  <a:pt x="14086" y="3960"/>
                  <a:pt x="13886" y="3760"/>
                  <a:pt x="13785" y="3534"/>
                </a:cubicBezTo>
                <a:cubicBezTo>
                  <a:pt x="13560" y="3635"/>
                  <a:pt x="13459" y="3760"/>
                  <a:pt x="13459" y="3760"/>
                </a:cubicBezTo>
                <a:cubicBezTo>
                  <a:pt x="12733" y="3760"/>
                  <a:pt x="13058" y="2908"/>
                  <a:pt x="12532" y="2707"/>
                </a:cubicBezTo>
                <a:cubicBezTo>
                  <a:pt x="12432" y="2908"/>
                  <a:pt x="12432" y="3008"/>
                  <a:pt x="12432" y="3133"/>
                </a:cubicBezTo>
                <a:cubicBezTo>
                  <a:pt x="12206" y="2707"/>
                  <a:pt x="11805" y="2607"/>
                  <a:pt x="11279" y="2607"/>
                </a:cubicBezTo>
                <a:cubicBezTo>
                  <a:pt x="11179" y="2908"/>
                  <a:pt x="10953" y="3133"/>
                  <a:pt x="10853" y="3434"/>
                </a:cubicBezTo>
                <a:cubicBezTo>
                  <a:pt x="10327" y="4161"/>
                  <a:pt x="10026" y="4888"/>
                  <a:pt x="9926" y="5740"/>
                </a:cubicBezTo>
                <a:cubicBezTo>
                  <a:pt x="9800" y="6266"/>
                  <a:pt x="9700" y="6893"/>
                  <a:pt x="9073" y="7093"/>
                </a:cubicBezTo>
                <a:cubicBezTo>
                  <a:pt x="8973" y="7394"/>
                  <a:pt x="8873" y="7820"/>
                  <a:pt x="8672" y="8346"/>
                </a:cubicBezTo>
                <a:cubicBezTo>
                  <a:pt x="8547" y="8021"/>
                  <a:pt x="8347" y="7920"/>
                  <a:pt x="8347" y="7720"/>
                </a:cubicBezTo>
                <a:cubicBezTo>
                  <a:pt x="8146" y="7093"/>
                  <a:pt x="7921" y="6467"/>
                  <a:pt x="7720" y="5840"/>
                </a:cubicBezTo>
                <a:cubicBezTo>
                  <a:pt x="7620" y="5314"/>
                  <a:pt x="7419" y="4888"/>
                  <a:pt x="7520" y="4487"/>
                </a:cubicBezTo>
                <a:cubicBezTo>
                  <a:pt x="7520" y="3534"/>
                  <a:pt x="6993" y="2808"/>
                  <a:pt x="6667" y="1980"/>
                </a:cubicBezTo>
                <a:cubicBezTo>
                  <a:pt x="6567" y="1980"/>
                  <a:pt x="6467" y="2081"/>
                  <a:pt x="6367" y="2181"/>
                </a:cubicBezTo>
                <a:cubicBezTo>
                  <a:pt x="6367" y="1454"/>
                  <a:pt x="6367" y="1354"/>
                  <a:pt x="5941" y="1254"/>
                </a:cubicBezTo>
                <a:lnTo>
                  <a:pt x="5941" y="1655"/>
                </a:lnTo>
                <a:lnTo>
                  <a:pt x="5840" y="1755"/>
                </a:lnTo>
                <a:cubicBezTo>
                  <a:pt x="5740" y="1554"/>
                  <a:pt x="5740" y="1454"/>
                  <a:pt x="5740" y="1254"/>
                </a:cubicBezTo>
                <a:lnTo>
                  <a:pt x="5414" y="1254"/>
                </a:lnTo>
                <a:cubicBezTo>
                  <a:pt x="5314" y="1755"/>
                  <a:pt x="5314" y="2281"/>
                  <a:pt x="5314" y="2808"/>
                </a:cubicBezTo>
                <a:lnTo>
                  <a:pt x="5114" y="2808"/>
                </a:lnTo>
                <a:cubicBezTo>
                  <a:pt x="4913" y="2181"/>
                  <a:pt x="4788" y="1554"/>
                  <a:pt x="4587" y="928"/>
                </a:cubicBezTo>
                <a:lnTo>
                  <a:pt x="4161" y="928"/>
                </a:lnTo>
                <a:cubicBezTo>
                  <a:pt x="3660" y="1254"/>
                  <a:pt x="3434" y="1755"/>
                  <a:pt x="3134" y="2181"/>
                </a:cubicBezTo>
                <a:cubicBezTo>
                  <a:pt x="3134" y="2271"/>
                  <a:pt x="3214" y="2462"/>
                  <a:pt x="3303" y="2572"/>
                </a:cubicBezTo>
                <a:lnTo>
                  <a:pt x="3303" y="2572"/>
                </a:lnTo>
                <a:cubicBezTo>
                  <a:pt x="3233" y="2730"/>
                  <a:pt x="3222" y="2819"/>
                  <a:pt x="3134" y="2908"/>
                </a:cubicBezTo>
                <a:cubicBezTo>
                  <a:pt x="3234" y="3008"/>
                  <a:pt x="3234" y="3133"/>
                  <a:pt x="3334" y="3234"/>
                </a:cubicBezTo>
                <a:lnTo>
                  <a:pt x="3334" y="3133"/>
                </a:lnTo>
                <a:cubicBezTo>
                  <a:pt x="3334" y="3234"/>
                  <a:pt x="3434" y="3334"/>
                  <a:pt x="3434" y="3334"/>
                </a:cubicBezTo>
                <a:cubicBezTo>
                  <a:pt x="3535" y="3234"/>
                  <a:pt x="3760" y="3008"/>
                  <a:pt x="3860" y="2808"/>
                </a:cubicBezTo>
                <a:cubicBezTo>
                  <a:pt x="3860" y="2908"/>
                  <a:pt x="3961" y="2908"/>
                  <a:pt x="3961" y="2908"/>
                </a:cubicBezTo>
                <a:lnTo>
                  <a:pt x="3961" y="5940"/>
                </a:lnTo>
                <a:cubicBezTo>
                  <a:pt x="3760" y="5414"/>
                  <a:pt x="3660" y="5013"/>
                  <a:pt x="3434" y="4587"/>
                </a:cubicBezTo>
                <a:cubicBezTo>
                  <a:pt x="3334" y="4888"/>
                  <a:pt x="3234" y="5113"/>
                  <a:pt x="3134" y="5514"/>
                </a:cubicBezTo>
                <a:cubicBezTo>
                  <a:pt x="3036" y="5126"/>
                  <a:pt x="2822" y="4808"/>
                  <a:pt x="3105" y="4515"/>
                </a:cubicBezTo>
                <a:lnTo>
                  <a:pt x="3105" y="4515"/>
                </a:lnTo>
                <a:cubicBezTo>
                  <a:pt x="3009" y="4606"/>
                  <a:pt x="2889" y="4697"/>
                  <a:pt x="2708" y="4787"/>
                </a:cubicBezTo>
                <a:cubicBezTo>
                  <a:pt x="2708" y="4161"/>
                  <a:pt x="2708" y="3534"/>
                  <a:pt x="2607" y="3008"/>
                </a:cubicBezTo>
                <a:cubicBezTo>
                  <a:pt x="2281" y="2507"/>
                  <a:pt x="1880" y="2081"/>
                  <a:pt x="1555" y="1554"/>
                </a:cubicBezTo>
                <a:cubicBezTo>
                  <a:pt x="1354" y="1554"/>
                  <a:pt x="1154" y="1554"/>
                  <a:pt x="1028" y="1454"/>
                </a:cubicBezTo>
                <a:cubicBezTo>
                  <a:pt x="928" y="1354"/>
                  <a:pt x="728" y="1254"/>
                  <a:pt x="627" y="1028"/>
                </a:cubicBezTo>
                <a:lnTo>
                  <a:pt x="627" y="1028"/>
                </a:lnTo>
                <a:cubicBezTo>
                  <a:pt x="1" y="1454"/>
                  <a:pt x="101" y="2081"/>
                  <a:pt x="728" y="2507"/>
                </a:cubicBezTo>
                <a:cubicBezTo>
                  <a:pt x="828" y="2381"/>
                  <a:pt x="828" y="2381"/>
                  <a:pt x="928" y="2281"/>
                </a:cubicBezTo>
                <a:cubicBezTo>
                  <a:pt x="1028" y="3008"/>
                  <a:pt x="1028" y="3760"/>
                  <a:pt x="1154" y="4487"/>
                </a:cubicBezTo>
                <a:cubicBezTo>
                  <a:pt x="1254" y="5113"/>
                  <a:pt x="1454" y="5740"/>
                  <a:pt x="1655" y="6366"/>
                </a:cubicBezTo>
                <a:cubicBezTo>
                  <a:pt x="1780" y="6767"/>
                  <a:pt x="1780" y="7194"/>
                  <a:pt x="1981" y="7620"/>
                </a:cubicBezTo>
                <a:cubicBezTo>
                  <a:pt x="2281" y="8021"/>
                  <a:pt x="2281" y="8547"/>
                  <a:pt x="2081" y="9073"/>
                </a:cubicBezTo>
                <a:cubicBezTo>
                  <a:pt x="1981" y="9399"/>
                  <a:pt x="1880" y="9700"/>
                  <a:pt x="1780" y="10126"/>
                </a:cubicBezTo>
                <a:cubicBezTo>
                  <a:pt x="1880" y="10326"/>
                  <a:pt x="1981" y="10427"/>
                  <a:pt x="1981" y="10527"/>
                </a:cubicBezTo>
                <a:cubicBezTo>
                  <a:pt x="2393" y="10826"/>
                  <a:pt x="2773" y="10890"/>
                  <a:pt x="3121" y="10890"/>
                </a:cubicBezTo>
                <a:cubicBezTo>
                  <a:pt x="3386" y="10890"/>
                  <a:pt x="3633" y="10853"/>
                  <a:pt x="3860" y="10853"/>
                </a:cubicBezTo>
                <a:cubicBezTo>
                  <a:pt x="3961" y="10953"/>
                  <a:pt x="3961" y="11053"/>
                  <a:pt x="3961" y="11053"/>
                </a:cubicBezTo>
                <a:lnTo>
                  <a:pt x="4913" y="11053"/>
                </a:lnTo>
                <a:cubicBezTo>
                  <a:pt x="5013" y="10226"/>
                  <a:pt x="5114" y="9399"/>
                  <a:pt x="5214" y="8447"/>
                </a:cubicBezTo>
                <a:cubicBezTo>
                  <a:pt x="5214" y="8447"/>
                  <a:pt x="5414" y="8346"/>
                  <a:pt x="5540" y="8246"/>
                </a:cubicBezTo>
                <a:cubicBezTo>
                  <a:pt x="5540" y="7620"/>
                  <a:pt x="5640" y="6993"/>
                  <a:pt x="5740" y="6266"/>
                </a:cubicBezTo>
                <a:cubicBezTo>
                  <a:pt x="5840" y="6366"/>
                  <a:pt x="5941" y="6467"/>
                  <a:pt x="6041" y="6567"/>
                </a:cubicBezTo>
                <a:lnTo>
                  <a:pt x="6166" y="6467"/>
                </a:lnTo>
                <a:lnTo>
                  <a:pt x="6166" y="6567"/>
                </a:lnTo>
                <a:lnTo>
                  <a:pt x="6367" y="6567"/>
                </a:lnTo>
                <a:cubicBezTo>
                  <a:pt x="6467" y="6667"/>
                  <a:pt x="6467" y="6893"/>
                  <a:pt x="6467" y="6993"/>
                </a:cubicBezTo>
                <a:cubicBezTo>
                  <a:pt x="6648" y="7469"/>
                  <a:pt x="6850" y="8027"/>
                  <a:pt x="7277" y="8426"/>
                </a:cubicBezTo>
                <a:lnTo>
                  <a:pt x="7277" y="8426"/>
                </a:lnTo>
                <a:cubicBezTo>
                  <a:pt x="7248" y="8238"/>
                  <a:pt x="7194" y="8086"/>
                  <a:pt x="7194" y="7920"/>
                </a:cubicBezTo>
                <a:cubicBezTo>
                  <a:pt x="7194" y="7820"/>
                  <a:pt x="7294" y="7820"/>
                  <a:pt x="7294" y="7820"/>
                </a:cubicBezTo>
                <a:cubicBezTo>
                  <a:pt x="7720" y="8346"/>
                  <a:pt x="8146" y="8873"/>
                  <a:pt x="8547" y="9499"/>
                </a:cubicBezTo>
                <a:cubicBezTo>
                  <a:pt x="8146" y="9499"/>
                  <a:pt x="8046" y="9173"/>
                  <a:pt x="7820" y="8772"/>
                </a:cubicBezTo>
                <a:cubicBezTo>
                  <a:pt x="7720" y="8873"/>
                  <a:pt x="7620" y="8973"/>
                  <a:pt x="7620" y="8973"/>
                </a:cubicBezTo>
                <a:cubicBezTo>
                  <a:pt x="7720" y="9274"/>
                  <a:pt x="7921" y="9499"/>
                  <a:pt x="8046" y="9800"/>
                </a:cubicBezTo>
                <a:lnTo>
                  <a:pt x="7620" y="9800"/>
                </a:lnTo>
                <a:cubicBezTo>
                  <a:pt x="8046" y="10126"/>
                  <a:pt x="8347" y="10326"/>
                  <a:pt x="8672" y="10652"/>
                </a:cubicBezTo>
                <a:lnTo>
                  <a:pt x="8672" y="10853"/>
                </a:lnTo>
                <a:cubicBezTo>
                  <a:pt x="9073" y="11053"/>
                  <a:pt x="9500" y="11153"/>
                  <a:pt x="9926" y="11279"/>
                </a:cubicBezTo>
                <a:cubicBezTo>
                  <a:pt x="10026" y="11053"/>
                  <a:pt x="10226" y="10953"/>
                  <a:pt x="10327" y="10752"/>
                </a:cubicBezTo>
                <a:cubicBezTo>
                  <a:pt x="10552" y="10853"/>
                  <a:pt x="10652" y="11053"/>
                  <a:pt x="10753" y="11153"/>
                </a:cubicBezTo>
                <a:cubicBezTo>
                  <a:pt x="11480" y="10427"/>
                  <a:pt x="11480" y="9499"/>
                  <a:pt x="11379" y="8647"/>
                </a:cubicBezTo>
                <a:cubicBezTo>
                  <a:pt x="11379" y="7920"/>
                  <a:pt x="11480" y="7294"/>
                  <a:pt x="11480" y="6567"/>
                </a:cubicBezTo>
                <a:cubicBezTo>
                  <a:pt x="11480" y="6041"/>
                  <a:pt x="11580" y="5640"/>
                  <a:pt x="11580" y="5214"/>
                </a:cubicBezTo>
                <a:lnTo>
                  <a:pt x="11680" y="5113"/>
                </a:lnTo>
                <a:cubicBezTo>
                  <a:pt x="12006" y="5514"/>
                  <a:pt x="12206" y="5940"/>
                  <a:pt x="12432" y="6366"/>
                </a:cubicBezTo>
                <a:lnTo>
                  <a:pt x="12833" y="6366"/>
                </a:lnTo>
                <a:cubicBezTo>
                  <a:pt x="12933" y="6467"/>
                  <a:pt x="13058" y="6567"/>
                  <a:pt x="13159" y="6767"/>
                </a:cubicBezTo>
                <a:lnTo>
                  <a:pt x="13159" y="6667"/>
                </a:lnTo>
                <a:cubicBezTo>
                  <a:pt x="13159" y="6893"/>
                  <a:pt x="13259" y="6993"/>
                  <a:pt x="13259" y="7194"/>
                </a:cubicBezTo>
                <a:cubicBezTo>
                  <a:pt x="13359" y="6993"/>
                  <a:pt x="13359" y="6893"/>
                  <a:pt x="13459" y="6893"/>
                </a:cubicBezTo>
                <a:cubicBezTo>
                  <a:pt x="13785" y="7519"/>
                  <a:pt x="14186" y="8021"/>
                  <a:pt x="13986" y="8873"/>
                </a:cubicBezTo>
                <a:cubicBezTo>
                  <a:pt x="14186" y="9073"/>
                  <a:pt x="14412" y="9399"/>
                  <a:pt x="14612" y="9700"/>
                </a:cubicBezTo>
                <a:lnTo>
                  <a:pt x="14612" y="9600"/>
                </a:lnTo>
                <a:lnTo>
                  <a:pt x="14713" y="9700"/>
                </a:lnTo>
                <a:cubicBezTo>
                  <a:pt x="15038" y="10026"/>
                  <a:pt x="15139" y="10527"/>
                  <a:pt x="15038" y="11053"/>
                </a:cubicBezTo>
                <a:lnTo>
                  <a:pt x="15665" y="11053"/>
                </a:lnTo>
                <a:cubicBezTo>
                  <a:pt x="15966" y="11279"/>
                  <a:pt x="16292" y="11479"/>
                  <a:pt x="16592" y="11680"/>
                </a:cubicBezTo>
                <a:cubicBezTo>
                  <a:pt x="16818" y="11379"/>
                  <a:pt x="16918" y="11153"/>
                  <a:pt x="17119" y="10953"/>
                </a:cubicBezTo>
                <a:cubicBezTo>
                  <a:pt x="17219" y="10953"/>
                  <a:pt x="17319" y="11053"/>
                  <a:pt x="17545" y="11053"/>
                </a:cubicBezTo>
                <a:cubicBezTo>
                  <a:pt x="17645" y="10527"/>
                  <a:pt x="17745" y="10026"/>
                  <a:pt x="17745" y="9499"/>
                </a:cubicBezTo>
                <a:cubicBezTo>
                  <a:pt x="17745" y="9173"/>
                  <a:pt x="17645" y="8873"/>
                  <a:pt x="17545" y="8647"/>
                </a:cubicBezTo>
                <a:lnTo>
                  <a:pt x="17545" y="4888"/>
                </a:lnTo>
                <a:cubicBezTo>
                  <a:pt x="17545" y="4587"/>
                  <a:pt x="17545" y="4261"/>
                  <a:pt x="17645" y="3860"/>
                </a:cubicBezTo>
                <a:cubicBezTo>
                  <a:pt x="18372" y="4587"/>
                  <a:pt x="18798" y="5414"/>
                  <a:pt x="19099" y="6366"/>
                </a:cubicBezTo>
                <a:cubicBezTo>
                  <a:pt x="19199" y="6266"/>
                  <a:pt x="19199" y="6141"/>
                  <a:pt x="19324" y="6041"/>
                </a:cubicBezTo>
                <a:cubicBezTo>
                  <a:pt x="19424" y="6266"/>
                  <a:pt x="19424" y="6467"/>
                  <a:pt x="19424" y="6567"/>
                </a:cubicBezTo>
                <a:cubicBezTo>
                  <a:pt x="19625" y="6893"/>
                  <a:pt x="19525" y="7294"/>
                  <a:pt x="19951" y="7519"/>
                </a:cubicBezTo>
                <a:lnTo>
                  <a:pt x="19951" y="7294"/>
                </a:lnTo>
                <a:cubicBezTo>
                  <a:pt x="20151" y="7519"/>
                  <a:pt x="20151" y="7519"/>
                  <a:pt x="20051" y="7820"/>
                </a:cubicBezTo>
                <a:cubicBezTo>
                  <a:pt x="20151" y="8146"/>
                  <a:pt x="20251" y="8447"/>
                  <a:pt x="20452" y="8772"/>
                </a:cubicBezTo>
                <a:cubicBezTo>
                  <a:pt x="20778" y="9073"/>
                  <a:pt x="20878" y="9499"/>
                  <a:pt x="20678" y="10026"/>
                </a:cubicBezTo>
                <a:cubicBezTo>
                  <a:pt x="20878" y="9800"/>
                  <a:pt x="20978" y="9700"/>
                  <a:pt x="20978" y="9600"/>
                </a:cubicBezTo>
                <a:cubicBezTo>
                  <a:pt x="21404" y="9800"/>
                  <a:pt x="21705" y="10026"/>
                  <a:pt x="22031" y="10226"/>
                </a:cubicBezTo>
                <a:cubicBezTo>
                  <a:pt x="22131" y="10226"/>
                  <a:pt x="22231" y="10126"/>
                  <a:pt x="22231" y="10126"/>
                </a:cubicBezTo>
                <a:cubicBezTo>
                  <a:pt x="22858" y="10126"/>
                  <a:pt x="23084" y="9800"/>
                  <a:pt x="23184" y="9274"/>
                </a:cubicBezTo>
                <a:cubicBezTo>
                  <a:pt x="23384" y="8346"/>
                  <a:pt x="23485" y="7294"/>
                  <a:pt x="23710" y="6366"/>
                </a:cubicBezTo>
                <a:cubicBezTo>
                  <a:pt x="23710" y="6141"/>
                  <a:pt x="23810" y="6041"/>
                  <a:pt x="23810" y="5940"/>
                </a:cubicBezTo>
                <a:lnTo>
                  <a:pt x="23911" y="5940"/>
                </a:lnTo>
                <a:cubicBezTo>
                  <a:pt x="24111" y="6266"/>
                  <a:pt x="24337" y="6567"/>
                  <a:pt x="24537" y="6993"/>
                </a:cubicBezTo>
                <a:cubicBezTo>
                  <a:pt x="24601" y="6993"/>
                  <a:pt x="24678" y="7003"/>
                  <a:pt x="24757" y="7003"/>
                </a:cubicBezTo>
                <a:cubicBezTo>
                  <a:pt x="24885" y="7003"/>
                  <a:pt x="25017" y="6976"/>
                  <a:pt x="25102" y="6830"/>
                </a:cubicBezTo>
                <a:lnTo>
                  <a:pt x="25102" y="6830"/>
                </a:lnTo>
                <a:cubicBezTo>
                  <a:pt x="25290" y="7132"/>
                  <a:pt x="25479" y="7415"/>
                  <a:pt x="25690" y="7720"/>
                </a:cubicBezTo>
                <a:cubicBezTo>
                  <a:pt x="25690" y="7620"/>
                  <a:pt x="25790" y="7394"/>
                  <a:pt x="25891" y="7294"/>
                </a:cubicBezTo>
                <a:cubicBezTo>
                  <a:pt x="26216" y="7394"/>
                  <a:pt x="26417" y="7519"/>
                  <a:pt x="26843" y="7519"/>
                </a:cubicBezTo>
                <a:cubicBezTo>
                  <a:pt x="26718" y="7720"/>
                  <a:pt x="26718" y="7920"/>
                  <a:pt x="26718" y="8246"/>
                </a:cubicBezTo>
                <a:cubicBezTo>
                  <a:pt x="27044" y="8021"/>
                  <a:pt x="27244" y="7920"/>
                  <a:pt x="27344" y="7720"/>
                </a:cubicBezTo>
                <a:cubicBezTo>
                  <a:pt x="28297" y="6767"/>
                  <a:pt x="28397" y="5514"/>
                  <a:pt x="28597" y="4261"/>
                </a:cubicBezTo>
                <a:lnTo>
                  <a:pt x="28597" y="4261"/>
                </a:lnTo>
                <a:cubicBezTo>
                  <a:pt x="28497" y="4487"/>
                  <a:pt x="28297" y="4787"/>
                  <a:pt x="28196" y="5214"/>
                </a:cubicBezTo>
                <a:cubicBezTo>
                  <a:pt x="28497" y="3334"/>
                  <a:pt x="28923" y="1655"/>
                  <a:pt x="29224"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0"/>
          <p:cNvSpPr/>
          <p:nvPr/>
        </p:nvSpPr>
        <p:spPr>
          <a:xfrm rot="-4500156">
            <a:off x="6027732" y="1757966"/>
            <a:ext cx="749774" cy="637632"/>
          </a:xfrm>
          <a:custGeom>
            <a:rect b="b" l="l" r="r" t="t"/>
            <a:pathLst>
              <a:path extrusionOk="0" h="28498" w="33510">
                <a:moveTo>
                  <a:pt x="16491" y="7419"/>
                </a:moveTo>
                <a:cubicBezTo>
                  <a:pt x="17218" y="7820"/>
                  <a:pt x="17218" y="7820"/>
                  <a:pt x="17218" y="8873"/>
                </a:cubicBezTo>
                <a:lnTo>
                  <a:pt x="17018" y="8873"/>
                </a:lnTo>
                <a:cubicBezTo>
                  <a:pt x="16817" y="8447"/>
                  <a:pt x="16717" y="8046"/>
                  <a:pt x="16491" y="7419"/>
                </a:cubicBezTo>
                <a:close/>
                <a:moveTo>
                  <a:pt x="12331" y="9399"/>
                </a:moveTo>
                <a:lnTo>
                  <a:pt x="12331" y="10753"/>
                </a:lnTo>
                <a:lnTo>
                  <a:pt x="12105" y="10753"/>
                </a:lnTo>
                <a:cubicBezTo>
                  <a:pt x="12105" y="10226"/>
                  <a:pt x="12005" y="9800"/>
                  <a:pt x="12005" y="9399"/>
                </a:cubicBezTo>
                <a:close/>
                <a:moveTo>
                  <a:pt x="25364" y="8547"/>
                </a:moveTo>
                <a:lnTo>
                  <a:pt x="25364" y="8547"/>
                </a:lnTo>
                <a:cubicBezTo>
                  <a:pt x="25489" y="9400"/>
                  <a:pt x="25589" y="10226"/>
                  <a:pt x="25689" y="11053"/>
                </a:cubicBezTo>
                <a:cubicBezTo>
                  <a:pt x="25790" y="10953"/>
                  <a:pt x="25890" y="10853"/>
                  <a:pt x="26216" y="10552"/>
                </a:cubicBezTo>
                <a:lnTo>
                  <a:pt x="26216" y="10552"/>
                </a:lnTo>
                <a:cubicBezTo>
                  <a:pt x="26216" y="11279"/>
                  <a:pt x="26116" y="11805"/>
                  <a:pt x="25990" y="12307"/>
                </a:cubicBezTo>
                <a:lnTo>
                  <a:pt x="25689" y="12307"/>
                </a:lnTo>
                <a:lnTo>
                  <a:pt x="25689" y="11053"/>
                </a:lnTo>
                <a:cubicBezTo>
                  <a:pt x="24862" y="10327"/>
                  <a:pt x="25489" y="9400"/>
                  <a:pt x="25364" y="8547"/>
                </a:cubicBezTo>
                <a:close/>
                <a:moveTo>
                  <a:pt x="13058" y="10652"/>
                </a:moveTo>
                <a:cubicBezTo>
                  <a:pt x="13058" y="11279"/>
                  <a:pt x="13158" y="11805"/>
                  <a:pt x="13158" y="12307"/>
                </a:cubicBezTo>
                <a:cubicBezTo>
                  <a:pt x="13058" y="12307"/>
                  <a:pt x="12958" y="12307"/>
                  <a:pt x="12832" y="12432"/>
                </a:cubicBezTo>
                <a:lnTo>
                  <a:pt x="12832" y="10652"/>
                </a:lnTo>
                <a:close/>
                <a:moveTo>
                  <a:pt x="25163" y="14512"/>
                </a:moveTo>
                <a:cubicBezTo>
                  <a:pt x="25163" y="14612"/>
                  <a:pt x="25263" y="14612"/>
                  <a:pt x="25263" y="14612"/>
                </a:cubicBezTo>
                <a:lnTo>
                  <a:pt x="25163" y="14713"/>
                </a:lnTo>
                <a:lnTo>
                  <a:pt x="25163" y="14512"/>
                </a:lnTo>
                <a:close/>
                <a:moveTo>
                  <a:pt x="22456" y="7294"/>
                </a:moveTo>
                <a:cubicBezTo>
                  <a:pt x="23183" y="8347"/>
                  <a:pt x="23183" y="13785"/>
                  <a:pt x="22456" y="15439"/>
                </a:cubicBezTo>
                <a:lnTo>
                  <a:pt x="22456" y="7294"/>
                </a:lnTo>
                <a:close/>
                <a:moveTo>
                  <a:pt x="28722" y="15439"/>
                </a:moveTo>
                <a:lnTo>
                  <a:pt x="28722" y="15665"/>
                </a:lnTo>
                <a:lnTo>
                  <a:pt x="28622" y="15665"/>
                </a:lnTo>
                <a:lnTo>
                  <a:pt x="28622" y="15439"/>
                </a:lnTo>
                <a:close/>
                <a:moveTo>
                  <a:pt x="18797" y="20151"/>
                </a:moveTo>
                <a:cubicBezTo>
                  <a:pt x="18722" y="20301"/>
                  <a:pt x="18703" y="20465"/>
                  <a:pt x="18657" y="20580"/>
                </a:cubicBezTo>
                <a:lnTo>
                  <a:pt x="18657" y="20580"/>
                </a:lnTo>
                <a:cubicBezTo>
                  <a:pt x="18597" y="20418"/>
                  <a:pt x="18597" y="20320"/>
                  <a:pt x="18597" y="20151"/>
                </a:cubicBezTo>
                <a:close/>
                <a:moveTo>
                  <a:pt x="31003" y="1"/>
                </a:moveTo>
                <a:cubicBezTo>
                  <a:pt x="30502" y="302"/>
                  <a:pt x="29975" y="527"/>
                  <a:pt x="29449" y="828"/>
                </a:cubicBezTo>
                <a:lnTo>
                  <a:pt x="29449" y="1655"/>
                </a:lnTo>
                <a:cubicBezTo>
                  <a:pt x="29023" y="2081"/>
                  <a:pt x="28722" y="2507"/>
                  <a:pt x="28296" y="3033"/>
                </a:cubicBezTo>
                <a:cubicBezTo>
                  <a:pt x="27995" y="2708"/>
                  <a:pt x="27770" y="2507"/>
                  <a:pt x="27469" y="2282"/>
                </a:cubicBezTo>
                <a:cubicBezTo>
                  <a:pt x="27043" y="2607"/>
                  <a:pt x="26742" y="2908"/>
                  <a:pt x="26316" y="3334"/>
                </a:cubicBezTo>
                <a:cubicBezTo>
                  <a:pt x="26116" y="2808"/>
                  <a:pt x="25890" y="2507"/>
                  <a:pt x="25689" y="2081"/>
                </a:cubicBezTo>
                <a:cubicBezTo>
                  <a:pt x="25080" y="1834"/>
                  <a:pt x="24824" y="1731"/>
                  <a:pt x="24613" y="1731"/>
                </a:cubicBezTo>
                <a:cubicBezTo>
                  <a:pt x="24460" y="1731"/>
                  <a:pt x="24332" y="1785"/>
                  <a:pt x="24110" y="1880"/>
                </a:cubicBezTo>
                <a:cubicBezTo>
                  <a:pt x="24010" y="2282"/>
                  <a:pt x="23810" y="2708"/>
                  <a:pt x="23709" y="3334"/>
                </a:cubicBezTo>
                <a:cubicBezTo>
                  <a:pt x="23484" y="2908"/>
                  <a:pt x="23384" y="2708"/>
                  <a:pt x="23283" y="2507"/>
                </a:cubicBezTo>
                <a:cubicBezTo>
                  <a:pt x="23083" y="2507"/>
                  <a:pt x="22983" y="2607"/>
                  <a:pt x="22857" y="2708"/>
                </a:cubicBezTo>
                <a:lnTo>
                  <a:pt x="22857" y="5540"/>
                </a:lnTo>
                <a:cubicBezTo>
                  <a:pt x="22857" y="5941"/>
                  <a:pt x="22657" y="6367"/>
                  <a:pt x="22557" y="6793"/>
                </a:cubicBezTo>
                <a:cubicBezTo>
                  <a:pt x="22456" y="5740"/>
                  <a:pt x="22356" y="4688"/>
                  <a:pt x="22231" y="3535"/>
                </a:cubicBezTo>
                <a:cubicBezTo>
                  <a:pt x="22131" y="2507"/>
                  <a:pt x="22131" y="1555"/>
                  <a:pt x="22131" y="527"/>
                </a:cubicBezTo>
                <a:lnTo>
                  <a:pt x="21830" y="527"/>
                </a:lnTo>
                <a:cubicBezTo>
                  <a:pt x="21604" y="728"/>
                  <a:pt x="21404" y="1028"/>
                  <a:pt x="21203" y="1254"/>
                </a:cubicBezTo>
                <a:cubicBezTo>
                  <a:pt x="20978" y="1154"/>
                  <a:pt x="20877" y="1154"/>
                  <a:pt x="20677" y="1028"/>
                </a:cubicBezTo>
                <a:cubicBezTo>
                  <a:pt x="20476" y="1981"/>
                  <a:pt x="20351" y="2908"/>
                  <a:pt x="20251" y="3660"/>
                </a:cubicBezTo>
                <a:cubicBezTo>
                  <a:pt x="20351" y="4061"/>
                  <a:pt x="20577" y="4387"/>
                  <a:pt x="20577" y="4688"/>
                </a:cubicBezTo>
                <a:cubicBezTo>
                  <a:pt x="20677" y="7419"/>
                  <a:pt x="20677" y="10026"/>
                  <a:pt x="20677" y="12733"/>
                </a:cubicBezTo>
                <a:cubicBezTo>
                  <a:pt x="20577" y="12833"/>
                  <a:pt x="20476" y="12833"/>
                  <a:pt x="20351" y="12833"/>
                </a:cubicBezTo>
                <a:cubicBezTo>
                  <a:pt x="20251" y="12106"/>
                  <a:pt x="19950" y="11379"/>
                  <a:pt x="19850" y="10652"/>
                </a:cubicBezTo>
                <a:cubicBezTo>
                  <a:pt x="19624" y="9299"/>
                  <a:pt x="19424" y="7921"/>
                  <a:pt x="19323" y="6467"/>
                </a:cubicBezTo>
                <a:cubicBezTo>
                  <a:pt x="19223" y="5840"/>
                  <a:pt x="19223" y="5214"/>
                  <a:pt x="19098" y="4387"/>
                </a:cubicBezTo>
                <a:cubicBezTo>
                  <a:pt x="19098" y="4387"/>
                  <a:pt x="18998" y="4161"/>
                  <a:pt x="18897" y="4061"/>
                </a:cubicBezTo>
                <a:cubicBezTo>
                  <a:pt x="17970" y="4161"/>
                  <a:pt x="18471" y="5314"/>
                  <a:pt x="17745" y="5640"/>
                </a:cubicBezTo>
                <a:cubicBezTo>
                  <a:pt x="17544" y="5640"/>
                  <a:pt x="17218" y="5540"/>
                  <a:pt x="16917" y="5540"/>
                </a:cubicBezTo>
                <a:cubicBezTo>
                  <a:pt x="16817" y="5640"/>
                  <a:pt x="16491" y="6793"/>
                  <a:pt x="16491" y="6793"/>
                </a:cubicBezTo>
                <a:lnTo>
                  <a:pt x="16491" y="6893"/>
                </a:lnTo>
                <a:cubicBezTo>
                  <a:pt x="16291" y="6367"/>
                  <a:pt x="16090" y="5840"/>
                  <a:pt x="15865" y="5314"/>
                </a:cubicBezTo>
                <a:cubicBezTo>
                  <a:pt x="15664" y="5840"/>
                  <a:pt x="15464" y="6467"/>
                  <a:pt x="15138" y="7194"/>
                </a:cubicBezTo>
                <a:cubicBezTo>
                  <a:pt x="14837" y="6567"/>
                  <a:pt x="14612" y="6041"/>
                  <a:pt x="14311" y="5414"/>
                </a:cubicBezTo>
                <a:cubicBezTo>
                  <a:pt x="14085" y="5740"/>
                  <a:pt x="13885" y="6041"/>
                  <a:pt x="13785" y="6266"/>
                </a:cubicBezTo>
                <a:cubicBezTo>
                  <a:pt x="13459" y="5840"/>
                  <a:pt x="13158" y="5414"/>
                  <a:pt x="12832" y="5013"/>
                </a:cubicBezTo>
                <a:cubicBezTo>
                  <a:pt x="12732" y="5013"/>
                  <a:pt x="12632" y="5013"/>
                  <a:pt x="12531" y="5114"/>
                </a:cubicBezTo>
                <a:cubicBezTo>
                  <a:pt x="12632" y="5414"/>
                  <a:pt x="12632" y="5740"/>
                  <a:pt x="12732" y="6266"/>
                </a:cubicBezTo>
                <a:cubicBezTo>
                  <a:pt x="12105" y="6166"/>
                  <a:pt x="11579" y="6041"/>
                  <a:pt x="10953" y="5941"/>
                </a:cubicBezTo>
                <a:cubicBezTo>
                  <a:pt x="10652" y="6367"/>
                  <a:pt x="10326" y="6893"/>
                  <a:pt x="10025" y="7520"/>
                </a:cubicBezTo>
                <a:cubicBezTo>
                  <a:pt x="9399" y="7419"/>
                  <a:pt x="8872" y="7294"/>
                  <a:pt x="8246" y="7194"/>
                </a:cubicBezTo>
                <a:cubicBezTo>
                  <a:pt x="8246" y="7419"/>
                  <a:pt x="8145" y="7620"/>
                  <a:pt x="8145" y="7820"/>
                </a:cubicBezTo>
                <a:cubicBezTo>
                  <a:pt x="7719" y="8046"/>
                  <a:pt x="7519" y="8146"/>
                  <a:pt x="7193" y="8347"/>
                </a:cubicBezTo>
                <a:cubicBezTo>
                  <a:pt x="6792" y="7720"/>
                  <a:pt x="6466" y="7294"/>
                  <a:pt x="6065" y="6667"/>
                </a:cubicBezTo>
                <a:cubicBezTo>
                  <a:pt x="5213" y="6993"/>
                  <a:pt x="4587" y="7294"/>
                  <a:pt x="3960" y="7520"/>
                </a:cubicBezTo>
                <a:cubicBezTo>
                  <a:pt x="3559" y="8347"/>
                  <a:pt x="3133" y="9074"/>
                  <a:pt x="2707" y="10026"/>
                </a:cubicBezTo>
                <a:cubicBezTo>
                  <a:pt x="1880" y="9926"/>
                  <a:pt x="1053" y="9800"/>
                  <a:pt x="100" y="9700"/>
                </a:cubicBezTo>
                <a:cubicBezTo>
                  <a:pt x="100" y="10126"/>
                  <a:pt x="0" y="10427"/>
                  <a:pt x="100" y="10753"/>
                </a:cubicBezTo>
                <a:cubicBezTo>
                  <a:pt x="201" y="11379"/>
                  <a:pt x="526" y="12006"/>
                  <a:pt x="627" y="12733"/>
                </a:cubicBezTo>
                <a:cubicBezTo>
                  <a:pt x="927" y="14186"/>
                  <a:pt x="1153" y="15665"/>
                  <a:pt x="1454" y="17119"/>
                </a:cubicBezTo>
                <a:cubicBezTo>
                  <a:pt x="1780" y="18572"/>
                  <a:pt x="2306" y="20151"/>
                  <a:pt x="2707" y="21605"/>
                </a:cubicBezTo>
                <a:cubicBezTo>
                  <a:pt x="3033" y="22557"/>
                  <a:pt x="3333" y="23485"/>
                  <a:pt x="3559" y="24537"/>
                </a:cubicBezTo>
                <a:cubicBezTo>
                  <a:pt x="3760" y="25264"/>
                  <a:pt x="3760" y="26091"/>
                  <a:pt x="3860" y="26843"/>
                </a:cubicBezTo>
                <a:cubicBezTo>
                  <a:pt x="3960" y="27244"/>
                  <a:pt x="4186" y="27670"/>
                  <a:pt x="4286" y="28096"/>
                </a:cubicBezTo>
                <a:cubicBezTo>
                  <a:pt x="4486" y="27971"/>
                  <a:pt x="4687" y="27971"/>
                  <a:pt x="4687" y="27871"/>
                </a:cubicBezTo>
                <a:cubicBezTo>
                  <a:pt x="5113" y="28196"/>
                  <a:pt x="5539" y="28397"/>
                  <a:pt x="5840" y="28497"/>
                </a:cubicBezTo>
                <a:cubicBezTo>
                  <a:pt x="6173" y="28243"/>
                  <a:pt x="6507" y="27979"/>
                  <a:pt x="6840" y="27979"/>
                </a:cubicBezTo>
                <a:cubicBezTo>
                  <a:pt x="7033" y="27979"/>
                  <a:pt x="7226" y="28067"/>
                  <a:pt x="7419" y="28297"/>
                </a:cubicBezTo>
                <a:cubicBezTo>
                  <a:pt x="8145" y="28096"/>
                  <a:pt x="8772" y="27871"/>
                  <a:pt x="9499" y="27670"/>
                </a:cubicBezTo>
                <a:cubicBezTo>
                  <a:pt x="10226" y="27144"/>
                  <a:pt x="11078" y="26617"/>
                  <a:pt x="11805" y="26091"/>
                </a:cubicBezTo>
                <a:cubicBezTo>
                  <a:pt x="12331" y="26216"/>
                  <a:pt x="12632" y="26317"/>
                  <a:pt x="12958" y="26417"/>
                </a:cubicBezTo>
                <a:cubicBezTo>
                  <a:pt x="13058" y="26216"/>
                  <a:pt x="13158" y="25991"/>
                  <a:pt x="13158" y="25790"/>
                </a:cubicBezTo>
                <a:cubicBezTo>
                  <a:pt x="13584" y="25891"/>
                  <a:pt x="13985" y="25891"/>
                  <a:pt x="14411" y="25991"/>
                </a:cubicBezTo>
                <a:cubicBezTo>
                  <a:pt x="14667" y="26717"/>
                  <a:pt x="15087" y="27188"/>
                  <a:pt x="15732" y="27188"/>
                </a:cubicBezTo>
                <a:cubicBezTo>
                  <a:pt x="15845" y="27188"/>
                  <a:pt x="15964" y="27174"/>
                  <a:pt x="16090" y="27144"/>
                </a:cubicBezTo>
                <a:cubicBezTo>
                  <a:pt x="16291" y="26517"/>
                  <a:pt x="16491" y="25991"/>
                  <a:pt x="16717" y="25465"/>
                </a:cubicBezTo>
                <a:cubicBezTo>
                  <a:pt x="16717" y="25465"/>
                  <a:pt x="16817" y="25364"/>
                  <a:pt x="16917" y="25364"/>
                </a:cubicBezTo>
                <a:cubicBezTo>
                  <a:pt x="16917" y="26417"/>
                  <a:pt x="17845" y="26091"/>
                  <a:pt x="18271" y="26617"/>
                </a:cubicBezTo>
                <a:cubicBezTo>
                  <a:pt x="18371" y="26317"/>
                  <a:pt x="18371" y="26216"/>
                  <a:pt x="18471" y="26091"/>
                </a:cubicBezTo>
                <a:cubicBezTo>
                  <a:pt x="18371" y="25891"/>
                  <a:pt x="18171" y="25590"/>
                  <a:pt x="18171" y="25465"/>
                </a:cubicBezTo>
                <a:cubicBezTo>
                  <a:pt x="18998" y="24537"/>
                  <a:pt x="19223" y="23485"/>
                  <a:pt x="18897" y="22231"/>
                </a:cubicBezTo>
                <a:cubicBezTo>
                  <a:pt x="18702" y="21718"/>
                  <a:pt x="18697" y="21229"/>
                  <a:pt x="18697" y="20717"/>
                </a:cubicBezTo>
                <a:lnTo>
                  <a:pt x="18697" y="20717"/>
                </a:lnTo>
                <a:cubicBezTo>
                  <a:pt x="19156" y="20892"/>
                  <a:pt x="19566" y="20994"/>
                  <a:pt x="20151" y="21204"/>
                </a:cubicBezTo>
                <a:cubicBezTo>
                  <a:pt x="20577" y="22131"/>
                  <a:pt x="21103" y="23184"/>
                  <a:pt x="21604" y="24337"/>
                </a:cubicBezTo>
                <a:cubicBezTo>
                  <a:pt x="22231" y="24437"/>
                  <a:pt x="22857" y="24537"/>
                  <a:pt x="23484" y="24537"/>
                </a:cubicBezTo>
                <a:cubicBezTo>
                  <a:pt x="23609" y="24537"/>
                  <a:pt x="23609" y="24437"/>
                  <a:pt x="23609" y="24337"/>
                </a:cubicBezTo>
                <a:cubicBezTo>
                  <a:pt x="23384" y="24011"/>
                  <a:pt x="23183" y="23810"/>
                  <a:pt x="22857" y="23384"/>
                </a:cubicBezTo>
                <a:cubicBezTo>
                  <a:pt x="23083" y="23284"/>
                  <a:pt x="23283" y="23184"/>
                  <a:pt x="23484" y="22958"/>
                </a:cubicBezTo>
                <a:lnTo>
                  <a:pt x="23484" y="22231"/>
                </a:lnTo>
                <a:cubicBezTo>
                  <a:pt x="24157" y="22613"/>
                  <a:pt x="24549" y="23315"/>
                  <a:pt x="25072" y="23315"/>
                </a:cubicBezTo>
                <a:cubicBezTo>
                  <a:pt x="25134" y="23315"/>
                  <a:pt x="25197" y="23305"/>
                  <a:pt x="25263" y="23284"/>
                </a:cubicBezTo>
                <a:cubicBezTo>
                  <a:pt x="26742" y="22031"/>
                  <a:pt x="25890" y="20452"/>
                  <a:pt x="26416" y="18998"/>
                </a:cubicBezTo>
                <a:lnTo>
                  <a:pt x="26416" y="18998"/>
                </a:lnTo>
                <a:cubicBezTo>
                  <a:pt x="27369" y="20778"/>
                  <a:pt x="28095" y="22457"/>
                  <a:pt x="29023" y="24111"/>
                </a:cubicBezTo>
                <a:cubicBezTo>
                  <a:pt x="29349" y="24211"/>
                  <a:pt x="29875" y="24211"/>
                  <a:pt x="30376" y="24337"/>
                </a:cubicBezTo>
                <a:lnTo>
                  <a:pt x="30376" y="21830"/>
                </a:lnTo>
                <a:cubicBezTo>
                  <a:pt x="30176" y="22031"/>
                  <a:pt x="29975" y="22031"/>
                  <a:pt x="29750" y="22231"/>
                </a:cubicBezTo>
                <a:cubicBezTo>
                  <a:pt x="29649" y="20577"/>
                  <a:pt x="29349" y="18898"/>
                  <a:pt x="29349" y="17319"/>
                </a:cubicBezTo>
                <a:cubicBezTo>
                  <a:pt x="29449" y="16066"/>
                  <a:pt x="29549" y="14938"/>
                  <a:pt x="28822" y="13785"/>
                </a:cubicBezTo>
                <a:cubicBezTo>
                  <a:pt x="28822" y="14086"/>
                  <a:pt x="28722" y="14412"/>
                  <a:pt x="28722" y="14938"/>
                </a:cubicBezTo>
                <a:cubicBezTo>
                  <a:pt x="27995" y="13159"/>
                  <a:pt x="27870" y="7294"/>
                  <a:pt x="28496" y="6266"/>
                </a:cubicBezTo>
                <a:lnTo>
                  <a:pt x="28496" y="6266"/>
                </a:lnTo>
                <a:cubicBezTo>
                  <a:pt x="28722" y="6567"/>
                  <a:pt x="28822" y="6893"/>
                  <a:pt x="28822" y="6893"/>
                </a:cubicBezTo>
                <a:cubicBezTo>
                  <a:pt x="29248" y="7194"/>
                  <a:pt x="29549" y="7419"/>
                  <a:pt x="29750" y="7620"/>
                </a:cubicBezTo>
                <a:cubicBezTo>
                  <a:pt x="30602" y="8246"/>
                  <a:pt x="30502" y="9174"/>
                  <a:pt x="30502" y="9926"/>
                </a:cubicBezTo>
                <a:cubicBezTo>
                  <a:pt x="30376" y="11279"/>
                  <a:pt x="30276" y="12632"/>
                  <a:pt x="30176" y="13886"/>
                </a:cubicBezTo>
                <a:cubicBezTo>
                  <a:pt x="30176" y="14512"/>
                  <a:pt x="30276" y="15239"/>
                  <a:pt x="30176" y="15765"/>
                </a:cubicBezTo>
                <a:cubicBezTo>
                  <a:pt x="29875" y="17745"/>
                  <a:pt x="30176" y="19525"/>
                  <a:pt x="30802" y="21304"/>
                </a:cubicBezTo>
                <a:cubicBezTo>
                  <a:pt x="30877" y="21288"/>
                  <a:pt x="30945" y="21281"/>
                  <a:pt x="31007" y="21281"/>
                </a:cubicBezTo>
                <a:cubicBezTo>
                  <a:pt x="31829" y="21281"/>
                  <a:pt x="31697" y="22564"/>
                  <a:pt x="32582" y="22658"/>
                </a:cubicBezTo>
                <a:cubicBezTo>
                  <a:pt x="33409" y="20878"/>
                  <a:pt x="33208" y="17845"/>
                  <a:pt x="32481" y="15966"/>
                </a:cubicBezTo>
                <a:cubicBezTo>
                  <a:pt x="32256" y="15139"/>
                  <a:pt x="32055" y="14412"/>
                  <a:pt x="31855" y="13560"/>
                </a:cubicBezTo>
                <a:cubicBezTo>
                  <a:pt x="31855" y="13560"/>
                  <a:pt x="31755" y="13560"/>
                  <a:pt x="31755" y="13685"/>
                </a:cubicBezTo>
                <a:cubicBezTo>
                  <a:pt x="31755" y="13359"/>
                  <a:pt x="31855" y="13159"/>
                  <a:pt x="31855" y="12933"/>
                </a:cubicBezTo>
                <a:cubicBezTo>
                  <a:pt x="31855" y="12833"/>
                  <a:pt x="31755" y="12833"/>
                  <a:pt x="31629" y="12833"/>
                </a:cubicBezTo>
                <a:cubicBezTo>
                  <a:pt x="31529" y="13059"/>
                  <a:pt x="31429" y="13259"/>
                  <a:pt x="31228" y="13560"/>
                </a:cubicBezTo>
                <a:cubicBezTo>
                  <a:pt x="31329" y="12006"/>
                  <a:pt x="30376" y="10427"/>
                  <a:pt x="31429" y="8973"/>
                </a:cubicBezTo>
                <a:cubicBezTo>
                  <a:pt x="31855" y="10853"/>
                  <a:pt x="32256" y="12632"/>
                  <a:pt x="32582" y="14412"/>
                </a:cubicBezTo>
                <a:cubicBezTo>
                  <a:pt x="32882" y="11179"/>
                  <a:pt x="33509" y="7921"/>
                  <a:pt x="33008" y="4688"/>
                </a:cubicBezTo>
                <a:cubicBezTo>
                  <a:pt x="32682" y="3535"/>
                  <a:pt x="32481" y="2407"/>
                  <a:pt x="31955" y="1454"/>
                </a:cubicBezTo>
                <a:cubicBezTo>
                  <a:pt x="31629" y="1454"/>
                  <a:pt x="31529" y="1555"/>
                  <a:pt x="31329" y="1555"/>
                </a:cubicBezTo>
                <a:cubicBezTo>
                  <a:pt x="31228" y="1028"/>
                  <a:pt x="31128" y="627"/>
                  <a:pt x="31003" y="1"/>
                </a:cubicBezTo>
                <a:close/>
              </a:path>
            </a:pathLst>
          </a:custGeom>
          <a:solidFill>
            <a:srgbClr val="FF8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0"/>
          <p:cNvSpPr/>
          <p:nvPr/>
        </p:nvSpPr>
        <p:spPr>
          <a:xfrm>
            <a:off x="7599781" y="2864467"/>
            <a:ext cx="430876" cy="367395"/>
          </a:xfrm>
          <a:custGeom>
            <a:rect b="b" l="l" r="r" t="t"/>
            <a:pathLst>
              <a:path extrusionOk="0" h="3034" w="3560">
                <a:moveTo>
                  <a:pt x="1554" y="0"/>
                </a:moveTo>
                <a:cubicBezTo>
                  <a:pt x="1454" y="0"/>
                  <a:pt x="1354" y="0"/>
                  <a:pt x="1354" y="101"/>
                </a:cubicBezTo>
                <a:cubicBezTo>
                  <a:pt x="1153" y="201"/>
                  <a:pt x="928" y="301"/>
                  <a:pt x="827" y="527"/>
                </a:cubicBezTo>
                <a:cubicBezTo>
                  <a:pt x="627" y="727"/>
                  <a:pt x="527" y="828"/>
                  <a:pt x="426" y="1028"/>
                </a:cubicBezTo>
                <a:cubicBezTo>
                  <a:pt x="301" y="1254"/>
                  <a:pt x="201" y="1354"/>
                  <a:pt x="201" y="1554"/>
                </a:cubicBezTo>
                <a:cubicBezTo>
                  <a:pt x="100" y="1655"/>
                  <a:pt x="100" y="1880"/>
                  <a:pt x="100" y="1980"/>
                </a:cubicBezTo>
                <a:cubicBezTo>
                  <a:pt x="0" y="2181"/>
                  <a:pt x="100" y="2406"/>
                  <a:pt x="100" y="2607"/>
                </a:cubicBezTo>
                <a:cubicBezTo>
                  <a:pt x="201" y="2807"/>
                  <a:pt x="301" y="2908"/>
                  <a:pt x="627" y="3033"/>
                </a:cubicBezTo>
                <a:cubicBezTo>
                  <a:pt x="827" y="3033"/>
                  <a:pt x="1053" y="2908"/>
                  <a:pt x="1253" y="2707"/>
                </a:cubicBezTo>
                <a:cubicBezTo>
                  <a:pt x="1454" y="2607"/>
                  <a:pt x="1679" y="2406"/>
                  <a:pt x="1679" y="2081"/>
                </a:cubicBezTo>
                <a:cubicBezTo>
                  <a:pt x="1679" y="1880"/>
                  <a:pt x="1679" y="1780"/>
                  <a:pt x="1554" y="1655"/>
                </a:cubicBezTo>
                <a:cubicBezTo>
                  <a:pt x="1454" y="1554"/>
                  <a:pt x="1354" y="1454"/>
                  <a:pt x="1253" y="1454"/>
                </a:cubicBezTo>
                <a:lnTo>
                  <a:pt x="928" y="1454"/>
                </a:lnTo>
                <a:cubicBezTo>
                  <a:pt x="1053" y="1254"/>
                  <a:pt x="1153" y="1028"/>
                  <a:pt x="1253" y="828"/>
                </a:cubicBezTo>
                <a:cubicBezTo>
                  <a:pt x="1354" y="627"/>
                  <a:pt x="1454" y="527"/>
                  <a:pt x="1554" y="401"/>
                </a:cubicBezTo>
                <a:cubicBezTo>
                  <a:pt x="1554" y="301"/>
                  <a:pt x="1554" y="301"/>
                  <a:pt x="1679" y="201"/>
                </a:cubicBezTo>
                <a:lnTo>
                  <a:pt x="1679" y="101"/>
                </a:lnTo>
                <a:lnTo>
                  <a:pt x="1554" y="0"/>
                </a:lnTo>
                <a:close/>
                <a:moveTo>
                  <a:pt x="3334" y="0"/>
                </a:moveTo>
                <a:cubicBezTo>
                  <a:pt x="3233" y="0"/>
                  <a:pt x="3233" y="0"/>
                  <a:pt x="3133" y="101"/>
                </a:cubicBezTo>
                <a:cubicBezTo>
                  <a:pt x="2933" y="201"/>
                  <a:pt x="2707" y="301"/>
                  <a:pt x="2607" y="527"/>
                </a:cubicBezTo>
                <a:cubicBezTo>
                  <a:pt x="2506" y="727"/>
                  <a:pt x="2306" y="828"/>
                  <a:pt x="2181" y="1028"/>
                </a:cubicBezTo>
                <a:cubicBezTo>
                  <a:pt x="2181" y="1254"/>
                  <a:pt x="2080" y="1354"/>
                  <a:pt x="1980" y="1554"/>
                </a:cubicBezTo>
                <a:cubicBezTo>
                  <a:pt x="1980" y="1655"/>
                  <a:pt x="1880" y="1880"/>
                  <a:pt x="1880" y="1980"/>
                </a:cubicBezTo>
                <a:cubicBezTo>
                  <a:pt x="1880" y="2181"/>
                  <a:pt x="1880" y="2406"/>
                  <a:pt x="1980" y="2607"/>
                </a:cubicBezTo>
                <a:cubicBezTo>
                  <a:pt x="1980" y="2807"/>
                  <a:pt x="2181" y="2908"/>
                  <a:pt x="2406" y="3033"/>
                </a:cubicBezTo>
                <a:cubicBezTo>
                  <a:pt x="2506" y="3033"/>
                  <a:pt x="2607" y="3033"/>
                  <a:pt x="2707" y="2908"/>
                </a:cubicBezTo>
                <a:cubicBezTo>
                  <a:pt x="2933" y="2908"/>
                  <a:pt x="3033" y="2807"/>
                  <a:pt x="3133" y="2707"/>
                </a:cubicBezTo>
                <a:cubicBezTo>
                  <a:pt x="3233" y="2707"/>
                  <a:pt x="3334" y="2607"/>
                  <a:pt x="3334" y="2507"/>
                </a:cubicBezTo>
                <a:cubicBezTo>
                  <a:pt x="3434" y="2406"/>
                  <a:pt x="3434" y="2281"/>
                  <a:pt x="3559" y="2081"/>
                </a:cubicBezTo>
                <a:cubicBezTo>
                  <a:pt x="3559" y="1880"/>
                  <a:pt x="3434" y="1780"/>
                  <a:pt x="3434" y="1655"/>
                </a:cubicBezTo>
                <a:cubicBezTo>
                  <a:pt x="3334" y="1554"/>
                  <a:pt x="3233" y="1454"/>
                  <a:pt x="3033" y="1454"/>
                </a:cubicBezTo>
                <a:lnTo>
                  <a:pt x="2807" y="1454"/>
                </a:lnTo>
                <a:cubicBezTo>
                  <a:pt x="2807" y="1254"/>
                  <a:pt x="2933" y="1028"/>
                  <a:pt x="3033" y="828"/>
                </a:cubicBezTo>
                <a:cubicBezTo>
                  <a:pt x="3133" y="627"/>
                  <a:pt x="3233" y="527"/>
                  <a:pt x="3334" y="401"/>
                </a:cubicBezTo>
                <a:cubicBezTo>
                  <a:pt x="3434" y="301"/>
                  <a:pt x="3434" y="301"/>
                  <a:pt x="3434" y="201"/>
                </a:cubicBezTo>
                <a:lnTo>
                  <a:pt x="3434" y="101"/>
                </a:lnTo>
                <a:cubicBezTo>
                  <a:pt x="3434" y="0"/>
                  <a:pt x="3334" y="0"/>
                  <a:pt x="333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0"/>
          <p:cNvSpPr/>
          <p:nvPr/>
        </p:nvSpPr>
        <p:spPr>
          <a:xfrm>
            <a:off x="8274522" y="2864478"/>
            <a:ext cx="418755" cy="367372"/>
          </a:xfrm>
          <a:custGeom>
            <a:rect b="b" l="l" r="r" t="t"/>
            <a:pathLst>
              <a:path extrusionOk="0" h="3034" w="3459">
                <a:moveTo>
                  <a:pt x="1153" y="0"/>
                </a:moveTo>
                <a:cubicBezTo>
                  <a:pt x="953" y="0"/>
                  <a:pt x="827" y="0"/>
                  <a:pt x="727" y="101"/>
                </a:cubicBezTo>
                <a:cubicBezTo>
                  <a:pt x="627" y="101"/>
                  <a:pt x="527" y="201"/>
                  <a:pt x="426" y="201"/>
                </a:cubicBezTo>
                <a:lnTo>
                  <a:pt x="100" y="527"/>
                </a:lnTo>
                <a:cubicBezTo>
                  <a:pt x="0" y="627"/>
                  <a:pt x="0" y="727"/>
                  <a:pt x="0" y="953"/>
                </a:cubicBezTo>
                <a:cubicBezTo>
                  <a:pt x="0" y="1153"/>
                  <a:pt x="0" y="1254"/>
                  <a:pt x="100" y="1354"/>
                </a:cubicBezTo>
                <a:cubicBezTo>
                  <a:pt x="201" y="1454"/>
                  <a:pt x="326" y="1579"/>
                  <a:pt x="426" y="1579"/>
                </a:cubicBezTo>
                <a:lnTo>
                  <a:pt x="627" y="1579"/>
                </a:lnTo>
                <a:cubicBezTo>
                  <a:pt x="627" y="1780"/>
                  <a:pt x="527" y="1980"/>
                  <a:pt x="426" y="2206"/>
                </a:cubicBezTo>
                <a:cubicBezTo>
                  <a:pt x="326" y="2406"/>
                  <a:pt x="201" y="2507"/>
                  <a:pt x="100" y="2607"/>
                </a:cubicBezTo>
                <a:cubicBezTo>
                  <a:pt x="100" y="2707"/>
                  <a:pt x="100" y="2707"/>
                  <a:pt x="0" y="2833"/>
                </a:cubicBezTo>
                <a:lnTo>
                  <a:pt x="0" y="2933"/>
                </a:lnTo>
                <a:lnTo>
                  <a:pt x="100" y="3033"/>
                </a:lnTo>
                <a:cubicBezTo>
                  <a:pt x="201" y="3033"/>
                  <a:pt x="326" y="3033"/>
                  <a:pt x="326" y="2933"/>
                </a:cubicBezTo>
                <a:cubicBezTo>
                  <a:pt x="527" y="2833"/>
                  <a:pt x="727" y="2707"/>
                  <a:pt x="827" y="2507"/>
                </a:cubicBezTo>
                <a:cubicBezTo>
                  <a:pt x="1053" y="2306"/>
                  <a:pt x="1153" y="2206"/>
                  <a:pt x="1253" y="1980"/>
                </a:cubicBezTo>
                <a:cubicBezTo>
                  <a:pt x="1354" y="1780"/>
                  <a:pt x="1454" y="1680"/>
                  <a:pt x="1454" y="1454"/>
                </a:cubicBezTo>
                <a:cubicBezTo>
                  <a:pt x="1579" y="1354"/>
                  <a:pt x="1579" y="1153"/>
                  <a:pt x="1579" y="1053"/>
                </a:cubicBezTo>
                <a:cubicBezTo>
                  <a:pt x="1679" y="828"/>
                  <a:pt x="1679" y="527"/>
                  <a:pt x="1579" y="427"/>
                </a:cubicBezTo>
                <a:cubicBezTo>
                  <a:pt x="1454" y="201"/>
                  <a:pt x="1354" y="101"/>
                  <a:pt x="1153" y="0"/>
                </a:cubicBezTo>
                <a:close/>
                <a:moveTo>
                  <a:pt x="2933" y="0"/>
                </a:moveTo>
                <a:cubicBezTo>
                  <a:pt x="2607" y="0"/>
                  <a:pt x="2406" y="101"/>
                  <a:pt x="2206" y="201"/>
                </a:cubicBezTo>
                <a:cubicBezTo>
                  <a:pt x="1980" y="427"/>
                  <a:pt x="1880" y="627"/>
                  <a:pt x="1780" y="953"/>
                </a:cubicBezTo>
                <a:cubicBezTo>
                  <a:pt x="1780" y="1153"/>
                  <a:pt x="1780" y="1254"/>
                  <a:pt x="1880" y="1354"/>
                </a:cubicBezTo>
                <a:cubicBezTo>
                  <a:pt x="1980" y="1454"/>
                  <a:pt x="2080" y="1579"/>
                  <a:pt x="2306" y="1579"/>
                </a:cubicBezTo>
                <a:lnTo>
                  <a:pt x="2507" y="1579"/>
                </a:lnTo>
                <a:cubicBezTo>
                  <a:pt x="2507" y="1780"/>
                  <a:pt x="2406" y="1980"/>
                  <a:pt x="2306" y="2206"/>
                </a:cubicBezTo>
                <a:cubicBezTo>
                  <a:pt x="2206" y="2406"/>
                  <a:pt x="2080" y="2507"/>
                  <a:pt x="1980" y="2607"/>
                </a:cubicBezTo>
                <a:cubicBezTo>
                  <a:pt x="1880" y="2707"/>
                  <a:pt x="1880" y="2707"/>
                  <a:pt x="1880" y="2833"/>
                </a:cubicBezTo>
                <a:lnTo>
                  <a:pt x="1880" y="2933"/>
                </a:lnTo>
                <a:cubicBezTo>
                  <a:pt x="1880" y="3033"/>
                  <a:pt x="1880" y="3033"/>
                  <a:pt x="1980" y="3033"/>
                </a:cubicBezTo>
                <a:cubicBezTo>
                  <a:pt x="1980" y="3033"/>
                  <a:pt x="2080" y="3033"/>
                  <a:pt x="2206" y="2933"/>
                </a:cubicBezTo>
                <a:cubicBezTo>
                  <a:pt x="2406" y="2833"/>
                  <a:pt x="2507" y="2707"/>
                  <a:pt x="2707" y="2507"/>
                </a:cubicBezTo>
                <a:cubicBezTo>
                  <a:pt x="2832" y="2306"/>
                  <a:pt x="2933" y="2206"/>
                  <a:pt x="3033" y="1980"/>
                </a:cubicBezTo>
                <a:cubicBezTo>
                  <a:pt x="3133" y="1780"/>
                  <a:pt x="3233" y="1680"/>
                  <a:pt x="3233" y="1454"/>
                </a:cubicBezTo>
                <a:cubicBezTo>
                  <a:pt x="3334" y="1354"/>
                  <a:pt x="3334" y="1153"/>
                  <a:pt x="3459" y="1053"/>
                </a:cubicBezTo>
                <a:cubicBezTo>
                  <a:pt x="3459" y="828"/>
                  <a:pt x="3459" y="527"/>
                  <a:pt x="3334" y="427"/>
                </a:cubicBezTo>
                <a:cubicBezTo>
                  <a:pt x="3334" y="201"/>
                  <a:pt x="3133" y="101"/>
                  <a:pt x="293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0"/>
          <p:cNvSpPr/>
          <p:nvPr/>
        </p:nvSpPr>
        <p:spPr>
          <a:xfrm rot="-3495439">
            <a:off x="6191029" y="781917"/>
            <a:ext cx="527261" cy="550164"/>
          </a:xfrm>
          <a:custGeom>
            <a:rect b="b" l="l" r="r" t="t"/>
            <a:pathLst>
              <a:path extrusionOk="0" h="15038" w="14412">
                <a:moveTo>
                  <a:pt x="10978" y="4852"/>
                </a:moveTo>
                <a:cubicBezTo>
                  <a:pt x="11078" y="4952"/>
                  <a:pt x="11179" y="5053"/>
                  <a:pt x="11179" y="5153"/>
                </a:cubicBezTo>
                <a:cubicBezTo>
                  <a:pt x="11179" y="5153"/>
                  <a:pt x="11078" y="5153"/>
                  <a:pt x="10978" y="5253"/>
                </a:cubicBezTo>
                <a:cubicBezTo>
                  <a:pt x="10978" y="5053"/>
                  <a:pt x="10978" y="4952"/>
                  <a:pt x="10878" y="4852"/>
                </a:cubicBezTo>
                <a:close/>
                <a:moveTo>
                  <a:pt x="1354" y="5780"/>
                </a:moveTo>
                <a:cubicBezTo>
                  <a:pt x="1479" y="5880"/>
                  <a:pt x="1479" y="5880"/>
                  <a:pt x="1479" y="6005"/>
                </a:cubicBezTo>
                <a:cubicBezTo>
                  <a:pt x="1354" y="6005"/>
                  <a:pt x="1354" y="6005"/>
                  <a:pt x="1354" y="5880"/>
                </a:cubicBezTo>
                <a:lnTo>
                  <a:pt x="1354" y="5780"/>
                </a:lnTo>
                <a:close/>
                <a:moveTo>
                  <a:pt x="12632" y="5880"/>
                </a:moveTo>
                <a:cubicBezTo>
                  <a:pt x="12758" y="6206"/>
                  <a:pt x="12758" y="6506"/>
                  <a:pt x="12532" y="6732"/>
                </a:cubicBezTo>
                <a:cubicBezTo>
                  <a:pt x="12432" y="6732"/>
                  <a:pt x="12432" y="6732"/>
                  <a:pt x="12432" y="6632"/>
                </a:cubicBezTo>
                <a:cubicBezTo>
                  <a:pt x="12432" y="6406"/>
                  <a:pt x="12532" y="6206"/>
                  <a:pt x="12632" y="5880"/>
                </a:cubicBezTo>
                <a:close/>
                <a:moveTo>
                  <a:pt x="12632" y="6932"/>
                </a:moveTo>
                <a:cubicBezTo>
                  <a:pt x="12632" y="7033"/>
                  <a:pt x="12758" y="7033"/>
                  <a:pt x="12758" y="7033"/>
                </a:cubicBezTo>
                <a:lnTo>
                  <a:pt x="12632" y="7033"/>
                </a:lnTo>
                <a:lnTo>
                  <a:pt x="12632" y="6932"/>
                </a:lnTo>
                <a:close/>
                <a:moveTo>
                  <a:pt x="13885" y="6632"/>
                </a:moveTo>
                <a:cubicBezTo>
                  <a:pt x="14111" y="7033"/>
                  <a:pt x="14011" y="7459"/>
                  <a:pt x="14011" y="7759"/>
                </a:cubicBezTo>
                <a:lnTo>
                  <a:pt x="13885" y="7759"/>
                </a:lnTo>
                <a:lnTo>
                  <a:pt x="13885" y="6632"/>
                </a:lnTo>
                <a:close/>
                <a:moveTo>
                  <a:pt x="10878" y="7559"/>
                </a:moveTo>
                <a:cubicBezTo>
                  <a:pt x="10878" y="7659"/>
                  <a:pt x="10978" y="7659"/>
                  <a:pt x="11078" y="7759"/>
                </a:cubicBezTo>
                <a:lnTo>
                  <a:pt x="11078" y="8186"/>
                </a:lnTo>
                <a:lnTo>
                  <a:pt x="10978" y="8186"/>
                </a:lnTo>
                <a:lnTo>
                  <a:pt x="10978" y="7885"/>
                </a:lnTo>
                <a:cubicBezTo>
                  <a:pt x="10878" y="7759"/>
                  <a:pt x="10878" y="7659"/>
                  <a:pt x="10753" y="7659"/>
                </a:cubicBezTo>
                <a:lnTo>
                  <a:pt x="10878" y="7559"/>
                </a:lnTo>
                <a:close/>
                <a:moveTo>
                  <a:pt x="627" y="8812"/>
                </a:moveTo>
                <a:cubicBezTo>
                  <a:pt x="727" y="9013"/>
                  <a:pt x="853" y="9138"/>
                  <a:pt x="953" y="9338"/>
                </a:cubicBezTo>
                <a:cubicBezTo>
                  <a:pt x="853" y="9338"/>
                  <a:pt x="727" y="9338"/>
                  <a:pt x="527" y="9238"/>
                </a:cubicBezTo>
                <a:lnTo>
                  <a:pt x="527" y="8912"/>
                </a:lnTo>
                <a:cubicBezTo>
                  <a:pt x="527" y="8812"/>
                  <a:pt x="527" y="8812"/>
                  <a:pt x="627" y="8812"/>
                </a:cubicBezTo>
                <a:close/>
                <a:moveTo>
                  <a:pt x="12532" y="9138"/>
                </a:moveTo>
                <a:cubicBezTo>
                  <a:pt x="12532" y="9238"/>
                  <a:pt x="12532" y="9338"/>
                  <a:pt x="12432" y="9539"/>
                </a:cubicBezTo>
                <a:cubicBezTo>
                  <a:pt x="12632" y="9639"/>
                  <a:pt x="12758" y="9764"/>
                  <a:pt x="12958" y="9965"/>
                </a:cubicBezTo>
                <a:cubicBezTo>
                  <a:pt x="12858" y="9965"/>
                  <a:pt x="12758" y="10065"/>
                  <a:pt x="12632" y="10065"/>
                </a:cubicBezTo>
                <a:cubicBezTo>
                  <a:pt x="12432" y="9965"/>
                  <a:pt x="12331" y="9539"/>
                  <a:pt x="12532" y="9138"/>
                </a:cubicBezTo>
                <a:close/>
                <a:moveTo>
                  <a:pt x="7945" y="10491"/>
                </a:moveTo>
                <a:cubicBezTo>
                  <a:pt x="7945" y="10592"/>
                  <a:pt x="8046" y="10792"/>
                  <a:pt x="8046" y="10892"/>
                </a:cubicBezTo>
                <a:lnTo>
                  <a:pt x="7945" y="10892"/>
                </a:lnTo>
                <a:cubicBezTo>
                  <a:pt x="7945" y="10792"/>
                  <a:pt x="7945" y="10692"/>
                  <a:pt x="7845" y="10491"/>
                </a:cubicBezTo>
                <a:close/>
                <a:moveTo>
                  <a:pt x="6367" y="13399"/>
                </a:moveTo>
                <a:lnTo>
                  <a:pt x="6367" y="13524"/>
                </a:lnTo>
                <a:cubicBezTo>
                  <a:pt x="6266" y="13524"/>
                  <a:pt x="6166" y="13624"/>
                  <a:pt x="6066" y="13624"/>
                </a:cubicBezTo>
                <a:lnTo>
                  <a:pt x="6066" y="13399"/>
                </a:lnTo>
                <a:close/>
                <a:moveTo>
                  <a:pt x="12410" y="1"/>
                </a:moveTo>
                <a:cubicBezTo>
                  <a:pt x="12222" y="1"/>
                  <a:pt x="12071" y="94"/>
                  <a:pt x="11905" y="241"/>
                </a:cubicBezTo>
                <a:cubicBezTo>
                  <a:pt x="11705" y="667"/>
                  <a:pt x="11504" y="1093"/>
                  <a:pt x="11179" y="1494"/>
                </a:cubicBezTo>
                <a:cubicBezTo>
                  <a:pt x="11078" y="1719"/>
                  <a:pt x="10978" y="1820"/>
                  <a:pt x="10753" y="2020"/>
                </a:cubicBezTo>
                <a:cubicBezTo>
                  <a:pt x="10652" y="2020"/>
                  <a:pt x="10552" y="1920"/>
                  <a:pt x="10452" y="1920"/>
                </a:cubicBezTo>
                <a:cubicBezTo>
                  <a:pt x="10026" y="1494"/>
                  <a:pt x="9625" y="1293"/>
                  <a:pt x="9098" y="1093"/>
                </a:cubicBezTo>
                <a:cubicBezTo>
                  <a:pt x="8472" y="867"/>
                  <a:pt x="7845" y="667"/>
                  <a:pt x="7219" y="466"/>
                </a:cubicBezTo>
                <a:cubicBezTo>
                  <a:pt x="6966" y="399"/>
                  <a:pt x="6707" y="372"/>
                  <a:pt x="6446" y="372"/>
                </a:cubicBezTo>
                <a:cubicBezTo>
                  <a:pt x="5826" y="372"/>
                  <a:pt x="5194" y="526"/>
                  <a:pt x="4612" y="667"/>
                </a:cubicBezTo>
                <a:cubicBezTo>
                  <a:pt x="4286" y="667"/>
                  <a:pt x="3986" y="867"/>
                  <a:pt x="3660" y="993"/>
                </a:cubicBezTo>
                <a:cubicBezTo>
                  <a:pt x="3133" y="1293"/>
                  <a:pt x="3133" y="2020"/>
                  <a:pt x="3559" y="2446"/>
                </a:cubicBezTo>
                <a:cubicBezTo>
                  <a:pt x="4086" y="2872"/>
                  <a:pt x="4712" y="2972"/>
                  <a:pt x="5339" y="3173"/>
                </a:cubicBezTo>
                <a:cubicBezTo>
                  <a:pt x="5539" y="3599"/>
                  <a:pt x="5966" y="3599"/>
                  <a:pt x="6367" y="3699"/>
                </a:cubicBezTo>
                <a:cubicBezTo>
                  <a:pt x="5957" y="3978"/>
                  <a:pt x="5601" y="4117"/>
                  <a:pt x="5228" y="4117"/>
                </a:cubicBezTo>
                <a:cubicBezTo>
                  <a:pt x="5031" y="4117"/>
                  <a:pt x="4829" y="4078"/>
                  <a:pt x="4612" y="4000"/>
                </a:cubicBezTo>
                <a:cubicBezTo>
                  <a:pt x="4311" y="3960"/>
                  <a:pt x="3999" y="3936"/>
                  <a:pt x="3691" y="3936"/>
                </a:cubicBezTo>
                <a:cubicBezTo>
                  <a:pt x="3231" y="3936"/>
                  <a:pt x="2783" y="3990"/>
                  <a:pt x="2407" y="4125"/>
                </a:cubicBezTo>
                <a:cubicBezTo>
                  <a:pt x="1780" y="4326"/>
                  <a:pt x="1354" y="4752"/>
                  <a:pt x="1053" y="5253"/>
                </a:cubicBezTo>
                <a:cubicBezTo>
                  <a:pt x="627" y="5780"/>
                  <a:pt x="953" y="6206"/>
                  <a:pt x="1580" y="6206"/>
                </a:cubicBezTo>
                <a:lnTo>
                  <a:pt x="2306" y="6206"/>
                </a:lnTo>
                <a:cubicBezTo>
                  <a:pt x="2933" y="6105"/>
                  <a:pt x="3660" y="6005"/>
                  <a:pt x="4286" y="5880"/>
                </a:cubicBezTo>
                <a:cubicBezTo>
                  <a:pt x="4420" y="5858"/>
                  <a:pt x="4544" y="5846"/>
                  <a:pt x="4660" y="5846"/>
                </a:cubicBezTo>
                <a:cubicBezTo>
                  <a:pt x="5089" y="5846"/>
                  <a:pt x="5403" y="6013"/>
                  <a:pt x="5640" y="6506"/>
                </a:cubicBezTo>
                <a:lnTo>
                  <a:pt x="5640" y="6632"/>
                </a:lnTo>
                <a:cubicBezTo>
                  <a:pt x="5339" y="6732"/>
                  <a:pt x="5013" y="6832"/>
                  <a:pt x="4712" y="6832"/>
                </a:cubicBezTo>
                <a:cubicBezTo>
                  <a:pt x="3559" y="6832"/>
                  <a:pt x="2407" y="7033"/>
                  <a:pt x="1254" y="7358"/>
                </a:cubicBezTo>
                <a:cubicBezTo>
                  <a:pt x="527" y="7459"/>
                  <a:pt x="1" y="8085"/>
                  <a:pt x="1" y="8812"/>
                </a:cubicBezTo>
                <a:cubicBezTo>
                  <a:pt x="101" y="9238"/>
                  <a:pt x="101" y="9439"/>
                  <a:pt x="627" y="9539"/>
                </a:cubicBezTo>
                <a:cubicBezTo>
                  <a:pt x="890" y="9589"/>
                  <a:pt x="1153" y="9614"/>
                  <a:pt x="1429" y="9614"/>
                </a:cubicBezTo>
                <a:cubicBezTo>
                  <a:pt x="1705" y="9614"/>
                  <a:pt x="1993" y="9589"/>
                  <a:pt x="2306" y="9539"/>
                </a:cubicBezTo>
                <a:cubicBezTo>
                  <a:pt x="2507" y="9439"/>
                  <a:pt x="2732" y="9439"/>
                  <a:pt x="2933" y="9338"/>
                </a:cubicBezTo>
                <a:lnTo>
                  <a:pt x="2933" y="9338"/>
                </a:lnTo>
                <a:cubicBezTo>
                  <a:pt x="3033" y="9639"/>
                  <a:pt x="2933" y="9764"/>
                  <a:pt x="2833" y="9965"/>
                </a:cubicBezTo>
                <a:cubicBezTo>
                  <a:pt x="2607" y="10166"/>
                  <a:pt x="2407" y="10391"/>
                  <a:pt x="2106" y="10592"/>
                </a:cubicBezTo>
                <a:cubicBezTo>
                  <a:pt x="1580" y="11118"/>
                  <a:pt x="1053" y="11644"/>
                  <a:pt x="727" y="12371"/>
                </a:cubicBezTo>
                <a:cubicBezTo>
                  <a:pt x="427" y="13098"/>
                  <a:pt x="226" y="13925"/>
                  <a:pt x="1" y="14652"/>
                </a:cubicBezTo>
                <a:lnTo>
                  <a:pt x="1" y="14777"/>
                </a:lnTo>
                <a:cubicBezTo>
                  <a:pt x="207" y="14968"/>
                  <a:pt x="444" y="15038"/>
                  <a:pt x="698" y="15038"/>
                </a:cubicBezTo>
                <a:cubicBezTo>
                  <a:pt x="845" y="15038"/>
                  <a:pt x="998" y="15014"/>
                  <a:pt x="1153" y="14978"/>
                </a:cubicBezTo>
                <a:cubicBezTo>
                  <a:pt x="1580" y="14777"/>
                  <a:pt x="1981" y="14652"/>
                  <a:pt x="2407" y="14451"/>
                </a:cubicBezTo>
                <a:cubicBezTo>
                  <a:pt x="3760" y="13724"/>
                  <a:pt x="4813" y="12672"/>
                  <a:pt x="5339" y="11218"/>
                </a:cubicBezTo>
                <a:cubicBezTo>
                  <a:pt x="5539" y="10892"/>
                  <a:pt x="5865" y="10692"/>
                  <a:pt x="6166" y="10391"/>
                </a:cubicBezTo>
                <a:lnTo>
                  <a:pt x="6166" y="10391"/>
                </a:lnTo>
                <a:cubicBezTo>
                  <a:pt x="6066" y="11218"/>
                  <a:pt x="5966" y="11945"/>
                  <a:pt x="5640" y="12672"/>
                </a:cubicBezTo>
                <a:cubicBezTo>
                  <a:pt x="5640" y="12772"/>
                  <a:pt x="5740" y="12897"/>
                  <a:pt x="5740" y="12998"/>
                </a:cubicBezTo>
                <a:cubicBezTo>
                  <a:pt x="5740" y="13298"/>
                  <a:pt x="5539" y="13624"/>
                  <a:pt x="5640" y="13925"/>
                </a:cubicBezTo>
                <a:lnTo>
                  <a:pt x="5966" y="13925"/>
                </a:lnTo>
                <a:cubicBezTo>
                  <a:pt x="6166" y="13825"/>
                  <a:pt x="6266" y="13825"/>
                  <a:pt x="6492" y="13724"/>
                </a:cubicBezTo>
                <a:cubicBezTo>
                  <a:pt x="6993" y="13524"/>
                  <a:pt x="7519" y="13098"/>
                  <a:pt x="7845" y="12572"/>
                </a:cubicBezTo>
                <a:cubicBezTo>
                  <a:pt x="8246" y="11945"/>
                  <a:pt x="8572" y="11318"/>
                  <a:pt x="8672" y="10592"/>
                </a:cubicBezTo>
                <a:cubicBezTo>
                  <a:pt x="8773" y="10065"/>
                  <a:pt x="8873" y="9439"/>
                  <a:pt x="8998" y="8812"/>
                </a:cubicBezTo>
                <a:cubicBezTo>
                  <a:pt x="8998" y="8612"/>
                  <a:pt x="9098" y="8386"/>
                  <a:pt x="9098" y="8186"/>
                </a:cubicBezTo>
                <a:lnTo>
                  <a:pt x="9199" y="8186"/>
                </a:lnTo>
                <a:lnTo>
                  <a:pt x="9199" y="9238"/>
                </a:lnTo>
                <a:cubicBezTo>
                  <a:pt x="9098" y="9539"/>
                  <a:pt x="9199" y="9764"/>
                  <a:pt x="9199" y="9965"/>
                </a:cubicBezTo>
                <a:lnTo>
                  <a:pt x="9199" y="10692"/>
                </a:lnTo>
                <a:cubicBezTo>
                  <a:pt x="9199" y="11018"/>
                  <a:pt x="9098" y="11419"/>
                  <a:pt x="9098" y="11845"/>
                </a:cubicBezTo>
                <a:cubicBezTo>
                  <a:pt x="9299" y="11845"/>
                  <a:pt x="9625" y="11845"/>
                  <a:pt x="9725" y="11744"/>
                </a:cubicBezTo>
                <a:cubicBezTo>
                  <a:pt x="9925" y="11519"/>
                  <a:pt x="10126" y="11419"/>
                  <a:pt x="10352" y="11318"/>
                </a:cubicBezTo>
                <a:cubicBezTo>
                  <a:pt x="10878" y="10792"/>
                  <a:pt x="11379" y="10266"/>
                  <a:pt x="11279" y="9439"/>
                </a:cubicBezTo>
                <a:cubicBezTo>
                  <a:pt x="11179" y="9338"/>
                  <a:pt x="11279" y="9138"/>
                  <a:pt x="11279" y="9013"/>
                </a:cubicBezTo>
                <a:cubicBezTo>
                  <a:pt x="11379" y="8085"/>
                  <a:pt x="11504" y="7133"/>
                  <a:pt x="11179" y="6206"/>
                </a:cubicBezTo>
                <a:cubicBezTo>
                  <a:pt x="11179" y="6005"/>
                  <a:pt x="11279" y="5679"/>
                  <a:pt x="11279" y="5479"/>
                </a:cubicBezTo>
                <a:cubicBezTo>
                  <a:pt x="11805" y="5679"/>
                  <a:pt x="11905" y="5880"/>
                  <a:pt x="12006" y="6306"/>
                </a:cubicBezTo>
                <a:cubicBezTo>
                  <a:pt x="12131" y="7258"/>
                  <a:pt x="12231" y="8286"/>
                  <a:pt x="12131" y="9238"/>
                </a:cubicBezTo>
                <a:cubicBezTo>
                  <a:pt x="12006" y="9539"/>
                  <a:pt x="12131" y="9865"/>
                  <a:pt x="12331" y="10166"/>
                </a:cubicBezTo>
                <a:cubicBezTo>
                  <a:pt x="12389" y="10176"/>
                  <a:pt x="12445" y="10181"/>
                  <a:pt x="12500" y="10181"/>
                </a:cubicBezTo>
                <a:cubicBezTo>
                  <a:pt x="12945" y="10181"/>
                  <a:pt x="13295" y="9854"/>
                  <a:pt x="13585" y="9764"/>
                </a:cubicBezTo>
                <a:cubicBezTo>
                  <a:pt x="13785" y="9338"/>
                  <a:pt x="14011" y="9013"/>
                  <a:pt x="14111" y="8712"/>
                </a:cubicBezTo>
                <a:cubicBezTo>
                  <a:pt x="14311" y="8186"/>
                  <a:pt x="14412" y="7659"/>
                  <a:pt x="14412" y="7033"/>
                </a:cubicBezTo>
                <a:cubicBezTo>
                  <a:pt x="14412" y="6406"/>
                  <a:pt x="14211" y="5679"/>
                  <a:pt x="13885" y="5053"/>
                </a:cubicBezTo>
                <a:cubicBezTo>
                  <a:pt x="13484" y="4426"/>
                  <a:pt x="12958" y="3900"/>
                  <a:pt x="12532" y="3373"/>
                </a:cubicBezTo>
                <a:lnTo>
                  <a:pt x="11605" y="2446"/>
                </a:lnTo>
                <a:cubicBezTo>
                  <a:pt x="12131" y="1820"/>
                  <a:pt x="12632" y="1093"/>
                  <a:pt x="13259" y="466"/>
                </a:cubicBezTo>
                <a:cubicBezTo>
                  <a:pt x="13159" y="140"/>
                  <a:pt x="12858" y="40"/>
                  <a:pt x="12632" y="40"/>
                </a:cubicBezTo>
                <a:cubicBezTo>
                  <a:pt x="12552" y="13"/>
                  <a:pt x="12478" y="1"/>
                  <a:pt x="12410"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6" name="Google Shape;1526;p40"/>
          <p:cNvGrpSpPr/>
          <p:nvPr/>
        </p:nvGrpSpPr>
        <p:grpSpPr>
          <a:xfrm>
            <a:off x="5153395" y="1654879"/>
            <a:ext cx="707053" cy="824537"/>
            <a:chOff x="5153475" y="1374000"/>
            <a:chExt cx="723550" cy="843775"/>
          </a:xfrm>
        </p:grpSpPr>
        <p:sp>
          <p:nvSpPr>
            <p:cNvPr id="1527" name="Google Shape;1527;p40"/>
            <p:cNvSpPr/>
            <p:nvPr/>
          </p:nvSpPr>
          <p:spPr>
            <a:xfrm>
              <a:off x="5173250" y="1399650"/>
              <a:ext cx="692550" cy="792150"/>
            </a:xfrm>
            <a:custGeom>
              <a:rect b="b" l="l" r="r" t="t"/>
              <a:pathLst>
                <a:path extrusionOk="0" h="31686" w="27702">
                  <a:moveTo>
                    <a:pt x="15330" y="0"/>
                  </a:moveTo>
                  <a:cubicBezTo>
                    <a:pt x="14757" y="0"/>
                    <a:pt x="14190" y="43"/>
                    <a:pt x="13637" y="129"/>
                  </a:cubicBezTo>
                  <a:cubicBezTo>
                    <a:pt x="7845" y="1026"/>
                    <a:pt x="1241" y="5921"/>
                    <a:pt x="364" y="12077"/>
                  </a:cubicBezTo>
                  <a:cubicBezTo>
                    <a:pt x="1" y="14663"/>
                    <a:pt x="706" y="17506"/>
                    <a:pt x="2587" y="19280"/>
                  </a:cubicBezTo>
                  <a:cubicBezTo>
                    <a:pt x="3570" y="20263"/>
                    <a:pt x="4895" y="20712"/>
                    <a:pt x="5964" y="21503"/>
                  </a:cubicBezTo>
                  <a:cubicBezTo>
                    <a:pt x="8016" y="22849"/>
                    <a:pt x="8465" y="24709"/>
                    <a:pt x="9085" y="26953"/>
                  </a:cubicBezTo>
                  <a:cubicBezTo>
                    <a:pt x="9790" y="28984"/>
                    <a:pt x="10966" y="31399"/>
                    <a:pt x="13360" y="31655"/>
                  </a:cubicBezTo>
                  <a:cubicBezTo>
                    <a:pt x="13537" y="31675"/>
                    <a:pt x="13710" y="31685"/>
                    <a:pt x="13878" y="31685"/>
                  </a:cubicBezTo>
                  <a:cubicBezTo>
                    <a:pt x="16761" y="31685"/>
                    <a:pt x="18414" y="28851"/>
                    <a:pt x="19686" y="26590"/>
                  </a:cubicBezTo>
                  <a:cubicBezTo>
                    <a:pt x="21738" y="22849"/>
                    <a:pt x="24047" y="19109"/>
                    <a:pt x="25821" y="15197"/>
                  </a:cubicBezTo>
                  <a:cubicBezTo>
                    <a:pt x="27167" y="12248"/>
                    <a:pt x="27702" y="8871"/>
                    <a:pt x="25393" y="6284"/>
                  </a:cubicBezTo>
                  <a:cubicBezTo>
                    <a:pt x="25286" y="6284"/>
                    <a:pt x="25286" y="6199"/>
                    <a:pt x="25201" y="6199"/>
                  </a:cubicBezTo>
                  <a:cubicBezTo>
                    <a:pt x="23868" y="2201"/>
                    <a:pt x="19454" y="0"/>
                    <a:pt x="15330" y="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0"/>
            <p:cNvSpPr/>
            <p:nvPr/>
          </p:nvSpPr>
          <p:spPr>
            <a:xfrm>
              <a:off x="5153475" y="1374000"/>
              <a:ext cx="723550" cy="843775"/>
            </a:xfrm>
            <a:custGeom>
              <a:rect b="b" l="l" r="r" t="t"/>
              <a:pathLst>
                <a:path extrusionOk="0" h="33751" w="28942">
                  <a:moveTo>
                    <a:pt x="7290" y="23704"/>
                  </a:moveTo>
                  <a:lnTo>
                    <a:pt x="7290" y="23704"/>
                  </a:lnTo>
                  <a:cubicBezTo>
                    <a:pt x="7538" y="23947"/>
                    <a:pt x="7753" y="24219"/>
                    <a:pt x="7942" y="24515"/>
                  </a:cubicBezTo>
                  <a:lnTo>
                    <a:pt x="7942" y="24515"/>
                  </a:lnTo>
                  <a:cubicBezTo>
                    <a:pt x="7753" y="24224"/>
                    <a:pt x="7538" y="23953"/>
                    <a:pt x="7290" y="23704"/>
                  </a:cubicBezTo>
                  <a:close/>
                  <a:moveTo>
                    <a:pt x="20199" y="26996"/>
                  </a:moveTo>
                  <a:lnTo>
                    <a:pt x="20199" y="26996"/>
                  </a:lnTo>
                  <a:cubicBezTo>
                    <a:pt x="19958" y="27395"/>
                    <a:pt x="19736" y="27767"/>
                    <a:pt x="19508" y="28127"/>
                  </a:cubicBezTo>
                  <a:lnTo>
                    <a:pt x="19508" y="28127"/>
                  </a:lnTo>
                  <a:cubicBezTo>
                    <a:pt x="19725" y="27743"/>
                    <a:pt x="19952" y="27355"/>
                    <a:pt x="20199" y="26996"/>
                  </a:cubicBezTo>
                  <a:close/>
                  <a:moveTo>
                    <a:pt x="22011" y="26293"/>
                  </a:moveTo>
                  <a:lnTo>
                    <a:pt x="22011" y="26293"/>
                  </a:lnTo>
                  <a:cubicBezTo>
                    <a:pt x="21572" y="27056"/>
                    <a:pt x="21137" y="27819"/>
                    <a:pt x="20707" y="28580"/>
                  </a:cubicBezTo>
                  <a:lnTo>
                    <a:pt x="20707" y="28580"/>
                  </a:lnTo>
                  <a:cubicBezTo>
                    <a:pt x="20753" y="28495"/>
                    <a:pt x="20797" y="28408"/>
                    <a:pt x="20841" y="28321"/>
                  </a:cubicBezTo>
                  <a:cubicBezTo>
                    <a:pt x="21202" y="27652"/>
                    <a:pt x="21580" y="26967"/>
                    <a:pt x="22011" y="26293"/>
                  </a:cubicBezTo>
                  <a:close/>
                  <a:moveTo>
                    <a:pt x="21909" y="27252"/>
                  </a:moveTo>
                  <a:lnTo>
                    <a:pt x="21909" y="27252"/>
                  </a:lnTo>
                  <a:cubicBezTo>
                    <a:pt x="21485" y="27989"/>
                    <a:pt x="21068" y="28748"/>
                    <a:pt x="20615" y="29481"/>
                  </a:cubicBezTo>
                  <a:lnTo>
                    <a:pt x="20615" y="29481"/>
                  </a:lnTo>
                  <a:cubicBezTo>
                    <a:pt x="21102" y="28738"/>
                    <a:pt x="21506" y="27995"/>
                    <a:pt x="21909" y="27252"/>
                  </a:cubicBezTo>
                  <a:close/>
                  <a:moveTo>
                    <a:pt x="20615" y="29481"/>
                  </a:moveTo>
                  <a:cubicBezTo>
                    <a:pt x="20458" y="29721"/>
                    <a:pt x="20292" y="29962"/>
                    <a:pt x="20114" y="30202"/>
                  </a:cubicBezTo>
                  <a:cubicBezTo>
                    <a:pt x="20070" y="30293"/>
                    <a:pt x="20021" y="30382"/>
                    <a:pt x="19967" y="30469"/>
                  </a:cubicBezTo>
                  <a:lnTo>
                    <a:pt x="19967" y="30469"/>
                  </a:lnTo>
                  <a:cubicBezTo>
                    <a:pt x="20193" y="30148"/>
                    <a:pt x="20408" y="29817"/>
                    <a:pt x="20615" y="29481"/>
                  </a:cubicBezTo>
                  <a:close/>
                  <a:moveTo>
                    <a:pt x="11222" y="29304"/>
                  </a:moveTo>
                  <a:lnTo>
                    <a:pt x="11222" y="29304"/>
                  </a:lnTo>
                  <a:cubicBezTo>
                    <a:pt x="11564" y="30010"/>
                    <a:pt x="11928" y="30544"/>
                    <a:pt x="12377" y="31078"/>
                  </a:cubicBezTo>
                  <a:cubicBezTo>
                    <a:pt x="12571" y="31273"/>
                    <a:pt x="12798" y="31452"/>
                    <a:pt x="13044" y="31599"/>
                  </a:cubicBezTo>
                  <a:lnTo>
                    <a:pt x="13044" y="31599"/>
                  </a:lnTo>
                  <a:cubicBezTo>
                    <a:pt x="12798" y="31502"/>
                    <a:pt x="12535" y="31257"/>
                    <a:pt x="12291" y="30993"/>
                  </a:cubicBezTo>
                  <a:cubicBezTo>
                    <a:pt x="11842" y="30544"/>
                    <a:pt x="11479" y="29924"/>
                    <a:pt x="11222" y="29304"/>
                  </a:cubicBezTo>
                  <a:close/>
                  <a:moveTo>
                    <a:pt x="18613" y="29549"/>
                  </a:moveTo>
                  <a:lnTo>
                    <a:pt x="18613" y="29549"/>
                  </a:lnTo>
                  <a:cubicBezTo>
                    <a:pt x="18330" y="29989"/>
                    <a:pt x="18008" y="30363"/>
                    <a:pt x="17635" y="30736"/>
                  </a:cubicBezTo>
                  <a:cubicBezTo>
                    <a:pt x="17100" y="31271"/>
                    <a:pt x="16566" y="31613"/>
                    <a:pt x="15925" y="31890"/>
                  </a:cubicBezTo>
                  <a:cubicBezTo>
                    <a:pt x="15542" y="31996"/>
                    <a:pt x="15126" y="32069"/>
                    <a:pt x="14718" y="32069"/>
                  </a:cubicBezTo>
                  <a:cubicBezTo>
                    <a:pt x="14466" y="32069"/>
                    <a:pt x="14216" y="32041"/>
                    <a:pt x="13980" y="31976"/>
                  </a:cubicBezTo>
                  <a:cubicBezTo>
                    <a:pt x="13787" y="31976"/>
                    <a:pt x="13616" y="31890"/>
                    <a:pt x="13531" y="31890"/>
                  </a:cubicBezTo>
                  <a:cubicBezTo>
                    <a:pt x="13369" y="31810"/>
                    <a:pt x="13188" y="31729"/>
                    <a:pt x="13097" y="31630"/>
                  </a:cubicBezTo>
                  <a:lnTo>
                    <a:pt x="13097" y="31630"/>
                  </a:lnTo>
                  <a:cubicBezTo>
                    <a:pt x="13402" y="31805"/>
                    <a:pt x="13734" y="31930"/>
                    <a:pt x="14065" y="31976"/>
                  </a:cubicBezTo>
                  <a:cubicBezTo>
                    <a:pt x="14292" y="32007"/>
                    <a:pt x="14530" y="32027"/>
                    <a:pt x="14768" y="32027"/>
                  </a:cubicBezTo>
                  <a:cubicBezTo>
                    <a:pt x="15178" y="32027"/>
                    <a:pt x="15586" y="31968"/>
                    <a:pt x="15925" y="31805"/>
                  </a:cubicBezTo>
                  <a:cubicBezTo>
                    <a:pt x="16566" y="31613"/>
                    <a:pt x="17186" y="31185"/>
                    <a:pt x="17635" y="30651"/>
                  </a:cubicBezTo>
                  <a:cubicBezTo>
                    <a:pt x="17997" y="30347"/>
                    <a:pt x="18310" y="29964"/>
                    <a:pt x="18613" y="29549"/>
                  </a:cubicBezTo>
                  <a:close/>
                  <a:moveTo>
                    <a:pt x="19967" y="30469"/>
                  </a:moveTo>
                  <a:cubicBezTo>
                    <a:pt x="19841" y="30647"/>
                    <a:pt x="19713" y="30822"/>
                    <a:pt x="19580" y="30993"/>
                  </a:cubicBezTo>
                  <a:cubicBezTo>
                    <a:pt x="19220" y="31409"/>
                    <a:pt x="18861" y="31836"/>
                    <a:pt x="18450" y="32200"/>
                  </a:cubicBezTo>
                  <a:lnTo>
                    <a:pt x="18450" y="32200"/>
                  </a:lnTo>
                  <a:cubicBezTo>
                    <a:pt x="18659" y="32026"/>
                    <a:pt x="18860" y="31834"/>
                    <a:pt x="19045" y="31613"/>
                  </a:cubicBezTo>
                  <a:cubicBezTo>
                    <a:pt x="19346" y="31258"/>
                    <a:pt x="19706" y="30889"/>
                    <a:pt x="19967" y="30469"/>
                  </a:cubicBezTo>
                  <a:close/>
                  <a:moveTo>
                    <a:pt x="18450" y="32200"/>
                  </a:moveTo>
                  <a:cubicBezTo>
                    <a:pt x="18250" y="32367"/>
                    <a:pt x="18043" y="32519"/>
                    <a:pt x="17833" y="32665"/>
                  </a:cubicBezTo>
                  <a:lnTo>
                    <a:pt x="17833" y="32665"/>
                  </a:lnTo>
                  <a:cubicBezTo>
                    <a:pt x="18053" y="32528"/>
                    <a:pt x="18257" y="32371"/>
                    <a:pt x="18450" y="32200"/>
                  </a:cubicBezTo>
                  <a:close/>
                  <a:moveTo>
                    <a:pt x="17833" y="32665"/>
                  </a:moveTo>
                  <a:lnTo>
                    <a:pt x="17833" y="32665"/>
                  </a:lnTo>
                  <a:cubicBezTo>
                    <a:pt x="17824" y="32670"/>
                    <a:pt x="17815" y="32676"/>
                    <a:pt x="17806" y="32681"/>
                  </a:cubicBezTo>
                  <a:cubicBezTo>
                    <a:pt x="17793" y="32691"/>
                    <a:pt x="17781" y="32700"/>
                    <a:pt x="17769" y="32709"/>
                  </a:cubicBezTo>
                  <a:lnTo>
                    <a:pt x="17769" y="32709"/>
                  </a:lnTo>
                  <a:cubicBezTo>
                    <a:pt x="17790" y="32694"/>
                    <a:pt x="17811" y="32680"/>
                    <a:pt x="17833" y="32665"/>
                  </a:cubicBezTo>
                  <a:close/>
                  <a:moveTo>
                    <a:pt x="17769" y="32709"/>
                  </a:moveTo>
                  <a:cubicBezTo>
                    <a:pt x="17688" y="32764"/>
                    <a:pt x="17608" y="32819"/>
                    <a:pt x="17528" y="32874"/>
                  </a:cubicBezTo>
                  <a:cubicBezTo>
                    <a:pt x="17517" y="32883"/>
                    <a:pt x="17506" y="32892"/>
                    <a:pt x="17496" y="32900"/>
                  </a:cubicBezTo>
                  <a:lnTo>
                    <a:pt x="17496" y="32900"/>
                  </a:lnTo>
                  <a:cubicBezTo>
                    <a:pt x="17588" y="32839"/>
                    <a:pt x="17679" y="32776"/>
                    <a:pt x="17769" y="32709"/>
                  </a:cubicBezTo>
                  <a:close/>
                  <a:moveTo>
                    <a:pt x="8702" y="26086"/>
                  </a:moveTo>
                  <a:cubicBezTo>
                    <a:pt x="8836" y="26437"/>
                    <a:pt x="8961" y="26800"/>
                    <a:pt x="9085" y="27167"/>
                  </a:cubicBezTo>
                  <a:cubicBezTo>
                    <a:pt x="9256" y="27872"/>
                    <a:pt x="9512" y="28599"/>
                    <a:pt x="9790" y="29304"/>
                  </a:cubicBezTo>
                  <a:cubicBezTo>
                    <a:pt x="10047" y="30010"/>
                    <a:pt x="10410" y="30736"/>
                    <a:pt x="10945" y="31356"/>
                  </a:cubicBezTo>
                  <a:cubicBezTo>
                    <a:pt x="11393" y="31976"/>
                    <a:pt x="12013" y="32596"/>
                    <a:pt x="12825" y="32874"/>
                  </a:cubicBezTo>
                  <a:cubicBezTo>
                    <a:pt x="13253" y="33130"/>
                    <a:pt x="13616" y="33216"/>
                    <a:pt x="14065" y="33216"/>
                  </a:cubicBezTo>
                  <a:cubicBezTo>
                    <a:pt x="14236" y="33323"/>
                    <a:pt x="14428" y="33323"/>
                    <a:pt x="14685" y="33323"/>
                  </a:cubicBezTo>
                  <a:cubicBezTo>
                    <a:pt x="14856" y="33323"/>
                    <a:pt x="15048" y="33323"/>
                    <a:pt x="15305" y="33216"/>
                  </a:cubicBezTo>
                  <a:cubicBezTo>
                    <a:pt x="16117" y="33130"/>
                    <a:pt x="16908" y="32874"/>
                    <a:pt x="17528" y="32425"/>
                  </a:cubicBezTo>
                  <a:cubicBezTo>
                    <a:pt x="18169" y="31976"/>
                    <a:pt x="18703" y="31442"/>
                    <a:pt x="19131" y="30822"/>
                  </a:cubicBezTo>
                  <a:cubicBezTo>
                    <a:pt x="19405" y="30515"/>
                    <a:pt x="19653" y="30211"/>
                    <a:pt x="19878" y="29903"/>
                  </a:cubicBezTo>
                  <a:lnTo>
                    <a:pt x="19878" y="29903"/>
                  </a:lnTo>
                  <a:cubicBezTo>
                    <a:pt x="19678" y="30211"/>
                    <a:pt x="19468" y="30518"/>
                    <a:pt x="19238" y="30822"/>
                  </a:cubicBezTo>
                  <a:cubicBezTo>
                    <a:pt x="18703" y="31527"/>
                    <a:pt x="18062" y="32147"/>
                    <a:pt x="17271" y="32681"/>
                  </a:cubicBezTo>
                  <a:cubicBezTo>
                    <a:pt x="16993" y="32788"/>
                    <a:pt x="16822" y="32874"/>
                    <a:pt x="16651" y="32959"/>
                  </a:cubicBezTo>
                  <a:cubicBezTo>
                    <a:pt x="16374" y="33045"/>
                    <a:pt x="16117" y="33130"/>
                    <a:pt x="15925" y="33216"/>
                  </a:cubicBezTo>
                  <a:cubicBezTo>
                    <a:pt x="15619" y="33292"/>
                    <a:pt x="15259" y="33357"/>
                    <a:pt x="14915" y="33357"/>
                  </a:cubicBezTo>
                  <a:cubicBezTo>
                    <a:pt x="14777" y="33357"/>
                    <a:pt x="14642" y="33347"/>
                    <a:pt x="14514" y="33323"/>
                  </a:cubicBezTo>
                  <a:cubicBezTo>
                    <a:pt x="14065" y="33323"/>
                    <a:pt x="13531" y="33216"/>
                    <a:pt x="13082" y="33045"/>
                  </a:cubicBezTo>
                  <a:cubicBezTo>
                    <a:pt x="12633" y="32959"/>
                    <a:pt x="12184" y="32681"/>
                    <a:pt x="11842" y="32425"/>
                  </a:cubicBezTo>
                  <a:cubicBezTo>
                    <a:pt x="11115" y="31805"/>
                    <a:pt x="10581" y="30993"/>
                    <a:pt x="10154" y="30287"/>
                  </a:cubicBezTo>
                  <a:cubicBezTo>
                    <a:pt x="9790" y="29475"/>
                    <a:pt x="9427" y="28599"/>
                    <a:pt x="9256" y="27872"/>
                  </a:cubicBezTo>
                  <a:cubicBezTo>
                    <a:pt x="9083" y="27255"/>
                    <a:pt x="8910" y="26654"/>
                    <a:pt x="8702" y="26086"/>
                  </a:cubicBezTo>
                  <a:close/>
                  <a:moveTo>
                    <a:pt x="12694" y="33347"/>
                  </a:moveTo>
                  <a:cubicBezTo>
                    <a:pt x="12738" y="33368"/>
                    <a:pt x="12781" y="33388"/>
                    <a:pt x="12825" y="33408"/>
                  </a:cubicBezTo>
                  <a:cubicBezTo>
                    <a:pt x="12868" y="33429"/>
                    <a:pt x="12915" y="33445"/>
                    <a:pt x="12965" y="33458"/>
                  </a:cubicBezTo>
                  <a:lnTo>
                    <a:pt x="12965" y="33458"/>
                  </a:lnTo>
                  <a:cubicBezTo>
                    <a:pt x="12874" y="33423"/>
                    <a:pt x="12784" y="33386"/>
                    <a:pt x="12694" y="33347"/>
                  </a:cubicBezTo>
                  <a:close/>
                  <a:moveTo>
                    <a:pt x="14856" y="0"/>
                  </a:moveTo>
                  <a:cubicBezTo>
                    <a:pt x="14599" y="86"/>
                    <a:pt x="14322" y="86"/>
                    <a:pt x="14065" y="193"/>
                  </a:cubicBezTo>
                  <a:cubicBezTo>
                    <a:pt x="12911" y="364"/>
                    <a:pt x="11650" y="727"/>
                    <a:pt x="10581" y="1155"/>
                  </a:cubicBezTo>
                  <a:cubicBezTo>
                    <a:pt x="9427" y="1603"/>
                    <a:pt x="8358" y="2138"/>
                    <a:pt x="7375" y="2758"/>
                  </a:cubicBezTo>
                  <a:cubicBezTo>
                    <a:pt x="5344" y="4104"/>
                    <a:pt x="3549" y="5707"/>
                    <a:pt x="2224" y="7759"/>
                  </a:cubicBezTo>
                  <a:cubicBezTo>
                    <a:pt x="1861" y="8208"/>
                    <a:pt x="1604" y="8742"/>
                    <a:pt x="1241" y="9277"/>
                  </a:cubicBezTo>
                  <a:cubicBezTo>
                    <a:pt x="1155" y="9533"/>
                    <a:pt x="1070" y="9811"/>
                    <a:pt x="877" y="10153"/>
                  </a:cubicBezTo>
                  <a:cubicBezTo>
                    <a:pt x="877" y="10239"/>
                    <a:pt x="792" y="10431"/>
                    <a:pt x="706" y="10516"/>
                  </a:cubicBezTo>
                  <a:lnTo>
                    <a:pt x="621" y="10965"/>
                  </a:lnTo>
                  <a:cubicBezTo>
                    <a:pt x="535" y="11222"/>
                    <a:pt x="343" y="11585"/>
                    <a:pt x="343" y="11842"/>
                  </a:cubicBezTo>
                  <a:lnTo>
                    <a:pt x="172" y="12739"/>
                  </a:lnTo>
                  <a:cubicBezTo>
                    <a:pt x="1" y="13359"/>
                    <a:pt x="1" y="13979"/>
                    <a:pt x="1" y="14620"/>
                  </a:cubicBezTo>
                  <a:cubicBezTo>
                    <a:pt x="1" y="15860"/>
                    <a:pt x="257" y="17100"/>
                    <a:pt x="706" y="18254"/>
                  </a:cubicBezTo>
                  <a:cubicBezTo>
                    <a:pt x="1241" y="19429"/>
                    <a:pt x="1946" y="20498"/>
                    <a:pt x="2929" y="21289"/>
                  </a:cubicBezTo>
                  <a:cubicBezTo>
                    <a:pt x="3912" y="22187"/>
                    <a:pt x="4981" y="22636"/>
                    <a:pt x="5879" y="23170"/>
                  </a:cubicBezTo>
                  <a:cubicBezTo>
                    <a:pt x="6306" y="23426"/>
                    <a:pt x="6670" y="23704"/>
                    <a:pt x="6948" y="23961"/>
                  </a:cubicBezTo>
                  <a:cubicBezTo>
                    <a:pt x="7290" y="24324"/>
                    <a:pt x="7567" y="24666"/>
                    <a:pt x="7738" y="25115"/>
                  </a:cubicBezTo>
                  <a:cubicBezTo>
                    <a:pt x="8273" y="25927"/>
                    <a:pt x="8551" y="26910"/>
                    <a:pt x="8807" y="27979"/>
                  </a:cubicBezTo>
                  <a:cubicBezTo>
                    <a:pt x="9170" y="29133"/>
                    <a:pt x="9619" y="30287"/>
                    <a:pt x="10325" y="31271"/>
                  </a:cubicBezTo>
                  <a:cubicBezTo>
                    <a:pt x="10688" y="31805"/>
                    <a:pt x="11115" y="32339"/>
                    <a:pt x="11650" y="32788"/>
                  </a:cubicBezTo>
                  <a:cubicBezTo>
                    <a:pt x="11950" y="32980"/>
                    <a:pt x="12311" y="33179"/>
                    <a:pt x="12694" y="33347"/>
                  </a:cubicBezTo>
                  <a:lnTo>
                    <a:pt x="12694" y="33347"/>
                  </a:lnTo>
                  <a:cubicBezTo>
                    <a:pt x="11937" y="32978"/>
                    <a:pt x="11279" y="32391"/>
                    <a:pt x="10774" y="31805"/>
                  </a:cubicBezTo>
                  <a:cubicBezTo>
                    <a:pt x="9705" y="30544"/>
                    <a:pt x="9256" y="29048"/>
                    <a:pt x="8807" y="27701"/>
                  </a:cubicBezTo>
                  <a:cubicBezTo>
                    <a:pt x="8444" y="26376"/>
                    <a:pt x="8016" y="25115"/>
                    <a:pt x="7290" y="24239"/>
                  </a:cubicBezTo>
                  <a:cubicBezTo>
                    <a:pt x="7119" y="24046"/>
                    <a:pt x="6948" y="23875"/>
                    <a:pt x="6670" y="23597"/>
                  </a:cubicBezTo>
                  <a:cubicBezTo>
                    <a:pt x="6499" y="23426"/>
                    <a:pt x="6221" y="23341"/>
                    <a:pt x="5964" y="23170"/>
                  </a:cubicBezTo>
                  <a:cubicBezTo>
                    <a:pt x="5430" y="22807"/>
                    <a:pt x="4703" y="22443"/>
                    <a:pt x="4083" y="22101"/>
                  </a:cubicBezTo>
                  <a:cubicBezTo>
                    <a:pt x="3827" y="21909"/>
                    <a:pt x="3464" y="21652"/>
                    <a:pt x="3100" y="21374"/>
                  </a:cubicBezTo>
                  <a:cubicBezTo>
                    <a:pt x="2844" y="21118"/>
                    <a:pt x="2480" y="20840"/>
                    <a:pt x="2224" y="20584"/>
                  </a:cubicBezTo>
                  <a:cubicBezTo>
                    <a:pt x="1690" y="19964"/>
                    <a:pt x="1241" y="19237"/>
                    <a:pt x="963" y="18532"/>
                  </a:cubicBezTo>
                  <a:cubicBezTo>
                    <a:pt x="257" y="17100"/>
                    <a:pt x="1" y="15497"/>
                    <a:pt x="86" y="13894"/>
                  </a:cubicBezTo>
                  <a:lnTo>
                    <a:pt x="86" y="13894"/>
                  </a:lnTo>
                  <a:cubicBezTo>
                    <a:pt x="86" y="13943"/>
                    <a:pt x="86" y="14057"/>
                    <a:pt x="103" y="14057"/>
                  </a:cubicBezTo>
                  <a:cubicBezTo>
                    <a:pt x="115" y="14057"/>
                    <a:pt x="136" y="13997"/>
                    <a:pt x="172" y="13808"/>
                  </a:cubicBezTo>
                  <a:lnTo>
                    <a:pt x="172" y="13808"/>
                  </a:lnTo>
                  <a:cubicBezTo>
                    <a:pt x="86" y="15411"/>
                    <a:pt x="343" y="17014"/>
                    <a:pt x="1070" y="18446"/>
                  </a:cubicBezTo>
                  <a:cubicBezTo>
                    <a:pt x="1412" y="19152"/>
                    <a:pt x="1861" y="19857"/>
                    <a:pt x="2395" y="20498"/>
                  </a:cubicBezTo>
                  <a:cubicBezTo>
                    <a:pt x="2673" y="20755"/>
                    <a:pt x="2929" y="21032"/>
                    <a:pt x="3293" y="21289"/>
                  </a:cubicBezTo>
                  <a:cubicBezTo>
                    <a:pt x="3549" y="21567"/>
                    <a:pt x="3912" y="21738"/>
                    <a:pt x="4276" y="21994"/>
                  </a:cubicBezTo>
                  <a:cubicBezTo>
                    <a:pt x="4896" y="22358"/>
                    <a:pt x="5515" y="22721"/>
                    <a:pt x="6050" y="23063"/>
                  </a:cubicBezTo>
                  <a:cubicBezTo>
                    <a:pt x="6670" y="23426"/>
                    <a:pt x="7119" y="23790"/>
                    <a:pt x="7482" y="24239"/>
                  </a:cubicBezTo>
                  <a:cubicBezTo>
                    <a:pt x="8273" y="25200"/>
                    <a:pt x="8636" y="26461"/>
                    <a:pt x="8978" y="27872"/>
                  </a:cubicBezTo>
                  <a:cubicBezTo>
                    <a:pt x="9427" y="29219"/>
                    <a:pt x="9961" y="30736"/>
                    <a:pt x="11030" y="31976"/>
                  </a:cubicBezTo>
                  <a:cubicBezTo>
                    <a:pt x="11564" y="32596"/>
                    <a:pt x="12377" y="33130"/>
                    <a:pt x="13167" y="33408"/>
                  </a:cubicBezTo>
                  <a:cubicBezTo>
                    <a:pt x="13616" y="33579"/>
                    <a:pt x="14065" y="33579"/>
                    <a:pt x="14514" y="33579"/>
                  </a:cubicBezTo>
                  <a:cubicBezTo>
                    <a:pt x="14571" y="33608"/>
                    <a:pt x="14640" y="33617"/>
                    <a:pt x="14713" y="33617"/>
                  </a:cubicBezTo>
                  <a:cubicBezTo>
                    <a:pt x="14858" y="33617"/>
                    <a:pt x="15020" y="33579"/>
                    <a:pt x="15134" y="33579"/>
                  </a:cubicBezTo>
                  <a:cubicBezTo>
                    <a:pt x="15390" y="33579"/>
                    <a:pt x="15583" y="33579"/>
                    <a:pt x="15754" y="33494"/>
                  </a:cubicBezTo>
                  <a:cubicBezTo>
                    <a:pt x="16651" y="33323"/>
                    <a:pt x="17442" y="32874"/>
                    <a:pt x="18062" y="32339"/>
                  </a:cubicBezTo>
                  <a:cubicBezTo>
                    <a:pt x="18703" y="31890"/>
                    <a:pt x="19238" y="31271"/>
                    <a:pt x="19665" y="30651"/>
                  </a:cubicBezTo>
                  <a:cubicBezTo>
                    <a:pt x="20648" y="29390"/>
                    <a:pt x="21268" y="28065"/>
                    <a:pt x="21995" y="26718"/>
                  </a:cubicBezTo>
                  <a:cubicBezTo>
                    <a:pt x="21995" y="26803"/>
                    <a:pt x="22080" y="26803"/>
                    <a:pt x="22166" y="26803"/>
                  </a:cubicBezTo>
                  <a:cubicBezTo>
                    <a:pt x="23149" y="25029"/>
                    <a:pt x="24218" y="23255"/>
                    <a:pt x="25201" y="21460"/>
                  </a:cubicBezTo>
                  <a:cubicBezTo>
                    <a:pt x="25735" y="20498"/>
                    <a:pt x="26270" y="19600"/>
                    <a:pt x="26719" y="18617"/>
                  </a:cubicBezTo>
                  <a:cubicBezTo>
                    <a:pt x="27253" y="17634"/>
                    <a:pt x="27680" y="16758"/>
                    <a:pt x="28129" y="15689"/>
                  </a:cubicBezTo>
                  <a:cubicBezTo>
                    <a:pt x="28856" y="13894"/>
                    <a:pt x="28941" y="12119"/>
                    <a:pt x="28664" y="10687"/>
                  </a:cubicBezTo>
                  <a:lnTo>
                    <a:pt x="28664" y="10687"/>
                  </a:lnTo>
                  <a:cubicBezTo>
                    <a:pt x="28856" y="12483"/>
                    <a:pt x="28407" y="14257"/>
                    <a:pt x="27787" y="15774"/>
                  </a:cubicBezTo>
                  <a:cubicBezTo>
                    <a:pt x="27424" y="16565"/>
                    <a:pt x="27061" y="17292"/>
                    <a:pt x="26719" y="17997"/>
                  </a:cubicBezTo>
                  <a:cubicBezTo>
                    <a:pt x="26270" y="18703"/>
                    <a:pt x="25906" y="19429"/>
                    <a:pt x="25543" y="20135"/>
                  </a:cubicBezTo>
                  <a:cubicBezTo>
                    <a:pt x="24615" y="21781"/>
                    <a:pt x="23658" y="23434"/>
                    <a:pt x="22705" y="25086"/>
                  </a:cubicBezTo>
                  <a:lnTo>
                    <a:pt x="22705" y="25086"/>
                  </a:lnTo>
                  <a:cubicBezTo>
                    <a:pt x="23451" y="23724"/>
                    <a:pt x="24195" y="22451"/>
                    <a:pt x="24923" y="21118"/>
                  </a:cubicBezTo>
                  <a:cubicBezTo>
                    <a:pt x="25821" y="19515"/>
                    <a:pt x="26612" y="17912"/>
                    <a:pt x="27424" y="16223"/>
                  </a:cubicBezTo>
                  <a:cubicBezTo>
                    <a:pt x="28215" y="14513"/>
                    <a:pt x="28749" y="12654"/>
                    <a:pt x="28578" y="10687"/>
                  </a:cubicBezTo>
                  <a:cubicBezTo>
                    <a:pt x="28493" y="10516"/>
                    <a:pt x="28493" y="10239"/>
                    <a:pt x="28493" y="10068"/>
                  </a:cubicBezTo>
                  <a:cubicBezTo>
                    <a:pt x="28407" y="9897"/>
                    <a:pt x="28407" y="9619"/>
                    <a:pt x="28322" y="9448"/>
                  </a:cubicBezTo>
                  <a:cubicBezTo>
                    <a:pt x="28129" y="8913"/>
                    <a:pt x="27873" y="8465"/>
                    <a:pt x="27595" y="8101"/>
                  </a:cubicBezTo>
                  <a:cubicBezTo>
                    <a:pt x="27122" y="7477"/>
                    <a:pt x="26583" y="7121"/>
                    <a:pt x="26405" y="7121"/>
                  </a:cubicBezTo>
                  <a:cubicBezTo>
                    <a:pt x="26382" y="7121"/>
                    <a:pt x="26365" y="7127"/>
                    <a:pt x="26355" y="7139"/>
                  </a:cubicBezTo>
                  <a:cubicBezTo>
                    <a:pt x="26355" y="7225"/>
                    <a:pt x="26355" y="7396"/>
                    <a:pt x="26526" y="7674"/>
                  </a:cubicBezTo>
                  <a:cubicBezTo>
                    <a:pt x="26719" y="8016"/>
                    <a:pt x="26975" y="8465"/>
                    <a:pt x="27146" y="9170"/>
                  </a:cubicBezTo>
                  <a:cubicBezTo>
                    <a:pt x="27338" y="9533"/>
                    <a:pt x="27509" y="10068"/>
                    <a:pt x="27595" y="10602"/>
                  </a:cubicBezTo>
                  <a:lnTo>
                    <a:pt x="27595" y="11414"/>
                  </a:lnTo>
                  <a:cubicBezTo>
                    <a:pt x="27595" y="11559"/>
                    <a:pt x="27564" y="11612"/>
                    <a:pt x="27523" y="11612"/>
                  </a:cubicBezTo>
                  <a:cubicBezTo>
                    <a:pt x="27466" y="11612"/>
                    <a:pt x="27388" y="11513"/>
                    <a:pt x="27338" y="11414"/>
                  </a:cubicBezTo>
                  <a:cubicBezTo>
                    <a:pt x="27338" y="12568"/>
                    <a:pt x="27061" y="13808"/>
                    <a:pt x="26612" y="14962"/>
                  </a:cubicBezTo>
                  <a:cubicBezTo>
                    <a:pt x="26270" y="16031"/>
                    <a:pt x="25650" y="17185"/>
                    <a:pt x="25009" y="18361"/>
                  </a:cubicBezTo>
                  <a:cubicBezTo>
                    <a:pt x="23854" y="20584"/>
                    <a:pt x="22615" y="22721"/>
                    <a:pt x="21375" y="24944"/>
                  </a:cubicBezTo>
                  <a:cubicBezTo>
                    <a:pt x="22615" y="22721"/>
                    <a:pt x="23854" y="20498"/>
                    <a:pt x="25009" y="18254"/>
                  </a:cubicBezTo>
                  <a:cubicBezTo>
                    <a:pt x="25372" y="17719"/>
                    <a:pt x="25650" y="17100"/>
                    <a:pt x="25906" y="16565"/>
                  </a:cubicBezTo>
                  <a:cubicBezTo>
                    <a:pt x="26184" y="15945"/>
                    <a:pt x="26441" y="15411"/>
                    <a:pt x="26612" y="14791"/>
                  </a:cubicBezTo>
                  <a:cubicBezTo>
                    <a:pt x="27061" y="13637"/>
                    <a:pt x="27338" y="12483"/>
                    <a:pt x="27253" y="11222"/>
                  </a:cubicBezTo>
                  <a:cubicBezTo>
                    <a:pt x="27209" y="11186"/>
                    <a:pt x="27183" y="11166"/>
                    <a:pt x="27161" y="11166"/>
                  </a:cubicBezTo>
                  <a:cubicBezTo>
                    <a:pt x="27131" y="11166"/>
                    <a:pt x="27111" y="11207"/>
                    <a:pt x="27061" y="11307"/>
                  </a:cubicBezTo>
                  <a:cubicBezTo>
                    <a:pt x="27061" y="11414"/>
                    <a:pt x="26975" y="11671"/>
                    <a:pt x="26975" y="12205"/>
                  </a:cubicBezTo>
                  <a:cubicBezTo>
                    <a:pt x="26890" y="12483"/>
                    <a:pt x="26804" y="13103"/>
                    <a:pt x="26612" y="13808"/>
                  </a:cubicBezTo>
                  <a:cubicBezTo>
                    <a:pt x="26441" y="14513"/>
                    <a:pt x="26077" y="15326"/>
                    <a:pt x="25735" y="16116"/>
                  </a:cubicBezTo>
                  <a:cubicBezTo>
                    <a:pt x="24923" y="17912"/>
                    <a:pt x="23940" y="19771"/>
                    <a:pt x="23149" y="21118"/>
                  </a:cubicBezTo>
                  <a:cubicBezTo>
                    <a:pt x="22080" y="22978"/>
                    <a:pt x="20926" y="24858"/>
                    <a:pt x="19857" y="26803"/>
                  </a:cubicBezTo>
                  <a:cubicBezTo>
                    <a:pt x="19323" y="27787"/>
                    <a:pt x="18789" y="28770"/>
                    <a:pt x="18169" y="29582"/>
                  </a:cubicBezTo>
                  <a:cubicBezTo>
                    <a:pt x="17806" y="29924"/>
                    <a:pt x="17442" y="30373"/>
                    <a:pt x="17100" y="30651"/>
                  </a:cubicBezTo>
                  <a:cubicBezTo>
                    <a:pt x="16737" y="30993"/>
                    <a:pt x="16374" y="31271"/>
                    <a:pt x="16032" y="31442"/>
                  </a:cubicBezTo>
                  <a:cubicBezTo>
                    <a:pt x="15583" y="31613"/>
                    <a:pt x="15134" y="31720"/>
                    <a:pt x="14770" y="31720"/>
                  </a:cubicBezTo>
                  <a:cubicBezTo>
                    <a:pt x="14322" y="31720"/>
                    <a:pt x="13894" y="31613"/>
                    <a:pt x="13531" y="31442"/>
                  </a:cubicBezTo>
                  <a:cubicBezTo>
                    <a:pt x="12825" y="31185"/>
                    <a:pt x="12184" y="30458"/>
                    <a:pt x="11757" y="29582"/>
                  </a:cubicBezTo>
                  <a:cubicBezTo>
                    <a:pt x="11479" y="29133"/>
                    <a:pt x="11308" y="28684"/>
                    <a:pt x="11115" y="28236"/>
                  </a:cubicBezTo>
                  <a:cubicBezTo>
                    <a:pt x="10945" y="27701"/>
                    <a:pt x="10859" y="27167"/>
                    <a:pt x="10688" y="26632"/>
                  </a:cubicBezTo>
                  <a:cubicBezTo>
                    <a:pt x="10325" y="25564"/>
                    <a:pt x="9961" y="24410"/>
                    <a:pt x="9256" y="23341"/>
                  </a:cubicBezTo>
                  <a:cubicBezTo>
                    <a:pt x="8722" y="22636"/>
                    <a:pt x="8016" y="21909"/>
                    <a:pt x="7204" y="21460"/>
                  </a:cubicBezTo>
                  <a:cubicBezTo>
                    <a:pt x="6499" y="20926"/>
                    <a:pt x="5772" y="20584"/>
                    <a:pt x="5238" y="20220"/>
                  </a:cubicBezTo>
                  <a:cubicBezTo>
                    <a:pt x="4618" y="19857"/>
                    <a:pt x="4169" y="19515"/>
                    <a:pt x="3741" y="18981"/>
                  </a:cubicBezTo>
                  <a:cubicBezTo>
                    <a:pt x="3293" y="18446"/>
                    <a:pt x="3015" y="17912"/>
                    <a:pt x="2758" y="17292"/>
                  </a:cubicBezTo>
                  <a:cubicBezTo>
                    <a:pt x="2224" y="16031"/>
                    <a:pt x="2138" y="14620"/>
                    <a:pt x="2309" y="13274"/>
                  </a:cubicBezTo>
                  <a:cubicBezTo>
                    <a:pt x="2480" y="11842"/>
                    <a:pt x="3015" y="10516"/>
                    <a:pt x="3741" y="9362"/>
                  </a:cubicBezTo>
                  <a:cubicBezTo>
                    <a:pt x="4810" y="7674"/>
                    <a:pt x="6306" y="6156"/>
                    <a:pt x="8016" y="5002"/>
                  </a:cubicBezTo>
                  <a:cubicBezTo>
                    <a:pt x="9705" y="3826"/>
                    <a:pt x="11650" y="2950"/>
                    <a:pt x="13531" y="2501"/>
                  </a:cubicBezTo>
                  <a:cubicBezTo>
                    <a:pt x="14400" y="2278"/>
                    <a:pt x="15278" y="2175"/>
                    <a:pt x="16144" y="2175"/>
                  </a:cubicBezTo>
                  <a:cubicBezTo>
                    <a:pt x="19089" y="2175"/>
                    <a:pt x="21880" y="3369"/>
                    <a:pt x="23598" y="5087"/>
                  </a:cubicBezTo>
                  <a:cubicBezTo>
                    <a:pt x="24581" y="6156"/>
                    <a:pt x="25009" y="7032"/>
                    <a:pt x="25287" y="7481"/>
                  </a:cubicBezTo>
                  <a:lnTo>
                    <a:pt x="25821" y="7674"/>
                  </a:lnTo>
                  <a:cubicBezTo>
                    <a:pt x="25821" y="7674"/>
                    <a:pt x="25735" y="7674"/>
                    <a:pt x="25735" y="7759"/>
                  </a:cubicBezTo>
                  <a:lnTo>
                    <a:pt x="25650" y="7759"/>
                  </a:lnTo>
                  <a:cubicBezTo>
                    <a:pt x="25543" y="7845"/>
                    <a:pt x="25650" y="7845"/>
                    <a:pt x="25650" y="7845"/>
                  </a:cubicBezTo>
                  <a:lnTo>
                    <a:pt x="25821" y="7845"/>
                  </a:lnTo>
                  <a:cubicBezTo>
                    <a:pt x="25906" y="7845"/>
                    <a:pt x="25821" y="7674"/>
                    <a:pt x="25821" y="7567"/>
                  </a:cubicBezTo>
                  <a:lnTo>
                    <a:pt x="25543" y="7310"/>
                  </a:lnTo>
                  <a:cubicBezTo>
                    <a:pt x="25543" y="7139"/>
                    <a:pt x="25543" y="6861"/>
                    <a:pt x="25458" y="6605"/>
                  </a:cubicBezTo>
                  <a:cubicBezTo>
                    <a:pt x="25372" y="6413"/>
                    <a:pt x="25287" y="6242"/>
                    <a:pt x="25201" y="6071"/>
                  </a:cubicBezTo>
                  <a:cubicBezTo>
                    <a:pt x="25201" y="5964"/>
                    <a:pt x="25201" y="5878"/>
                    <a:pt x="25116" y="5707"/>
                  </a:cubicBezTo>
                  <a:cubicBezTo>
                    <a:pt x="25116" y="5622"/>
                    <a:pt x="25009" y="5536"/>
                    <a:pt x="24923" y="5429"/>
                  </a:cubicBezTo>
                  <a:cubicBezTo>
                    <a:pt x="24474" y="4639"/>
                    <a:pt x="23683" y="3655"/>
                    <a:pt x="22529" y="2865"/>
                  </a:cubicBezTo>
                  <a:cubicBezTo>
                    <a:pt x="22615" y="2758"/>
                    <a:pt x="22615" y="2672"/>
                    <a:pt x="22615" y="2672"/>
                  </a:cubicBezTo>
                  <a:cubicBezTo>
                    <a:pt x="23940" y="3570"/>
                    <a:pt x="24667" y="4361"/>
                    <a:pt x="25009" y="4810"/>
                  </a:cubicBezTo>
                  <a:cubicBezTo>
                    <a:pt x="25458" y="5344"/>
                    <a:pt x="25650" y="5429"/>
                    <a:pt x="25735" y="5536"/>
                  </a:cubicBezTo>
                  <a:cubicBezTo>
                    <a:pt x="25821" y="5536"/>
                    <a:pt x="25821" y="5344"/>
                    <a:pt x="25821" y="5258"/>
                  </a:cubicBezTo>
                  <a:cubicBezTo>
                    <a:pt x="25821" y="5153"/>
                    <a:pt x="25821" y="5080"/>
                    <a:pt x="25861" y="5080"/>
                  </a:cubicBezTo>
                  <a:cubicBezTo>
                    <a:pt x="25886" y="5080"/>
                    <a:pt x="25927" y="5108"/>
                    <a:pt x="25992" y="5173"/>
                  </a:cubicBezTo>
                  <a:cubicBezTo>
                    <a:pt x="25116" y="3655"/>
                    <a:pt x="23769" y="2501"/>
                    <a:pt x="22251" y="1689"/>
                  </a:cubicBezTo>
                  <a:cubicBezTo>
                    <a:pt x="21546" y="1261"/>
                    <a:pt x="20734" y="898"/>
                    <a:pt x="19943" y="620"/>
                  </a:cubicBezTo>
                  <a:cubicBezTo>
                    <a:pt x="19131" y="364"/>
                    <a:pt x="18340" y="193"/>
                    <a:pt x="17528" y="86"/>
                  </a:cubicBezTo>
                  <a:cubicBezTo>
                    <a:pt x="17357" y="0"/>
                    <a:pt x="17271" y="0"/>
                    <a:pt x="17186" y="0"/>
                  </a:cubicBezTo>
                  <a:close/>
                  <a:moveTo>
                    <a:pt x="17496" y="32900"/>
                  </a:moveTo>
                  <a:cubicBezTo>
                    <a:pt x="16866" y="33314"/>
                    <a:pt x="16159" y="33591"/>
                    <a:pt x="15390" y="33665"/>
                  </a:cubicBezTo>
                  <a:lnTo>
                    <a:pt x="14984" y="33721"/>
                  </a:lnTo>
                  <a:lnTo>
                    <a:pt x="14984" y="33721"/>
                  </a:lnTo>
                  <a:cubicBezTo>
                    <a:pt x="15212" y="33711"/>
                    <a:pt x="15441" y="33692"/>
                    <a:pt x="15668" y="33665"/>
                  </a:cubicBezTo>
                  <a:cubicBezTo>
                    <a:pt x="16359" y="33581"/>
                    <a:pt x="16969" y="33333"/>
                    <a:pt x="17496" y="32900"/>
                  </a:cubicBezTo>
                  <a:close/>
                  <a:moveTo>
                    <a:pt x="12965" y="33458"/>
                  </a:moveTo>
                  <a:lnTo>
                    <a:pt x="12965" y="33458"/>
                  </a:lnTo>
                  <a:cubicBezTo>
                    <a:pt x="13180" y="33541"/>
                    <a:pt x="13399" y="33612"/>
                    <a:pt x="13616" y="33665"/>
                  </a:cubicBezTo>
                  <a:cubicBezTo>
                    <a:pt x="13904" y="33704"/>
                    <a:pt x="14215" y="33726"/>
                    <a:pt x="14536" y="33728"/>
                  </a:cubicBezTo>
                  <a:lnTo>
                    <a:pt x="14536" y="33728"/>
                  </a:lnTo>
                  <a:cubicBezTo>
                    <a:pt x="14390" y="33703"/>
                    <a:pt x="14265" y="33665"/>
                    <a:pt x="14151" y="33665"/>
                  </a:cubicBezTo>
                  <a:cubicBezTo>
                    <a:pt x="13894" y="33665"/>
                    <a:pt x="13702" y="33579"/>
                    <a:pt x="13445" y="33579"/>
                  </a:cubicBezTo>
                  <a:cubicBezTo>
                    <a:pt x="13300" y="33515"/>
                    <a:pt x="13119" y="33499"/>
                    <a:pt x="12965" y="33458"/>
                  </a:cubicBezTo>
                  <a:close/>
                  <a:moveTo>
                    <a:pt x="14984" y="33721"/>
                  </a:moveTo>
                  <a:cubicBezTo>
                    <a:pt x="14859" y="33726"/>
                    <a:pt x="14734" y="33729"/>
                    <a:pt x="14610" y="33729"/>
                  </a:cubicBezTo>
                  <a:cubicBezTo>
                    <a:pt x="14586" y="33729"/>
                    <a:pt x="14561" y="33729"/>
                    <a:pt x="14536" y="33728"/>
                  </a:cubicBezTo>
                  <a:lnTo>
                    <a:pt x="14536" y="33728"/>
                  </a:lnTo>
                  <a:cubicBezTo>
                    <a:pt x="14609" y="33741"/>
                    <a:pt x="14686" y="33750"/>
                    <a:pt x="14770" y="33750"/>
                  </a:cubicBezTo>
                  <a:lnTo>
                    <a:pt x="14984" y="33721"/>
                  </a:ln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9" name="Google Shape;1529;p40"/>
          <p:cNvSpPr/>
          <p:nvPr/>
        </p:nvSpPr>
        <p:spPr>
          <a:xfrm rot="5400000">
            <a:off x="5545825" y="1251413"/>
            <a:ext cx="59875" cy="61625"/>
          </a:xfrm>
          <a:custGeom>
            <a:rect b="b" l="l" r="r" t="t"/>
            <a:pathLst>
              <a:path extrusionOk="0" h="2465" w="2395">
                <a:moveTo>
                  <a:pt x="1270" y="0"/>
                </a:moveTo>
                <a:cubicBezTo>
                  <a:pt x="1136" y="0"/>
                  <a:pt x="1002" y="20"/>
                  <a:pt x="877" y="59"/>
                </a:cubicBezTo>
                <a:lnTo>
                  <a:pt x="706" y="59"/>
                </a:lnTo>
                <a:cubicBezTo>
                  <a:pt x="342" y="144"/>
                  <a:pt x="0" y="679"/>
                  <a:pt x="0" y="1042"/>
                </a:cubicBezTo>
                <a:lnTo>
                  <a:pt x="0" y="1299"/>
                </a:lnTo>
                <a:cubicBezTo>
                  <a:pt x="0" y="1874"/>
                  <a:pt x="413" y="2464"/>
                  <a:pt x="948" y="2464"/>
                </a:cubicBezTo>
                <a:cubicBezTo>
                  <a:pt x="1069" y="2464"/>
                  <a:pt x="1196" y="2434"/>
                  <a:pt x="1326" y="2367"/>
                </a:cubicBezTo>
                <a:cubicBezTo>
                  <a:pt x="1411" y="2367"/>
                  <a:pt x="1497" y="2282"/>
                  <a:pt x="1603" y="2282"/>
                </a:cubicBezTo>
                <a:cubicBezTo>
                  <a:pt x="2138" y="2111"/>
                  <a:pt x="2394" y="1577"/>
                  <a:pt x="2394" y="1042"/>
                </a:cubicBezTo>
                <a:lnTo>
                  <a:pt x="2394" y="935"/>
                </a:lnTo>
                <a:cubicBezTo>
                  <a:pt x="2326" y="305"/>
                  <a:pt x="1796" y="0"/>
                  <a:pt x="1270" y="0"/>
                </a:cubicBez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0"/>
          <p:cNvSpPr/>
          <p:nvPr/>
        </p:nvSpPr>
        <p:spPr>
          <a:xfrm rot="5400000">
            <a:off x="5443425" y="1245863"/>
            <a:ext cx="64300" cy="50250"/>
          </a:xfrm>
          <a:custGeom>
            <a:rect b="b" l="l" r="r" t="t"/>
            <a:pathLst>
              <a:path extrusionOk="0" h="2010" w="2572">
                <a:moveTo>
                  <a:pt x="1359" y="0"/>
                </a:moveTo>
                <a:cubicBezTo>
                  <a:pt x="700" y="0"/>
                  <a:pt x="1" y="623"/>
                  <a:pt x="346" y="1424"/>
                </a:cubicBezTo>
                <a:cubicBezTo>
                  <a:pt x="505" y="1834"/>
                  <a:pt x="857" y="2009"/>
                  <a:pt x="1219" y="2009"/>
                </a:cubicBezTo>
                <a:cubicBezTo>
                  <a:pt x="1877" y="2009"/>
                  <a:pt x="2571" y="1432"/>
                  <a:pt x="2227" y="633"/>
                </a:cubicBezTo>
                <a:cubicBezTo>
                  <a:pt x="2068" y="187"/>
                  <a:pt x="1719" y="0"/>
                  <a:pt x="1359" y="0"/>
                </a:cubicBez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0"/>
          <p:cNvSpPr/>
          <p:nvPr/>
        </p:nvSpPr>
        <p:spPr>
          <a:xfrm rot="5400000">
            <a:off x="5316350" y="1224838"/>
            <a:ext cx="66825" cy="62925"/>
          </a:xfrm>
          <a:custGeom>
            <a:rect b="b" l="l" r="r" t="t"/>
            <a:pathLst>
              <a:path extrusionOk="0" h="2517" w="2673">
                <a:moveTo>
                  <a:pt x="1315" y="1"/>
                </a:moveTo>
                <a:cubicBezTo>
                  <a:pt x="1061" y="1"/>
                  <a:pt x="798" y="91"/>
                  <a:pt x="535" y="214"/>
                </a:cubicBezTo>
                <a:cubicBezTo>
                  <a:pt x="1" y="663"/>
                  <a:pt x="1" y="1454"/>
                  <a:pt x="364" y="1989"/>
                </a:cubicBezTo>
                <a:cubicBezTo>
                  <a:pt x="559" y="2363"/>
                  <a:pt x="963" y="2517"/>
                  <a:pt x="1342" y="2517"/>
                </a:cubicBezTo>
                <a:cubicBezTo>
                  <a:pt x="1504" y="2517"/>
                  <a:pt x="1662" y="2489"/>
                  <a:pt x="1796" y="2437"/>
                </a:cubicBezTo>
                <a:lnTo>
                  <a:pt x="1882" y="2437"/>
                </a:lnTo>
                <a:cubicBezTo>
                  <a:pt x="2416" y="2266"/>
                  <a:pt x="2673" y="1647"/>
                  <a:pt x="2673" y="1112"/>
                </a:cubicBezTo>
                <a:cubicBezTo>
                  <a:pt x="2587" y="578"/>
                  <a:pt x="2138" y="214"/>
                  <a:pt x="1604" y="43"/>
                </a:cubicBezTo>
                <a:cubicBezTo>
                  <a:pt x="1509" y="14"/>
                  <a:pt x="1413" y="1"/>
                  <a:pt x="1315" y="1"/>
                </a:cubicBez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0"/>
          <p:cNvSpPr/>
          <p:nvPr/>
        </p:nvSpPr>
        <p:spPr>
          <a:xfrm rot="5400000">
            <a:off x="5196938" y="1189125"/>
            <a:ext cx="64675" cy="61700"/>
          </a:xfrm>
          <a:custGeom>
            <a:rect b="b" l="l" r="r" t="t"/>
            <a:pathLst>
              <a:path extrusionOk="0" h="2468" w="2587">
                <a:moveTo>
                  <a:pt x="1316" y="0"/>
                </a:moveTo>
                <a:cubicBezTo>
                  <a:pt x="974" y="0"/>
                  <a:pt x="621" y="135"/>
                  <a:pt x="342" y="436"/>
                </a:cubicBezTo>
                <a:lnTo>
                  <a:pt x="342" y="543"/>
                </a:lnTo>
                <a:cubicBezTo>
                  <a:pt x="0" y="885"/>
                  <a:pt x="0" y="1505"/>
                  <a:pt x="342" y="1954"/>
                </a:cubicBezTo>
                <a:cubicBezTo>
                  <a:pt x="575" y="2310"/>
                  <a:pt x="934" y="2467"/>
                  <a:pt x="1298" y="2467"/>
                </a:cubicBezTo>
                <a:cubicBezTo>
                  <a:pt x="1936" y="2467"/>
                  <a:pt x="2586" y="1984"/>
                  <a:pt x="2586" y="1248"/>
                </a:cubicBezTo>
                <a:cubicBezTo>
                  <a:pt x="2586" y="491"/>
                  <a:pt x="1970" y="0"/>
                  <a:pt x="1316" y="0"/>
                </a:cubicBez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0"/>
          <p:cNvSpPr/>
          <p:nvPr/>
        </p:nvSpPr>
        <p:spPr>
          <a:xfrm rot="5400000">
            <a:off x="5637400" y="1249713"/>
            <a:ext cx="70100" cy="54800"/>
          </a:xfrm>
          <a:custGeom>
            <a:rect b="b" l="l" r="r" t="t"/>
            <a:pathLst>
              <a:path extrusionOk="0" h="2192" w="2804">
                <a:moveTo>
                  <a:pt x="1675" y="0"/>
                </a:moveTo>
                <a:cubicBezTo>
                  <a:pt x="862" y="0"/>
                  <a:pt x="0" y="946"/>
                  <a:pt x="666" y="1738"/>
                </a:cubicBezTo>
                <a:cubicBezTo>
                  <a:pt x="893" y="2019"/>
                  <a:pt x="1188" y="2191"/>
                  <a:pt x="1508" y="2191"/>
                </a:cubicBezTo>
                <a:cubicBezTo>
                  <a:pt x="1699" y="2191"/>
                  <a:pt x="1898" y="2130"/>
                  <a:pt x="2098" y="1995"/>
                </a:cubicBezTo>
                <a:cubicBezTo>
                  <a:pt x="2632" y="1738"/>
                  <a:pt x="2803" y="926"/>
                  <a:pt x="2440" y="392"/>
                </a:cubicBezTo>
                <a:cubicBezTo>
                  <a:pt x="2235" y="115"/>
                  <a:pt x="1958" y="0"/>
                  <a:pt x="1675" y="0"/>
                </a:cubicBez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0"/>
          <p:cNvSpPr/>
          <p:nvPr/>
        </p:nvSpPr>
        <p:spPr>
          <a:xfrm rot="5400000">
            <a:off x="5743063" y="1258775"/>
            <a:ext cx="71475" cy="62750"/>
          </a:xfrm>
          <a:custGeom>
            <a:rect b="b" l="l" r="r" t="t"/>
            <a:pathLst>
              <a:path extrusionOk="0" h="2510" w="2859">
                <a:moveTo>
                  <a:pt x="1520" y="1"/>
                </a:moveTo>
                <a:cubicBezTo>
                  <a:pt x="1045" y="1"/>
                  <a:pt x="564" y="250"/>
                  <a:pt x="343" y="808"/>
                </a:cubicBezTo>
                <a:cubicBezTo>
                  <a:pt x="1" y="1513"/>
                  <a:pt x="535" y="2411"/>
                  <a:pt x="1326" y="2496"/>
                </a:cubicBezTo>
                <a:cubicBezTo>
                  <a:pt x="1389" y="2505"/>
                  <a:pt x="1451" y="2509"/>
                  <a:pt x="1512" y="2509"/>
                </a:cubicBezTo>
                <a:cubicBezTo>
                  <a:pt x="2051" y="2509"/>
                  <a:pt x="2500" y="2175"/>
                  <a:pt x="2673" y="1598"/>
                </a:cubicBezTo>
                <a:cubicBezTo>
                  <a:pt x="2758" y="1513"/>
                  <a:pt x="2758" y="1427"/>
                  <a:pt x="2758" y="1342"/>
                </a:cubicBezTo>
                <a:cubicBezTo>
                  <a:pt x="2858" y="502"/>
                  <a:pt x="2195" y="1"/>
                  <a:pt x="1520" y="1"/>
                </a:cubicBez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0"/>
          <p:cNvSpPr/>
          <p:nvPr/>
        </p:nvSpPr>
        <p:spPr>
          <a:xfrm rot="5400000">
            <a:off x="5846363" y="1296925"/>
            <a:ext cx="66825" cy="52350"/>
          </a:xfrm>
          <a:custGeom>
            <a:rect b="b" l="l" r="r" t="t"/>
            <a:pathLst>
              <a:path extrusionOk="0" h="2094" w="2673">
                <a:moveTo>
                  <a:pt x="1176" y="0"/>
                </a:moveTo>
                <a:cubicBezTo>
                  <a:pt x="364" y="86"/>
                  <a:pt x="1" y="984"/>
                  <a:pt x="364" y="1603"/>
                </a:cubicBezTo>
                <a:cubicBezTo>
                  <a:pt x="567" y="1901"/>
                  <a:pt x="962" y="2093"/>
                  <a:pt x="1331" y="2093"/>
                </a:cubicBezTo>
                <a:cubicBezTo>
                  <a:pt x="1624" y="2093"/>
                  <a:pt x="1901" y="1973"/>
                  <a:pt x="2052" y="1689"/>
                </a:cubicBezTo>
                <a:lnTo>
                  <a:pt x="2138" y="1603"/>
                </a:lnTo>
                <a:cubicBezTo>
                  <a:pt x="2672" y="898"/>
                  <a:pt x="2138" y="0"/>
                  <a:pt x="1262" y="0"/>
                </a:cubicBez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0"/>
          <p:cNvSpPr/>
          <p:nvPr/>
        </p:nvSpPr>
        <p:spPr>
          <a:xfrm rot="5400000">
            <a:off x="5815388" y="1194825"/>
            <a:ext cx="62550" cy="52425"/>
          </a:xfrm>
          <a:custGeom>
            <a:rect b="b" l="l" r="r" t="t"/>
            <a:pathLst>
              <a:path extrusionOk="0" h="2097" w="2502">
                <a:moveTo>
                  <a:pt x="1339" y="0"/>
                </a:moveTo>
                <a:cubicBezTo>
                  <a:pt x="1193" y="0"/>
                  <a:pt x="1042" y="35"/>
                  <a:pt x="898" y="109"/>
                </a:cubicBezTo>
                <a:cubicBezTo>
                  <a:pt x="257" y="280"/>
                  <a:pt x="1" y="1178"/>
                  <a:pt x="449" y="1627"/>
                </a:cubicBezTo>
                <a:cubicBezTo>
                  <a:pt x="665" y="1914"/>
                  <a:pt x="956" y="2096"/>
                  <a:pt x="1310" y="2096"/>
                </a:cubicBezTo>
                <a:cubicBezTo>
                  <a:pt x="1377" y="2096"/>
                  <a:pt x="1446" y="2090"/>
                  <a:pt x="1518" y="2076"/>
                </a:cubicBezTo>
                <a:cubicBezTo>
                  <a:pt x="2138" y="1884"/>
                  <a:pt x="2501" y="1264"/>
                  <a:pt x="2223" y="644"/>
                </a:cubicBezTo>
                <a:cubicBezTo>
                  <a:pt x="2099" y="254"/>
                  <a:pt x="1734" y="0"/>
                  <a:pt x="1339" y="0"/>
                </a:cubicBez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0"/>
          <p:cNvSpPr/>
          <p:nvPr/>
        </p:nvSpPr>
        <p:spPr>
          <a:xfrm rot="5400000">
            <a:off x="5694975" y="1158813"/>
            <a:ext cx="71925" cy="56275"/>
          </a:xfrm>
          <a:custGeom>
            <a:rect b="b" l="l" r="r" t="t"/>
            <a:pathLst>
              <a:path extrusionOk="0" h="2251" w="2877">
                <a:moveTo>
                  <a:pt x="1511" y="0"/>
                </a:moveTo>
                <a:cubicBezTo>
                  <a:pt x="768" y="0"/>
                  <a:pt x="1" y="673"/>
                  <a:pt x="397" y="1521"/>
                </a:cubicBezTo>
                <a:cubicBezTo>
                  <a:pt x="590" y="2037"/>
                  <a:pt x="991" y="2250"/>
                  <a:pt x="1399" y="2250"/>
                </a:cubicBezTo>
                <a:cubicBezTo>
                  <a:pt x="2125" y="2250"/>
                  <a:pt x="2877" y="1578"/>
                  <a:pt x="2535" y="730"/>
                </a:cubicBezTo>
                <a:cubicBezTo>
                  <a:pt x="2342" y="214"/>
                  <a:pt x="1930" y="0"/>
                  <a:pt x="1511" y="0"/>
                </a:cubicBez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0"/>
          <p:cNvSpPr/>
          <p:nvPr/>
        </p:nvSpPr>
        <p:spPr>
          <a:xfrm rot="5400000">
            <a:off x="5592000" y="1175888"/>
            <a:ext cx="68950" cy="61450"/>
          </a:xfrm>
          <a:custGeom>
            <a:rect b="b" l="l" r="r" t="t"/>
            <a:pathLst>
              <a:path extrusionOk="0" h="2458" w="2758">
                <a:moveTo>
                  <a:pt x="1319" y="0"/>
                </a:moveTo>
                <a:cubicBezTo>
                  <a:pt x="1028" y="0"/>
                  <a:pt x="727" y="96"/>
                  <a:pt x="535" y="289"/>
                </a:cubicBezTo>
                <a:cubicBezTo>
                  <a:pt x="0" y="823"/>
                  <a:pt x="86" y="1357"/>
                  <a:pt x="342" y="1892"/>
                </a:cubicBezTo>
                <a:cubicBezTo>
                  <a:pt x="428" y="2169"/>
                  <a:pt x="706" y="2255"/>
                  <a:pt x="877" y="2340"/>
                </a:cubicBezTo>
                <a:cubicBezTo>
                  <a:pt x="1076" y="2421"/>
                  <a:pt x="1262" y="2458"/>
                  <a:pt x="1434" y="2458"/>
                </a:cubicBezTo>
                <a:cubicBezTo>
                  <a:pt x="2033" y="2458"/>
                  <a:pt x="2456" y="2013"/>
                  <a:pt x="2672" y="1464"/>
                </a:cubicBezTo>
                <a:lnTo>
                  <a:pt x="2672" y="1357"/>
                </a:lnTo>
                <a:cubicBezTo>
                  <a:pt x="2757" y="1015"/>
                  <a:pt x="2480" y="566"/>
                  <a:pt x="2223" y="289"/>
                </a:cubicBezTo>
                <a:cubicBezTo>
                  <a:pt x="2031" y="118"/>
                  <a:pt x="1860" y="118"/>
                  <a:pt x="1603" y="32"/>
                </a:cubicBezTo>
                <a:cubicBezTo>
                  <a:pt x="1512" y="11"/>
                  <a:pt x="1416" y="0"/>
                  <a:pt x="1319" y="0"/>
                </a:cubicBez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0"/>
          <p:cNvSpPr/>
          <p:nvPr/>
        </p:nvSpPr>
        <p:spPr>
          <a:xfrm rot="5400000">
            <a:off x="5484363" y="1144525"/>
            <a:ext cx="76875" cy="61650"/>
          </a:xfrm>
          <a:custGeom>
            <a:rect b="b" l="l" r="r" t="t"/>
            <a:pathLst>
              <a:path extrusionOk="0" h="2466" w="3075">
                <a:moveTo>
                  <a:pt x="1608" y="0"/>
                </a:moveTo>
                <a:cubicBezTo>
                  <a:pt x="813" y="0"/>
                  <a:pt x="0" y="715"/>
                  <a:pt x="341" y="1681"/>
                </a:cubicBezTo>
                <a:cubicBezTo>
                  <a:pt x="566" y="2233"/>
                  <a:pt x="1013" y="2465"/>
                  <a:pt x="1467" y="2465"/>
                </a:cubicBezTo>
                <a:cubicBezTo>
                  <a:pt x="2262" y="2465"/>
                  <a:pt x="3075" y="1750"/>
                  <a:pt x="2734" y="784"/>
                </a:cubicBezTo>
                <a:cubicBezTo>
                  <a:pt x="2509" y="233"/>
                  <a:pt x="2061" y="0"/>
                  <a:pt x="1608" y="0"/>
                </a:cubicBez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0"/>
          <p:cNvSpPr/>
          <p:nvPr/>
        </p:nvSpPr>
        <p:spPr>
          <a:xfrm rot="5400000">
            <a:off x="5387338" y="1136850"/>
            <a:ext cx="62550" cy="65775"/>
          </a:xfrm>
          <a:custGeom>
            <a:rect b="b" l="l" r="r" t="t"/>
            <a:pathLst>
              <a:path extrusionOk="0" h="2631" w="2502">
                <a:moveTo>
                  <a:pt x="1237" y="0"/>
                </a:moveTo>
                <a:cubicBezTo>
                  <a:pt x="644" y="0"/>
                  <a:pt x="60" y="446"/>
                  <a:pt x="1" y="1059"/>
                </a:cubicBezTo>
                <a:cubicBezTo>
                  <a:pt x="1" y="1422"/>
                  <a:pt x="1" y="1871"/>
                  <a:pt x="364" y="2128"/>
                </a:cubicBezTo>
                <a:cubicBezTo>
                  <a:pt x="565" y="2412"/>
                  <a:pt x="883" y="2631"/>
                  <a:pt x="1268" y="2631"/>
                </a:cubicBezTo>
                <a:cubicBezTo>
                  <a:pt x="1375" y="2631"/>
                  <a:pt x="1487" y="2614"/>
                  <a:pt x="1604" y="2577"/>
                </a:cubicBezTo>
                <a:cubicBezTo>
                  <a:pt x="1967" y="2491"/>
                  <a:pt x="2416" y="2128"/>
                  <a:pt x="2501" y="1593"/>
                </a:cubicBezTo>
                <a:cubicBezTo>
                  <a:pt x="2501" y="1059"/>
                  <a:pt x="2309" y="717"/>
                  <a:pt x="1967" y="268"/>
                </a:cubicBezTo>
                <a:cubicBezTo>
                  <a:pt x="1749" y="82"/>
                  <a:pt x="1492" y="0"/>
                  <a:pt x="1237" y="0"/>
                </a:cubicBez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0"/>
          <p:cNvSpPr/>
          <p:nvPr/>
        </p:nvSpPr>
        <p:spPr>
          <a:xfrm rot="5400000">
            <a:off x="5291375" y="1082913"/>
            <a:ext cx="64375" cy="51325"/>
          </a:xfrm>
          <a:custGeom>
            <a:rect b="b" l="l" r="r" t="t"/>
            <a:pathLst>
              <a:path extrusionOk="0" h="2053" w="2575">
                <a:moveTo>
                  <a:pt x="1361" y="1"/>
                </a:moveTo>
                <a:cubicBezTo>
                  <a:pt x="701" y="1"/>
                  <a:pt x="1" y="620"/>
                  <a:pt x="346" y="1435"/>
                </a:cubicBezTo>
                <a:cubicBezTo>
                  <a:pt x="504" y="1870"/>
                  <a:pt x="848" y="2052"/>
                  <a:pt x="1205" y="2052"/>
                </a:cubicBezTo>
                <a:cubicBezTo>
                  <a:pt x="1867" y="2052"/>
                  <a:pt x="2574" y="1428"/>
                  <a:pt x="2227" y="623"/>
                </a:cubicBezTo>
                <a:cubicBezTo>
                  <a:pt x="2069" y="185"/>
                  <a:pt x="1721" y="1"/>
                  <a:pt x="1361" y="1"/>
                </a:cubicBez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0"/>
          <p:cNvSpPr/>
          <p:nvPr/>
        </p:nvSpPr>
        <p:spPr>
          <a:xfrm rot="5400000">
            <a:off x="5391338" y="1033725"/>
            <a:ext cx="56150" cy="60425"/>
          </a:xfrm>
          <a:custGeom>
            <a:rect b="b" l="l" r="r" t="t"/>
            <a:pathLst>
              <a:path extrusionOk="0" h="2417" w="2246">
                <a:moveTo>
                  <a:pt x="1176" y="1"/>
                </a:moveTo>
                <a:cubicBezTo>
                  <a:pt x="642" y="1"/>
                  <a:pt x="108" y="450"/>
                  <a:pt x="108" y="984"/>
                </a:cubicBezTo>
                <a:lnTo>
                  <a:pt x="108" y="1176"/>
                </a:lnTo>
                <a:cubicBezTo>
                  <a:pt x="1" y="1796"/>
                  <a:pt x="450" y="2416"/>
                  <a:pt x="1176" y="2416"/>
                </a:cubicBezTo>
                <a:cubicBezTo>
                  <a:pt x="1882" y="2416"/>
                  <a:pt x="2245" y="1796"/>
                  <a:pt x="2245" y="1176"/>
                </a:cubicBezTo>
                <a:lnTo>
                  <a:pt x="2245" y="984"/>
                </a:lnTo>
                <a:cubicBezTo>
                  <a:pt x="2245" y="450"/>
                  <a:pt x="1711" y="1"/>
                  <a:pt x="1176" y="1"/>
                </a:cubicBez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0"/>
          <p:cNvSpPr/>
          <p:nvPr/>
        </p:nvSpPr>
        <p:spPr>
          <a:xfrm rot="5400000">
            <a:off x="5565838" y="1077600"/>
            <a:ext cx="68950" cy="61375"/>
          </a:xfrm>
          <a:custGeom>
            <a:rect b="b" l="l" r="r" t="t"/>
            <a:pathLst>
              <a:path extrusionOk="0" h="2455" w="2758">
                <a:moveTo>
                  <a:pt x="1370" y="1"/>
                </a:moveTo>
                <a:cubicBezTo>
                  <a:pt x="1240" y="1"/>
                  <a:pt x="1109" y="18"/>
                  <a:pt x="984" y="53"/>
                </a:cubicBezTo>
                <a:cubicBezTo>
                  <a:pt x="364" y="224"/>
                  <a:pt x="0" y="950"/>
                  <a:pt x="193" y="1570"/>
                </a:cubicBezTo>
                <a:cubicBezTo>
                  <a:pt x="325" y="2114"/>
                  <a:pt x="825" y="2455"/>
                  <a:pt x="1380" y="2455"/>
                </a:cubicBezTo>
                <a:cubicBezTo>
                  <a:pt x="1545" y="2455"/>
                  <a:pt x="1715" y="2425"/>
                  <a:pt x="1881" y="2361"/>
                </a:cubicBezTo>
                <a:cubicBezTo>
                  <a:pt x="2501" y="2105"/>
                  <a:pt x="2758" y="1378"/>
                  <a:pt x="2587" y="758"/>
                </a:cubicBezTo>
                <a:cubicBezTo>
                  <a:pt x="2382" y="264"/>
                  <a:pt x="1879" y="1"/>
                  <a:pt x="1370" y="1"/>
                </a:cubicBez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0"/>
          <p:cNvSpPr/>
          <p:nvPr/>
        </p:nvSpPr>
        <p:spPr>
          <a:xfrm rot="5400000">
            <a:off x="5651200" y="1084538"/>
            <a:ext cx="59425" cy="47475"/>
          </a:xfrm>
          <a:custGeom>
            <a:rect b="b" l="l" r="r" t="t"/>
            <a:pathLst>
              <a:path extrusionOk="0" h="1899" w="2377">
                <a:moveTo>
                  <a:pt x="1224" y="0"/>
                </a:moveTo>
                <a:cubicBezTo>
                  <a:pt x="623" y="0"/>
                  <a:pt x="0" y="567"/>
                  <a:pt x="345" y="1310"/>
                </a:cubicBezTo>
                <a:cubicBezTo>
                  <a:pt x="506" y="1724"/>
                  <a:pt x="837" y="1899"/>
                  <a:pt x="1170" y="1899"/>
                </a:cubicBezTo>
                <a:cubicBezTo>
                  <a:pt x="1769" y="1899"/>
                  <a:pt x="2376" y="1338"/>
                  <a:pt x="2033" y="584"/>
                </a:cubicBezTo>
                <a:cubicBezTo>
                  <a:pt x="1881" y="173"/>
                  <a:pt x="1556" y="0"/>
                  <a:pt x="1224" y="0"/>
                </a:cubicBez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0"/>
          <p:cNvSpPr/>
          <p:nvPr/>
        </p:nvSpPr>
        <p:spPr>
          <a:xfrm rot="5400000">
            <a:off x="5749238" y="1077100"/>
            <a:ext cx="78850" cy="62125"/>
          </a:xfrm>
          <a:custGeom>
            <a:rect b="b" l="l" r="r" t="t"/>
            <a:pathLst>
              <a:path extrusionOk="0" h="2485" w="3154">
                <a:moveTo>
                  <a:pt x="1453" y="0"/>
                </a:moveTo>
                <a:cubicBezTo>
                  <a:pt x="540" y="0"/>
                  <a:pt x="0" y="1258"/>
                  <a:pt x="567" y="1980"/>
                </a:cubicBezTo>
                <a:cubicBezTo>
                  <a:pt x="818" y="2322"/>
                  <a:pt x="1207" y="2485"/>
                  <a:pt x="1595" y="2485"/>
                </a:cubicBezTo>
                <a:cubicBezTo>
                  <a:pt x="2031" y="2485"/>
                  <a:pt x="2467" y="2280"/>
                  <a:pt x="2704" y="1895"/>
                </a:cubicBezTo>
                <a:cubicBezTo>
                  <a:pt x="3153" y="1104"/>
                  <a:pt x="2619" y="206"/>
                  <a:pt x="1721" y="35"/>
                </a:cubicBezTo>
                <a:cubicBezTo>
                  <a:pt x="1629" y="11"/>
                  <a:pt x="1539" y="0"/>
                  <a:pt x="1453" y="0"/>
                </a:cubicBez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0"/>
          <p:cNvSpPr/>
          <p:nvPr/>
        </p:nvSpPr>
        <p:spPr>
          <a:xfrm rot="5400000">
            <a:off x="5681688" y="982250"/>
            <a:ext cx="78050" cy="61325"/>
          </a:xfrm>
          <a:custGeom>
            <a:rect b="b" l="l" r="r" t="t"/>
            <a:pathLst>
              <a:path extrusionOk="0" h="2453" w="3122">
                <a:moveTo>
                  <a:pt x="1453" y="1"/>
                </a:moveTo>
                <a:cubicBezTo>
                  <a:pt x="1118" y="1"/>
                  <a:pt x="783" y="131"/>
                  <a:pt x="535" y="422"/>
                </a:cubicBezTo>
                <a:cubicBezTo>
                  <a:pt x="0" y="1127"/>
                  <a:pt x="449" y="2453"/>
                  <a:pt x="1411" y="2453"/>
                </a:cubicBezTo>
                <a:cubicBezTo>
                  <a:pt x="2309" y="2453"/>
                  <a:pt x="3121" y="1747"/>
                  <a:pt x="2758" y="849"/>
                </a:cubicBezTo>
                <a:cubicBezTo>
                  <a:pt x="2758" y="764"/>
                  <a:pt x="2758" y="764"/>
                  <a:pt x="2672" y="764"/>
                </a:cubicBezTo>
                <a:cubicBezTo>
                  <a:pt x="2455" y="290"/>
                  <a:pt x="1953" y="1"/>
                  <a:pt x="1453" y="1"/>
                </a:cubicBez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0"/>
          <p:cNvSpPr/>
          <p:nvPr/>
        </p:nvSpPr>
        <p:spPr>
          <a:xfrm rot="5400000">
            <a:off x="5584038" y="982550"/>
            <a:ext cx="76725" cy="61100"/>
          </a:xfrm>
          <a:custGeom>
            <a:rect b="b" l="l" r="r" t="t"/>
            <a:pathLst>
              <a:path extrusionOk="0" h="2444" w="3069">
                <a:moveTo>
                  <a:pt x="1634" y="0"/>
                </a:moveTo>
                <a:cubicBezTo>
                  <a:pt x="829" y="0"/>
                  <a:pt x="0" y="753"/>
                  <a:pt x="415" y="1722"/>
                </a:cubicBezTo>
                <a:cubicBezTo>
                  <a:pt x="604" y="2228"/>
                  <a:pt x="1016" y="2443"/>
                  <a:pt x="1444" y="2443"/>
                </a:cubicBezTo>
                <a:cubicBezTo>
                  <a:pt x="2227" y="2443"/>
                  <a:pt x="3069" y="1727"/>
                  <a:pt x="2724" y="760"/>
                </a:cubicBezTo>
                <a:cubicBezTo>
                  <a:pt x="2505" y="224"/>
                  <a:pt x="2073" y="0"/>
                  <a:pt x="1634" y="0"/>
                </a:cubicBez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0"/>
          <p:cNvSpPr/>
          <p:nvPr/>
        </p:nvSpPr>
        <p:spPr>
          <a:xfrm rot="5400000">
            <a:off x="5495238" y="961425"/>
            <a:ext cx="76400" cy="61575"/>
          </a:xfrm>
          <a:custGeom>
            <a:rect b="b" l="l" r="r" t="t"/>
            <a:pathLst>
              <a:path extrusionOk="0" h="2463" w="3056">
                <a:moveTo>
                  <a:pt x="1632" y="0"/>
                </a:moveTo>
                <a:cubicBezTo>
                  <a:pt x="847" y="0"/>
                  <a:pt x="0" y="759"/>
                  <a:pt x="347" y="1742"/>
                </a:cubicBezTo>
                <a:cubicBezTo>
                  <a:pt x="565" y="2248"/>
                  <a:pt x="995" y="2463"/>
                  <a:pt x="1431" y="2463"/>
                </a:cubicBezTo>
                <a:cubicBezTo>
                  <a:pt x="2232" y="2463"/>
                  <a:pt x="3056" y="1741"/>
                  <a:pt x="2655" y="759"/>
                </a:cubicBezTo>
                <a:cubicBezTo>
                  <a:pt x="2467" y="224"/>
                  <a:pt x="2059" y="0"/>
                  <a:pt x="1632" y="0"/>
                </a:cubicBez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0"/>
          <p:cNvSpPr/>
          <p:nvPr/>
        </p:nvSpPr>
        <p:spPr>
          <a:xfrm rot="5400000">
            <a:off x="5406438" y="919525"/>
            <a:ext cx="62000" cy="63875"/>
          </a:xfrm>
          <a:custGeom>
            <a:rect b="b" l="l" r="r" t="t"/>
            <a:pathLst>
              <a:path extrusionOk="0" h="2555" w="2480">
                <a:moveTo>
                  <a:pt x="1240" y="0"/>
                </a:moveTo>
                <a:cubicBezTo>
                  <a:pt x="791" y="0"/>
                  <a:pt x="534" y="256"/>
                  <a:pt x="257" y="534"/>
                </a:cubicBezTo>
                <a:cubicBezTo>
                  <a:pt x="0" y="898"/>
                  <a:pt x="0" y="1325"/>
                  <a:pt x="171" y="1774"/>
                </a:cubicBezTo>
                <a:cubicBezTo>
                  <a:pt x="273" y="2308"/>
                  <a:pt x="729" y="2554"/>
                  <a:pt x="1195" y="2554"/>
                </a:cubicBezTo>
                <a:cubicBezTo>
                  <a:pt x="1513" y="2554"/>
                  <a:pt x="1835" y="2440"/>
                  <a:pt x="2052" y="2223"/>
                </a:cubicBezTo>
                <a:cubicBezTo>
                  <a:pt x="2394" y="1966"/>
                  <a:pt x="2479" y="1432"/>
                  <a:pt x="2394" y="1069"/>
                </a:cubicBezTo>
                <a:cubicBezTo>
                  <a:pt x="2394" y="898"/>
                  <a:pt x="2394" y="791"/>
                  <a:pt x="2308" y="620"/>
                </a:cubicBezTo>
                <a:cubicBezTo>
                  <a:pt x="2137" y="171"/>
                  <a:pt x="1689" y="0"/>
                  <a:pt x="1240" y="0"/>
                </a:cubicBez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0"/>
          <p:cNvSpPr/>
          <p:nvPr/>
        </p:nvSpPr>
        <p:spPr>
          <a:xfrm rot="5400000">
            <a:off x="5601800" y="883113"/>
            <a:ext cx="64700" cy="67750"/>
          </a:xfrm>
          <a:custGeom>
            <a:rect b="b" l="l" r="r" t="t"/>
            <a:pathLst>
              <a:path extrusionOk="0" h="2710" w="2588">
                <a:moveTo>
                  <a:pt x="1219" y="0"/>
                </a:moveTo>
                <a:cubicBezTo>
                  <a:pt x="1141" y="0"/>
                  <a:pt x="1063" y="5"/>
                  <a:pt x="984" y="16"/>
                </a:cubicBezTo>
                <a:cubicBezTo>
                  <a:pt x="450" y="187"/>
                  <a:pt x="1" y="722"/>
                  <a:pt x="86" y="1363"/>
                </a:cubicBezTo>
                <a:cubicBezTo>
                  <a:pt x="172" y="1705"/>
                  <a:pt x="279" y="1983"/>
                  <a:pt x="450" y="2239"/>
                </a:cubicBezTo>
                <a:cubicBezTo>
                  <a:pt x="660" y="2559"/>
                  <a:pt x="1023" y="2710"/>
                  <a:pt x="1391" y="2710"/>
                </a:cubicBezTo>
                <a:cubicBezTo>
                  <a:pt x="1957" y="2710"/>
                  <a:pt x="2535" y="2353"/>
                  <a:pt x="2587" y="1705"/>
                </a:cubicBezTo>
                <a:cubicBezTo>
                  <a:pt x="2587" y="1363"/>
                  <a:pt x="2587" y="1085"/>
                  <a:pt x="2502" y="722"/>
                </a:cubicBezTo>
                <a:cubicBezTo>
                  <a:pt x="2259" y="255"/>
                  <a:pt x="1755" y="0"/>
                  <a:pt x="1219" y="0"/>
                </a:cubicBez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0"/>
          <p:cNvSpPr/>
          <p:nvPr/>
        </p:nvSpPr>
        <p:spPr>
          <a:xfrm rot="-1832373">
            <a:off x="5479209" y="2250369"/>
            <a:ext cx="1512534" cy="1201921"/>
          </a:xfrm>
          <a:custGeom>
            <a:rect b="b" l="l" r="r" t="t"/>
            <a:pathLst>
              <a:path extrusionOk="0" h="42493" w="50037">
                <a:moveTo>
                  <a:pt x="769" y="5705"/>
                </a:moveTo>
                <a:cubicBezTo>
                  <a:pt x="929" y="5802"/>
                  <a:pt x="1042" y="5820"/>
                  <a:pt x="983" y="5879"/>
                </a:cubicBezTo>
                <a:lnTo>
                  <a:pt x="769" y="5705"/>
                </a:lnTo>
                <a:close/>
                <a:moveTo>
                  <a:pt x="23819" y="26406"/>
                </a:moveTo>
                <a:cubicBezTo>
                  <a:pt x="23828" y="26425"/>
                  <a:pt x="23840" y="26445"/>
                  <a:pt x="23854" y="26462"/>
                </a:cubicBezTo>
                <a:cubicBezTo>
                  <a:pt x="23842" y="26442"/>
                  <a:pt x="23831" y="26424"/>
                  <a:pt x="23819" y="26406"/>
                </a:cubicBezTo>
                <a:close/>
                <a:moveTo>
                  <a:pt x="46125" y="35012"/>
                </a:moveTo>
                <a:lnTo>
                  <a:pt x="46125" y="35012"/>
                </a:lnTo>
                <a:cubicBezTo>
                  <a:pt x="46133" y="35021"/>
                  <a:pt x="46140" y="35030"/>
                  <a:pt x="46148" y="35038"/>
                </a:cubicBezTo>
                <a:lnTo>
                  <a:pt x="46148" y="35038"/>
                </a:lnTo>
                <a:cubicBezTo>
                  <a:pt x="46141" y="35029"/>
                  <a:pt x="46134" y="35020"/>
                  <a:pt x="46125" y="35012"/>
                </a:cubicBezTo>
                <a:close/>
                <a:moveTo>
                  <a:pt x="4531" y="1"/>
                </a:moveTo>
                <a:cubicBezTo>
                  <a:pt x="4531" y="1"/>
                  <a:pt x="0" y="3293"/>
                  <a:pt x="449" y="5259"/>
                </a:cubicBezTo>
                <a:lnTo>
                  <a:pt x="342" y="5344"/>
                </a:lnTo>
                <a:lnTo>
                  <a:pt x="534" y="5515"/>
                </a:lnTo>
                <a:cubicBezTo>
                  <a:pt x="534" y="5515"/>
                  <a:pt x="534" y="5515"/>
                  <a:pt x="534" y="5515"/>
                </a:cubicBezTo>
                <a:lnTo>
                  <a:pt x="534" y="5515"/>
                </a:lnTo>
                <a:cubicBezTo>
                  <a:pt x="667" y="5703"/>
                  <a:pt x="663" y="5748"/>
                  <a:pt x="601" y="5748"/>
                </a:cubicBezTo>
                <a:cubicBezTo>
                  <a:pt x="544" y="5748"/>
                  <a:pt x="435" y="5708"/>
                  <a:pt x="342" y="5708"/>
                </a:cubicBezTo>
                <a:cubicBezTo>
                  <a:pt x="534" y="5793"/>
                  <a:pt x="620" y="5964"/>
                  <a:pt x="705" y="6050"/>
                </a:cubicBezTo>
                <a:cubicBezTo>
                  <a:pt x="791" y="6050"/>
                  <a:pt x="705" y="5964"/>
                  <a:pt x="620" y="5879"/>
                </a:cubicBezTo>
                <a:lnTo>
                  <a:pt x="620" y="5879"/>
                </a:lnTo>
                <a:cubicBezTo>
                  <a:pt x="791" y="5964"/>
                  <a:pt x="1154" y="6050"/>
                  <a:pt x="1325" y="6328"/>
                </a:cubicBezTo>
                <a:cubicBezTo>
                  <a:pt x="1603" y="6584"/>
                  <a:pt x="1154" y="6499"/>
                  <a:pt x="1518" y="6777"/>
                </a:cubicBezTo>
                <a:cubicBezTo>
                  <a:pt x="3206" y="8465"/>
                  <a:pt x="4895" y="10154"/>
                  <a:pt x="6669" y="11757"/>
                </a:cubicBezTo>
                <a:cubicBezTo>
                  <a:pt x="6669" y="11785"/>
                  <a:pt x="6669" y="11795"/>
                  <a:pt x="6666" y="11795"/>
                </a:cubicBezTo>
                <a:cubicBezTo>
                  <a:pt x="6659" y="11795"/>
                  <a:pt x="6640" y="11757"/>
                  <a:pt x="6583" y="11757"/>
                </a:cubicBezTo>
                <a:cubicBezTo>
                  <a:pt x="7203" y="12206"/>
                  <a:pt x="7652" y="12654"/>
                  <a:pt x="8186" y="12996"/>
                </a:cubicBezTo>
                <a:cubicBezTo>
                  <a:pt x="8272" y="13189"/>
                  <a:pt x="8272" y="13274"/>
                  <a:pt x="8272" y="13360"/>
                </a:cubicBezTo>
                <a:cubicBezTo>
                  <a:pt x="8272" y="13354"/>
                  <a:pt x="8275" y="13351"/>
                  <a:pt x="8281" y="13351"/>
                </a:cubicBezTo>
                <a:cubicBezTo>
                  <a:pt x="8460" y="13351"/>
                  <a:pt x="11139" y="15672"/>
                  <a:pt x="11222" y="15775"/>
                </a:cubicBezTo>
                <a:lnTo>
                  <a:pt x="11393" y="15583"/>
                </a:lnTo>
                <a:lnTo>
                  <a:pt x="11393" y="15583"/>
                </a:lnTo>
                <a:cubicBezTo>
                  <a:pt x="11927" y="16031"/>
                  <a:pt x="11307" y="15946"/>
                  <a:pt x="11927" y="16309"/>
                </a:cubicBezTo>
                <a:cubicBezTo>
                  <a:pt x="11952" y="16303"/>
                  <a:pt x="11977" y="16300"/>
                  <a:pt x="12002" y="16300"/>
                </a:cubicBezTo>
                <a:cubicBezTo>
                  <a:pt x="12416" y="16300"/>
                  <a:pt x="12753" y="17100"/>
                  <a:pt x="12996" y="17100"/>
                </a:cubicBezTo>
                <a:cubicBezTo>
                  <a:pt x="12996" y="17100"/>
                  <a:pt x="13273" y="17271"/>
                  <a:pt x="13167" y="17378"/>
                </a:cubicBezTo>
                <a:cubicBezTo>
                  <a:pt x="13197" y="17361"/>
                  <a:pt x="13224" y="17354"/>
                  <a:pt x="13250" y="17354"/>
                </a:cubicBezTo>
                <a:cubicBezTo>
                  <a:pt x="13388" y="17354"/>
                  <a:pt x="13471" y="17562"/>
                  <a:pt x="13615" y="17635"/>
                </a:cubicBezTo>
                <a:cubicBezTo>
                  <a:pt x="13701" y="17635"/>
                  <a:pt x="13615" y="17549"/>
                  <a:pt x="13615" y="17464"/>
                </a:cubicBezTo>
                <a:lnTo>
                  <a:pt x="13615" y="17464"/>
                </a:lnTo>
                <a:lnTo>
                  <a:pt x="14064" y="17720"/>
                </a:lnTo>
                <a:cubicBezTo>
                  <a:pt x="14125" y="17857"/>
                  <a:pt x="14099" y="17983"/>
                  <a:pt x="14018" y="17983"/>
                </a:cubicBezTo>
                <a:cubicBezTo>
                  <a:pt x="13985" y="17983"/>
                  <a:pt x="13943" y="17962"/>
                  <a:pt x="13893" y="17912"/>
                </a:cubicBezTo>
                <a:lnTo>
                  <a:pt x="13893" y="17912"/>
                </a:lnTo>
                <a:cubicBezTo>
                  <a:pt x="14770" y="18789"/>
                  <a:pt x="19151" y="22893"/>
                  <a:pt x="20220" y="23598"/>
                </a:cubicBezTo>
                <a:cubicBezTo>
                  <a:pt x="20220" y="23427"/>
                  <a:pt x="19771" y="23256"/>
                  <a:pt x="19857" y="22893"/>
                </a:cubicBezTo>
                <a:lnTo>
                  <a:pt x="19857" y="22893"/>
                </a:lnTo>
                <a:cubicBezTo>
                  <a:pt x="20173" y="23042"/>
                  <a:pt x="20214" y="23272"/>
                  <a:pt x="20332" y="23272"/>
                </a:cubicBezTo>
                <a:cubicBezTo>
                  <a:pt x="20350" y="23272"/>
                  <a:pt x="20369" y="23267"/>
                  <a:pt x="20391" y="23256"/>
                </a:cubicBezTo>
                <a:lnTo>
                  <a:pt x="20391" y="23256"/>
                </a:lnTo>
                <a:cubicBezTo>
                  <a:pt x="20305" y="23683"/>
                  <a:pt x="20925" y="23876"/>
                  <a:pt x="20925" y="24325"/>
                </a:cubicBezTo>
                <a:lnTo>
                  <a:pt x="21096" y="24218"/>
                </a:lnTo>
                <a:lnTo>
                  <a:pt x="21182" y="24410"/>
                </a:lnTo>
                <a:cubicBezTo>
                  <a:pt x="22443" y="25286"/>
                  <a:pt x="21460" y="24581"/>
                  <a:pt x="22528" y="25564"/>
                </a:cubicBezTo>
                <a:cubicBezTo>
                  <a:pt x="23121" y="25994"/>
                  <a:pt x="23558" y="26012"/>
                  <a:pt x="23819" y="26406"/>
                </a:cubicBezTo>
                <a:lnTo>
                  <a:pt x="23819" y="26406"/>
                </a:lnTo>
                <a:cubicBezTo>
                  <a:pt x="23784" y="26329"/>
                  <a:pt x="23791" y="26246"/>
                  <a:pt x="23871" y="26246"/>
                </a:cubicBezTo>
                <a:cubicBezTo>
                  <a:pt x="23895" y="26246"/>
                  <a:pt x="23924" y="26253"/>
                  <a:pt x="23960" y="26270"/>
                </a:cubicBezTo>
                <a:cubicBezTo>
                  <a:pt x="23854" y="26462"/>
                  <a:pt x="24495" y="26548"/>
                  <a:pt x="24388" y="26719"/>
                </a:cubicBezTo>
                <a:cubicBezTo>
                  <a:pt x="24526" y="26780"/>
                  <a:pt x="24797" y="27029"/>
                  <a:pt x="24939" y="27029"/>
                </a:cubicBezTo>
                <a:cubicBezTo>
                  <a:pt x="24994" y="27029"/>
                  <a:pt x="25029" y="26991"/>
                  <a:pt x="25029" y="26889"/>
                </a:cubicBezTo>
                <a:cubicBezTo>
                  <a:pt x="25029" y="27049"/>
                  <a:pt x="25323" y="27385"/>
                  <a:pt x="25228" y="27385"/>
                </a:cubicBezTo>
                <a:cubicBezTo>
                  <a:pt x="25209" y="27385"/>
                  <a:pt x="25173" y="27371"/>
                  <a:pt x="25115" y="27338"/>
                </a:cubicBezTo>
                <a:lnTo>
                  <a:pt x="25115" y="27338"/>
                </a:lnTo>
                <a:cubicBezTo>
                  <a:pt x="25286" y="27531"/>
                  <a:pt x="25371" y="27702"/>
                  <a:pt x="25564" y="27702"/>
                </a:cubicBezTo>
                <a:lnTo>
                  <a:pt x="25371" y="27531"/>
                </a:lnTo>
                <a:lnTo>
                  <a:pt x="25371" y="27531"/>
                </a:lnTo>
                <a:cubicBezTo>
                  <a:pt x="25906" y="27873"/>
                  <a:pt x="26098" y="28322"/>
                  <a:pt x="26525" y="28407"/>
                </a:cubicBezTo>
                <a:lnTo>
                  <a:pt x="26440" y="28151"/>
                </a:lnTo>
                <a:lnTo>
                  <a:pt x="26440" y="28151"/>
                </a:lnTo>
                <a:cubicBezTo>
                  <a:pt x="26718" y="28407"/>
                  <a:pt x="26974" y="28599"/>
                  <a:pt x="26889" y="28941"/>
                </a:cubicBezTo>
                <a:lnTo>
                  <a:pt x="26525" y="28685"/>
                </a:lnTo>
                <a:lnTo>
                  <a:pt x="26525" y="28685"/>
                </a:lnTo>
                <a:cubicBezTo>
                  <a:pt x="27060" y="29134"/>
                  <a:pt x="27423" y="29390"/>
                  <a:pt x="27872" y="29668"/>
                </a:cubicBezTo>
                <a:lnTo>
                  <a:pt x="27786" y="29476"/>
                </a:lnTo>
                <a:lnTo>
                  <a:pt x="27786" y="29476"/>
                </a:lnTo>
                <a:cubicBezTo>
                  <a:pt x="28406" y="29754"/>
                  <a:pt x="31335" y="31977"/>
                  <a:pt x="32061" y="32148"/>
                </a:cubicBezTo>
                <a:lnTo>
                  <a:pt x="31976" y="31806"/>
                </a:lnTo>
                <a:lnTo>
                  <a:pt x="32492" y="32053"/>
                </a:lnTo>
                <a:lnTo>
                  <a:pt x="32492" y="32053"/>
                </a:lnTo>
                <a:cubicBezTo>
                  <a:pt x="32486" y="32052"/>
                  <a:pt x="32480" y="32051"/>
                  <a:pt x="32473" y="32051"/>
                </a:cubicBezTo>
                <a:cubicBezTo>
                  <a:pt x="32330" y="32051"/>
                  <a:pt x="31959" y="32345"/>
                  <a:pt x="31883" y="32351"/>
                </a:cubicBezTo>
                <a:lnTo>
                  <a:pt x="31883" y="32351"/>
                </a:lnTo>
                <a:cubicBezTo>
                  <a:pt x="31878" y="32347"/>
                  <a:pt x="31873" y="32343"/>
                  <a:pt x="31869" y="32340"/>
                </a:cubicBezTo>
                <a:lnTo>
                  <a:pt x="31869" y="32340"/>
                </a:lnTo>
                <a:cubicBezTo>
                  <a:pt x="31869" y="32347"/>
                  <a:pt x="31873" y="32351"/>
                  <a:pt x="31881" y="32351"/>
                </a:cubicBezTo>
                <a:cubicBezTo>
                  <a:pt x="31881" y="32351"/>
                  <a:pt x="31882" y="32351"/>
                  <a:pt x="31883" y="32351"/>
                </a:cubicBezTo>
                <a:lnTo>
                  <a:pt x="31883" y="32351"/>
                </a:lnTo>
                <a:cubicBezTo>
                  <a:pt x="32814" y="33084"/>
                  <a:pt x="37494" y="36961"/>
                  <a:pt x="38196" y="37769"/>
                </a:cubicBezTo>
                <a:cubicBezTo>
                  <a:pt x="38384" y="38073"/>
                  <a:pt x="38278" y="38122"/>
                  <a:pt x="38190" y="38122"/>
                </a:cubicBezTo>
                <a:cubicBezTo>
                  <a:pt x="38148" y="38122"/>
                  <a:pt x="38110" y="38111"/>
                  <a:pt x="38110" y="38111"/>
                </a:cubicBezTo>
                <a:lnTo>
                  <a:pt x="38110" y="38111"/>
                </a:lnTo>
                <a:cubicBezTo>
                  <a:pt x="38335" y="38250"/>
                  <a:pt x="38404" y="38250"/>
                  <a:pt x="38460" y="38250"/>
                </a:cubicBezTo>
                <a:cubicBezTo>
                  <a:pt x="38516" y="38250"/>
                  <a:pt x="38559" y="38250"/>
                  <a:pt x="38730" y="38389"/>
                </a:cubicBezTo>
                <a:cubicBezTo>
                  <a:pt x="38773" y="38474"/>
                  <a:pt x="38730" y="38496"/>
                  <a:pt x="38677" y="38496"/>
                </a:cubicBezTo>
                <a:cubicBezTo>
                  <a:pt x="38623" y="38496"/>
                  <a:pt x="38559" y="38474"/>
                  <a:pt x="38559" y="38474"/>
                </a:cubicBezTo>
                <a:lnTo>
                  <a:pt x="38559" y="38474"/>
                </a:lnTo>
                <a:lnTo>
                  <a:pt x="38815" y="38752"/>
                </a:lnTo>
                <a:cubicBezTo>
                  <a:pt x="38730" y="38474"/>
                  <a:pt x="39008" y="38389"/>
                  <a:pt x="39008" y="38218"/>
                </a:cubicBezTo>
                <a:lnTo>
                  <a:pt x="39457" y="38560"/>
                </a:lnTo>
                <a:lnTo>
                  <a:pt x="39264" y="38645"/>
                </a:lnTo>
                <a:cubicBezTo>
                  <a:pt x="39350" y="38752"/>
                  <a:pt x="39799" y="38560"/>
                  <a:pt x="40248" y="39009"/>
                </a:cubicBezTo>
                <a:cubicBezTo>
                  <a:pt x="40867" y="39714"/>
                  <a:pt x="41765" y="40355"/>
                  <a:pt x="42470" y="41060"/>
                </a:cubicBezTo>
                <a:cubicBezTo>
                  <a:pt x="42385" y="41060"/>
                  <a:pt x="42214" y="40975"/>
                  <a:pt x="42022" y="40890"/>
                </a:cubicBezTo>
                <a:lnTo>
                  <a:pt x="42022" y="40890"/>
                </a:lnTo>
                <a:cubicBezTo>
                  <a:pt x="42128" y="40975"/>
                  <a:pt x="42214" y="41146"/>
                  <a:pt x="42299" y="41231"/>
                </a:cubicBezTo>
                <a:cubicBezTo>
                  <a:pt x="42279" y="41171"/>
                  <a:pt x="42289" y="41150"/>
                  <a:pt x="42313" y="41150"/>
                </a:cubicBezTo>
                <a:cubicBezTo>
                  <a:pt x="42374" y="41150"/>
                  <a:pt x="42529" y="41281"/>
                  <a:pt x="42565" y="41281"/>
                </a:cubicBezTo>
                <a:cubicBezTo>
                  <a:pt x="42576" y="41281"/>
                  <a:pt x="42576" y="41267"/>
                  <a:pt x="42556" y="41231"/>
                </a:cubicBezTo>
                <a:lnTo>
                  <a:pt x="42556" y="41231"/>
                </a:lnTo>
                <a:cubicBezTo>
                  <a:pt x="43368" y="41424"/>
                  <a:pt x="43817" y="42300"/>
                  <a:pt x="44522" y="42493"/>
                </a:cubicBezTo>
                <a:cubicBezTo>
                  <a:pt x="44800" y="42300"/>
                  <a:pt x="49417" y="38923"/>
                  <a:pt x="49695" y="38560"/>
                </a:cubicBezTo>
                <a:lnTo>
                  <a:pt x="50037" y="38923"/>
                </a:lnTo>
                <a:cubicBezTo>
                  <a:pt x="50037" y="38838"/>
                  <a:pt x="49780" y="38560"/>
                  <a:pt x="49609" y="38474"/>
                </a:cubicBezTo>
                <a:lnTo>
                  <a:pt x="49417" y="38560"/>
                </a:lnTo>
                <a:cubicBezTo>
                  <a:pt x="48968" y="38303"/>
                  <a:pt x="49417" y="38389"/>
                  <a:pt x="49075" y="38111"/>
                </a:cubicBezTo>
                <a:cubicBezTo>
                  <a:pt x="49093" y="38074"/>
                  <a:pt x="49124" y="38058"/>
                  <a:pt x="49162" y="38058"/>
                </a:cubicBezTo>
                <a:cubicBezTo>
                  <a:pt x="49304" y="38058"/>
                  <a:pt x="49562" y="38273"/>
                  <a:pt x="49780" y="38474"/>
                </a:cubicBezTo>
                <a:cubicBezTo>
                  <a:pt x="49609" y="38218"/>
                  <a:pt x="49417" y="37940"/>
                  <a:pt x="49160" y="37940"/>
                </a:cubicBezTo>
                <a:cubicBezTo>
                  <a:pt x="48968" y="37683"/>
                  <a:pt x="49331" y="37854"/>
                  <a:pt x="49075" y="37491"/>
                </a:cubicBezTo>
                <a:cubicBezTo>
                  <a:pt x="48883" y="37406"/>
                  <a:pt x="48434" y="37235"/>
                  <a:pt x="48263" y="36957"/>
                </a:cubicBezTo>
                <a:lnTo>
                  <a:pt x="48348" y="36957"/>
                </a:lnTo>
                <a:cubicBezTo>
                  <a:pt x="47899" y="36337"/>
                  <a:pt x="47280" y="36422"/>
                  <a:pt x="46831" y="35802"/>
                </a:cubicBezTo>
                <a:lnTo>
                  <a:pt x="46938" y="35802"/>
                </a:lnTo>
                <a:cubicBezTo>
                  <a:pt x="46834" y="35553"/>
                  <a:pt x="46426" y="35364"/>
                  <a:pt x="46148" y="35038"/>
                </a:cubicBezTo>
                <a:lnTo>
                  <a:pt x="46148" y="35038"/>
                </a:lnTo>
                <a:cubicBezTo>
                  <a:pt x="46188" y="35097"/>
                  <a:pt x="46196" y="35170"/>
                  <a:pt x="46152" y="35170"/>
                </a:cubicBezTo>
                <a:cubicBezTo>
                  <a:pt x="46129" y="35170"/>
                  <a:pt x="46093" y="35150"/>
                  <a:pt x="46040" y="35097"/>
                </a:cubicBezTo>
                <a:cubicBezTo>
                  <a:pt x="45677" y="34734"/>
                  <a:pt x="45335" y="34563"/>
                  <a:pt x="45142" y="34199"/>
                </a:cubicBezTo>
                <a:lnTo>
                  <a:pt x="44800" y="34114"/>
                </a:lnTo>
                <a:cubicBezTo>
                  <a:pt x="43454" y="32960"/>
                  <a:pt x="38025" y="28493"/>
                  <a:pt x="36678" y="27424"/>
                </a:cubicBezTo>
                <a:lnTo>
                  <a:pt x="36785" y="27424"/>
                </a:lnTo>
                <a:cubicBezTo>
                  <a:pt x="34648" y="25735"/>
                  <a:pt x="30458" y="22080"/>
                  <a:pt x="28235" y="20392"/>
                </a:cubicBezTo>
                <a:cubicBezTo>
                  <a:pt x="27957" y="20050"/>
                  <a:pt x="27509" y="19601"/>
                  <a:pt x="27167" y="19323"/>
                </a:cubicBezTo>
                <a:lnTo>
                  <a:pt x="27167" y="19323"/>
                </a:lnTo>
                <a:cubicBezTo>
                  <a:pt x="27270" y="19440"/>
                  <a:pt x="27248" y="19517"/>
                  <a:pt x="27191" y="19517"/>
                </a:cubicBezTo>
                <a:cubicBezTo>
                  <a:pt x="27154" y="19517"/>
                  <a:pt x="27102" y="19484"/>
                  <a:pt x="27060" y="19409"/>
                </a:cubicBezTo>
                <a:cubicBezTo>
                  <a:pt x="26598" y="19030"/>
                  <a:pt x="26503" y="18978"/>
                  <a:pt x="26458" y="18978"/>
                </a:cubicBezTo>
                <a:cubicBezTo>
                  <a:pt x="26442" y="18978"/>
                  <a:pt x="26432" y="18985"/>
                  <a:pt x="26413" y="18985"/>
                </a:cubicBezTo>
                <a:cubicBezTo>
                  <a:pt x="26364" y="18985"/>
                  <a:pt x="26255" y="18940"/>
                  <a:pt x="25820" y="18618"/>
                </a:cubicBezTo>
                <a:cubicBezTo>
                  <a:pt x="24495" y="17635"/>
                  <a:pt x="19942" y="13531"/>
                  <a:pt x="18959" y="12462"/>
                </a:cubicBezTo>
                <a:cubicBezTo>
                  <a:pt x="18254" y="12206"/>
                  <a:pt x="17634" y="11393"/>
                  <a:pt x="17014" y="11051"/>
                </a:cubicBezTo>
                <a:lnTo>
                  <a:pt x="17099" y="11051"/>
                </a:lnTo>
                <a:cubicBezTo>
                  <a:pt x="16373" y="10602"/>
                  <a:pt x="13167" y="7396"/>
                  <a:pt x="12376" y="6862"/>
                </a:cubicBezTo>
                <a:lnTo>
                  <a:pt x="12376" y="6862"/>
                </a:lnTo>
                <a:lnTo>
                  <a:pt x="12461" y="6947"/>
                </a:lnTo>
                <a:cubicBezTo>
                  <a:pt x="11756" y="6584"/>
                  <a:pt x="12012" y="6413"/>
                  <a:pt x="11564" y="5964"/>
                </a:cubicBezTo>
                <a:cubicBezTo>
                  <a:pt x="11541" y="6037"/>
                  <a:pt x="11483" y="6066"/>
                  <a:pt x="11403" y="6066"/>
                </a:cubicBezTo>
                <a:cubicBezTo>
                  <a:pt x="11179" y="6066"/>
                  <a:pt x="10791" y="5834"/>
                  <a:pt x="10602" y="5708"/>
                </a:cubicBezTo>
                <a:lnTo>
                  <a:pt x="10687" y="5708"/>
                </a:lnTo>
                <a:cubicBezTo>
                  <a:pt x="10324" y="5430"/>
                  <a:pt x="9426" y="5088"/>
                  <a:pt x="8892" y="4639"/>
                </a:cubicBezTo>
                <a:lnTo>
                  <a:pt x="9084" y="4554"/>
                </a:lnTo>
                <a:cubicBezTo>
                  <a:pt x="8550" y="4276"/>
                  <a:pt x="7823" y="3570"/>
                  <a:pt x="7481" y="3293"/>
                </a:cubicBezTo>
                <a:cubicBezTo>
                  <a:pt x="6861" y="2673"/>
                  <a:pt x="5963" y="1604"/>
                  <a:pt x="4895" y="899"/>
                </a:cubicBezTo>
                <a:lnTo>
                  <a:pt x="4617" y="86"/>
                </a:lnTo>
                <a:lnTo>
                  <a:pt x="4531" y="1"/>
                </a:ln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0"/>
          <p:cNvSpPr/>
          <p:nvPr/>
        </p:nvSpPr>
        <p:spPr>
          <a:xfrm rot="-1832373">
            <a:off x="7194972" y="3061371"/>
            <a:ext cx="5199" cy="2433"/>
          </a:xfrm>
          <a:custGeom>
            <a:rect b="b" l="l" r="r" t="t"/>
            <a:pathLst>
              <a:path extrusionOk="0" h="86" w="172">
                <a:moveTo>
                  <a:pt x="171" y="86"/>
                </a:moveTo>
                <a:cubicBezTo>
                  <a:pt x="86" y="86"/>
                  <a:pt x="0" y="0"/>
                  <a:pt x="0" y="0"/>
                </a:cubicBezTo>
                <a:cubicBezTo>
                  <a:pt x="0" y="0"/>
                  <a:pt x="86" y="86"/>
                  <a:pt x="171" y="86"/>
                </a:cubicBez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0"/>
          <p:cNvSpPr/>
          <p:nvPr/>
        </p:nvSpPr>
        <p:spPr>
          <a:xfrm rot="-1832373">
            <a:off x="5471740" y="2491297"/>
            <a:ext cx="1453740" cy="1141476"/>
          </a:xfrm>
          <a:custGeom>
            <a:rect b="b" l="l" r="r" t="t"/>
            <a:pathLst>
              <a:path extrusionOk="0" h="40356" w="48092">
                <a:moveTo>
                  <a:pt x="7310" y="8914"/>
                </a:moveTo>
                <a:cubicBezTo>
                  <a:pt x="7310" y="8914"/>
                  <a:pt x="7321" y="8925"/>
                  <a:pt x="7335" y="8935"/>
                </a:cubicBezTo>
                <a:lnTo>
                  <a:pt x="7335" y="8935"/>
                </a:lnTo>
                <a:cubicBezTo>
                  <a:pt x="7327" y="8928"/>
                  <a:pt x="7318" y="8921"/>
                  <a:pt x="7310" y="8914"/>
                </a:cubicBezTo>
                <a:close/>
                <a:moveTo>
                  <a:pt x="38922" y="35888"/>
                </a:moveTo>
                <a:cubicBezTo>
                  <a:pt x="38927" y="35894"/>
                  <a:pt x="38931" y="35899"/>
                  <a:pt x="38936" y="35904"/>
                </a:cubicBezTo>
                <a:lnTo>
                  <a:pt x="38936" y="35904"/>
                </a:lnTo>
                <a:cubicBezTo>
                  <a:pt x="38932" y="35899"/>
                  <a:pt x="38927" y="35893"/>
                  <a:pt x="38922" y="35888"/>
                </a:cubicBezTo>
                <a:close/>
                <a:moveTo>
                  <a:pt x="42567" y="38801"/>
                </a:moveTo>
                <a:cubicBezTo>
                  <a:pt x="42565" y="38806"/>
                  <a:pt x="42567" y="38818"/>
                  <a:pt x="42577" y="38838"/>
                </a:cubicBezTo>
                <a:cubicBezTo>
                  <a:pt x="42577" y="38825"/>
                  <a:pt x="42574" y="38813"/>
                  <a:pt x="42567" y="38801"/>
                </a:cubicBezTo>
                <a:close/>
                <a:moveTo>
                  <a:pt x="48080" y="39054"/>
                </a:moveTo>
                <a:cubicBezTo>
                  <a:pt x="48088" y="39069"/>
                  <a:pt x="48092" y="39083"/>
                  <a:pt x="48092" y="39094"/>
                </a:cubicBezTo>
                <a:cubicBezTo>
                  <a:pt x="48092" y="39081"/>
                  <a:pt x="48088" y="39067"/>
                  <a:pt x="48080" y="39054"/>
                </a:cubicBezTo>
                <a:close/>
                <a:moveTo>
                  <a:pt x="2757" y="1"/>
                </a:moveTo>
                <a:cubicBezTo>
                  <a:pt x="2757" y="1"/>
                  <a:pt x="0" y="1262"/>
                  <a:pt x="812" y="2758"/>
                </a:cubicBezTo>
                <a:lnTo>
                  <a:pt x="727" y="2758"/>
                </a:lnTo>
                <a:lnTo>
                  <a:pt x="983" y="2951"/>
                </a:lnTo>
                <a:cubicBezTo>
                  <a:pt x="1178" y="3130"/>
                  <a:pt x="1320" y="3226"/>
                  <a:pt x="1388" y="3267"/>
                </a:cubicBezTo>
                <a:lnTo>
                  <a:pt x="1388" y="3267"/>
                </a:lnTo>
                <a:lnTo>
                  <a:pt x="983" y="3036"/>
                </a:lnTo>
                <a:lnTo>
                  <a:pt x="983" y="3036"/>
                </a:lnTo>
                <a:cubicBezTo>
                  <a:pt x="1092" y="3137"/>
                  <a:pt x="1129" y="3172"/>
                  <a:pt x="1123" y="3172"/>
                </a:cubicBezTo>
                <a:cubicBezTo>
                  <a:pt x="1113" y="3172"/>
                  <a:pt x="1002" y="3088"/>
                  <a:pt x="898" y="3036"/>
                </a:cubicBezTo>
                <a:lnTo>
                  <a:pt x="898" y="3036"/>
                </a:lnTo>
                <a:lnTo>
                  <a:pt x="1154" y="3293"/>
                </a:lnTo>
                <a:lnTo>
                  <a:pt x="1154" y="3293"/>
                </a:lnTo>
                <a:cubicBezTo>
                  <a:pt x="1347" y="3399"/>
                  <a:pt x="1603" y="3485"/>
                  <a:pt x="1796" y="3656"/>
                </a:cubicBezTo>
                <a:cubicBezTo>
                  <a:pt x="2052" y="3934"/>
                  <a:pt x="1689" y="3827"/>
                  <a:pt x="2052" y="4105"/>
                </a:cubicBezTo>
                <a:cubicBezTo>
                  <a:pt x="3826" y="5708"/>
                  <a:pt x="5536" y="7311"/>
                  <a:pt x="7396" y="8914"/>
                </a:cubicBezTo>
                <a:cubicBezTo>
                  <a:pt x="7396" y="8942"/>
                  <a:pt x="7386" y="8952"/>
                  <a:pt x="7373" y="8952"/>
                </a:cubicBezTo>
                <a:cubicBezTo>
                  <a:pt x="7362" y="8952"/>
                  <a:pt x="7347" y="8944"/>
                  <a:pt x="7335" y="8935"/>
                </a:cubicBezTo>
                <a:lnTo>
                  <a:pt x="7335" y="8935"/>
                </a:lnTo>
                <a:cubicBezTo>
                  <a:pt x="7859" y="9377"/>
                  <a:pt x="8302" y="9818"/>
                  <a:pt x="8828" y="10239"/>
                </a:cubicBezTo>
                <a:cubicBezTo>
                  <a:pt x="8999" y="10346"/>
                  <a:pt x="8999" y="10432"/>
                  <a:pt x="8999" y="10517"/>
                </a:cubicBezTo>
                <a:cubicBezTo>
                  <a:pt x="8999" y="10511"/>
                  <a:pt x="9002" y="10509"/>
                  <a:pt x="9008" y="10509"/>
                </a:cubicBezTo>
                <a:cubicBezTo>
                  <a:pt x="9185" y="10509"/>
                  <a:pt x="11841" y="12828"/>
                  <a:pt x="11841" y="12911"/>
                </a:cubicBezTo>
                <a:lnTo>
                  <a:pt x="12034" y="12825"/>
                </a:lnTo>
                <a:cubicBezTo>
                  <a:pt x="12568" y="13274"/>
                  <a:pt x="12034" y="13103"/>
                  <a:pt x="12568" y="13552"/>
                </a:cubicBezTo>
                <a:cubicBezTo>
                  <a:pt x="12910" y="13552"/>
                  <a:pt x="13359" y="14257"/>
                  <a:pt x="13637" y="14343"/>
                </a:cubicBezTo>
                <a:cubicBezTo>
                  <a:pt x="13637" y="14343"/>
                  <a:pt x="13893" y="14514"/>
                  <a:pt x="13808" y="14621"/>
                </a:cubicBezTo>
                <a:cubicBezTo>
                  <a:pt x="13835" y="14604"/>
                  <a:pt x="13860" y="14597"/>
                  <a:pt x="13884" y="14597"/>
                </a:cubicBezTo>
                <a:cubicBezTo>
                  <a:pt x="14014" y="14597"/>
                  <a:pt x="14113" y="14805"/>
                  <a:pt x="14257" y="14877"/>
                </a:cubicBezTo>
                <a:cubicBezTo>
                  <a:pt x="14342" y="14877"/>
                  <a:pt x="14257" y="14792"/>
                  <a:pt x="14257" y="14792"/>
                </a:cubicBezTo>
                <a:lnTo>
                  <a:pt x="14257" y="14792"/>
                </a:lnTo>
                <a:lnTo>
                  <a:pt x="14620" y="15048"/>
                </a:lnTo>
                <a:cubicBezTo>
                  <a:pt x="14671" y="15164"/>
                  <a:pt x="14692" y="15210"/>
                  <a:pt x="14658" y="15210"/>
                </a:cubicBezTo>
                <a:cubicBezTo>
                  <a:pt x="14636" y="15210"/>
                  <a:pt x="14590" y="15189"/>
                  <a:pt x="14513" y="15155"/>
                </a:cubicBezTo>
                <a:lnTo>
                  <a:pt x="14513" y="15155"/>
                </a:lnTo>
                <a:cubicBezTo>
                  <a:pt x="15411" y="15946"/>
                  <a:pt x="19857" y="19964"/>
                  <a:pt x="20925" y="20755"/>
                </a:cubicBezTo>
                <a:cubicBezTo>
                  <a:pt x="20840" y="20584"/>
                  <a:pt x="20498" y="20392"/>
                  <a:pt x="20391" y="20221"/>
                </a:cubicBezTo>
                <a:lnTo>
                  <a:pt x="20391" y="20221"/>
                </a:lnTo>
                <a:cubicBezTo>
                  <a:pt x="20754" y="20392"/>
                  <a:pt x="20840" y="20584"/>
                  <a:pt x="21032" y="20584"/>
                </a:cubicBezTo>
                <a:cubicBezTo>
                  <a:pt x="20925" y="20841"/>
                  <a:pt x="21567" y="21119"/>
                  <a:pt x="21652" y="21461"/>
                </a:cubicBezTo>
                <a:lnTo>
                  <a:pt x="21738" y="21461"/>
                </a:lnTo>
                <a:lnTo>
                  <a:pt x="21823" y="21567"/>
                </a:lnTo>
                <a:cubicBezTo>
                  <a:pt x="23063" y="22529"/>
                  <a:pt x="22186" y="21824"/>
                  <a:pt x="23170" y="22722"/>
                </a:cubicBezTo>
                <a:cubicBezTo>
                  <a:pt x="23789" y="23256"/>
                  <a:pt x="24131" y="23341"/>
                  <a:pt x="24495" y="23705"/>
                </a:cubicBezTo>
                <a:cubicBezTo>
                  <a:pt x="24435" y="23631"/>
                  <a:pt x="24376" y="23525"/>
                  <a:pt x="24403" y="23525"/>
                </a:cubicBezTo>
                <a:cubicBezTo>
                  <a:pt x="24414" y="23525"/>
                  <a:pt x="24443" y="23546"/>
                  <a:pt x="24495" y="23598"/>
                </a:cubicBezTo>
                <a:cubicBezTo>
                  <a:pt x="24495" y="23705"/>
                  <a:pt x="24944" y="23876"/>
                  <a:pt x="24944" y="24047"/>
                </a:cubicBezTo>
                <a:cubicBezTo>
                  <a:pt x="25077" y="24114"/>
                  <a:pt x="25381" y="24403"/>
                  <a:pt x="25507" y="24403"/>
                </a:cubicBezTo>
                <a:cubicBezTo>
                  <a:pt x="25542" y="24403"/>
                  <a:pt x="25563" y="24381"/>
                  <a:pt x="25563" y="24325"/>
                </a:cubicBezTo>
                <a:cubicBezTo>
                  <a:pt x="25563" y="24461"/>
                  <a:pt x="25851" y="24721"/>
                  <a:pt x="25780" y="24721"/>
                </a:cubicBezTo>
                <a:cubicBezTo>
                  <a:pt x="25762" y="24721"/>
                  <a:pt x="25722" y="24705"/>
                  <a:pt x="25649" y="24667"/>
                </a:cubicBezTo>
                <a:lnTo>
                  <a:pt x="25649" y="24667"/>
                </a:lnTo>
                <a:cubicBezTo>
                  <a:pt x="25841" y="24859"/>
                  <a:pt x="26012" y="24945"/>
                  <a:pt x="26098" y="25030"/>
                </a:cubicBezTo>
                <a:lnTo>
                  <a:pt x="25927" y="24859"/>
                </a:lnTo>
                <a:lnTo>
                  <a:pt x="25927" y="24859"/>
                </a:lnTo>
                <a:cubicBezTo>
                  <a:pt x="26461" y="25201"/>
                  <a:pt x="26632" y="25564"/>
                  <a:pt x="27081" y="25735"/>
                </a:cubicBezTo>
                <a:lnTo>
                  <a:pt x="27065" y="25719"/>
                </a:lnTo>
                <a:lnTo>
                  <a:pt x="27065" y="25719"/>
                </a:lnTo>
                <a:cubicBezTo>
                  <a:pt x="27270" y="25911"/>
                  <a:pt x="27462" y="26047"/>
                  <a:pt x="27530" y="26184"/>
                </a:cubicBezTo>
                <a:lnTo>
                  <a:pt x="27167" y="26013"/>
                </a:lnTo>
                <a:lnTo>
                  <a:pt x="27167" y="26013"/>
                </a:lnTo>
                <a:cubicBezTo>
                  <a:pt x="27615" y="26462"/>
                  <a:pt x="27979" y="26633"/>
                  <a:pt x="28406" y="26996"/>
                </a:cubicBezTo>
                <a:lnTo>
                  <a:pt x="28235" y="26804"/>
                </a:lnTo>
                <a:lnTo>
                  <a:pt x="28235" y="26804"/>
                </a:lnTo>
                <a:cubicBezTo>
                  <a:pt x="28855" y="27167"/>
                  <a:pt x="31719" y="29476"/>
                  <a:pt x="32339" y="29839"/>
                </a:cubicBezTo>
                <a:lnTo>
                  <a:pt x="32147" y="29583"/>
                </a:lnTo>
                <a:lnTo>
                  <a:pt x="32596" y="29839"/>
                </a:lnTo>
                <a:cubicBezTo>
                  <a:pt x="32596" y="29839"/>
                  <a:pt x="32444" y="29877"/>
                  <a:pt x="32311" y="29877"/>
                </a:cubicBezTo>
                <a:cubicBezTo>
                  <a:pt x="32244" y="29877"/>
                  <a:pt x="32182" y="29868"/>
                  <a:pt x="32147" y="29839"/>
                </a:cubicBezTo>
                <a:lnTo>
                  <a:pt x="32147" y="29839"/>
                </a:lnTo>
                <a:cubicBezTo>
                  <a:pt x="33044" y="30651"/>
                  <a:pt x="37768" y="34563"/>
                  <a:pt x="38559" y="35354"/>
                </a:cubicBezTo>
                <a:cubicBezTo>
                  <a:pt x="38702" y="35541"/>
                  <a:pt x="38698" y="35586"/>
                  <a:pt x="38648" y="35586"/>
                </a:cubicBezTo>
                <a:cubicBezTo>
                  <a:pt x="38602" y="35586"/>
                  <a:pt x="38515" y="35546"/>
                  <a:pt x="38473" y="35546"/>
                </a:cubicBezTo>
                <a:cubicBezTo>
                  <a:pt x="38922" y="35888"/>
                  <a:pt x="38751" y="35632"/>
                  <a:pt x="39093" y="35888"/>
                </a:cubicBezTo>
                <a:cubicBezTo>
                  <a:pt x="39147" y="35941"/>
                  <a:pt x="39125" y="35968"/>
                  <a:pt x="39080" y="35968"/>
                </a:cubicBezTo>
                <a:cubicBezTo>
                  <a:pt x="39039" y="35968"/>
                  <a:pt x="38979" y="35947"/>
                  <a:pt x="38936" y="35904"/>
                </a:cubicBezTo>
                <a:lnTo>
                  <a:pt x="38936" y="35904"/>
                </a:lnTo>
                <a:cubicBezTo>
                  <a:pt x="39072" y="36055"/>
                  <a:pt x="39218" y="36189"/>
                  <a:pt x="39268" y="36189"/>
                </a:cubicBezTo>
                <a:cubicBezTo>
                  <a:pt x="39279" y="36189"/>
                  <a:pt x="39286" y="36181"/>
                  <a:pt x="39286" y="36166"/>
                </a:cubicBezTo>
                <a:cubicBezTo>
                  <a:pt x="39093" y="35995"/>
                  <a:pt x="39286" y="35995"/>
                  <a:pt x="39286" y="35803"/>
                </a:cubicBezTo>
                <a:lnTo>
                  <a:pt x="39735" y="36251"/>
                </a:lnTo>
                <a:lnTo>
                  <a:pt x="39628" y="36251"/>
                </a:lnTo>
                <a:cubicBezTo>
                  <a:pt x="39735" y="36337"/>
                  <a:pt x="39991" y="36337"/>
                  <a:pt x="40440" y="36700"/>
                </a:cubicBezTo>
                <a:cubicBezTo>
                  <a:pt x="41145" y="37406"/>
                  <a:pt x="41957" y="38025"/>
                  <a:pt x="42663" y="38752"/>
                </a:cubicBezTo>
                <a:cubicBezTo>
                  <a:pt x="42663" y="38752"/>
                  <a:pt x="42492" y="38667"/>
                  <a:pt x="42299" y="38560"/>
                </a:cubicBezTo>
                <a:lnTo>
                  <a:pt x="42299" y="38560"/>
                </a:lnTo>
                <a:cubicBezTo>
                  <a:pt x="42391" y="38651"/>
                  <a:pt x="42529" y="38727"/>
                  <a:pt x="42567" y="38801"/>
                </a:cubicBezTo>
                <a:lnTo>
                  <a:pt x="42567" y="38801"/>
                </a:lnTo>
                <a:cubicBezTo>
                  <a:pt x="42569" y="38798"/>
                  <a:pt x="42571" y="38796"/>
                  <a:pt x="42575" y="38796"/>
                </a:cubicBezTo>
                <a:cubicBezTo>
                  <a:pt x="42619" y="38796"/>
                  <a:pt x="42811" y="38964"/>
                  <a:pt x="42845" y="38964"/>
                </a:cubicBezTo>
                <a:cubicBezTo>
                  <a:pt x="42854" y="38964"/>
                  <a:pt x="42852" y="38953"/>
                  <a:pt x="42834" y="38923"/>
                </a:cubicBezTo>
                <a:lnTo>
                  <a:pt x="42834" y="38923"/>
                </a:lnTo>
                <a:cubicBezTo>
                  <a:pt x="43475" y="39287"/>
                  <a:pt x="44095" y="39992"/>
                  <a:pt x="44629" y="40355"/>
                </a:cubicBezTo>
                <a:cubicBezTo>
                  <a:pt x="44800" y="40163"/>
                  <a:pt x="47643" y="38923"/>
                  <a:pt x="47750" y="38752"/>
                </a:cubicBezTo>
                <a:cubicBezTo>
                  <a:pt x="47894" y="38896"/>
                  <a:pt x="48038" y="38980"/>
                  <a:pt x="48080" y="39054"/>
                </a:cubicBezTo>
                <a:lnTo>
                  <a:pt x="48080" y="39054"/>
                </a:lnTo>
                <a:cubicBezTo>
                  <a:pt x="48027" y="38946"/>
                  <a:pt x="47811" y="38741"/>
                  <a:pt x="47643" y="38667"/>
                </a:cubicBezTo>
                <a:lnTo>
                  <a:pt x="47557" y="38752"/>
                </a:lnTo>
                <a:cubicBezTo>
                  <a:pt x="47109" y="38389"/>
                  <a:pt x="47472" y="38560"/>
                  <a:pt x="47109" y="38303"/>
                </a:cubicBezTo>
                <a:cubicBezTo>
                  <a:pt x="47123" y="38292"/>
                  <a:pt x="47141" y="38287"/>
                  <a:pt x="47163" y="38287"/>
                </a:cubicBezTo>
                <a:cubicBezTo>
                  <a:pt x="47305" y="38287"/>
                  <a:pt x="47594" y="38511"/>
                  <a:pt x="47835" y="38752"/>
                </a:cubicBezTo>
                <a:cubicBezTo>
                  <a:pt x="47557" y="38474"/>
                  <a:pt x="47386" y="38218"/>
                  <a:pt x="47215" y="38218"/>
                </a:cubicBezTo>
                <a:cubicBezTo>
                  <a:pt x="46938" y="37940"/>
                  <a:pt x="47301" y="38132"/>
                  <a:pt x="47023" y="37854"/>
                </a:cubicBezTo>
                <a:cubicBezTo>
                  <a:pt x="46767" y="37683"/>
                  <a:pt x="46489" y="37491"/>
                  <a:pt x="46232" y="37320"/>
                </a:cubicBezTo>
                <a:lnTo>
                  <a:pt x="46318" y="37235"/>
                </a:lnTo>
                <a:cubicBezTo>
                  <a:pt x="45783" y="36700"/>
                  <a:pt x="45335" y="36615"/>
                  <a:pt x="44886" y="36080"/>
                </a:cubicBezTo>
                <a:lnTo>
                  <a:pt x="44886" y="36166"/>
                </a:lnTo>
                <a:cubicBezTo>
                  <a:pt x="44800" y="35888"/>
                  <a:pt x="44351" y="35632"/>
                  <a:pt x="44095" y="35354"/>
                </a:cubicBezTo>
                <a:lnTo>
                  <a:pt x="44095" y="35354"/>
                </a:lnTo>
                <a:cubicBezTo>
                  <a:pt x="44143" y="35414"/>
                  <a:pt x="44164" y="35468"/>
                  <a:pt x="44142" y="35468"/>
                </a:cubicBezTo>
                <a:cubicBezTo>
                  <a:pt x="44125" y="35468"/>
                  <a:pt x="44083" y="35437"/>
                  <a:pt x="44009" y="35354"/>
                </a:cubicBezTo>
                <a:cubicBezTo>
                  <a:pt x="43646" y="35012"/>
                  <a:pt x="43368" y="34819"/>
                  <a:pt x="43112" y="34563"/>
                </a:cubicBezTo>
                <a:lnTo>
                  <a:pt x="42748" y="34392"/>
                </a:lnTo>
                <a:cubicBezTo>
                  <a:pt x="41423" y="33216"/>
                  <a:pt x="36080" y="28685"/>
                  <a:pt x="34733" y="27531"/>
                </a:cubicBezTo>
                <a:lnTo>
                  <a:pt x="34733" y="27531"/>
                </a:lnTo>
                <a:lnTo>
                  <a:pt x="34818" y="27616"/>
                </a:lnTo>
                <a:cubicBezTo>
                  <a:pt x="32788" y="25842"/>
                  <a:pt x="28599" y="22187"/>
                  <a:pt x="26376" y="20499"/>
                </a:cubicBezTo>
                <a:cubicBezTo>
                  <a:pt x="26098" y="20135"/>
                  <a:pt x="25649" y="19687"/>
                  <a:pt x="25307" y="19430"/>
                </a:cubicBezTo>
                <a:lnTo>
                  <a:pt x="25307" y="19430"/>
                </a:lnTo>
                <a:cubicBezTo>
                  <a:pt x="25407" y="19530"/>
                  <a:pt x="25419" y="19572"/>
                  <a:pt x="25374" y="19572"/>
                </a:cubicBezTo>
                <a:cubicBezTo>
                  <a:pt x="25341" y="19572"/>
                  <a:pt x="25280" y="19551"/>
                  <a:pt x="25200" y="19516"/>
                </a:cubicBezTo>
                <a:cubicBezTo>
                  <a:pt x="24238" y="18532"/>
                  <a:pt x="25115" y="19430"/>
                  <a:pt x="24046" y="18532"/>
                </a:cubicBezTo>
                <a:cubicBezTo>
                  <a:pt x="22806" y="17549"/>
                  <a:pt x="18254" y="13445"/>
                  <a:pt x="17185" y="12483"/>
                </a:cubicBezTo>
                <a:cubicBezTo>
                  <a:pt x="16565" y="12120"/>
                  <a:pt x="15860" y="11415"/>
                  <a:pt x="15240" y="10966"/>
                </a:cubicBezTo>
                <a:lnTo>
                  <a:pt x="15325" y="10966"/>
                </a:lnTo>
                <a:cubicBezTo>
                  <a:pt x="14705" y="10517"/>
                  <a:pt x="11307" y="7482"/>
                  <a:pt x="10602" y="6862"/>
                </a:cubicBezTo>
                <a:lnTo>
                  <a:pt x="10602" y="6862"/>
                </a:lnTo>
                <a:lnTo>
                  <a:pt x="10687" y="6948"/>
                </a:lnTo>
                <a:cubicBezTo>
                  <a:pt x="10067" y="6499"/>
                  <a:pt x="10238" y="6413"/>
                  <a:pt x="9704" y="5964"/>
                </a:cubicBezTo>
                <a:cubicBezTo>
                  <a:pt x="9704" y="6003"/>
                  <a:pt x="9683" y="6019"/>
                  <a:pt x="9646" y="6019"/>
                </a:cubicBezTo>
                <a:cubicBezTo>
                  <a:pt x="9501" y="6019"/>
                  <a:pt x="9118" y="5759"/>
                  <a:pt x="8913" y="5622"/>
                </a:cubicBezTo>
                <a:lnTo>
                  <a:pt x="8999" y="5622"/>
                </a:lnTo>
                <a:cubicBezTo>
                  <a:pt x="8635" y="5345"/>
                  <a:pt x="7844" y="4810"/>
                  <a:pt x="7396" y="4468"/>
                </a:cubicBezTo>
                <a:lnTo>
                  <a:pt x="7396" y="4361"/>
                </a:lnTo>
                <a:cubicBezTo>
                  <a:pt x="6947" y="4105"/>
                  <a:pt x="6241" y="3399"/>
                  <a:pt x="5878" y="3122"/>
                </a:cubicBezTo>
                <a:cubicBezTo>
                  <a:pt x="5258" y="2502"/>
                  <a:pt x="4275" y="1519"/>
                  <a:pt x="3292" y="728"/>
                </a:cubicBezTo>
                <a:lnTo>
                  <a:pt x="2864" y="86"/>
                </a:lnTo>
                <a:lnTo>
                  <a:pt x="2757" y="1"/>
                </a:ln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0"/>
          <p:cNvSpPr/>
          <p:nvPr/>
        </p:nvSpPr>
        <p:spPr>
          <a:xfrm rot="-1832373">
            <a:off x="7166885" y="3244543"/>
            <a:ext cx="5199" cy="2433"/>
          </a:xfrm>
          <a:custGeom>
            <a:rect b="b" l="l" r="r" t="t"/>
            <a:pathLst>
              <a:path extrusionOk="0" h="86" w="172">
                <a:moveTo>
                  <a:pt x="1" y="0"/>
                </a:moveTo>
                <a:cubicBezTo>
                  <a:pt x="1" y="0"/>
                  <a:pt x="86" y="86"/>
                  <a:pt x="172" y="86"/>
                </a:cubicBezTo>
                <a:cubicBezTo>
                  <a:pt x="86" y="86"/>
                  <a:pt x="86" y="0"/>
                  <a:pt x="1" y="0"/>
                </a:cubicBez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0"/>
          <p:cNvSpPr/>
          <p:nvPr/>
        </p:nvSpPr>
        <p:spPr>
          <a:xfrm rot="-1832373">
            <a:off x="5457616" y="2670107"/>
            <a:ext cx="1424691" cy="1108212"/>
          </a:xfrm>
          <a:custGeom>
            <a:rect b="b" l="l" r="r" t="t"/>
            <a:pathLst>
              <a:path extrusionOk="0" h="39180" w="47131">
                <a:moveTo>
                  <a:pt x="1418" y="1854"/>
                </a:moveTo>
                <a:lnTo>
                  <a:pt x="1482" y="1923"/>
                </a:lnTo>
                <a:lnTo>
                  <a:pt x="1482" y="1923"/>
                </a:lnTo>
                <a:cubicBezTo>
                  <a:pt x="1461" y="1899"/>
                  <a:pt x="1440" y="1876"/>
                  <a:pt x="1418" y="1854"/>
                </a:cubicBezTo>
                <a:close/>
                <a:moveTo>
                  <a:pt x="7674" y="7481"/>
                </a:moveTo>
                <a:lnTo>
                  <a:pt x="7674" y="7481"/>
                </a:lnTo>
                <a:cubicBezTo>
                  <a:pt x="7674" y="7481"/>
                  <a:pt x="7685" y="7493"/>
                  <a:pt x="7699" y="7503"/>
                </a:cubicBezTo>
                <a:lnTo>
                  <a:pt x="7699" y="7503"/>
                </a:lnTo>
                <a:cubicBezTo>
                  <a:pt x="7691" y="7496"/>
                  <a:pt x="7683" y="7489"/>
                  <a:pt x="7674" y="7481"/>
                </a:cubicBezTo>
                <a:close/>
                <a:moveTo>
                  <a:pt x="14877" y="13723"/>
                </a:moveTo>
                <a:cubicBezTo>
                  <a:pt x="14881" y="13726"/>
                  <a:pt x="14884" y="13729"/>
                  <a:pt x="14887" y="13732"/>
                </a:cubicBezTo>
                <a:lnTo>
                  <a:pt x="14887" y="13732"/>
                </a:lnTo>
                <a:cubicBezTo>
                  <a:pt x="14884" y="13729"/>
                  <a:pt x="14880" y="13726"/>
                  <a:pt x="14877" y="13723"/>
                </a:cubicBezTo>
                <a:close/>
                <a:moveTo>
                  <a:pt x="32340" y="28578"/>
                </a:moveTo>
                <a:lnTo>
                  <a:pt x="32340" y="28578"/>
                </a:lnTo>
                <a:cubicBezTo>
                  <a:pt x="32352" y="28594"/>
                  <a:pt x="32370" y="28607"/>
                  <a:pt x="32389" y="28619"/>
                </a:cubicBezTo>
                <a:lnTo>
                  <a:pt x="32389" y="28619"/>
                </a:lnTo>
                <a:cubicBezTo>
                  <a:pt x="32372" y="28604"/>
                  <a:pt x="32355" y="28591"/>
                  <a:pt x="32340" y="28578"/>
                </a:cubicBezTo>
                <a:close/>
                <a:moveTo>
                  <a:pt x="42747" y="37537"/>
                </a:moveTo>
                <a:cubicBezTo>
                  <a:pt x="42761" y="37546"/>
                  <a:pt x="42775" y="37553"/>
                  <a:pt x="42788" y="37559"/>
                </a:cubicBezTo>
                <a:lnTo>
                  <a:pt x="42788" y="37559"/>
                </a:lnTo>
                <a:cubicBezTo>
                  <a:pt x="42770" y="37546"/>
                  <a:pt x="42755" y="37538"/>
                  <a:pt x="42747" y="37537"/>
                </a:cubicBezTo>
                <a:close/>
                <a:moveTo>
                  <a:pt x="42494" y="37321"/>
                </a:moveTo>
                <a:lnTo>
                  <a:pt x="42494" y="37321"/>
                </a:lnTo>
                <a:cubicBezTo>
                  <a:pt x="42579" y="37406"/>
                  <a:pt x="42664" y="37491"/>
                  <a:pt x="42749" y="37576"/>
                </a:cubicBezTo>
                <a:cubicBezTo>
                  <a:pt x="42735" y="37548"/>
                  <a:pt x="42735" y="37537"/>
                  <a:pt x="42745" y="37537"/>
                </a:cubicBezTo>
                <a:cubicBezTo>
                  <a:pt x="42745" y="37537"/>
                  <a:pt x="42746" y="37537"/>
                  <a:pt x="42747" y="37537"/>
                </a:cubicBezTo>
                <a:lnTo>
                  <a:pt x="42747" y="37537"/>
                </a:lnTo>
                <a:cubicBezTo>
                  <a:pt x="42655" y="37482"/>
                  <a:pt x="42554" y="37381"/>
                  <a:pt x="42494" y="37321"/>
                </a:cubicBezTo>
                <a:close/>
                <a:moveTo>
                  <a:pt x="46874" y="38875"/>
                </a:moveTo>
                <a:lnTo>
                  <a:pt x="46874" y="38875"/>
                </a:lnTo>
                <a:cubicBezTo>
                  <a:pt x="46952" y="38998"/>
                  <a:pt x="47080" y="39073"/>
                  <a:pt x="47119" y="39141"/>
                </a:cubicBezTo>
                <a:lnTo>
                  <a:pt x="47119" y="39141"/>
                </a:lnTo>
                <a:cubicBezTo>
                  <a:pt x="47085" y="39075"/>
                  <a:pt x="46983" y="38969"/>
                  <a:pt x="46874" y="38875"/>
                </a:cubicBezTo>
                <a:close/>
                <a:moveTo>
                  <a:pt x="1882" y="1"/>
                </a:moveTo>
                <a:cubicBezTo>
                  <a:pt x="1882" y="1"/>
                  <a:pt x="1" y="172"/>
                  <a:pt x="1069" y="1433"/>
                </a:cubicBezTo>
                <a:lnTo>
                  <a:pt x="984" y="1433"/>
                </a:lnTo>
                <a:lnTo>
                  <a:pt x="1262" y="1689"/>
                </a:lnTo>
                <a:cubicBezTo>
                  <a:pt x="1262" y="1689"/>
                  <a:pt x="1262" y="1689"/>
                  <a:pt x="1262" y="1689"/>
                </a:cubicBezTo>
                <a:lnTo>
                  <a:pt x="1262" y="1689"/>
                </a:lnTo>
                <a:cubicBezTo>
                  <a:pt x="1341" y="1775"/>
                  <a:pt x="1379" y="1816"/>
                  <a:pt x="1390" y="1829"/>
                </a:cubicBezTo>
                <a:lnTo>
                  <a:pt x="1390" y="1829"/>
                </a:lnTo>
                <a:cubicBezTo>
                  <a:pt x="1334" y="1780"/>
                  <a:pt x="1267" y="1735"/>
                  <a:pt x="1176" y="1689"/>
                </a:cubicBezTo>
                <a:lnTo>
                  <a:pt x="1176" y="1689"/>
                </a:lnTo>
                <a:cubicBezTo>
                  <a:pt x="1281" y="1741"/>
                  <a:pt x="1386" y="1834"/>
                  <a:pt x="1392" y="1834"/>
                </a:cubicBezTo>
                <a:cubicBezTo>
                  <a:pt x="1393" y="1834"/>
                  <a:pt x="1392" y="1832"/>
                  <a:pt x="1390" y="1829"/>
                </a:cubicBezTo>
                <a:lnTo>
                  <a:pt x="1390" y="1829"/>
                </a:lnTo>
                <a:cubicBezTo>
                  <a:pt x="1399" y="1837"/>
                  <a:pt x="1409" y="1846"/>
                  <a:pt x="1418" y="1854"/>
                </a:cubicBezTo>
                <a:lnTo>
                  <a:pt x="1418" y="1854"/>
                </a:lnTo>
                <a:lnTo>
                  <a:pt x="1296" y="1725"/>
                </a:lnTo>
                <a:lnTo>
                  <a:pt x="1296" y="1725"/>
                </a:lnTo>
                <a:cubicBezTo>
                  <a:pt x="1499" y="1936"/>
                  <a:pt x="1652" y="2025"/>
                  <a:pt x="1632" y="2047"/>
                </a:cubicBezTo>
                <a:lnTo>
                  <a:pt x="1632" y="2047"/>
                </a:lnTo>
                <a:cubicBezTo>
                  <a:pt x="1559" y="1986"/>
                  <a:pt x="1490" y="1924"/>
                  <a:pt x="1433" y="1860"/>
                </a:cubicBezTo>
                <a:lnTo>
                  <a:pt x="1433" y="1860"/>
                </a:lnTo>
                <a:cubicBezTo>
                  <a:pt x="1465" y="1900"/>
                  <a:pt x="1497" y="1937"/>
                  <a:pt x="1520" y="1963"/>
                </a:cubicBezTo>
                <a:lnTo>
                  <a:pt x="1520" y="1963"/>
                </a:lnTo>
                <a:lnTo>
                  <a:pt x="1482" y="1923"/>
                </a:lnTo>
                <a:lnTo>
                  <a:pt x="1482" y="1923"/>
                </a:lnTo>
                <a:cubicBezTo>
                  <a:pt x="1494" y="1937"/>
                  <a:pt x="1506" y="1952"/>
                  <a:pt x="1518" y="1967"/>
                </a:cubicBezTo>
                <a:cubicBezTo>
                  <a:pt x="1543" y="1991"/>
                  <a:pt x="1553" y="2002"/>
                  <a:pt x="1554" y="2002"/>
                </a:cubicBezTo>
                <a:cubicBezTo>
                  <a:pt x="1554" y="2002"/>
                  <a:pt x="1541" y="1987"/>
                  <a:pt x="1520" y="1963"/>
                </a:cubicBezTo>
                <a:lnTo>
                  <a:pt x="1520" y="1963"/>
                </a:lnTo>
                <a:lnTo>
                  <a:pt x="1604" y="2052"/>
                </a:lnTo>
                <a:cubicBezTo>
                  <a:pt x="1619" y="2052"/>
                  <a:pt x="1629" y="2051"/>
                  <a:pt x="1632" y="2047"/>
                </a:cubicBezTo>
                <a:lnTo>
                  <a:pt x="1632" y="2047"/>
                </a:lnTo>
                <a:cubicBezTo>
                  <a:pt x="1778" y="2167"/>
                  <a:pt x="1939" y="2281"/>
                  <a:pt x="2053" y="2394"/>
                </a:cubicBezTo>
                <a:cubicBezTo>
                  <a:pt x="2331" y="2672"/>
                  <a:pt x="1967" y="2394"/>
                  <a:pt x="2331" y="2758"/>
                </a:cubicBezTo>
                <a:cubicBezTo>
                  <a:pt x="4105" y="4361"/>
                  <a:pt x="5879" y="5878"/>
                  <a:pt x="7760" y="7481"/>
                </a:cubicBezTo>
                <a:cubicBezTo>
                  <a:pt x="7760" y="7510"/>
                  <a:pt x="7750" y="7519"/>
                  <a:pt x="7737" y="7519"/>
                </a:cubicBezTo>
                <a:cubicBezTo>
                  <a:pt x="7726" y="7519"/>
                  <a:pt x="7711" y="7511"/>
                  <a:pt x="7699" y="7503"/>
                </a:cubicBezTo>
                <a:lnTo>
                  <a:pt x="7699" y="7503"/>
                </a:lnTo>
                <a:cubicBezTo>
                  <a:pt x="8223" y="7944"/>
                  <a:pt x="8666" y="8386"/>
                  <a:pt x="9192" y="8807"/>
                </a:cubicBezTo>
                <a:cubicBezTo>
                  <a:pt x="9363" y="8913"/>
                  <a:pt x="9363" y="8999"/>
                  <a:pt x="9363" y="8999"/>
                </a:cubicBezTo>
                <a:cubicBezTo>
                  <a:pt x="9363" y="8998"/>
                  <a:pt x="9363" y="8997"/>
                  <a:pt x="9365" y="8997"/>
                </a:cubicBezTo>
                <a:cubicBezTo>
                  <a:pt x="9458" y="8997"/>
                  <a:pt x="12205" y="11394"/>
                  <a:pt x="12205" y="11478"/>
                </a:cubicBezTo>
                <a:lnTo>
                  <a:pt x="12291" y="11393"/>
                </a:lnTo>
                <a:cubicBezTo>
                  <a:pt x="12825" y="11927"/>
                  <a:pt x="12398" y="11671"/>
                  <a:pt x="12932" y="12013"/>
                </a:cubicBezTo>
                <a:cubicBezTo>
                  <a:pt x="13189" y="12120"/>
                  <a:pt x="13723" y="12825"/>
                  <a:pt x="14001" y="12910"/>
                </a:cubicBezTo>
                <a:lnTo>
                  <a:pt x="14172" y="13081"/>
                </a:lnTo>
                <a:cubicBezTo>
                  <a:pt x="14257" y="13188"/>
                  <a:pt x="14428" y="13359"/>
                  <a:pt x="14621" y="13445"/>
                </a:cubicBezTo>
                <a:cubicBezTo>
                  <a:pt x="14598" y="13422"/>
                  <a:pt x="14566" y="13391"/>
                  <a:pt x="14535" y="13359"/>
                </a:cubicBezTo>
                <a:lnTo>
                  <a:pt x="14535" y="13359"/>
                </a:lnTo>
                <a:lnTo>
                  <a:pt x="14877" y="13616"/>
                </a:lnTo>
                <a:cubicBezTo>
                  <a:pt x="14998" y="13736"/>
                  <a:pt x="15043" y="13815"/>
                  <a:pt x="15012" y="13815"/>
                </a:cubicBezTo>
                <a:cubicBezTo>
                  <a:pt x="14995" y="13815"/>
                  <a:pt x="14953" y="13789"/>
                  <a:pt x="14887" y="13732"/>
                </a:cubicBezTo>
                <a:lnTo>
                  <a:pt x="14887" y="13732"/>
                </a:lnTo>
                <a:cubicBezTo>
                  <a:pt x="15808" y="14542"/>
                  <a:pt x="20225" y="18428"/>
                  <a:pt x="21289" y="19323"/>
                </a:cubicBezTo>
                <a:cubicBezTo>
                  <a:pt x="21204" y="19152"/>
                  <a:pt x="20841" y="18959"/>
                  <a:pt x="20755" y="18788"/>
                </a:cubicBezTo>
                <a:lnTo>
                  <a:pt x="20755" y="18788"/>
                </a:lnTo>
                <a:cubicBezTo>
                  <a:pt x="21033" y="18959"/>
                  <a:pt x="21118" y="19152"/>
                  <a:pt x="21289" y="19237"/>
                </a:cubicBezTo>
                <a:cubicBezTo>
                  <a:pt x="21289" y="19323"/>
                  <a:pt x="21824" y="19686"/>
                  <a:pt x="22016" y="19943"/>
                </a:cubicBezTo>
                <a:lnTo>
                  <a:pt x="22102" y="20028"/>
                </a:lnTo>
                <a:lnTo>
                  <a:pt x="22187" y="20135"/>
                </a:lnTo>
                <a:cubicBezTo>
                  <a:pt x="23427" y="21097"/>
                  <a:pt x="22550" y="20306"/>
                  <a:pt x="23512" y="21289"/>
                </a:cubicBezTo>
                <a:cubicBezTo>
                  <a:pt x="24153" y="21738"/>
                  <a:pt x="24495" y="21994"/>
                  <a:pt x="24773" y="22272"/>
                </a:cubicBezTo>
                <a:cubicBezTo>
                  <a:pt x="24773" y="22272"/>
                  <a:pt x="24645" y="22144"/>
                  <a:pt x="24703" y="22144"/>
                </a:cubicBezTo>
                <a:cubicBezTo>
                  <a:pt x="24716" y="22144"/>
                  <a:pt x="24738" y="22150"/>
                  <a:pt x="24773" y="22165"/>
                </a:cubicBezTo>
                <a:cubicBezTo>
                  <a:pt x="24773" y="22272"/>
                  <a:pt x="25222" y="22529"/>
                  <a:pt x="25308" y="22614"/>
                </a:cubicBezTo>
                <a:cubicBezTo>
                  <a:pt x="25374" y="22764"/>
                  <a:pt x="25714" y="23057"/>
                  <a:pt x="25779" y="23057"/>
                </a:cubicBezTo>
                <a:cubicBezTo>
                  <a:pt x="25798" y="23057"/>
                  <a:pt x="25794" y="23034"/>
                  <a:pt x="25757" y="22978"/>
                </a:cubicBezTo>
                <a:lnTo>
                  <a:pt x="25757" y="22978"/>
                </a:lnTo>
                <a:cubicBezTo>
                  <a:pt x="25829" y="23050"/>
                  <a:pt x="26158" y="23379"/>
                  <a:pt x="26095" y="23379"/>
                </a:cubicBezTo>
                <a:cubicBezTo>
                  <a:pt x="26083" y="23379"/>
                  <a:pt x="26057" y="23368"/>
                  <a:pt x="26013" y="23341"/>
                </a:cubicBezTo>
                <a:lnTo>
                  <a:pt x="26013" y="23341"/>
                </a:lnTo>
                <a:cubicBezTo>
                  <a:pt x="26099" y="23426"/>
                  <a:pt x="26291" y="23597"/>
                  <a:pt x="26376" y="23597"/>
                </a:cubicBezTo>
                <a:lnTo>
                  <a:pt x="26184" y="23426"/>
                </a:lnTo>
                <a:lnTo>
                  <a:pt x="26184" y="23426"/>
                </a:lnTo>
                <a:cubicBezTo>
                  <a:pt x="26718" y="23875"/>
                  <a:pt x="26996" y="24132"/>
                  <a:pt x="27360" y="24410"/>
                </a:cubicBezTo>
                <a:lnTo>
                  <a:pt x="27167" y="24218"/>
                </a:lnTo>
                <a:lnTo>
                  <a:pt x="27167" y="24218"/>
                </a:lnTo>
                <a:cubicBezTo>
                  <a:pt x="27445" y="24495"/>
                  <a:pt x="27702" y="24666"/>
                  <a:pt x="27787" y="24837"/>
                </a:cubicBezTo>
                <a:lnTo>
                  <a:pt x="27445" y="24581"/>
                </a:lnTo>
                <a:lnTo>
                  <a:pt x="27445" y="24581"/>
                </a:lnTo>
                <a:cubicBezTo>
                  <a:pt x="27979" y="25030"/>
                  <a:pt x="28236" y="25286"/>
                  <a:pt x="28685" y="25649"/>
                </a:cubicBezTo>
                <a:lnTo>
                  <a:pt x="28599" y="25478"/>
                </a:lnTo>
                <a:lnTo>
                  <a:pt x="28599" y="25478"/>
                </a:lnTo>
                <a:cubicBezTo>
                  <a:pt x="29134" y="25906"/>
                  <a:pt x="31891" y="28236"/>
                  <a:pt x="32425" y="28578"/>
                </a:cubicBezTo>
                <a:lnTo>
                  <a:pt x="32254" y="28407"/>
                </a:lnTo>
                <a:lnTo>
                  <a:pt x="32703" y="28685"/>
                </a:lnTo>
                <a:cubicBezTo>
                  <a:pt x="32703" y="28685"/>
                  <a:pt x="32502" y="28685"/>
                  <a:pt x="32389" y="28619"/>
                </a:cubicBezTo>
                <a:lnTo>
                  <a:pt x="32389" y="28619"/>
                </a:lnTo>
                <a:cubicBezTo>
                  <a:pt x="33468" y="29516"/>
                  <a:pt x="37953" y="33398"/>
                  <a:pt x="38752" y="34114"/>
                </a:cubicBezTo>
                <a:cubicBezTo>
                  <a:pt x="38897" y="34250"/>
                  <a:pt x="38926" y="34291"/>
                  <a:pt x="38909" y="34291"/>
                </a:cubicBezTo>
                <a:cubicBezTo>
                  <a:pt x="38883" y="34291"/>
                  <a:pt x="38752" y="34199"/>
                  <a:pt x="38752" y="34199"/>
                </a:cubicBezTo>
                <a:lnTo>
                  <a:pt x="38752" y="34199"/>
                </a:lnTo>
                <a:cubicBezTo>
                  <a:pt x="39201" y="34562"/>
                  <a:pt x="38923" y="34370"/>
                  <a:pt x="39286" y="34648"/>
                </a:cubicBezTo>
                <a:cubicBezTo>
                  <a:pt x="39315" y="34676"/>
                  <a:pt x="39324" y="34686"/>
                  <a:pt x="39321" y="34686"/>
                </a:cubicBezTo>
                <a:cubicBezTo>
                  <a:pt x="39315" y="34686"/>
                  <a:pt x="39258" y="34648"/>
                  <a:pt x="39201" y="34648"/>
                </a:cubicBezTo>
                <a:cubicBezTo>
                  <a:pt x="39372" y="34733"/>
                  <a:pt x="39457" y="34904"/>
                  <a:pt x="39543" y="34904"/>
                </a:cubicBezTo>
                <a:cubicBezTo>
                  <a:pt x="39372" y="34733"/>
                  <a:pt x="39457" y="34733"/>
                  <a:pt x="39372" y="34648"/>
                </a:cubicBezTo>
                <a:lnTo>
                  <a:pt x="39372" y="34648"/>
                </a:lnTo>
                <a:lnTo>
                  <a:pt x="39821" y="34990"/>
                </a:lnTo>
                <a:cubicBezTo>
                  <a:pt x="39906" y="35097"/>
                  <a:pt x="40077" y="35182"/>
                  <a:pt x="40526" y="35524"/>
                </a:cubicBezTo>
                <a:cubicBezTo>
                  <a:pt x="41253" y="36251"/>
                  <a:pt x="42044" y="36871"/>
                  <a:pt x="42856" y="37576"/>
                </a:cubicBezTo>
                <a:cubicBezTo>
                  <a:pt x="42835" y="37576"/>
                  <a:pt x="42812" y="37570"/>
                  <a:pt x="42788" y="37559"/>
                </a:cubicBezTo>
                <a:lnTo>
                  <a:pt x="42788" y="37559"/>
                </a:lnTo>
                <a:cubicBezTo>
                  <a:pt x="42874" y="37619"/>
                  <a:pt x="43037" y="37779"/>
                  <a:pt x="43038" y="37779"/>
                </a:cubicBezTo>
                <a:cubicBezTo>
                  <a:pt x="43038" y="37779"/>
                  <a:pt x="43034" y="37776"/>
                  <a:pt x="43027" y="37768"/>
                </a:cubicBezTo>
                <a:lnTo>
                  <a:pt x="43027" y="37768"/>
                </a:lnTo>
                <a:cubicBezTo>
                  <a:pt x="43561" y="38110"/>
                  <a:pt x="44266" y="38837"/>
                  <a:pt x="44715" y="39179"/>
                </a:cubicBezTo>
                <a:cubicBezTo>
                  <a:pt x="44881" y="39096"/>
                  <a:pt x="46648" y="38934"/>
                  <a:pt x="46839" y="38846"/>
                </a:cubicBezTo>
                <a:lnTo>
                  <a:pt x="46839" y="38846"/>
                </a:lnTo>
                <a:cubicBezTo>
                  <a:pt x="46851" y="38855"/>
                  <a:pt x="46863" y="38865"/>
                  <a:pt x="46874" y="38875"/>
                </a:cubicBezTo>
                <a:lnTo>
                  <a:pt x="46874" y="38875"/>
                </a:lnTo>
                <a:cubicBezTo>
                  <a:pt x="46867" y="38863"/>
                  <a:pt x="46859" y="38850"/>
                  <a:pt x="46853" y="38837"/>
                </a:cubicBezTo>
                <a:cubicBezTo>
                  <a:pt x="46850" y="38840"/>
                  <a:pt x="46845" y="38843"/>
                  <a:pt x="46839" y="38846"/>
                </a:cubicBezTo>
                <a:lnTo>
                  <a:pt x="46839" y="38846"/>
                </a:lnTo>
                <a:cubicBezTo>
                  <a:pt x="46784" y="38800"/>
                  <a:pt x="46729" y="38760"/>
                  <a:pt x="46682" y="38730"/>
                </a:cubicBezTo>
                <a:lnTo>
                  <a:pt x="46596" y="38730"/>
                </a:lnTo>
                <a:cubicBezTo>
                  <a:pt x="46233" y="38474"/>
                  <a:pt x="46596" y="38645"/>
                  <a:pt x="46233" y="38303"/>
                </a:cubicBezTo>
                <a:lnTo>
                  <a:pt x="46233" y="38303"/>
                </a:lnTo>
                <a:cubicBezTo>
                  <a:pt x="46233" y="38303"/>
                  <a:pt x="46596" y="38559"/>
                  <a:pt x="46853" y="38837"/>
                </a:cubicBezTo>
                <a:cubicBezTo>
                  <a:pt x="46596" y="38559"/>
                  <a:pt x="46318" y="38303"/>
                  <a:pt x="46233" y="38303"/>
                </a:cubicBezTo>
                <a:cubicBezTo>
                  <a:pt x="46094" y="38164"/>
                  <a:pt x="46115" y="38164"/>
                  <a:pt x="46126" y="38164"/>
                </a:cubicBezTo>
                <a:cubicBezTo>
                  <a:pt x="46137" y="38164"/>
                  <a:pt x="46137" y="38164"/>
                  <a:pt x="45955" y="38025"/>
                </a:cubicBezTo>
                <a:cubicBezTo>
                  <a:pt x="45784" y="37854"/>
                  <a:pt x="45528" y="37576"/>
                  <a:pt x="45250" y="37405"/>
                </a:cubicBezTo>
                <a:cubicBezTo>
                  <a:pt x="44715" y="36871"/>
                  <a:pt x="44352" y="36700"/>
                  <a:pt x="43925" y="36165"/>
                </a:cubicBezTo>
                <a:lnTo>
                  <a:pt x="43925" y="36251"/>
                </a:lnTo>
                <a:cubicBezTo>
                  <a:pt x="43732" y="36059"/>
                  <a:pt x="43390" y="35802"/>
                  <a:pt x="43027" y="35439"/>
                </a:cubicBezTo>
                <a:lnTo>
                  <a:pt x="43027" y="35439"/>
                </a:lnTo>
                <a:cubicBezTo>
                  <a:pt x="43077" y="35489"/>
                  <a:pt x="43127" y="35547"/>
                  <a:pt x="43125" y="35547"/>
                </a:cubicBezTo>
                <a:cubicBezTo>
                  <a:pt x="43124" y="35547"/>
                  <a:pt x="43097" y="35518"/>
                  <a:pt x="43027" y="35439"/>
                </a:cubicBezTo>
                <a:lnTo>
                  <a:pt x="43027" y="35439"/>
                </a:lnTo>
                <a:cubicBezTo>
                  <a:pt x="43027" y="35439"/>
                  <a:pt x="43027" y="35439"/>
                  <a:pt x="43027" y="35439"/>
                </a:cubicBezTo>
                <a:cubicBezTo>
                  <a:pt x="42663" y="35097"/>
                  <a:pt x="42407" y="34904"/>
                  <a:pt x="42129" y="34648"/>
                </a:cubicBezTo>
                <a:lnTo>
                  <a:pt x="41787" y="34455"/>
                </a:lnTo>
                <a:cubicBezTo>
                  <a:pt x="40441" y="33301"/>
                  <a:pt x="35183" y="28770"/>
                  <a:pt x="33857" y="27616"/>
                </a:cubicBezTo>
                <a:cubicBezTo>
                  <a:pt x="31805" y="25906"/>
                  <a:pt x="27616" y="22272"/>
                  <a:pt x="25479" y="20477"/>
                </a:cubicBezTo>
                <a:cubicBezTo>
                  <a:pt x="25222" y="20135"/>
                  <a:pt x="24773" y="19772"/>
                  <a:pt x="24410" y="19408"/>
                </a:cubicBezTo>
                <a:lnTo>
                  <a:pt x="24410" y="19408"/>
                </a:lnTo>
                <a:cubicBezTo>
                  <a:pt x="24495" y="19504"/>
                  <a:pt x="24517" y="19552"/>
                  <a:pt x="24495" y="19552"/>
                </a:cubicBezTo>
                <a:cubicBezTo>
                  <a:pt x="24474" y="19552"/>
                  <a:pt x="24410" y="19504"/>
                  <a:pt x="24324" y="19408"/>
                </a:cubicBezTo>
                <a:cubicBezTo>
                  <a:pt x="23833" y="18970"/>
                  <a:pt x="23811" y="18970"/>
                  <a:pt x="23779" y="18970"/>
                </a:cubicBezTo>
                <a:cubicBezTo>
                  <a:pt x="23747" y="18970"/>
                  <a:pt x="23705" y="18970"/>
                  <a:pt x="23170" y="18532"/>
                </a:cubicBezTo>
                <a:cubicBezTo>
                  <a:pt x="22016" y="17463"/>
                  <a:pt x="17378" y="13445"/>
                  <a:pt x="16309" y="12462"/>
                </a:cubicBezTo>
                <a:cubicBezTo>
                  <a:pt x="15689" y="12013"/>
                  <a:pt x="15070" y="11393"/>
                  <a:pt x="14428" y="10944"/>
                </a:cubicBezTo>
                <a:lnTo>
                  <a:pt x="14535" y="10944"/>
                </a:lnTo>
                <a:cubicBezTo>
                  <a:pt x="13894" y="10410"/>
                  <a:pt x="10517" y="7396"/>
                  <a:pt x="9726" y="6862"/>
                </a:cubicBezTo>
                <a:lnTo>
                  <a:pt x="9726" y="6862"/>
                </a:lnTo>
                <a:lnTo>
                  <a:pt x="9811" y="6947"/>
                </a:lnTo>
                <a:cubicBezTo>
                  <a:pt x="9192" y="6413"/>
                  <a:pt x="9363" y="6413"/>
                  <a:pt x="8828" y="5964"/>
                </a:cubicBezTo>
                <a:lnTo>
                  <a:pt x="8828" y="5964"/>
                </a:lnTo>
                <a:cubicBezTo>
                  <a:pt x="8842" y="5991"/>
                  <a:pt x="8838" y="6003"/>
                  <a:pt x="8820" y="6003"/>
                </a:cubicBezTo>
                <a:cubicBezTo>
                  <a:pt x="8726" y="6003"/>
                  <a:pt x="8266" y="5676"/>
                  <a:pt x="8123" y="5515"/>
                </a:cubicBezTo>
                <a:cubicBezTo>
                  <a:pt x="7845" y="5259"/>
                  <a:pt x="7140" y="4724"/>
                  <a:pt x="6605" y="4275"/>
                </a:cubicBezTo>
                <a:lnTo>
                  <a:pt x="6691" y="4275"/>
                </a:lnTo>
                <a:cubicBezTo>
                  <a:pt x="6242" y="3912"/>
                  <a:pt x="5451" y="3207"/>
                  <a:pt x="5088" y="2929"/>
                </a:cubicBezTo>
                <a:cubicBezTo>
                  <a:pt x="4468" y="2394"/>
                  <a:pt x="3485" y="1433"/>
                  <a:pt x="2502" y="620"/>
                </a:cubicBezTo>
                <a:lnTo>
                  <a:pt x="1967" y="86"/>
                </a:lnTo>
                <a:lnTo>
                  <a:pt x="1882" y="1"/>
                </a:lnTo>
                <a:close/>
                <a:moveTo>
                  <a:pt x="47119" y="39141"/>
                </a:moveTo>
                <a:cubicBezTo>
                  <a:pt x="47127" y="39156"/>
                  <a:pt x="47131" y="39169"/>
                  <a:pt x="47131" y="39179"/>
                </a:cubicBezTo>
                <a:cubicBezTo>
                  <a:pt x="47131" y="39167"/>
                  <a:pt x="47126" y="39154"/>
                  <a:pt x="47119" y="39141"/>
                </a:cubicBezTo>
                <a:close/>
              </a:path>
            </a:pathLst>
          </a:custGeom>
          <a:solidFill>
            <a:srgbClr val="FF8E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0"/>
          <p:cNvSpPr/>
          <p:nvPr/>
        </p:nvSpPr>
        <p:spPr>
          <a:xfrm>
            <a:off x="3580125" y="3740938"/>
            <a:ext cx="3050" cy="4650"/>
          </a:xfrm>
          <a:custGeom>
            <a:rect b="b" l="l" r="r" t="t"/>
            <a:pathLst>
              <a:path extrusionOk="0" h="186" w="122">
                <a:moveTo>
                  <a:pt x="12" y="0"/>
                </a:moveTo>
                <a:cubicBezTo>
                  <a:pt x="8" y="42"/>
                  <a:pt x="0" y="91"/>
                  <a:pt x="4" y="129"/>
                </a:cubicBezTo>
                <a:cubicBezTo>
                  <a:pt x="8" y="162"/>
                  <a:pt x="19" y="186"/>
                  <a:pt x="49" y="186"/>
                </a:cubicBezTo>
                <a:cubicBezTo>
                  <a:pt x="52" y="186"/>
                  <a:pt x="56" y="186"/>
                  <a:pt x="61" y="185"/>
                </a:cubicBezTo>
                <a:cubicBezTo>
                  <a:pt x="80" y="178"/>
                  <a:pt x="99" y="166"/>
                  <a:pt x="121" y="159"/>
                </a:cubicBezTo>
                <a:cubicBezTo>
                  <a:pt x="53" y="91"/>
                  <a:pt x="23" y="38"/>
                  <a:pt x="12"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0"/>
          <p:cNvSpPr/>
          <p:nvPr/>
        </p:nvSpPr>
        <p:spPr>
          <a:xfrm>
            <a:off x="3497575" y="4034413"/>
            <a:ext cx="1075" cy="8950"/>
          </a:xfrm>
          <a:custGeom>
            <a:rect b="b" l="l" r="r" t="t"/>
            <a:pathLst>
              <a:path extrusionOk="0" h="358" w="43">
                <a:moveTo>
                  <a:pt x="0" y="0"/>
                </a:moveTo>
                <a:cubicBezTo>
                  <a:pt x="19" y="169"/>
                  <a:pt x="30" y="275"/>
                  <a:pt x="42" y="357"/>
                </a:cubicBezTo>
                <a:cubicBezTo>
                  <a:pt x="38" y="298"/>
                  <a:pt x="30" y="237"/>
                  <a:pt x="23" y="177"/>
                </a:cubicBezTo>
                <a:lnTo>
                  <a:pt x="12" y="91"/>
                </a:lnTo>
                <a:lnTo>
                  <a:pt x="0" y="0"/>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0"/>
          <p:cNvSpPr/>
          <p:nvPr/>
        </p:nvSpPr>
        <p:spPr>
          <a:xfrm>
            <a:off x="3495325" y="4106438"/>
            <a:ext cx="575" cy="3100"/>
          </a:xfrm>
          <a:custGeom>
            <a:rect b="b" l="l" r="r" t="t"/>
            <a:pathLst>
              <a:path extrusionOk="0" h="124" w="23">
                <a:moveTo>
                  <a:pt x="19" y="1"/>
                </a:moveTo>
                <a:cubicBezTo>
                  <a:pt x="15" y="1"/>
                  <a:pt x="9" y="18"/>
                  <a:pt x="0" y="56"/>
                </a:cubicBezTo>
                <a:lnTo>
                  <a:pt x="19" y="124"/>
                </a:lnTo>
                <a:cubicBezTo>
                  <a:pt x="23" y="63"/>
                  <a:pt x="23" y="22"/>
                  <a:pt x="23" y="6"/>
                </a:cubicBezTo>
                <a:cubicBezTo>
                  <a:pt x="22" y="3"/>
                  <a:pt x="21" y="1"/>
                  <a:pt x="19"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0"/>
          <p:cNvSpPr/>
          <p:nvPr/>
        </p:nvSpPr>
        <p:spPr>
          <a:xfrm>
            <a:off x="3698700" y="4580984"/>
            <a:ext cx="10275" cy="3875"/>
          </a:xfrm>
          <a:custGeom>
            <a:rect b="b" l="l" r="r" t="t"/>
            <a:pathLst>
              <a:path extrusionOk="0" h="155" w="411">
                <a:moveTo>
                  <a:pt x="411" y="0"/>
                </a:moveTo>
                <a:cubicBezTo>
                  <a:pt x="294" y="38"/>
                  <a:pt x="159" y="87"/>
                  <a:pt x="1" y="155"/>
                </a:cubicBezTo>
                <a:lnTo>
                  <a:pt x="411" y="0"/>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0"/>
          <p:cNvSpPr/>
          <p:nvPr/>
        </p:nvSpPr>
        <p:spPr>
          <a:xfrm>
            <a:off x="3499175" y="4068663"/>
            <a:ext cx="125" cy="3400"/>
          </a:xfrm>
          <a:custGeom>
            <a:rect b="b" l="l" r="r" t="t"/>
            <a:pathLst>
              <a:path extrusionOk="0" h="136" w="5">
                <a:moveTo>
                  <a:pt x="4" y="0"/>
                </a:moveTo>
                <a:lnTo>
                  <a:pt x="4" y="0"/>
                </a:lnTo>
                <a:cubicBezTo>
                  <a:pt x="4" y="54"/>
                  <a:pt x="1" y="99"/>
                  <a:pt x="1" y="136"/>
                </a:cubicBezTo>
                <a:cubicBezTo>
                  <a:pt x="4" y="91"/>
                  <a:pt x="4" y="45"/>
                  <a:pt x="4"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0"/>
          <p:cNvSpPr/>
          <p:nvPr/>
        </p:nvSpPr>
        <p:spPr>
          <a:xfrm>
            <a:off x="3827100" y="3514863"/>
            <a:ext cx="1600" cy="600"/>
          </a:xfrm>
          <a:custGeom>
            <a:rect b="b" l="l" r="r" t="t"/>
            <a:pathLst>
              <a:path extrusionOk="0" h="24" w="64">
                <a:moveTo>
                  <a:pt x="64" y="1"/>
                </a:moveTo>
                <a:lnTo>
                  <a:pt x="39" y="10"/>
                </a:lnTo>
                <a:lnTo>
                  <a:pt x="39" y="10"/>
                </a:lnTo>
                <a:cubicBezTo>
                  <a:pt x="47" y="7"/>
                  <a:pt x="55" y="4"/>
                  <a:pt x="64" y="1"/>
                </a:cubicBezTo>
                <a:close/>
                <a:moveTo>
                  <a:pt x="39" y="10"/>
                </a:moveTo>
                <a:cubicBezTo>
                  <a:pt x="23" y="14"/>
                  <a:pt x="10" y="18"/>
                  <a:pt x="0" y="23"/>
                </a:cubicBezTo>
                <a:lnTo>
                  <a:pt x="39" y="10"/>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0"/>
          <p:cNvSpPr/>
          <p:nvPr/>
        </p:nvSpPr>
        <p:spPr>
          <a:xfrm>
            <a:off x="3698700" y="4584034"/>
            <a:ext cx="3150" cy="825"/>
          </a:xfrm>
          <a:custGeom>
            <a:rect b="b" l="l" r="r" t="t"/>
            <a:pathLst>
              <a:path extrusionOk="0" h="33" w="126">
                <a:moveTo>
                  <a:pt x="110" y="0"/>
                </a:moveTo>
                <a:cubicBezTo>
                  <a:pt x="96" y="0"/>
                  <a:pt x="61" y="10"/>
                  <a:pt x="1" y="33"/>
                </a:cubicBezTo>
                <a:cubicBezTo>
                  <a:pt x="25" y="28"/>
                  <a:pt x="43" y="26"/>
                  <a:pt x="58" y="26"/>
                </a:cubicBezTo>
                <a:cubicBezTo>
                  <a:pt x="73" y="26"/>
                  <a:pt x="86" y="28"/>
                  <a:pt x="99" y="29"/>
                </a:cubicBezTo>
                <a:cubicBezTo>
                  <a:pt x="120" y="11"/>
                  <a:pt x="125" y="0"/>
                  <a:pt x="110"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0"/>
          <p:cNvSpPr/>
          <p:nvPr/>
        </p:nvSpPr>
        <p:spPr>
          <a:xfrm>
            <a:off x="3470475" y="4242413"/>
            <a:ext cx="1325" cy="15550"/>
          </a:xfrm>
          <a:custGeom>
            <a:rect b="b" l="l" r="r" t="t"/>
            <a:pathLst>
              <a:path extrusionOk="0" h="622" w="53">
                <a:moveTo>
                  <a:pt x="53" y="0"/>
                </a:moveTo>
                <a:cubicBezTo>
                  <a:pt x="42" y="91"/>
                  <a:pt x="35" y="188"/>
                  <a:pt x="26" y="282"/>
                </a:cubicBezTo>
                <a:cubicBezTo>
                  <a:pt x="16" y="377"/>
                  <a:pt x="7" y="471"/>
                  <a:pt x="0" y="569"/>
                </a:cubicBezTo>
                <a:lnTo>
                  <a:pt x="26" y="621"/>
                </a:lnTo>
                <a:cubicBezTo>
                  <a:pt x="38" y="565"/>
                  <a:pt x="42" y="494"/>
                  <a:pt x="45" y="395"/>
                </a:cubicBezTo>
                <a:cubicBezTo>
                  <a:pt x="49" y="346"/>
                  <a:pt x="49" y="290"/>
                  <a:pt x="49" y="223"/>
                </a:cubicBezTo>
                <a:lnTo>
                  <a:pt x="49" y="117"/>
                </a:lnTo>
                <a:cubicBezTo>
                  <a:pt x="53" y="79"/>
                  <a:pt x="53" y="42"/>
                  <a:pt x="53"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0"/>
          <p:cNvSpPr/>
          <p:nvPr/>
        </p:nvSpPr>
        <p:spPr>
          <a:xfrm>
            <a:off x="3494275" y="4018788"/>
            <a:ext cx="1625" cy="7550"/>
          </a:xfrm>
          <a:custGeom>
            <a:rect b="b" l="l" r="r" t="t"/>
            <a:pathLst>
              <a:path extrusionOk="0" h="302" w="65">
                <a:moveTo>
                  <a:pt x="65" y="0"/>
                </a:moveTo>
                <a:cubicBezTo>
                  <a:pt x="46" y="49"/>
                  <a:pt x="23" y="98"/>
                  <a:pt x="1" y="147"/>
                </a:cubicBezTo>
                <a:cubicBezTo>
                  <a:pt x="9" y="196"/>
                  <a:pt x="12" y="249"/>
                  <a:pt x="20" y="301"/>
                </a:cubicBezTo>
                <a:cubicBezTo>
                  <a:pt x="35" y="200"/>
                  <a:pt x="54" y="98"/>
                  <a:pt x="65"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0"/>
          <p:cNvSpPr/>
          <p:nvPr/>
        </p:nvSpPr>
        <p:spPr>
          <a:xfrm>
            <a:off x="3558650" y="3912988"/>
            <a:ext cx="21600" cy="8100"/>
          </a:xfrm>
          <a:custGeom>
            <a:rect b="b" l="l" r="r" t="t"/>
            <a:pathLst>
              <a:path extrusionOk="0" h="324" w="864">
                <a:moveTo>
                  <a:pt x="1" y="1"/>
                </a:moveTo>
                <a:lnTo>
                  <a:pt x="1" y="1"/>
                </a:lnTo>
                <a:cubicBezTo>
                  <a:pt x="91" y="23"/>
                  <a:pt x="174" y="50"/>
                  <a:pt x="249" y="76"/>
                </a:cubicBezTo>
                <a:cubicBezTo>
                  <a:pt x="268" y="83"/>
                  <a:pt x="283" y="91"/>
                  <a:pt x="302" y="95"/>
                </a:cubicBezTo>
                <a:cubicBezTo>
                  <a:pt x="321" y="102"/>
                  <a:pt x="336" y="109"/>
                  <a:pt x="355" y="114"/>
                </a:cubicBezTo>
                <a:cubicBezTo>
                  <a:pt x="388" y="128"/>
                  <a:pt x="419" y="140"/>
                  <a:pt x="449" y="154"/>
                </a:cubicBezTo>
                <a:cubicBezTo>
                  <a:pt x="509" y="182"/>
                  <a:pt x="562" y="204"/>
                  <a:pt x="611" y="227"/>
                </a:cubicBezTo>
                <a:cubicBezTo>
                  <a:pt x="701" y="272"/>
                  <a:pt x="769" y="302"/>
                  <a:pt x="810" y="317"/>
                </a:cubicBezTo>
                <a:cubicBezTo>
                  <a:pt x="823" y="322"/>
                  <a:pt x="834" y="324"/>
                  <a:pt x="842" y="324"/>
                </a:cubicBezTo>
                <a:cubicBezTo>
                  <a:pt x="859" y="324"/>
                  <a:pt x="863" y="312"/>
                  <a:pt x="855" y="286"/>
                </a:cubicBezTo>
                <a:cubicBezTo>
                  <a:pt x="686" y="208"/>
                  <a:pt x="494" y="136"/>
                  <a:pt x="302" y="79"/>
                </a:cubicBezTo>
                <a:cubicBezTo>
                  <a:pt x="200" y="50"/>
                  <a:pt x="99" y="23"/>
                  <a:pt x="1"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0"/>
          <p:cNvSpPr/>
          <p:nvPr/>
        </p:nvSpPr>
        <p:spPr>
          <a:xfrm>
            <a:off x="3551775" y="3911663"/>
            <a:ext cx="6900" cy="1350"/>
          </a:xfrm>
          <a:custGeom>
            <a:rect b="b" l="l" r="r" t="t"/>
            <a:pathLst>
              <a:path extrusionOk="0" h="54" w="276">
                <a:moveTo>
                  <a:pt x="1" y="1"/>
                </a:moveTo>
                <a:lnTo>
                  <a:pt x="1" y="1"/>
                </a:lnTo>
                <a:cubicBezTo>
                  <a:pt x="91" y="16"/>
                  <a:pt x="182" y="35"/>
                  <a:pt x="276" y="54"/>
                </a:cubicBezTo>
                <a:cubicBezTo>
                  <a:pt x="189" y="35"/>
                  <a:pt x="99" y="16"/>
                  <a:pt x="1"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0"/>
          <p:cNvSpPr/>
          <p:nvPr/>
        </p:nvSpPr>
        <p:spPr>
          <a:xfrm>
            <a:off x="7335472" y="4581502"/>
            <a:ext cx="917" cy="3224"/>
          </a:xfrm>
          <a:custGeom>
            <a:rect b="b" l="l" r="r" t="t"/>
            <a:pathLst>
              <a:path extrusionOk="0" h="116" w="33">
                <a:moveTo>
                  <a:pt x="0" y="1"/>
                </a:moveTo>
                <a:cubicBezTo>
                  <a:pt x="4" y="16"/>
                  <a:pt x="8" y="30"/>
                  <a:pt x="11" y="44"/>
                </a:cubicBezTo>
                <a:lnTo>
                  <a:pt x="11" y="44"/>
                </a:lnTo>
                <a:lnTo>
                  <a:pt x="0" y="1"/>
                </a:lnTo>
                <a:close/>
                <a:moveTo>
                  <a:pt x="11" y="44"/>
                </a:moveTo>
                <a:lnTo>
                  <a:pt x="29" y="112"/>
                </a:lnTo>
                <a:cubicBezTo>
                  <a:pt x="24" y="92"/>
                  <a:pt x="18" y="69"/>
                  <a:pt x="11" y="44"/>
                </a:cubicBezTo>
                <a:close/>
                <a:moveTo>
                  <a:pt x="29" y="112"/>
                </a:moveTo>
                <a:lnTo>
                  <a:pt x="32" y="116"/>
                </a:lnTo>
                <a:cubicBezTo>
                  <a:pt x="32" y="112"/>
                  <a:pt x="32" y="112"/>
                  <a:pt x="29" y="112"/>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0"/>
          <p:cNvSpPr/>
          <p:nvPr/>
        </p:nvSpPr>
        <p:spPr>
          <a:xfrm>
            <a:off x="7330163" y="4582586"/>
            <a:ext cx="528" cy="2140"/>
          </a:xfrm>
          <a:custGeom>
            <a:rect b="b" l="l" r="r" t="t"/>
            <a:pathLst>
              <a:path extrusionOk="0" h="77" w="19">
                <a:moveTo>
                  <a:pt x="0" y="1"/>
                </a:moveTo>
                <a:lnTo>
                  <a:pt x="0" y="1"/>
                </a:lnTo>
                <a:cubicBezTo>
                  <a:pt x="4" y="26"/>
                  <a:pt x="4" y="52"/>
                  <a:pt x="4" y="77"/>
                </a:cubicBezTo>
                <a:cubicBezTo>
                  <a:pt x="18" y="52"/>
                  <a:pt x="18" y="22"/>
                  <a:pt x="0"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0"/>
          <p:cNvSpPr/>
          <p:nvPr/>
        </p:nvSpPr>
        <p:spPr>
          <a:xfrm>
            <a:off x="7351175" y="4573581"/>
            <a:ext cx="1251" cy="11146"/>
          </a:xfrm>
          <a:custGeom>
            <a:rect b="b" l="l" r="r" t="t"/>
            <a:pathLst>
              <a:path extrusionOk="0" h="401" w="45">
                <a:moveTo>
                  <a:pt x="1" y="1"/>
                </a:moveTo>
                <a:cubicBezTo>
                  <a:pt x="1" y="44"/>
                  <a:pt x="4" y="102"/>
                  <a:pt x="11" y="167"/>
                </a:cubicBezTo>
                <a:cubicBezTo>
                  <a:pt x="15" y="199"/>
                  <a:pt x="19" y="235"/>
                  <a:pt x="26" y="275"/>
                </a:cubicBezTo>
                <a:cubicBezTo>
                  <a:pt x="29" y="314"/>
                  <a:pt x="36" y="354"/>
                  <a:pt x="44" y="400"/>
                </a:cubicBezTo>
                <a:cubicBezTo>
                  <a:pt x="26" y="267"/>
                  <a:pt x="15" y="134"/>
                  <a:pt x="1"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0"/>
          <p:cNvSpPr/>
          <p:nvPr/>
        </p:nvSpPr>
        <p:spPr>
          <a:xfrm>
            <a:off x="7329551" y="4047972"/>
            <a:ext cx="2224" cy="7088"/>
          </a:xfrm>
          <a:custGeom>
            <a:rect b="b" l="l" r="r" t="t"/>
            <a:pathLst>
              <a:path extrusionOk="0" h="255" w="80">
                <a:moveTo>
                  <a:pt x="11" y="1"/>
                </a:moveTo>
                <a:lnTo>
                  <a:pt x="11" y="1"/>
                </a:lnTo>
                <a:cubicBezTo>
                  <a:pt x="1" y="187"/>
                  <a:pt x="8" y="242"/>
                  <a:pt x="26" y="252"/>
                </a:cubicBezTo>
                <a:cubicBezTo>
                  <a:pt x="28" y="254"/>
                  <a:pt x="30" y="255"/>
                  <a:pt x="33" y="255"/>
                </a:cubicBezTo>
                <a:cubicBezTo>
                  <a:pt x="44" y="255"/>
                  <a:pt x="57" y="241"/>
                  <a:pt x="69" y="241"/>
                </a:cubicBezTo>
                <a:cubicBezTo>
                  <a:pt x="73" y="241"/>
                  <a:pt x="76" y="243"/>
                  <a:pt x="79" y="245"/>
                </a:cubicBezTo>
                <a:lnTo>
                  <a:pt x="11" y="1"/>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0"/>
          <p:cNvSpPr/>
          <p:nvPr/>
        </p:nvSpPr>
        <p:spPr>
          <a:xfrm>
            <a:off x="7533006" y="3707491"/>
            <a:ext cx="2001" cy="250"/>
          </a:xfrm>
          <a:custGeom>
            <a:rect b="b" l="l" r="r" t="t"/>
            <a:pathLst>
              <a:path extrusionOk="0" h="9" w="72">
                <a:moveTo>
                  <a:pt x="58" y="0"/>
                </a:moveTo>
                <a:cubicBezTo>
                  <a:pt x="46" y="0"/>
                  <a:pt x="26" y="4"/>
                  <a:pt x="1" y="8"/>
                </a:cubicBezTo>
                <a:cubicBezTo>
                  <a:pt x="15" y="8"/>
                  <a:pt x="33" y="7"/>
                  <a:pt x="49" y="7"/>
                </a:cubicBezTo>
                <a:cubicBezTo>
                  <a:pt x="56" y="7"/>
                  <a:pt x="64" y="7"/>
                  <a:pt x="70" y="8"/>
                </a:cubicBezTo>
                <a:cubicBezTo>
                  <a:pt x="71" y="3"/>
                  <a:pt x="67" y="0"/>
                  <a:pt x="58"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1572" name="Google Shape;1572;p40"/>
          <p:cNvSpPr/>
          <p:nvPr/>
        </p:nvSpPr>
        <p:spPr>
          <a:xfrm>
            <a:off x="7243055" y="3885847"/>
            <a:ext cx="195" cy="1418"/>
          </a:xfrm>
          <a:custGeom>
            <a:rect b="b" l="l" r="r" t="t"/>
            <a:pathLst>
              <a:path extrusionOk="0" h="51" w="7">
                <a:moveTo>
                  <a:pt x="0" y="1"/>
                </a:moveTo>
                <a:cubicBezTo>
                  <a:pt x="0" y="19"/>
                  <a:pt x="3" y="36"/>
                  <a:pt x="7" y="51"/>
                </a:cubicBezTo>
                <a:cubicBezTo>
                  <a:pt x="3" y="33"/>
                  <a:pt x="0" y="15"/>
                  <a:pt x="0"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0"/>
          <p:cNvSpPr/>
          <p:nvPr/>
        </p:nvSpPr>
        <p:spPr>
          <a:xfrm>
            <a:off x="7496484" y="3716719"/>
            <a:ext cx="723" cy="250"/>
          </a:xfrm>
          <a:custGeom>
            <a:rect b="b" l="l" r="r" t="t"/>
            <a:pathLst>
              <a:path extrusionOk="0" h="9" w="26">
                <a:moveTo>
                  <a:pt x="25" y="1"/>
                </a:moveTo>
                <a:lnTo>
                  <a:pt x="14" y="4"/>
                </a:lnTo>
                <a:lnTo>
                  <a:pt x="0" y="8"/>
                </a:lnTo>
                <a:cubicBezTo>
                  <a:pt x="7" y="8"/>
                  <a:pt x="11" y="4"/>
                  <a:pt x="18" y="4"/>
                </a:cubicBezTo>
                <a:cubicBezTo>
                  <a:pt x="22" y="4"/>
                  <a:pt x="25" y="4"/>
                  <a:pt x="25"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1574" name="Google Shape;1574;p40"/>
          <p:cNvSpPr/>
          <p:nvPr/>
        </p:nvSpPr>
        <p:spPr>
          <a:xfrm>
            <a:off x="7337667" y="4583587"/>
            <a:ext cx="222" cy="1140"/>
          </a:xfrm>
          <a:custGeom>
            <a:rect b="b" l="l" r="r" t="t"/>
            <a:pathLst>
              <a:path extrusionOk="0" h="41" w="8">
                <a:moveTo>
                  <a:pt x="0" y="0"/>
                </a:moveTo>
                <a:lnTo>
                  <a:pt x="0" y="0"/>
                </a:lnTo>
                <a:cubicBezTo>
                  <a:pt x="0" y="7"/>
                  <a:pt x="4" y="14"/>
                  <a:pt x="4" y="25"/>
                </a:cubicBezTo>
                <a:cubicBezTo>
                  <a:pt x="8" y="29"/>
                  <a:pt x="8" y="36"/>
                  <a:pt x="8" y="40"/>
                </a:cubicBezTo>
                <a:lnTo>
                  <a:pt x="8" y="29"/>
                </a:lnTo>
                <a:lnTo>
                  <a:pt x="0" y="0"/>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0"/>
          <p:cNvSpPr/>
          <p:nvPr/>
        </p:nvSpPr>
        <p:spPr>
          <a:xfrm>
            <a:off x="7320741" y="4581113"/>
            <a:ext cx="1140" cy="3613"/>
          </a:xfrm>
          <a:custGeom>
            <a:rect b="b" l="l" r="r" t="t"/>
            <a:pathLst>
              <a:path extrusionOk="0" h="130" w="41">
                <a:moveTo>
                  <a:pt x="29" y="0"/>
                </a:moveTo>
                <a:cubicBezTo>
                  <a:pt x="19" y="25"/>
                  <a:pt x="12" y="47"/>
                  <a:pt x="0" y="69"/>
                </a:cubicBezTo>
                <a:lnTo>
                  <a:pt x="4" y="72"/>
                </a:lnTo>
                <a:lnTo>
                  <a:pt x="4" y="75"/>
                </a:lnTo>
                <a:cubicBezTo>
                  <a:pt x="4" y="79"/>
                  <a:pt x="7" y="83"/>
                  <a:pt x="7" y="87"/>
                </a:cubicBezTo>
                <a:cubicBezTo>
                  <a:pt x="12" y="94"/>
                  <a:pt x="15" y="101"/>
                  <a:pt x="19" y="108"/>
                </a:cubicBezTo>
                <a:cubicBezTo>
                  <a:pt x="22" y="115"/>
                  <a:pt x="25" y="122"/>
                  <a:pt x="29" y="130"/>
                </a:cubicBezTo>
                <a:lnTo>
                  <a:pt x="40" y="14"/>
                </a:lnTo>
                <a:lnTo>
                  <a:pt x="29" y="0"/>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0"/>
          <p:cNvSpPr/>
          <p:nvPr/>
        </p:nvSpPr>
        <p:spPr>
          <a:xfrm>
            <a:off x="7353427" y="4581864"/>
            <a:ext cx="1084" cy="2863"/>
          </a:xfrm>
          <a:custGeom>
            <a:rect b="b" l="l" r="r" t="t"/>
            <a:pathLst>
              <a:path extrusionOk="0" h="103" w="39">
                <a:moveTo>
                  <a:pt x="12" y="0"/>
                </a:moveTo>
                <a:cubicBezTo>
                  <a:pt x="3" y="0"/>
                  <a:pt x="1" y="29"/>
                  <a:pt x="10" y="102"/>
                </a:cubicBezTo>
                <a:cubicBezTo>
                  <a:pt x="13" y="59"/>
                  <a:pt x="28" y="45"/>
                  <a:pt x="38" y="31"/>
                </a:cubicBezTo>
                <a:cubicBezTo>
                  <a:pt x="27" y="11"/>
                  <a:pt x="18" y="0"/>
                  <a:pt x="12"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0"/>
          <p:cNvSpPr/>
          <p:nvPr/>
        </p:nvSpPr>
        <p:spPr>
          <a:xfrm>
            <a:off x="7331747" y="4054781"/>
            <a:ext cx="528" cy="1223"/>
          </a:xfrm>
          <a:custGeom>
            <a:rect b="b" l="l" r="r" t="t"/>
            <a:pathLst>
              <a:path extrusionOk="0" h="44" w="19">
                <a:moveTo>
                  <a:pt x="0" y="0"/>
                </a:moveTo>
                <a:lnTo>
                  <a:pt x="15" y="44"/>
                </a:lnTo>
                <a:cubicBezTo>
                  <a:pt x="15" y="37"/>
                  <a:pt x="15" y="29"/>
                  <a:pt x="19" y="22"/>
                </a:cubicBezTo>
                <a:cubicBezTo>
                  <a:pt x="12" y="11"/>
                  <a:pt x="8" y="4"/>
                  <a:pt x="0"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0"/>
          <p:cNvSpPr/>
          <p:nvPr/>
        </p:nvSpPr>
        <p:spPr>
          <a:xfrm>
            <a:off x="7141425" y="4574053"/>
            <a:ext cx="27850" cy="10673"/>
          </a:xfrm>
          <a:custGeom>
            <a:rect b="b" l="l" r="r" t="t"/>
            <a:pathLst>
              <a:path extrusionOk="0" h="384" w="1002">
                <a:moveTo>
                  <a:pt x="19" y="1"/>
                </a:moveTo>
                <a:cubicBezTo>
                  <a:pt x="14" y="1"/>
                  <a:pt x="10" y="2"/>
                  <a:pt x="7" y="5"/>
                </a:cubicBezTo>
                <a:cubicBezTo>
                  <a:pt x="4" y="9"/>
                  <a:pt x="0" y="19"/>
                  <a:pt x="4" y="37"/>
                </a:cubicBezTo>
                <a:cubicBezTo>
                  <a:pt x="7" y="55"/>
                  <a:pt x="18" y="81"/>
                  <a:pt x="32" y="117"/>
                </a:cubicBezTo>
                <a:cubicBezTo>
                  <a:pt x="40" y="120"/>
                  <a:pt x="47" y="124"/>
                  <a:pt x="50" y="131"/>
                </a:cubicBezTo>
                <a:cubicBezTo>
                  <a:pt x="57" y="135"/>
                  <a:pt x="62" y="138"/>
                  <a:pt x="69" y="145"/>
                </a:cubicBezTo>
                <a:cubicBezTo>
                  <a:pt x="79" y="152"/>
                  <a:pt x="90" y="160"/>
                  <a:pt x="105" y="167"/>
                </a:cubicBezTo>
                <a:cubicBezTo>
                  <a:pt x="127" y="185"/>
                  <a:pt x="148" y="200"/>
                  <a:pt x="170" y="210"/>
                </a:cubicBezTo>
                <a:cubicBezTo>
                  <a:pt x="213" y="235"/>
                  <a:pt x="248" y="257"/>
                  <a:pt x="285" y="272"/>
                </a:cubicBezTo>
                <a:cubicBezTo>
                  <a:pt x="321" y="286"/>
                  <a:pt x="353" y="300"/>
                  <a:pt x="378" y="311"/>
                </a:cubicBezTo>
                <a:cubicBezTo>
                  <a:pt x="408" y="318"/>
                  <a:pt x="433" y="325"/>
                  <a:pt x="454" y="330"/>
                </a:cubicBezTo>
                <a:cubicBezTo>
                  <a:pt x="494" y="340"/>
                  <a:pt x="523" y="343"/>
                  <a:pt x="541" y="343"/>
                </a:cubicBezTo>
                <a:cubicBezTo>
                  <a:pt x="562" y="343"/>
                  <a:pt x="576" y="340"/>
                  <a:pt x="587" y="336"/>
                </a:cubicBezTo>
                <a:cubicBezTo>
                  <a:pt x="598" y="330"/>
                  <a:pt x="606" y="325"/>
                  <a:pt x="619" y="322"/>
                </a:cubicBezTo>
                <a:lnTo>
                  <a:pt x="677" y="322"/>
                </a:lnTo>
                <a:cubicBezTo>
                  <a:pt x="727" y="325"/>
                  <a:pt x="810" y="347"/>
                  <a:pt x="958" y="383"/>
                </a:cubicBezTo>
                <a:cubicBezTo>
                  <a:pt x="1002" y="380"/>
                  <a:pt x="991" y="368"/>
                  <a:pt x="955" y="358"/>
                </a:cubicBezTo>
                <a:cubicBezTo>
                  <a:pt x="937" y="351"/>
                  <a:pt x="912" y="343"/>
                  <a:pt x="887" y="336"/>
                </a:cubicBezTo>
                <a:cubicBezTo>
                  <a:pt x="857" y="330"/>
                  <a:pt x="829" y="318"/>
                  <a:pt x="800" y="311"/>
                </a:cubicBezTo>
                <a:cubicBezTo>
                  <a:pt x="767" y="304"/>
                  <a:pt x="739" y="293"/>
                  <a:pt x="710" y="286"/>
                </a:cubicBezTo>
                <a:cubicBezTo>
                  <a:pt x="681" y="275"/>
                  <a:pt x="659" y="268"/>
                  <a:pt x="641" y="257"/>
                </a:cubicBezTo>
                <a:cubicBezTo>
                  <a:pt x="610" y="245"/>
                  <a:pt x="600" y="235"/>
                  <a:pt x="627" y="235"/>
                </a:cubicBezTo>
                <a:cubicBezTo>
                  <a:pt x="631" y="235"/>
                  <a:pt x="636" y="235"/>
                  <a:pt x="641" y="235"/>
                </a:cubicBezTo>
                <a:cubicBezTo>
                  <a:pt x="634" y="232"/>
                  <a:pt x="627" y="232"/>
                  <a:pt x="619" y="232"/>
                </a:cubicBezTo>
                <a:cubicBezTo>
                  <a:pt x="612" y="228"/>
                  <a:pt x="609" y="228"/>
                  <a:pt x="602" y="228"/>
                </a:cubicBezTo>
                <a:cubicBezTo>
                  <a:pt x="584" y="225"/>
                  <a:pt x="569" y="221"/>
                  <a:pt x="555" y="217"/>
                </a:cubicBezTo>
                <a:cubicBezTo>
                  <a:pt x="523" y="210"/>
                  <a:pt x="494" y="203"/>
                  <a:pt x="465" y="196"/>
                </a:cubicBezTo>
                <a:cubicBezTo>
                  <a:pt x="451" y="189"/>
                  <a:pt x="436" y="189"/>
                  <a:pt x="421" y="182"/>
                </a:cubicBezTo>
                <a:cubicBezTo>
                  <a:pt x="408" y="178"/>
                  <a:pt x="396" y="174"/>
                  <a:pt x="382" y="167"/>
                </a:cubicBezTo>
                <a:cubicBezTo>
                  <a:pt x="357" y="160"/>
                  <a:pt x="331" y="149"/>
                  <a:pt x="306" y="142"/>
                </a:cubicBezTo>
                <a:cubicBezTo>
                  <a:pt x="285" y="131"/>
                  <a:pt x="263" y="120"/>
                  <a:pt x="242" y="113"/>
                </a:cubicBezTo>
                <a:cubicBezTo>
                  <a:pt x="230" y="106"/>
                  <a:pt x="223" y="102"/>
                  <a:pt x="213" y="99"/>
                </a:cubicBezTo>
                <a:cubicBezTo>
                  <a:pt x="202" y="95"/>
                  <a:pt x="195" y="87"/>
                  <a:pt x="184" y="84"/>
                </a:cubicBezTo>
                <a:cubicBezTo>
                  <a:pt x="152" y="66"/>
                  <a:pt x="119" y="52"/>
                  <a:pt x="97" y="34"/>
                </a:cubicBezTo>
                <a:cubicBezTo>
                  <a:pt x="72" y="19"/>
                  <a:pt x="54" y="9"/>
                  <a:pt x="40" y="5"/>
                </a:cubicBezTo>
                <a:cubicBezTo>
                  <a:pt x="32" y="3"/>
                  <a:pt x="25" y="1"/>
                  <a:pt x="19"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0"/>
          <p:cNvSpPr/>
          <p:nvPr/>
        </p:nvSpPr>
        <p:spPr>
          <a:xfrm>
            <a:off x="7306149" y="4194448"/>
            <a:ext cx="7588" cy="1946"/>
          </a:xfrm>
          <a:custGeom>
            <a:rect b="b" l="l" r="r" t="t"/>
            <a:pathLst>
              <a:path extrusionOk="0" h="70" w="273">
                <a:moveTo>
                  <a:pt x="7" y="0"/>
                </a:moveTo>
                <a:lnTo>
                  <a:pt x="3" y="40"/>
                </a:lnTo>
                <a:cubicBezTo>
                  <a:pt x="0" y="54"/>
                  <a:pt x="2" y="60"/>
                  <a:pt x="4" y="60"/>
                </a:cubicBezTo>
                <a:cubicBezTo>
                  <a:pt x="5" y="60"/>
                  <a:pt x="6" y="59"/>
                  <a:pt x="7" y="58"/>
                </a:cubicBezTo>
                <a:cubicBezTo>
                  <a:pt x="10" y="58"/>
                  <a:pt x="13" y="55"/>
                  <a:pt x="18" y="55"/>
                </a:cubicBezTo>
                <a:cubicBezTo>
                  <a:pt x="21" y="52"/>
                  <a:pt x="25" y="52"/>
                  <a:pt x="28" y="52"/>
                </a:cubicBezTo>
                <a:lnTo>
                  <a:pt x="43" y="52"/>
                </a:lnTo>
                <a:lnTo>
                  <a:pt x="50" y="48"/>
                </a:lnTo>
                <a:lnTo>
                  <a:pt x="104" y="48"/>
                </a:lnTo>
                <a:cubicBezTo>
                  <a:pt x="165" y="48"/>
                  <a:pt x="216" y="55"/>
                  <a:pt x="273" y="70"/>
                </a:cubicBezTo>
                <a:cubicBezTo>
                  <a:pt x="241" y="58"/>
                  <a:pt x="212" y="52"/>
                  <a:pt x="179" y="48"/>
                </a:cubicBezTo>
                <a:cubicBezTo>
                  <a:pt x="165" y="44"/>
                  <a:pt x="148" y="44"/>
                  <a:pt x="129" y="44"/>
                </a:cubicBezTo>
                <a:cubicBezTo>
                  <a:pt x="111" y="40"/>
                  <a:pt x="93" y="40"/>
                  <a:pt x="78" y="40"/>
                </a:cubicBezTo>
                <a:lnTo>
                  <a:pt x="25" y="40"/>
                </a:lnTo>
                <a:lnTo>
                  <a:pt x="25" y="37"/>
                </a:lnTo>
                <a:cubicBezTo>
                  <a:pt x="21" y="33"/>
                  <a:pt x="18" y="30"/>
                  <a:pt x="13" y="26"/>
                </a:cubicBezTo>
                <a:cubicBezTo>
                  <a:pt x="10" y="19"/>
                  <a:pt x="7" y="12"/>
                  <a:pt x="7"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0"/>
          <p:cNvSpPr/>
          <p:nvPr/>
        </p:nvSpPr>
        <p:spPr>
          <a:xfrm>
            <a:off x="7332164" y="4581280"/>
            <a:ext cx="3335" cy="3446"/>
          </a:xfrm>
          <a:custGeom>
            <a:rect b="b" l="l" r="r" t="t"/>
            <a:pathLst>
              <a:path extrusionOk="0" h="124" w="120">
                <a:moveTo>
                  <a:pt x="4" y="1"/>
                </a:moveTo>
                <a:lnTo>
                  <a:pt x="0" y="19"/>
                </a:lnTo>
                <a:cubicBezTo>
                  <a:pt x="40" y="62"/>
                  <a:pt x="80" y="98"/>
                  <a:pt x="119" y="124"/>
                </a:cubicBezTo>
                <a:cubicBezTo>
                  <a:pt x="80" y="87"/>
                  <a:pt x="40" y="48"/>
                  <a:pt x="4"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0"/>
          <p:cNvSpPr/>
          <p:nvPr/>
        </p:nvSpPr>
        <p:spPr>
          <a:xfrm>
            <a:off x="7325938" y="4155619"/>
            <a:ext cx="139" cy="3725"/>
          </a:xfrm>
          <a:custGeom>
            <a:rect b="b" l="l" r="r" t="t"/>
            <a:pathLst>
              <a:path extrusionOk="0" h="134" w="5">
                <a:moveTo>
                  <a:pt x="4" y="0"/>
                </a:moveTo>
                <a:cubicBezTo>
                  <a:pt x="1" y="43"/>
                  <a:pt x="1" y="87"/>
                  <a:pt x="4" y="133"/>
                </a:cubicBezTo>
                <a:lnTo>
                  <a:pt x="4" y="0"/>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0"/>
          <p:cNvSpPr/>
          <p:nvPr/>
        </p:nvSpPr>
        <p:spPr>
          <a:xfrm>
            <a:off x="7325438" y="4143307"/>
            <a:ext cx="2946" cy="12341"/>
          </a:xfrm>
          <a:custGeom>
            <a:rect b="b" l="l" r="r" t="t"/>
            <a:pathLst>
              <a:path extrusionOk="0" h="444" w="106">
                <a:moveTo>
                  <a:pt x="34" y="1"/>
                </a:moveTo>
                <a:cubicBezTo>
                  <a:pt x="26" y="1"/>
                  <a:pt x="16" y="3"/>
                  <a:pt x="4" y="7"/>
                </a:cubicBezTo>
                <a:cubicBezTo>
                  <a:pt x="1" y="97"/>
                  <a:pt x="8" y="194"/>
                  <a:pt x="11" y="292"/>
                </a:cubicBezTo>
                <a:cubicBezTo>
                  <a:pt x="16" y="342"/>
                  <a:pt x="19" y="392"/>
                  <a:pt x="22" y="443"/>
                </a:cubicBezTo>
                <a:cubicBezTo>
                  <a:pt x="29" y="168"/>
                  <a:pt x="105" y="1"/>
                  <a:pt x="34"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0"/>
          <p:cNvSpPr/>
          <p:nvPr/>
        </p:nvSpPr>
        <p:spPr>
          <a:xfrm>
            <a:off x="8172640" y="3834180"/>
            <a:ext cx="620" cy="874"/>
          </a:xfrm>
          <a:custGeom>
            <a:rect b="b" l="l" r="r" t="t"/>
            <a:pathLst>
              <a:path extrusionOk="0" h="31" w="22">
                <a:moveTo>
                  <a:pt x="22" y="1"/>
                </a:moveTo>
                <a:cubicBezTo>
                  <a:pt x="15" y="9"/>
                  <a:pt x="8" y="19"/>
                  <a:pt x="0" y="30"/>
                </a:cubicBezTo>
                <a:cubicBezTo>
                  <a:pt x="8" y="19"/>
                  <a:pt x="15" y="9"/>
                  <a:pt x="22"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0"/>
          <p:cNvSpPr/>
          <p:nvPr/>
        </p:nvSpPr>
        <p:spPr>
          <a:xfrm>
            <a:off x="8224734" y="4584698"/>
            <a:ext cx="28" cy="28"/>
          </a:xfrm>
          <a:custGeom>
            <a:rect b="b" l="l" r="r" t="t"/>
            <a:pathLst>
              <a:path extrusionOk="0" h="1" w="1">
                <a:moveTo>
                  <a:pt x="1" y="1"/>
                </a:moveTo>
                <a:lnTo>
                  <a:pt x="1" y="1"/>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5" name="Google Shape;1585;p40"/>
          <p:cNvGrpSpPr/>
          <p:nvPr/>
        </p:nvGrpSpPr>
        <p:grpSpPr>
          <a:xfrm>
            <a:off x="7341011" y="3630908"/>
            <a:ext cx="717399" cy="824518"/>
            <a:chOff x="6648288" y="3432925"/>
            <a:chExt cx="996111" cy="1144847"/>
          </a:xfrm>
        </p:grpSpPr>
        <p:sp>
          <p:nvSpPr>
            <p:cNvPr id="1586" name="Google Shape;1586;p40"/>
            <p:cNvSpPr/>
            <p:nvPr/>
          </p:nvSpPr>
          <p:spPr>
            <a:xfrm>
              <a:off x="6648288" y="3432925"/>
              <a:ext cx="996111" cy="1144847"/>
            </a:xfrm>
            <a:custGeom>
              <a:rect b="b" l="l" r="r" t="t"/>
              <a:pathLst>
                <a:path extrusionOk="0" h="29665" w="25811">
                  <a:moveTo>
                    <a:pt x="4788" y="11666"/>
                  </a:moveTo>
                  <a:cubicBezTo>
                    <a:pt x="4806" y="11670"/>
                    <a:pt x="4824" y="11670"/>
                    <a:pt x="4846" y="11673"/>
                  </a:cubicBezTo>
                  <a:cubicBezTo>
                    <a:pt x="4824" y="11684"/>
                    <a:pt x="4806" y="11698"/>
                    <a:pt x="4788" y="11705"/>
                  </a:cubicBezTo>
                  <a:lnTo>
                    <a:pt x="4759" y="11670"/>
                  </a:lnTo>
                  <a:lnTo>
                    <a:pt x="4766" y="11670"/>
                  </a:lnTo>
                  <a:cubicBezTo>
                    <a:pt x="4769" y="11666"/>
                    <a:pt x="4773" y="11666"/>
                    <a:pt x="4777" y="11666"/>
                  </a:cubicBezTo>
                  <a:close/>
                  <a:moveTo>
                    <a:pt x="3073" y="20615"/>
                  </a:moveTo>
                  <a:lnTo>
                    <a:pt x="3068" y="20646"/>
                  </a:lnTo>
                  <a:lnTo>
                    <a:pt x="3068" y="20646"/>
                  </a:lnTo>
                  <a:cubicBezTo>
                    <a:pt x="3069" y="20644"/>
                    <a:pt x="3070" y="20642"/>
                    <a:pt x="3070" y="20640"/>
                  </a:cubicBezTo>
                  <a:cubicBezTo>
                    <a:pt x="3070" y="20632"/>
                    <a:pt x="3073" y="20626"/>
                    <a:pt x="3073" y="20615"/>
                  </a:cubicBezTo>
                  <a:close/>
                  <a:moveTo>
                    <a:pt x="3703" y="21912"/>
                  </a:moveTo>
                  <a:cubicBezTo>
                    <a:pt x="3703" y="21929"/>
                    <a:pt x="3700" y="21951"/>
                    <a:pt x="3696" y="21973"/>
                  </a:cubicBezTo>
                  <a:cubicBezTo>
                    <a:pt x="3692" y="21966"/>
                    <a:pt x="3692" y="21959"/>
                    <a:pt x="3689" y="21951"/>
                  </a:cubicBezTo>
                  <a:cubicBezTo>
                    <a:pt x="3696" y="21937"/>
                    <a:pt x="3700" y="21926"/>
                    <a:pt x="3703" y="21912"/>
                  </a:cubicBezTo>
                  <a:close/>
                  <a:moveTo>
                    <a:pt x="3545" y="21969"/>
                  </a:moveTo>
                  <a:cubicBezTo>
                    <a:pt x="3545" y="21973"/>
                    <a:pt x="3549" y="21977"/>
                    <a:pt x="3549" y="21980"/>
                  </a:cubicBezTo>
                  <a:lnTo>
                    <a:pt x="3545" y="22052"/>
                  </a:lnTo>
                  <a:cubicBezTo>
                    <a:pt x="3541" y="22052"/>
                    <a:pt x="3541" y="22049"/>
                    <a:pt x="3537" y="22049"/>
                  </a:cubicBezTo>
                  <a:lnTo>
                    <a:pt x="3545" y="21969"/>
                  </a:lnTo>
                  <a:close/>
                  <a:moveTo>
                    <a:pt x="3577" y="22052"/>
                  </a:moveTo>
                  <a:lnTo>
                    <a:pt x="3577" y="22070"/>
                  </a:lnTo>
                  <a:lnTo>
                    <a:pt x="3574" y="22070"/>
                  </a:lnTo>
                  <a:lnTo>
                    <a:pt x="3577" y="22052"/>
                  </a:lnTo>
                  <a:close/>
                  <a:moveTo>
                    <a:pt x="3703" y="22189"/>
                  </a:moveTo>
                  <a:cubicBezTo>
                    <a:pt x="3696" y="22200"/>
                    <a:pt x="3692" y="22210"/>
                    <a:pt x="3689" y="22222"/>
                  </a:cubicBezTo>
                  <a:cubicBezTo>
                    <a:pt x="3689" y="22222"/>
                    <a:pt x="3685" y="22222"/>
                    <a:pt x="3685" y="22218"/>
                  </a:cubicBezTo>
                  <a:cubicBezTo>
                    <a:pt x="3692" y="22207"/>
                    <a:pt x="3696" y="22197"/>
                    <a:pt x="3703" y="22189"/>
                  </a:cubicBezTo>
                  <a:close/>
                  <a:moveTo>
                    <a:pt x="3584" y="21948"/>
                  </a:moveTo>
                  <a:lnTo>
                    <a:pt x="3649" y="22045"/>
                  </a:lnTo>
                  <a:cubicBezTo>
                    <a:pt x="3653" y="22037"/>
                    <a:pt x="3657" y="22031"/>
                    <a:pt x="3660" y="22020"/>
                  </a:cubicBezTo>
                  <a:lnTo>
                    <a:pt x="3660" y="22059"/>
                  </a:lnTo>
                  <a:lnTo>
                    <a:pt x="3660" y="22063"/>
                  </a:lnTo>
                  <a:lnTo>
                    <a:pt x="3670" y="22077"/>
                  </a:lnTo>
                  <a:lnTo>
                    <a:pt x="3675" y="22085"/>
                  </a:lnTo>
                  <a:lnTo>
                    <a:pt x="3678" y="22088"/>
                  </a:lnTo>
                  <a:cubicBezTo>
                    <a:pt x="3670" y="22110"/>
                    <a:pt x="3667" y="22135"/>
                    <a:pt x="3660" y="22164"/>
                  </a:cubicBezTo>
                  <a:cubicBezTo>
                    <a:pt x="3660" y="22167"/>
                    <a:pt x="3657" y="22175"/>
                    <a:pt x="3657" y="22178"/>
                  </a:cubicBezTo>
                  <a:cubicBezTo>
                    <a:pt x="3653" y="22178"/>
                    <a:pt x="3653" y="22175"/>
                    <a:pt x="3649" y="22175"/>
                  </a:cubicBezTo>
                  <a:lnTo>
                    <a:pt x="3649" y="22203"/>
                  </a:lnTo>
                  <a:cubicBezTo>
                    <a:pt x="3639" y="22240"/>
                    <a:pt x="3624" y="22280"/>
                    <a:pt x="3606" y="22315"/>
                  </a:cubicBezTo>
                  <a:cubicBezTo>
                    <a:pt x="3595" y="22344"/>
                    <a:pt x="3581" y="22369"/>
                    <a:pt x="3562" y="22398"/>
                  </a:cubicBezTo>
                  <a:cubicBezTo>
                    <a:pt x="3559" y="22405"/>
                    <a:pt x="3556" y="22413"/>
                    <a:pt x="3549" y="22420"/>
                  </a:cubicBezTo>
                  <a:lnTo>
                    <a:pt x="3562" y="22222"/>
                  </a:lnTo>
                  <a:cubicBezTo>
                    <a:pt x="3570" y="22210"/>
                    <a:pt x="3577" y="22197"/>
                    <a:pt x="3584" y="22182"/>
                  </a:cubicBezTo>
                  <a:cubicBezTo>
                    <a:pt x="3595" y="22160"/>
                    <a:pt x="3610" y="22135"/>
                    <a:pt x="3620" y="22114"/>
                  </a:cubicBezTo>
                  <a:cubicBezTo>
                    <a:pt x="3617" y="22107"/>
                    <a:pt x="3617" y="22102"/>
                    <a:pt x="3613" y="22099"/>
                  </a:cubicBezTo>
                  <a:cubicBezTo>
                    <a:pt x="3602" y="22074"/>
                    <a:pt x="3588" y="22052"/>
                    <a:pt x="3577" y="22027"/>
                  </a:cubicBezTo>
                  <a:lnTo>
                    <a:pt x="3584" y="21948"/>
                  </a:lnTo>
                  <a:close/>
                  <a:moveTo>
                    <a:pt x="3527" y="22294"/>
                  </a:moveTo>
                  <a:lnTo>
                    <a:pt x="3512" y="22470"/>
                  </a:lnTo>
                  <a:cubicBezTo>
                    <a:pt x="3512" y="22474"/>
                    <a:pt x="3509" y="22474"/>
                    <a:pt x="3509" y="22477"/>
                  </a:cubicBezTo>
                  <a:lnTo>
                    <a:pt x="3509" y="22477"/>
                  </a:lnTo>
                  <a:lnTo>
                    <a:pt x="3519" y="22308"/>
                  </a:lnTo>
                  <a:cubicBezTo>
                    <a:pt x="3519" y="22305"/>
                    <a:pt x="3524" y="22305"/>
                    <a:pt x="3524" y="22301"/>
                  </a:cubicBezTo>
                  <a:cubicBezTo>
                    <a:pt x="3524" y="22301"/>
                    <a:pt x="3526" y="22298"/>
                    <a:pt x="3527" y="22294"/>
                  </a:cubicBezTo>
                  <a:close/>
                  <a:moveTo>
                    <a:pt x="3642" y="22297"/>
                  </a:moveTo>
                  <a:lnTo>
                    <a:pt x="3639" y="22344"/>
                  </a:lnTo>
                  <a:cubicBezTo>
                    <a:pt x="3617" y="22395"/>
                    <a:pt x="3588" y="22448"/>
                    <a:pt x="3545" y="22506"/>
                  </a:cubicBezTo>
                  <a:lnTo>
                    <a:pt x="3549" y="22438"/>
                  </a:lnTo>
                  <a:cubicBezTo>
                    <a:pt x="3556" y="22427"/>
                    <a:pt x="3567" y="22416"/>
                    <a:pt x="3574" y="22405"/>
                  </a:cubicBezTo>
                  <a:cubicBezTo>
                    <a:pt x="3592" y="22380"/>
                    <a:pt x="3606" y="22355"/>
                    <a:pt x="3620" y="22333"/>
                  </a:cubicBezTo>
                  <a:cubicBezTo>
                    <a:pt x="3627" y="22318"/>
                    <a:pt x="3635" y="22308"/>
                    <a:pt x="3642" y="22297"/>
                  </a:cubicBezTo>
                  <a:close/>
                  <a:moveTo>
                    <a:pt x="4009" y="21584"/>
                  </a:moveTo>
                  <a:cubicBezTo>
                    <a:pt x="4038" y="21731"/>
                    <a:pt x="4074" y="21833"/>
                    <a:pt x="4132" y="21843"/>
                  </a:cubicBezTo>
                  <a:lnTo>
                    <a:pt x="4121" y="21926"/>
                  </a:lnTo>
                  <a:lnTo>
                    <a:pt x="4121" y="21944"/>
                  </a:lnTo>
                  <a:lnTo>
                    <a:pt x="4121" y="21948"/>
                  </a:lnTo>
                  <a:cubicBezTo>
                    <a:pt x="4121" y="21951"/>
                    <a:pt x="4121" y="21955"/>
                    <a:pt x="4118" y="21955"/>
                  </a:cubicBezTo>
                  <a:lnTo>
                    <a:pt x="4118" y="21959"/>
                  </a:lnTo>
                  <a:lnTo>
                    <a:pt x="4111" y="21973"/>
                  </a:lnTo>
                  <a:cubicBezTo>
                    <a:pt x="4103" y="21991"/>
                    <a:pt x="4096" y="22009"/>
                    <a:pt x="4089" y="22024"/>
                  </a:cubicBezTo>
                  <a:cubicBezTo>
                    <a:pt x="4089" y="21994"/>
                    <a:pt x="4074" y="21987"/>
                    <a:pt x="4074" y="21959"/>
                  </a:cubicBezTo>
                  <a:cubicBezTo>
                    <a:pt x="4060" y="21984"/>
                    <a:pt x="4053" y="22002"/>
                    <a:pt x="4049" y="22016"/>
                  </a:cubicBezTo>
                  <a:cubicBezTo>
                    <a:pt x="4049" y="22034"/>
                    <a:pt x="4049" y="22045"/>
                    <a:pt x="4056" y="22059"/>
                  </a:cubicBezTo>
                  <a:cubicBezTo>
                    <a:pt x="4064" y="22077"/>
                    <a:pt x="4074" y="22088"/>
                    <a:pt x="4086" y="22107"/>
                  </a:cubicBezTo>
                  <a:cubicBezTo>
                    <a:pt x="4099" y="22124"/>
                    <a:pt x="4114" y="22142"/>
                    <a:pt x="4129" y="22167"/>
                  </a:cubicBezTo>
                  <a:cubicBezTo>
                    <a:pt x="4161" y="22210"/>
                    <a:pt x="4197" y="22268"/>
                    <a:pt x="4222" y="22340"/>
                  </a:cubicBezTo>
                  <a:cubicBezTo>
                    <a:pt x="4237" y="22376"/>
                    <a:pt x="4247" y="22416"/>
                    <a:pt x="4254" y="22459"/>
                  </a:cubicBezTo>
                  <a:cubicBezTo>
                    <a:pt x="4265" y="22503"/>
                    <a:pt x="4269" y="22546"/>
                    <a:pt x="4269" y="22589"/>
                  </a:cubicBezTo>
                  <a:cubicBezTo>
                    <a:pt x="4265" y="22632"/>
                    <a:pt x="4258" y="22661"/>
                    <a:pt x="4247" y="22664"/>
                  </a:cubicBezTo>
                  <a:cubicBezTo>
                    <a:pt x="4246" y="22665"/>
                    <a:pt x="4244" y="22665"/>
                    <a:pt x="4243" y="22665"/>
                  </a:cubicBezTo>
                  <a:cubicBezTo>
                    <a:pt x="4225" y="22665"/>
                    <a:pt x="4205" y="22626"/>
                    <a:pt x="4182" y="22553"/>
                  </a:cubicBezTo>
                  <a:lnTo>
                    <a:pt x="4182" y="22553"/>
                  </a:lnTo>
                  <a:cubicBezTo>
                    <a:pt x="4197" y="22614"/>
                    <a:pt x="4215" y="22679"/>
                    <a:pt x="4233" y="22747"/>
                  </a:cubicBezTo>
                  <a:cubicBezTo>
                    <a:pt x="4251" y="22816"/>
                    <a:pt x="4269" y="22892"/>
                    <a:pt x="4287" y="22971"/>
                  </a:cubicBezTo>
                  <a:lnTo>
                    <a:pt x="4287" y="22978"/>
                  </a:lnTo>
                  <a:lnTo>
                    <a:pt x="4287" y="22982"/>
                  </a:lnTo>
                  <a:lnTo>
                    <a:pt x="4287" y="22985"/>
                  </a:lnTo>
                  <a:lnTo>
                    <a:pt x="4284" y="22982"/>
                  </a:lnTo>
                  <a:cubicBezTo>
                    <a:pt x="4276" y="22975"/>
                    <a:pt x="4265" y="22967"/>
                    <a:pt x="4262" y="22960"/>
                  </a:cubicBezTo>
                  <a:cubicBezTo>
                    <a:pt x="4247" y="22942"/>
                    <a:pt x="4237" y="22924"/>
                    <a:pt x="4233" y="22906"/>
                  </a:cubicBezTo>
                  <a:cubicBezTo>
                    <a:pt x="4229" y="22892"/>
                    <a:pt x="4229" y="22880"/>
                    <a:pt x="4237" y="22874"/>
                  </a:cubicBezTo>
                  <a:lnTo>
                    <a:pt x="4237" y="22870"/>
                  </a:lnTo>
                  <a:lnTo>
                    <a:pt x="4240" y="22870"/>
                  </a:lnTo>
                  <a:lnTo>
                    <a:pt x="4237" y="22867"/>
                  </a:lnTo>
                  <a:lnTo>
                    <a:pt x="4229" y="22867"/>
                  </a:lnTo>
                  <a:cubicBezTo>
                    <a:pt x="4222" y="22867"/>
                    <a:pt x="4215" y="22863"/>
                    <a:pt x="4207" y="22859"/>
                  </a:cubicBezTo>
                  <a:cubicBezTo>
                    <a:pt x="4201" y="22859"/>
                    <a:pt x="4194" y="22855"/>
                    <a:pt x="4186" y="22852"/>
                  </a:cubicBezTo>
                  <a:cubicBezTo>
                    <a:pt x="4175" y="22848"/>
                    <a:pt x="4157" y="22845"/>
                    <a:pt x="4146" y="22837"/>
                  </a:cubicBezTo>
                  <a:cubicBezTo>
                    <a:pt x="4136" y="22830"/>
                    <a:pt x="4121" y="22827"/>
                    <a:pt x="4107" y="22820"/>
                  </a:cubicBezTo>
                  <a:cubicBezTo>
                    <a:pt x="4092" y="22812"/>
                    <a:pt x="4081" y="22805"/>
                    <a:pt x="4071" y="22794"/>
                  </a:cubicBezTo>
                  <a:cubicBezTo>
                    <a:pt x="4056" y="22787"/>
                    <a:pt x="4046" y="22777"/>
                    <a:pt x="4035" y="22769"/>
                  </a:cubicBezTo>
                  <a:cubicBezTo>
                    <a:pt x="4021" y="22759"/>
                    <a:pt x="4009" y="22747"/>
                    <a:pt x="3999" y="22740"/>
                  </a:cubicBezTo>
                  <a:cubicBezTo>
                    <a:pt x="3988" y="22729"/>
                    <a:pt x="3977" y="22719"/>
                    <a:pt x="3963" y="22708"/>
                  </a:cubicBezTo>
                  <a:lnTo>
                    <a:pt x="3963" y="22694"/>
                  </a:lnTo>
                  <a:cubicBezTo>
                    <a:pt x="3959" y="22704"/>
                    <a:pt x="3948" y="22715"/>
                    <a:pt x="3938" y="22722"/>
                  </a:cubicBezTo>
                  <a:cubicBezTo>
                    <a:pt x="3930" y="22726"/>
                    <a:pt x="3923" y="22729"/>
                    <a:pt x="3916" y="22733"/>
                  </a:cubicBezTo>
                  <a:cubicBezTo>
                    <a:pt x="3908" y="22733"/>
                    <a:pt x="3901" y="22737"/>
                    <a:pt x="3891" y="22737"/>
                  </a:cubicBezTo>
                  <a:cubicBezTo>
                    <a:pt x="3858" y="22737"/>
                    <a:pt x="3818" y="22722"/>
                    <a:pt x="3790" y="22708"/>
                  </a:cubicBezTo>
                  <a:cubicBezTo>
                    <a:pt x="3772" y="22661"/>
                    <a:pt x="3768" y="22643"/>
                    <a:pt x="3768" y="22632"/>
                  </a:cubicBezTo>
                  <a:cubicBezTo>
                    <a:pt x="3768" y="22630"/>
                    <a:pt x="3769" y="22629"/>
                    <a:pt x="3770" y="22629"/>
                  </a:cubicBezTo>
                  <a:cubicBezTo>
                    <a:pt x="3772" y="22629"/>
                    <a:pt x="3777" y="22634"/>
                    <a:pt x="3783" y="22639"/>
                  </a:cubicBezTo>
                  <a:cubicBezTo>
                    <a:pt x="3793" y="22648"/>
                    <a:pt x="3806" y="22658"/>
                    <a:pt x="3813" y="22658"/>
                  </a:cubicBezTo>
                  <a:cubicBezTo>
                    <a:pt x="3819" y="22658"/>
                    <a:pt x="3822" y="22653"/>
                    <a:pt x="3818" y="22636"/>
                  </a:cubicBezTo>
                  <a:cubicBezTo>
                    <a:pt x="3790" y="22614"/>
                    <a:pt x="3761" y="22593"/>
                    <a:pt x="3732" y="22567"/>
                  </a:cubicBezTo>
                  <a:cubicBezTo>
                    <a:pt x="3718" y="22553"/>
                    <a:pt x="3703" y="22539"/>
                    <a:pt x="3685" y="22524"/>
                  </a:cubicBezTo>
                  <a:lnTo>
                    <a:pt x="3670" y="22510"/>
                  </a:lnTo>
                  <a:cubicBezTo>
                    <a:pt x="3678" y="22499"/>
                    <a:pt x="3685" y="22488"/>
                    <a:pt x="3692" y="22481"/>
                  </a:cubicBezTo>
                  <a:cubicBezTo>
                    <a:pt x="3707" y="22463"/>
                    <a:pt x="3718" y="22445"/>
                    <a:pt x="3728" y="22427"/>
                  </a:cubicBezTo>
                  <a:cubicBezTo>
                    <a:pt x="3743" y="22438"/>
                    <a:pt x="3757" y="22448"/>
                    <a:pt x="3772" y="22463"/>
                  </a:cubicBezTo>
                  <a:cubicBezTo>
                    <a:pt x="3793" y="22488"/>
                    <a:pt x="3815" y="22517"/>
                    <a:pt x="3840" y="22553"/>
                  </a:cubicBezTo>
                  <a:cubicBezTo>
                    <a:pt x="3826" y="22481"/>
                    <a:pt x="3818" y="22431"/>
                    <a:pt x="3811" y="22391"/>
                  </a:cubicBezTo>
                  <a:cubicBezTo>
                    <a:pt x="3808" y="22351"/>
                    <a:pt x="3805" y="22326"/>
                    <a:pt x="3797" y="22312"/>
                  </a:cubicBezTo>
                  <a:lnTo>
                    <a:pt x="3797" y="22308"/>
                  </a:lnTo>
                  <a:lnTo>
                    <a:pt x="3830" y="22243"/>
                  </a:lnTo>
                  <a:cubicBezTo>
                    <a:pt x="3876" y="22139"/>
                    <a:pt x="3908" y="22042"/>
                    <a:pt x="3938" y="21934"/>
                  </a:cubicBezTo>
                  <a:cubicBezTo>
                    <a:pt x="3966" y="21829"/>
                    <a:pt x="3991" y="21721"/>
                    <a:pt x="4009" y="21595"/>
                  </a:cubicBezTo>
                  <a:lnTo>
                    <a:pt x="4009" y="21584"/>
                  </a:lnTo>
                  <a:close/>
                  <a:moveTo>
                    <a:pt x="5180" y="26681"/>
                  </a:moveTo>
                  <a:lnTo>
                    <a:pt x="5180" y="26681"/>
                  </a:lnTo>
                  <a:cubicBezTo>
                    <a:pt x="5205" y="26743"/>
                    <a:pt x="5235" y="26808"/>
                    <a:pt x="5260" y="26879"/>
                  </a:cubicBezTo>
                  <a:cubicBezTo>
                    <a:pt x="5285" y="26952"/>
                    <a:pt x="5310" y="27027"/>
                    <a:pt x="5331" y="27110"/>
                  </a:cubicBezTo>
                  <a:cubicBezTo>
                    <a:pt x="5296" y="27067"/>
                    <a:pt x="5267" y="27006"/>
                    <a:pt x="5242" y="26934"/>
                  </a:cubicBezTo>
                  <a:cubicBezTo>
                    <a:pt x="5216" y="26858"/>
                    <a:pt x="5198" y="26776"/>
                    <a:pt x="5180" y="26681"/>
                  </a:cubicBezTo>
                  <a:close/>
                  <a:moveTo>
                    <a:pt x="17588" y="28036"/>
                  </a:moveTo>
                  <a:lnTo>
                    <a:pt x="17588" y="28040"/>
                  </a:lnTo>
                  <a:lnTo>
                    <a:pt x="17574" y="28040"/>
                  </a:lnTo>
                  <a:cubicBezTo>
                    <a:pt x="17577" y="28040"/>
                    <a:pt x="17584" y="28040"/>
                    <a:pt x="17588" y="28036"/>
                  </a:cubicBezTo>
                  <a:close/>
                  <a:moveTo>
                    <a:pt x="10155" y="29185"/>
                  </a:moveTo>
                  <a:lnTo>
                    <a:pt x="10138" y="29189"/>
                  </a:lnTo>
                  <a:cubicBezTo>
                    <a:pt x="10145" y="29189"/>
                    <a:pt x="10152" y="29189"/>
                    <a:pt x="10160" y="29185"/>
                  </a:cubicBezTo>
                  <a:close/>
                  <a:moveTo>
                    <a:pt x="5454" y="1"/>
                  </a:moveTo>
                  <a:lnTo>
                    <a:pt x="5454" y="1"/>
                  </a:lnTo>
                  <a:cubicBezTo>
                    <a:pt x="5173" y="11"/>
                    <a:pt x="4997" y="33"/>
                    <a:pt x="4881" y="47"/>
                  </a:cubicBezTo>
                  <a:cubicBezTo>
                    <a:pt x="4766" y="66"/>
                    <a:pt x="4708" y="76"/>
                    <a:pt x="4665" y="94"/>
                  </a:cubicBezTo>
                  <a:cubicBezTo>
                    <a:pt x="4622" y="109"/>
                    <a:pt x="4590" y="127"/>
                    <a:pt x="4521" y="152"/>
                  </a:cubicBezTo>
                  <a:cubicBezTo>
                    <a:pt x="4488" y="167"/>
                    <a:pt x="4449" y="184"/>
                    <a:pt x="4392" y="202"/>
                  </a:cubicBezTo>
                  <a:cubicBezTo>
                    <a:pt x="4367" y="213"/>
                    <a:pt x="4334" y="224"/>
                    <a:pt x="4297" y="238"/>
                  </a:cubicBezTo>
                  <a:cubicBezTo>
                    <a:pt x="4265" y="249"/>
                    <a:pt x="4226" y="264"/>
                    <a:pt x="4182" y="278"/>
                  </a:cubicBezTo>
                  <a:cubicBezTo>
                    <a:pt x="4121" y="267"/>
                    <a:pt x="4064" y="249"/>
                    <a:pt x="4003" y="238"/>
                  </a:cubicBezTo>
                  <a:cubicBezTo>
                    <a:pt x="3945" y="264"/>
                    <a:pt x="3901" y="285"/>
                    <a:pt x="3858" y="307"/>
                  </a:cubicBezTo>
                  <a:cubicBezTo>
                    <a:pt x="3815" y="328"/>
                    <a:pt x="3775" y="347"/>
                    <a:pt x="3725" y="368"/>
                  </a:cubicBezTo>
                  <a:cubicBezTo>
                    <a:pt x="3700" y="379"/>
                    <a:pt x="3670" y="390"/>
                    <a:pt x="3642" y="400"/>
                  </a:cubicBezTo>
                  <a:cubicBezTo>
                    <a:pt x="3610" y="411"/>
                    <a:pt x="3577" y="422"/>
                    <a:pt x="3537" y="436"/>
                  </a:cubicBezTo>
                  <a:cubicBezTo>
                    <a:pt x="3459" y="465"/>
                    <a:pt x="3358" y="498"/>
                    <a:pt x="3228" y="548"/>
                  </a:cubicBezTo>
                  <a:cubicBezTo>
                    <a:pt x="3253" y="534"/>
                    <a:pt x="3274" y="523"/>
                    <a:pt x="3289" y="516"/>
                  </a:cubicBezTo>
                  <a:cubicBezTo>
                    <a:pt x="3307" y="505"/>
                    <a:pt x="3321" y="498"/>
                    <a:pt x="3332" y="491"/>
                  </a:cubicBezTo>
                  <a:cubicBezTo>
                    <a:pt x="3351" y="480"/>
                    <a:pt x="3354" y="469"/>
                    <a:pt x="3351" y="462"/>
                  </a:cubicBezTo>
                  <a:cubicBezTo>
                    <a:pt x="3343" y="451"/>
                    <a:pt x="3300" y="451"/>
                    <a:pt x="3253" y="448"/>
                  </a:cubicBezTo>
                  <a:cubicBezTo>
                    <a:pt x="3210" y="448"/>
                    <a:pt x="3166" y="448"/>
                    <a:pt x="3166" y="430"/>
                  </a:cubicBezTo>
                  <a:cubicBezTo>
                    <a:pt x="3163" y="422"/>
                    <a:pt x="3173" y="411"/>
                    <a:pt x="3195" y="393"/>
                  </a:cubicBezTo>
                  <a:cubicBezTo>
                    <a:pt x="3210" y="383"/>
                    <a:pt x="3224" y="375"/>
                    <a:pt x="3246" y="361"/>
                  </a:cubicBezTo>
                  <a:cubicBezTo>
                    <a:pt x="3268" y="350"/>
                    <a:pt x="3293" y="340"/>
                    <a:pt x="3321" y="325"/>
                  </a:cubicBezTo>
                  <a:lnTo>
                    <a:pt x="3321" y="325"/>
                  </a:lnTo>
                  <a:cubicBezTo>
                    <a:pt x="3019" y="375"/>
                    <a:pt x="2767" y="469"/>
                    <a:pt x="2554" y="577"/>
                  </a:cubicBezTo>
                  <a:cubicBezTo>
                    <a:pt x="2342" y="685"/>
                    <a:pt x="2172" y="811"/>
                    <a:pt x="2028" y="927"/>
                  </a:cubicBezTo>
                  <a:cubicBezTo>
                    <a:pt x="1884" y="1045"/>
                    <a:pt x="1761" y="1157"/>
                    <a:pt x="1643" y="1254"/>
                  </a:cubicBezTo>
                  <a:cubicBezTo>
                    <a:pt x="1524" y="1351"/>
                    <a:pt x="1409" y="1434"/>
                    <a:pt x="1271" y="1503"/>
                  </a:cubicBezTo>
                  <a:cubicBezTo>
                    <a:pt x="1254" y="1539"/>
                    <a:pt x="1243" y="1564"/>
                    <a:pt x="1239" y="1586"/>
                  </a:cubicBezTo>
                  <a:cubicBezTo>
                    <a:pt x="1236" y="1607"/>
                    <a:pt x="1232" y="1622"/>
                    <a:pt x="1236" y="1629"/>
                  </a:cubicBezTo>
                  <a:cubicBezTo>
                    <a:pt x="1239" y="1638"/>
                    <a:pt x="1244" y="1642"/>
                    <a:pt x="1251" y="1642"/>
                  </a:cubicBezTo>
                  <a:cubicBezTo>
                    <a:pt x="1260" y="1642"/>
                    <a:pt x="1273" y="1636"/>
                    <a:pt x="1289" y="1625"/>
                  </a:cubicBezTo>
                  <a:cubicBezTo>
                    <a:pt x="1322" y="1607"/>
                    <a:pt x="1362" y="1575"/>
                    <a:pt x="1409" y="1532"/>
                  </a:cubicBezTo>
                  <a:cubicBezTo>
                    <a:pt x="1430" y="1514"/>
                    <a:pt x="1455" y="1492"/>
                    <a:pt x="1480" y="1467"/>
                  </a:cubicBezTo>
                  <a:cubicBezTo>
                    <a:pt x="1505" y="1445"/>
                    <a:pt x="1531" y="1420"/>
                    <a:pt x="1560" y="1394"/>
                  </a:cubicBezTo>
                  <a:cubicBezTo>
                    <a:pt x="1733" y="1236"/>
                    <a:pt x="1933" y="1082"/>
                    <a:pt x="1947" y="1082"/>
                  </a:cubicBezTo>
                  <a:lnTo>
                    <a:pt x="1947" y="1082"/>
                  </a:lnTo>
                  <a:cubicBezTo>
                    <a:pt x="1951" y="1082"/>
                    <a:pt x="1943" y="1092"/>
                    <a:pt x="1920" y="1113"/>
                  </a:cubicBezTo>
                  <a:cubicBezTo>
                    <a:pt x="1942" y="1103"/>
                    <a:pt x="1959" y="1098"/>
                    <a:pt x="1969" y="1098"/>
                  </a:cubicBezTo>
                  <a:cubicBezTo>
                    <a:pt x="1987" y="1098"/>
                    <a:pt x="1988" y="1112"/>
                    <a:pt x="1974" y="1132"/>
                  </a:cubicBezTo>
                  <a:cubicBezTo>
                    <a:pt x="1956" y="1168"/>
                    <a:pt x="1906" y="1226"/>
                    <a:pt x="1841" y="1294"/>
                  </a:cubicBezTo>
                  <a:cubicBezTo>
                    <a:pt x="1776" y="1362"/>
                    <a:pt x="1697" y="1449"/>
                    <a:pt x="1621" y="1532"/>
                  </a:cubicBezTo>
                  <a:cubicBezTo>
                    <a:pt x="1545" y="1615"/>
                    <a:pt x="1466" y="1694"/>
                    <a:pt x="1405" y="1762"/>
                  </a:cubicBezTo>
                  <a:cubicBezTo>
                    <a:pt x="1340" y="1831"/>
                    <a:pt x="1275" y="1888"/>
                    <a:pt x="1199" y="1946"/>
                  </a:cubicBezTo>
                  <a:cubicBezTo>
                    <a:pt x="1160" y="1975"/>
                    <a:pt x="1124" y="2008"/>
                    <a:pt x="1081" y="2039"/>
                  </a:cubicBezTo>
                  <a:cubicBezTo>
                    <a:pt x="1041" y="2072"/>
                    <a:pt x="998" y="2108"/>
                    <a:pt x="951" y="2148"/>
                  </a:cubicBezTo>
                  <a:cubicBezTo>
                    <a:pt x="860" y="2231"/>
                    <a:pt x="764" y="2332"/>
                    <a:pt x="666" y="2472"/>
                  </a:cubicBezTo>
                  <a:cubicBezTo>
                    <a:pt x="566" y="2612"/>
                    <a:pt x="465" y="2787"/>
                    <a:pt x="383" y="3017"/>
                  </a:cubicBezTo>
                  <a:lnTo>
                    <a:pt x="383" y="3017"/>
                  </a:lnTo>
                  <a:cubicBezTo>
                    <a:pt x="414" y="2929"/>
                    <a:pt x="407" y="2918"/>
                    <a:pt x="443" y="2829"/>
                  </a:cubicBezTo>
                  <a:lnTo>
                    <a:pt x="443" y="2829"/>
                  </a:lnTo>
                  <a:cubicBezTo>
                    <a:pt x="349" y="2991"/>
                    <a:pt x="303" y="3167"/>
                    <a:pt x="263" y="3355"/>
                  </a:cubicBezTo>
                  <a:cubicBezTo>
                    <a:pt x="223" y="3542"/>
                    <a:pt x="187" y="3740"/>
                    <a:pt x="112" y="3956"/>
                  </a:cubicBezTo>
                  <a:cubicBezTo>
                    <a:pt x="151" y="4093"/>
                    <a:pt x="133" y="4237"/>
                    <a:pt x="130" y="4360"/>
                  </a:cubicBezTo>
                  <a:cubicBezTo>
                    <a:pt x="126" y="4425"/>
                    <a:pt x="126" y="4479"/>
                    <a:pt x="137" y="4525"/>
                  </a:cubicBezTo>
                  <a:cubicBezTo>
                    <a:pt x="147" y="4572"/>
                    <a:pt x="165" y="4608"/>
                    <a:pt x="202" y="4626"/>
                  </a:cubicBezTo>
                  <a:cubicBezTo>
                    <a:pt x="190" y="4327"/>
                    <a:pt x="212" y="4032"/>
                    <a:pt x="260" y="3737"/>
                  </a:cubicBezTo>
                  <a:lnTo>
                    <a:pt x="260" y="3737"/>
                  </a:lnTo>
                  <a:cubicBezTo>
                    <a:pt x="245" y="3863"/>
                    <a:pt x="241" y="3988"/>
                    <a:pt x="248" y="4118"/>
                  </a:cubicBezTo>
                  <a:cubicBezTo>
                    <a:pt x="252" y="4244"/>
                    <a:pt x="266" y="4377"/>
                    <a:pt x="281" y="4518"/>
                  </a:cubicBezTo>
                  <a:cubicBezTo>
                    <a:pt x="288" y="4587"/>
                    <a:pt x="295" y="4663"/>
                    <a:pt x="306" y="4735"/>
                  </a:cubicBezTo>
                  <a:cubicBezTo>
                    <a:pt x="310" y="4774"/>
                    <a:pt x="313" y="4810"/>
                    <a:pt x="320" y="4850"/>
                  </a:cubicBezTo>
                  <a:cubicBezTo>
                    <a:pt x="324" y="4886"/>
                    <a:pt x="328" y="4926"/>
                    <a:pt x="331" y="4969"/>
                  </a:cubicBezTo>
                  <a:cubicBezTo>
                    <a:pt x="349" y="5127"/>
                    <a:pt x="360" y="5303"/>
                    <a:pt x="368" y="5506"/>
                  </a:cubicBezTo>
                  <a:cubicBezTo>
                    <a:pt x="328" y="5448"/>
                    <a:pt x="260" y="5217"/>
                    <a:pt x="227" y="5052"/>
                  </a:cubicBezTo>
                  <a:cubicBezTo>
                    <a:pt x="220" y="5112"/>
                    <a:pt x="220" y="5170"/>
                    <a:pt x="227" y="5228"/>
                  </a:cubicBezTo>
                  <a:cubicBezTo>
                    <a:pt x="234" y="5285"/>
                    <a:pt x="241" y="5340"/>
                    <a:pt x="252" y="5398"/>
                  </a:cubicBezTo>
                  <a:cubicBezTo>
                    <a:pt x="263" y="5455"/>
                    <a:pt x="273" y="5509"/>
                    <a:pt x="281" y="5566"/>
                  </a:cubicBezTo>
                  <a:cubicBezTo>
                    <a:pt x="292" y="5624"/>
                    <a:pt x="295" y="5682"/>
                    <a:pt x="295" y="5747"/>
                  </a:cubicBezTo>
                  <a:cubicBezTo>
                    <a:pt x="216" y="5722"/>
                    <a:pt x="162" y="5466"/>
                    <a:pt x="130" y="5145"/>
                  </a:cubicBezTo>
                  <a:cubicBezTo>
                    <a:pt x="126" y="5102"/>
                    <a:pt x="122" y="5062"/>
                    <a:pt x="119" y="5019"/>
                  </a:cubicBezTo>
                  <a:cubicBezTo>
                    <a:pt x="115" y="4979"/>
                    <a:pt x="112" y="4936"/>
                    <a:pt x="108" y="4893"/>
                  </a:cubicBezTo>
                  <a:cubicBezTo>
                    <a:pt x="108" y="4850"/>
                    <a:pt x="104" y="4806"/>
                    <a:pt x="100" y="4763"/>
                  </a:cubicBezTo>
                  <a:cubicBezTo>
                    <a:pt x="100" y="4741"/>
                    <a:pt x="97" y="4720"/>
                    <a:pt x="97" y="4698"/>
                  </a:cubicBezTo>
                  <a:cubicBezTo>
                    <a:pt x="97" y="4677"/>
                    <a:pt x="94" y="4655"/>
                    <a:pt x="94" y="4630"/>
                  </a:cubicBezTo>
                  <a:cubicBezTo>
                    <a:pt x="87" y="4454"/>
                    <a:pt x="82" y="4284"/>
                    <a:pt x="72" y="4144"/>
                  </a:cubicBezTo>
                  <a:cubicBezTo>
                    <a:pt x="47" y="4209"/>
                    <a:pt x="36" y="4309"/>
                    <a:pt x="36" y="4417"/>
                  </a:cubicBezTo>
                  <a:cubicBezTo>
                    <a:pt x="36" y="4472"/>
                    <a:pt x="39" y="4525"/>
                    <a:pt x="43" y="4583"/>
                  </a:cubicBezTo>
                  <a:cubicBezTo>
                    <a:pt x="43" y="4608"/>
                    <a:pt x="47" y="4637"/>
                    <a:pt x="50" y="4663"/>
                  </a:cubicBezTo>
                  <a:cubicBezTo>
                    <a:pt x="50" y="4677"/>
                    <a:pt x="50" y="4688"/>
                    <a:pt x="54" y="4702"/>
                  </a:cubicBezTo>
                  <a:cubicBezTo>
                    <a:pt x="54" y="4713"/>
                    <a:pt x="54" y="4728"/>
                    <a:pt x="57" y="4738"/>
                  </a:cubicBezTo>
                  <a:cubicBezTo>
                    <a:pt x="61" y="4785"/>
                    <a:pt x="68" y="4828"/>
                    <a:pt x="68" y="4864"/>
                  </a:cubicBezTo>
                  <a:cubicBezTo>
                    <a:pt x="72" y="4901"/>
                    <a:pt x="72" y="4929"/>
                    <a:pt x="72" y="4947"/>
                  </a:cubicBezTo>
                  <a:cubicBezTo>
                    <a:pt x="69" y="4964"/>
                    <a:pt x="64" y="4973"/>
                    <a:pt x="56" y="4973"/>
                  </a:cubicBezTo>
                  <a:cubicBezTo>
                    <a:pt x="45" y="4973"/>
                    <a:pt x="27" y="4956"/>
                    <a:pt x="0" y="4918"/>
                  </a:cubicBezTo>
                  <a:lnTo>
                    <a:pt x="0" y="4918"/>
                  </a:lnTo>
                  <a:cubicBezTo>
                    <a:pt x="115" y="5109"/>
                    <a:pt x="130" y="5340"/>
                    <a:pt x="155" y="5606"/>
                  </a:cubicBezTo>
                  <a:cubicBezTo>
                    <a:pt x="180" y="5869"/>
                    <a:pt x="216" y="6165"/>
                    <a:pt x="356" y="6457"/>
                  </a:cubicBezTo>
                  <a:lnTo>
                    <a:pt x="263" y="6435"/>
                  </a:lnTo>
                  <a:lnTo>
                    <a:pt x="263" y="6435"/>
                  </a:lnTo>
                  <a:cubicBezTo>
                    <a:pt x="295" y="6529"/>
                    <a:pt x="381" y="6720"/>
                    <a:pt x="421" y="6900"/>
                  </a:cubicBezTo>
                  <a:cubicBezTo>
                    <a:pt x="360" y="6798"/>
                    <a:pt x="295" y="6702"/>
                    <a:pt x="234" y="6600"/>
                  </a:cubicBezTo>
                  <a:lnTo>
                    <a:pt x="234" y="6600"/>
                  </a:lnTo>
                  <a:cubicBezTo>
                    <a:pt x="338" y="6838"/>
                    <a:pt x="375" y="7079"/>
                    <a:pt x="403" y="7322"/>
                  </a:cubicBezTo>
                  <a:cubicBezTo>
                    <a:pt x="436" y="7563"/>
                    <a:pt x="461" y="7797"/>
                    <a:pt x="544" y="8024"/>
                  </a:cubicBezTo>
                  <a:cubicBezTo>
                    <a:pt x="427" y="7560"/>
                    <a:pt x="432" y="7483"/>
                    <a:pt x="466" y="7483"/>
                  </a:cubicBezTo>
                  <a:cubicBezTo>
                    <a:pt x="468" y="7483"/>
                    <a:pt x="470" y="7483"/>
                    <a:pt x="471" y="7483"/>
                  </a:cubicBezTo>
                  <a:cubicBezTo>
                    <a:pt x="488" y="7486"/>
                    <a:pt x="509" y="7502"/>
                    <a:pt x="526" y="7502"/>
                  </a:cubicBezTo>
                  <a:cubicBezTo>
                    <a:pt x="549" y="7502"/>
                    <a:pt x="565" y="7474"/>
                    <a:pt x="554" y="7350"/>
                  </a:cubicBezTo>
                  <a:lnTo>
                    <a:pt x="554" y="7350"/>
                  </a:lnTo>
                  <a:cubicBezTo>
                    <a:pt x="656" y="7646"/>
                    <a:pt x="706" y="7836"/>
                    <a:pt x="724" y="7984"/>
                  </a:cubicBezTo>
                  <a:cubicBezTo>
                    <a:pt x="745" y="8128"/>
                    <a:pt x="739" y="8225"/>
                    <a:pt x="727" y="8330"/>
                  </a:cubicBezTo>
                  <a:cubicBezTo>
                    <a:pt x="717" y="8431"/>
                    <a:pt x="706" y="8539"/>
                    <a:pt x="717" y="8701"/>
                  </a:cubicBezTo>
                  <a:cubicBezTo>
                    <a:pt x="720" y="8740"/>
                    <a:pt x="724" y="8787"/>
                    <a:pt x="731" y="8835"/>
                  </a:cubicBezTo>
                  <a:cubicBezTo>
                    <a:pt x="735" y="8881"/>
                    <a:pt x="742" y="8935"/>
                    <a:pt x="752" y="8993"/>
                  </a:cubicBezTo>
                  <a:cubicBezTo>
                    <a:pt x="764" y="9051"/>
                    <a:pt x="774" y="9116"/>
                    <a:pt x="789" y="9184"/>
                  </a:cubicBezTo>
                  <a:cubicBezTo>
                    <a:pt x="792" y="9216"/>
                    <a:pt x="800" y="9252"/>
                    <a:pt x="810" y="9289"/>
                  </a:cubicBezTo>
                  <a:cubicBezTo>
                    <a:pt x="814" y="9310"/>
                    <a:pt x="817" y="9335"/>
                    <a:pt x="825" y="9357"/>
                  </a:cubicBezTo>
                  <a:cubicBezTo>
                    <a:pt x="807" y="9263"/>
                    <a:pt x="792" y="9133"/>
                    <a:pt x="789" y="9036"/>
                  </a:cubicBezTo>
                  <a:cubicBezTo>
                    <a:pt x="787" y="8968"/>
                    <a:pt x="791" y="8920"/>
                    <a:pt x="805" y="8920"/>
                  </a:cubicBezTo>
                  <a:cubicBezTo>
                    <a:pt x="815" y="8920"/>
                    <a:pt x="829" y="8944"/>
                    <a:pt x="850" y="9000"/>
                  </a:cubicBezTo>
                  <a:cubicBezTo>
                    <a:pt x="868" y="9126"/>
                    <a:pt x="882" y="9274"/>
                    <a:pt x="890" y="9410"/>
                  </a:cubicBezTo>
                  <a:cubicBezTo>
                    <a:pt x="893" y="9443"/>
                    <a:pt x="893" y="9475"/>
                    <a:pt x="893" y="9508"/>
                  </a:cubicBezTo>
                  <a:cubicBezTo>
                    <a:pt x="897" y="9540"/>
                    <a:pt x="897" y="9570"/>
                    <a:pt x="893" y="9598"/>
                  </a:cubicBezTo>
                  <a:cubicBezTo>
                    <a:pt x="893" y="9656"/>
                    <a:pt x="890" y="9706"/>
                    <a:pt x="886" y="9746"/>
                  </a:cubicBezTo>
                  <a:cubicBezTo>
                    <a:pt x="890" y="9771"/>
                    <a:pt x="893" y="9796"/>
                    <a:pt x="897" y="9821"/>
                  </a:cubicBezTo>
                  <a:cubicBezTo>
                    <a:pt x="900" y="9843"/>
                    <a:pt x="904" y="9864"/>
                    <a:pt x="908" y="9883"/>
                  </a:cubicBezTo>
                  <a:cubicBezTo>
                    <a:pt x="915" y="9922"/>
                    <a:pt x="918" y="9954"/>
                    <a:pt x="925" y="9984"/>
                  </a:cubicBezTo>
                  <a:cubicBezTo>
                    <a:pt x="933" y="10037"/>
                    <a:pt x="940" y="10070"/>
                    <a:pt x="947" y="10084"/>
                  </a:cubicBezTo>
                  <a:cubicBezTo>
                    <a:pt x="951" y="10093"/>
                    <a:pt x="955" y="10097"/>
                    <a:pt x="958" y="10097"/>
                  </a:cubicBezTo>
                  <a:cubicBezTo>
                    <a:pt x="968" y="10097"/>
                    <a:pt x="975" y="10071"/>
                    <a:pt x="980" y="10037"/>
                  </a:cubicBezTo>
                  <a:cubicBezTo>
                    <a:pt x="983" y="10012"/>
                    <a:pt x="990" y="9984"/>
                    <a:pt x="994" y="9959"/>
                  </a:cubicBezTo>
                  <a:cubicBezTo>
                    <a:pt x="998" y="9933"/>
                    <a:pt x="1001" y="9911"/>
                    <a:pt x="1008" y="9894"/>
                  </a:cubicBezTo>
                  <a:cubicBezTo>
                    <a:pt x="1012" y="9884"/>
                    <a:pt x="1016" y="9877"/>
                    <a:pt x="1021" y="9877"/>
                  </a:cubicBezTo>
                  <a:cubicBezTo>
                    <a:pt x="1031" y="9877"/>
                    <a:pt x="1042" y="9899"/>
                    <a:pt x="1059" y="9959"/>
                  </a:cubicBezTo>
                  <a:cubicBezTo>
                    <a:pt x="1041" y="10037"/>
                    <a:pt x="1038" y="10099"/>
                    <a:pt x="1041" y="10157"/>
                  </a:cubicBezTo>
                  <a:cubicBezTo>
                    <a:pt x="1041" y="10189"/>
                    <a:pt x="1048" y="10214"/>
                    <a:pt x="1052" y="10243"/>
                  </a:cubicBezTo>
                  <a:lnTo>
                    <a:pt x="1055" y="10250"/>
                  </a:lnTo>
                  <a:lnTo>
                    <a:pt x="1055" y="10253"/>
                  </a:lnTo>
                  <a:lnTo>
                    <a:pt x="1059" y="10272"/>
                  </a:lnTo>
                  <a:lnTo>
                    <a:pt x="1066" y="10304"/>
                  </a:lnTo>
                  <a:cubicBezTo>
                    <a:pt x="1070" y="10326"/>
                    <a:pt x="1077" y="10343"/>
                    <a:pt x="1084" y="10365"/>
                  </a:cubicBezTo>
                  <a:cubicBezTo>
                    <a:pt x="1109" y="10451"/>
                    <a:pt x="1149" y="10534"/>
                    <a:pt x="1203" y="10624"/>
                  </a:cubicBezTo>
                  <a:cubicBezTo>
                    <a:pt x="1257" y="10715"/>
                    <a:pt x="1322" y="10812"/>
                    <a:pt x="1405" y="10910"/>
                  </a:cubicBezTo>
                  <a:lnTo>
                    <a:pt x="1333" y="10967"/>
                  </a:lnTo>
                  <a:cubicBezTo>
                    <a:pt x="1384" y="11043"/>
                    <a:pt x="1437" y="11104"/>
                    <a:pt x="1484" y="11154"/>
                  </a:cubicBezTo>
                  <a:cubicBezTo>
                    <a:pt x="1509" y="11179"/>
                    <a:pt x="1531" y="11201"/>
                    <a:pt x="1556" y="11223"/>
                  </a:cubicBezTo>
                  <a:cubicBezTo>
                    <a:pt x="1578" y="11241"/>
                    <a:pt x="1600" y="11259"/>
                    <a:pt x="1621" y="11277"/>
                  </a:cubicBezTo>
                  <a:cubicBezTo>
                    <a:pt x="1703" y="11338"/>
                    <a:pt x="1768" y="11377"/>
                    <a:pt x="1819" y="11399"/>
                  </a:cubicBezTo>
                  <a:cubicBezTo>
                    <a:pt x="1844" y="11410"/>
                    <a:pt x="1866" y="11421"/>
                    <a:pt x="1884" y="11424"/>
                  </a:cubicBezTo>
                  <a:cubicBezTo>
                    <a:pt x="1902" y="11432"/>
                    <a:pt x="1920" y="11435"/>
                    <a:pt x="1934" y="11435"/>
                  </a:cubicBezTo>
                  <a:cubicBezTo>
                    <a:pt x="1949" y="11437"/>
                    <a:pt x="1961" y="11438"/>
                    <a:pt x="1972" y="11438"/>
                  </a:cubicBezTo>
                  <a:cubicBezTo>
                    <a:pt x="1984" y="11438"/>
                    <a:pt x="1994" y="11437"/>
                    <a:pt x="2003" y="11435"/>
                  </a:cubicBezTo>
                  <a:cubicBezTo>
                    <a:pt x="2018" y="11433"/>
                    <a:pt x="2031" y="11431"/>
                    <a:pt x="2047" y="11431"/>
                  </a:cubicBezTo>
                  <a:cubicBezTo>
                    <a:pt x="2053" y="11431"/>
                    <a:pt x="2060" y="11431"/>
                    <a:pt x="2067" y="11432"/>
                  </a:cubicBezTo>
                  <a:cubicBezTo>
                    <a:pt x="2093" y="11432"/>
                    <a:pt x="2122" y="11435"/>
                    <a:pt x="2165" y="11446"/>
                  </a:cubicBezTo>
                  <a:cubicBezTo>
                    <a:pt x="2205" y="11457"/>
                    <a:pt x="2259" y="11479"/>
                    <a:pt x="2335" y="11504"/>
                  </a:cubicBezTo>
                  <a:cubicBezTo>
                    <a:pt x="2410" y="11529"/>
                    <a:pt x="2503" y="11565"/>
                    <a:pt x="2626" y="11601"/>
                  </a:cubicBezTo>
                  <a:cubicBezTo>
                    <a:pt x="2581" y="11603"/>
                    <a:pt x="2535" y="11605"/>
                    <a:pt x="2489" y="11605"/>
                  </a:cubicBezTo>
                  <a:cubicBezTo>
                    <a:pt x="2381" y="11605"/>
                    <a:pt x="2271" y="11598"/>
                    <a:pt x="2157" y="11583"/>
                  </a:cubicBezTo>
                  <a:lnTo>
                    <a:pt x="2157" y="11583"/>
                  </a:lnTo>
                  <a:cubicBezTo>
                    <a:pt x="2342" y="11648"/>
                    <a:pt x="2525" y="11688"/>
                    <a:pt x="2706" y="11716"/>
                  </a:cubicBezTo>
                  <a:cubicBezTo>
                    <a:pt x="2659" y="11741"/>
                    <a:pt x="2616" y="11767"/>
                    <a:pt x="2568" y="11792"/>
                  </a:cubicBezTo>
                  <a:cubicBezTo>
                    <a:pt x="2724" y="11810"/>
                    <a:pt x="2849" y="11818"/>
                    <a:pt x="2957" y="11824"/>
                  </a:cubicBezTo>
                  <a:cubicBezTo>
                    <a:pt x="3070" y="11831"/>
                    <a:pt x="3163" y="11839"/>
                    <a:pt x="3260" y="11843"/>
                  </a:cubicBezTo>
                  <a:cubicBezTo>
                    <a:pt x="3358" y="11850"/>
                    <a:pt x="3451" y="11856"/>
                    <a:pt x="3556" y="11864"/>
                  </a:cubicBezTo>
                  <a:cubicBezTo>
                    <a:pt x="3664" y="11868"/>
                    <a:pt x="3783" y="11875"/>
                    <a:pt x="3923" y="11875"/>
                  </a:cubicBezTo>
                  <a:cubicBezTo>
                    <a:pt x="3855" y="11846"/>
                    <a:pt x="3873" y="11803"/>
                    <a:pt x="3966" y="11763"/>
                  </a:cubicBezTo>
                  <a:cubicBezTo>
                    <a:pt x="4060" y="11723"/>
                    <a:pt x="4229" y="11688"/>
                    <a:pt x="4470" y="11648"/>
                  </a:cubicBezTo>
                  <a:lnTo>
                    <a:pt x="4470" y="11745"/>
                  </a:lnTo>
                  <a:lnTo>
                    <a:pt x="4470" y="11788"/>
                  </a:lnTo>
                  <a:cubicBezTo>
                    <a:pt x="4438" y="11788"/>
                    <a:pt x="4402" y="11785"/>
                    <a:pt x="4367" y="11781"/>
                  </a:cubicBezTo>
                  <a:cubicBezTo>
                    <a:pt x="4337" y="11813"/>
                    <a:pt x="4215" y="11856"/>
                    <a:pt x="4186" y="11889"/>
                  </a:cubicBezTo>
                  <a:cubicBezTo>
                    <a:pt x="4207" y="11890"/>
                    <a:pt x="4229" y="11891"/>
                    <a:pt x="4252" y="11891"/>
                  </a:cubicBezTo>
                  <a:cubicBezTo>
                    <a:pt x="4321" y="11891"/>
                    <a:pt x="4395" y="11887"/>
                    <a:pt x="4470" y="11878"/>
                  </a:cubicBezTo>
                  <a:lnTo>
                    <a:pt x="4470" y="11878"/>
                  </a:lnTo>
                  <a:lnTo>
                    <a:pt x="4467" y="11986"/>
                  </a:lnTo>
                  <a:lnTo>
                    <a:pt x="4467" y="12232"/>
                  </a:lnTo>
                  <a:cubicBezTo>
                    <a:pt x="4451" y="12278"/>
                    <a:pt x="4438" y="12297"/>
                    <a:pt x="4428" y="12297"/>
                  </a:cubicBezTo>
                  <a:cubicBezTo>
                    <a:pt x="4408" y="12297"/>
                    <a:pt x="4399" y="12214"/>
                    <a:pt x="4392" y="12131"/>
                  </a:cubicBezTo>
                  <a:lnTo>
                    <a:pt x="4392" y="12131"/>
                  </a:lnTo>
                  <a:cubicBezTo>
                    <a:pt x="4377" y="12329"/>
                    <a:pt x="4402" y="12466"/>
                    <a:pt x="4377" y="12750"/>
                  </a:cubicBezTo>
                  <a:cubicBezTo>
                    <a:pt x="4345" y="12711"/>
                    <a:pt x="4309" y="12693"/>
                    <a:pt x="4284" y="12635"/>
                  </a:cubicBezTo>
                  <a:cubicBezTo>
                    <a:pt x="4258" y="12574"/>
                    <a:pt x="4240" y="12473"/>
                    <a:pt x="4247" y="12271"/>
                  </a:cubicBezTo>
                  <a:lnTo>
                    <a:pt x="4247" y="12271"/>
                  </a:lnTo>
                  <a:cubicBezTo>
                    <a:pt x="4244" y="12347"/>
                    <a:pt x="4244" y="12423"/>
                    <a:pt x="4240" y="12501"/>
                  </a:cubicBezTo>
                  <a:lnTo>
                    <a:pt x="4237" y="12732"/>
                  </a:lnTo>
                  <a:lnTo>
                    <a:pt x="4229" y="12963"/>
                  </a:lnTo>
                  <a:lnTo>
                    <a:pt x="4229" y="13078"/>
                  </a:lnTo>
                  <a:lnTo>
                    <a:pt x="4226" y="13193"/>
                  </a:lnTo>
                  <a:cubicBezTo>
                    <a:pt x="4207" y="13223"/>
                    <a:pt x="4175" y="13338"/>
                    <a:pt x="4143" y="13431"/>
                  </a:cubicBezTo>
                  <a:cubicBezTo>
                    <a:pt x="4121" y="13498"/>
                    <a:pt x="4102" y="13555"/>
                    <a:pt x="4089" y="13555"/>
                  </a:cubicBezTo>
                  <a:cubicBezTo>
                    <a:pt x="4084" y="13555"/>
                    <a:pt x="4081" y="13548"/>
                    <a:pt x="4078" y="13532"/>
                  </a:cubicBezTo>
                  <a:cubicBezTo>
                    <a:pt x="4056" y="13658"/>
                    <a:pt x="4046" y="13798"/>
                    <a:pt x="4046" y="13953"/>
                  </a:cubicBezTo>
                  <a:cubicBezTo>
                    <a:pt x="4046" y="14029"/>
                    <a:pt x="4046" y="14109"/>
                    <a:pt x="4049" y="14187"/>
                  </a:cubicBezTo>
                  <a:cubicBezTo>
                    <a:pt x="4049" y="14267"/>
                    <a:pt x="4053" y="14350"/>
                    <a:pt x="4056" y="14433"/>
                  </a:cubicBezTo>
                  <a:cubicBezTo>
                    <a:pt x="4064" y="14768"/>
                    <a:pt x="4078" y="15120"/>
                    <a:pt x="4035" y="15456"/>
                  </a:cubicBezTo>
                  <a:cubicBezTo>
                    <a:pt x="4046" y="15492"/>
                    <a:pt x="4056" y="15564"/>
                    <a:pt x="4060" y="15708"/>
                  </a:cubicBezTo>
                  <a:cubicBezTo>
                    <a:pt x="4049" y="15867"/>
                    <a:pt x="4038" y="16018"/>
                    <a:pt x="4021" y="16169"/>
                  </a:cubicBezTo>
                  <a:cubicBezTo>
                    <a:pt x="4009" y="16324"/>
                    <a:pt x="3995" y="16475"/>
                    <a:pt x="3984" y="16634"/>
                  </a:cubicBezTo>
                  <a:cubicBezTo>
                    <a:pt x="3977" y="16789"/>
                    <a:pt x="3970" y="16951"/>
                    <a:pt x="3973" y="17117"/>
                  </a:cubicBezTo>
                  <a:cubicBezTo>
                    <a:pt x="3977" y="17200"/>
                    <a:pt x="3981" y="17286"/>
                    <a:pt x="3988" y="17376"/>
                  </a:cubicBezTo>
                  <a:cubicBezTo>
                    <a:pt x="3991" y="17463"/>
                    <a:pt x="4003" y="17553"/>
                    <a:pt x="4013" y="17646"/>
                  </a:cubicBezTo>
                  <a:lnTo>
                    <a:pt x="3883" y="18068"/>
                  </a:lnTo>
                  <a:cubicBezTo>
                    <a:pt x="3890" y="18198"/>
                    <a:pt x="3902" y="18242"/>
                    <a:pt x="3917" y="18242"/>
                  </a:cubicBezTo>
                  <a:cubicBezTo>
                    <a:pt x="3947" y="18242"/>
                    <a:pt x="3991" y="18062"/>
                    <a:pt x="4030" y="18062"/>
                  </a:cubicBezTo>
                  <a:cubicBezTo>
                    <a:pt x="4058" y="18062"/>
                    <a:pt x="4083" y="18154"/>
                    <a:pt x="4099" y="18467"/>
                  </a:cubicBezTo>
                  <a:cubicBezTo>
                    <a:pt x="4123" y="18846"/>
                    <a:pt x="4087" y="18887"/>
                    <a:pt x="4044" y="18887"/>
                  </a:cubicBezTo>
                  <a:cubicBezTo>
                    <a:pt x="4032" y="18887"/>
                    <a:pt x="4019" y="18884"/>
                    <a:pt x="4008" y="18884"/>
                  </a:cubicBezTo>
                  <a:cubicBezTo>
                    <a:pt x="3984" y="18884"/>
                    <a:pt x="3962" y="18896"/>
                    <a:pt x="3952" y="18968"/>
                  </a:cubicBezTo>
                  <a:cubicBezTo>
                    <a:pt x="4021" y="19310"/>
                    <a:pt x="4161" y="19902"/>
                    <a:pt x="4071" y="20539"/>
                  </a:cubicBezTo>
                  <a:cubicBezTo>
                    <a:pt x="4056" y="20431"/>
                    <a:pt x="4053" y="20341"/>
                    <a:pt x="4049" y="20248"/>
                  </a:cubicBezTo>
                  <a:cubicBezTo>
                    <a:pt x="4049" y="20157"/>
                    <a:pt x="4049" y="20067"/>
                    <a:pt x="4042" y="19967"/>
                  </a:cubicBezTo>
                  <a:cubicBezTo>
                    <a:pt x="4021" y="20128"/>
                    <a:pt x="4003" y="20291"/>
                    <a:pt x="3981" y="20453"/>
                  </a:cubicBezTo>
                  <a:cubicBezTo>
                    <a:pt x="3887" y="20044"/>
                    <a:pt x="3877" y="19712"/>
                    <a:pt x="3845" y="19712"/>
                  </a:cubicBezTo>
                  <a:cubicBezTo>
                    <a:pt x="3832" y="19712"/>
                    <a:pt x="3815" y="19770"/>
                    <a:pt x="3786" y="19905"/>
                  </a:cubicBezTo>
                  <a:cubicBezTo>
                    <a:pt x="3851" y="19919"/>
                    <a:pt x="3887" y="20045"/>
                    <a:pt x="3908" y="20226"/>
                  </a:cubicBezTo>
                  <a:cubicBezTo>
                    <a:pt x="3920" y="20316"/>
                    <a:pt x="3930" y="20421"/>
                    <a:pt x="3934" y="20529"/>
                  </a:cubicBezTo>
                  <a:cubicBezTo>
                    <a:pt x="3938" y="20586"/>
                    <a:pt x="3941" y="20644"/>
                    <a:pt x="3945" y="20702"/>
                  </a:cubicBezTo>
                  <a:cubicBezTo>
                    <a:pt x="3945" y="20759"/>
                    <a:pt x="3948" y="20817"/>
                    <a:pt x="3952" y="20875"/>
                  </a:cubicBezTo>
                  <a:cubicBezTo>
                    <a:pt x="3963" y="21098"/>
                    <a:pt x="3973" y="21317"/>
                    <a:pt x="3995" y="21494"/>
                  </a:cubicBezTo>
                  <a:lnTo>
                    <a:pt x="3995" y="21505"/>
                  </a:lnTo>
                  <a:cubicBezTo>
                    <a:pt x="3966" y="21648"/>
                    <a:pt x="3916" y="21796"/>
                    <a:pt x="3862" y="21912"/>
                  </a:cubicBezTo>
                  <a:cubicBezTo>
                    <a:pt x="3805" y="22027"/>
                    <a:pt x="3747" y="22114"/>
                    <a:pt x="3714" y="22124"/>
                  </a:cubicBezTo>
                  <a:cubicBezTo>
                    <a:pt x="3711" y="22125"/>
                    <a:pt x="3709" y="22125"/>
                    <a:pt x="3707" y="22125"/>
                  </a:cubicBezTo>
                  <a:cubicBezTo>
                    <a:pt x="3697" y="22125"/>
                    <a:pt x="3692" y="22117"/>
                    <a:pt x="3692" y="22102"/>
                  </a:cubicBezTo>
                  <a:lnTo>
                    <a:pt x="3692" y="22102"/>
                  </a:lnTo>
                  <a:lnTo>
                    <a:pt x="3700" y="22110"/>
                  </a:lnTo>
                  <a:cubicBezTo>
                    <a:pt x="3703" y="22099"/>
                    <a:pt x="3707" y="22088"/>
                    <a:pt x="3710" y="22077"/>
                  </a:cubicBezTo>
                  <a:cubicBezTo>
                    <a:pt x="3714" y="22074"/>
                    <a:pt x="3718" y="22070"/>
                    <a:pt x="3718" y="22063"/>
                  </a:cubicBezTo>
                  <a:cubicBezTo>
                    <a:pt x="3722" y="22059"/>
                    <a:pt x="3722" y="22059"/>
                    <a:pt x="3722" y="22056"/>
                  </a:cubicBezTo>
                  <a:cubicBezTo>
                    <a:pt x="3718" y="22052"/>
                    <a:pt x="3718" y="22045"/>
                    <a:pt x="3714" y="22037"/>
                  </a:cubicBezTo>
                  <a:cubicBezTo>
                    <a:pt x="3710" y="22020"/>
                    <a:pt x="3703" y="21999"/>
                    <a:pt x="3700" y="21980"/>
                  </a:cubicBezTo>
                  <a:cubicBezTo>
                    <a:pt x="3703" y="21955"/>
                    <a:pt x="3707" y="21926"/>
                    <a:pt x="3710" y="21894"/>
                  </a:cubicBezTo>
                  <a:cubicBezTo>
                    <a:pt x="3740" y="21800"/>
                    <a:pt x="3765" y="21692"/>
                    <a:pt x="3772" y="21555"/>
                  </a:cubicBezTo>
                  <a:cubicBezTo>
                    <a:pt x="3775" y="21483"/>
                    <a:pt x="3775" y="21407"/>
                    <a:pt x="3761" y="21317"/>
                  </a:cubicBezTo>
                  <a:cubicBezTo>
                    <a:pt x="3757" y="21271"/>
                    <a:pt x="3747" y="21220"/>
                    <a:pt x="3728" y="21159"/>
                  </a:cubicBezTo>
                  <a:cubicBezTo>
                    <a:pt x="3722" y="21130"/>
                    <a:pt x="3707" y="21098"/>
                    <a:pt x="3692" y="21061"/>
                  </a:cubicBezTo>
                  <a:cubicBezTo>
                    <a:pt x="3675" y="21022"/>
                    <a:pt x="3657" y="20983"/>
                    <a:pt x="3617" y="20932"/>
                  </a:cubicBezTo>
                  <a:cubicBezTo>
                    <a:pt x="3624" y="20928"/>
                    <a:pt x="3624" y="20921"/>
                    <a:pt x="3624" y="20913"/>
                  </a:cubicBezTo>
                  <a:cubicBezTo>
                    <a:pt x="3624" y="20907"/>
                    <a:pt x="3624" y="20896"/>
                    <a:pt x="3617" y="20881"/>
                  </a:cubicBezTo>
                  <a:cubicBezTo>
                    <a:pt x="3610" y="20870"/>
                    <a:pt x="3602" y="20853"/>
                    <a:pt x="3588" y="20835"/>
                  </a:cubicBezTo>
                  <a:cubicBezTo>
                    <a:pt x="3581" y="20824"/>
                    <a:pt x="3574" y="20817"/>
                    <a:pt x="3562" y="20802"/>
                  </a:cubicBezTo>
                  <a:cubicBezTo>
                    <a:pt x="3559" y="20798"/>
                    <a:pt x="3552" y="20792"/>
                    <a:pt x="3549" y="20788"/>
                  </a:cubicBezTo>
                  <a:cubicBezTo>
                    <a:pt x="3545" y="20784"/>
                    <a:pt x="3541" y="20780"/>
                    <a:pt x="3537" y="20777"/>
                  </a:cubicBezTo>
                  <a:cubicBezTo>
                    <a:pt x="3534" y="20773"/>
                    <a:pt x="3530" y="20773"/>
                    <a:pt x="3527" y="20770"/>
                  </a:cubicBezTo>
                  <a:cubicBezTo>
                    <a:pt x="3502" y="20745"/>
                    <a:pt x="3466" y="20719"/>
                    <a:pt x="3419" y="20697"/>
                  </a:cubicBezTo>
                  <a:cubicBezTo>
                    <a:pt x="3394" y="20687"/>
                    <a:pt x="3368" y="20676"/>
                    <a:pt x="3343" y="20669"/>
                  </a:cubicBezTo>
                  <a:cubicBezTo>
                    <a:pt x="3332" y="20665"/>
                    <a:pt x="3329" y="20665"/>
                    <a:pt x="3325" y="20662"/>
                  </a:cubicBezTo>
                  <a:lnTo>
                    <a:pt x="3311" y="20662"/>
                  </a:lnTo>
                  <a:cubicBezTo>
                    <a:pt x="3303" y="20658"/>
                    <a:pt x="3293" y="20654"/>
                    <a:pt x="3281" y="20654"/>
                  </a:cubicBezTo>
                  <a:cubicBezTo>
                    <a:pt x="3264" y="20651"/>
                    <a:pt x="3243" y="20647"/>
                    <a:pt x="3221" y="20647"/>
                  </a:cubicBezTo>
                  <a:cubicBezTo>
                    <a:pt x="3210" y="20644"/>
                    <a:pt x="3199" y="20644"/>
                    <a:pt x="3185" y="20644"/>
                  </a:cubicBezTo>
                  <a:lnTo>
                    <a:pt x="3166" y="20644"/>
                  </a:lnTo>
                  <a:cubicBezTo>
                    <a:pt x="3163" y="20644"/>
                    <a:pt x="3156" y="20644"/>
                    <a:pt x="3152" y="20647"/>
                  </a:cubicBezTo>
                  <a:lnTo>
                    <a:pt x="3127" y="20647"/>
                  </a:lnTo>
                  <a:cubicBezTo>
                    <a:pt x="3108" y="20651"/>
                    <a:pt x="3095" y="20665"/>
                    <a:pt x="3083" y="20687"/>
                  </a:cubicBezTo>
                  <a:cubicBezTo>
                    <a:pt x="3073" y="20709"/>
                    <a:pt x="3062" y="20734"/>
                    <a:pt x="3051" y="20766"/>
                  </a:cubicBezTo>
                  <a:cubicBezTo>
                    <a:pt x="3048" y="20780"/>
                    <a:pt x="3044" y="20798"/>
                    <a:pt x="3040" y="20813"/>
                  </a:cubicBezTo>
                  <a:lnTo>
                    <a:pt x="3068" y="20646"/>
                  </a:lnTo>
                  <a:lnTo>
                    <a:pt x="3068" y="20646"/>
                  </a:lnTo>
                  <a:cubicBezTo>
                    <a:pt x="3067" y="20649"/>
                    <a:pt x="3065" y="20652"/>
                    <a:pt x="3065" y="20654"/>
                  </a:cubicBezTo>
                  <a:lnTo>
                    <a:pt x="3065" y="20658"/>
                  </a:lnTo>
                  <a:cubicBezTo>
                    <a:pt x="3062" y="20658"/>
                    <a:pt x="3058" y="20662"/>
                    <a:pt x="3055" y="20662"/>
                  </a:cubicBezTo>
                  <a:cubicBezTo>
                    <a:pt x="3048" y="20665"/>
                    <a:pt x="3040" y="20672"/>
                    <a:pt x="3033" y="20680"/>
                  </a:cubicBezTo>
                  <a:cubicBezTo>
                    <a:pt x="3026" y="20690"/>
                    <a:pt x="3019" y="20697"/>
                    <a:pt x="3012" y="20702"/>
                  </a:cubicBezTo>
                  <a:cubicBezTo>
                    <a:pt x="3007" y="20705"/>
                    <a:pt x="3002" y="20706"/>
                    <a:pt x="2997" y="20706"/>
                  </a:cubicBezTo>
                  <a:cubicBezTo>
                    <a:pt x="2990" y="20706"/>
                    <a:pt x="2984" y="20704"/>
                    <a:pt x="2975" y="20697"/>
                  </a:cubicBezTo>
                  <a:cubicBezTo>
                    <a:pt x="2968" y="20669"/>
                    <a:pt x="2957" y="20640"/>
                    <a:pt x="2947" y="20619"/>
                  </a:cubicBezTo>
                  <a:cubicBezTo>
                    <a:pt x="2943" y="20611"/>
                    <a:pt x="2940" y="20604"/>
                    <a:pt x="2936" y="20600"/>
                  </a:cubicBezTo>
                  <a:cubicBezTo>
                    <a:pt x="2940" y="20600"/>
                    <a:pt x="2925" y="20589"/>
                    <a:pt x="2918" y="20582"/>
                  </a:cubicBezTo>
                  <a:cubicBezTo>
                    <a:pt x="2910" y="20575"/>
                    <a:pt x="2897" y="20564"/>
                    <a:pt x="2882" y="20554"/>
                  </a:cubicBezTo>
                  <a:cubicBezTo>
                    <a:pt x="2857" y="20536"/>
                    <a:pt x="2827" y="20521"/>
                    <a:pt x="2792" y="20503"/>
                  </a:cubicBezTo>
                  <a:cubicBezTo>
                    <a:pt x="2727" y="20474"/>
                    <a:pt x="2644" y="20456"/>
                    <a:pt x="2565" y="20456"/>
                  </a:cubicBezTo>
                  <a:cubicBezTo>
                    <a:pt x="2529" y="20456"/>
                    <a:pt x="2489" y="20459"/>
                    <a:pt x="2460" y="20467"/>
                  </a:cubicBezTo>
                  <a:cubicBezTo>
                    <a:pt x="2450" y="20467"/>
                    <a:pt x="2443" y="20471"/>
                    <a:pt x="2435" y="20471"/>
                  </a:cubicBezTo>
                  <a:cubicBezTo>
                    <a:pt x="2428" y="20474"/>
                    <a:pt x="2421" y="20478"/>
                    <a:pt x="2413" y="20478"/>
                  </a:cubicBezTo>
                  <a:cubicBezTo>
                    <a:pt x="2395" y="20481"/>
                    <a:pt x="2385" y="20485"/>
                    <a:pt x="2367" y="20492"/>
                  </a:cubicBezTo>
                  <a:cubicBezTo>
                    <a:pt x="2309" y="20511"/>
                    <a:pt x="2255" y="20543"/>
                    <a:pt x="2205" y="20579"/>
                  </a:cubicBezTo>
                  <a:cubicBezTo>
                    <a:pt x="2157" y="20619"/>
                    <a:pt x="2122" y="20658"/>
                    <a:pt x="2093" y="20694"/>
                  </a:cubicBezTo>
                  <a:cubicBezTo>
                    <a:pt x="2035" y="20770"/>
                    <a:pt x="2006" y="20835"/>
                    <a:pt x="1984" y="20881"/>
                  </a:cubicBezTo>
                  <a:cubicBezTo>
                    <a:pt x="1978" y="20896"/>
                    <a:pt x="1974" y="20907"/>
                    <a:pt x="1971" y="20918"/>
                  </a:cubicBezTo>
                  <a:cubicBezTo>
                    <a:pt x="1967" y="20928"/>
                    <a:pt x="1963" y="20939"/>
                    <a:pt x="1956" y="20950"/>
                  </a:cubicBezTo>
                  <a:cubicBezTo>
                    <a:pt x="1949" y="20968"/>
                    <a:pt x="1946" y="20990"/>
                    <a:pt x="1938" y="21004"/>
                  </a:cubicBezTo>
                  <a:cubicBezTo>
                    <a:pt x="1938" y="21008"/>
                    <a:pt x="1934" y="21015"/>
                    <a:pt x="1934" y="21018"/>
                  </a:cubicBezTo>
                  <a:lnTo>
                    <a:pt x="1931" y="21022"/>
                  </a:lnTo>
                  <a:lnTo>
                    <a:pt x="1931" y="21029"/>
                  </a:lnTo>
                  <a:cubicBezTo>
                    <a:pt x="1927" y="21036"/>
                    <a:pt x="1924" y="21043"/>
                    <a:pt x="1924" y="21047"/>
                  </a:cubicBezTo>
                  <a:lnTo>
                    <a:pt x="1920" y="21054"/>
                  </a:lnTo>
                  <a:lnTo>
                    <a:pt x="1916" y="21054"/>
                  </a:lnTo>
                  <a:cubicBezTo>
                    <a:pt x="1913" y="21058"/>
                    <a:pt x="1913" y="21058"/>
                    <a:pt x="1909" y="21058"/>
                  </a:cubicBezTo>
                  <a:cubicBezTo>
                    <a:pt x="1891" y="21061"/>
                    <a:pt x="1876" y="21065"/>
                    <a:pt x="1859" y="21065"/>
                  </a:cubicBezTo>
                  <a:cubicBezTo>
                    <a:pt x="1859" y="21079"/>
                    <a:pt x="1863" y="21086"/>
                    <a:pt x="1866" y="21094"/>
                  </a:cubicBezTo>
                  <a:cubicBezTo>
                    <a:pt x="1873" y="21101"/>
                    <a:pt x="1876" y="21108"/>
                    <a:pt x="1884" y="21112"/>
                  </a:cubicBezTo>
                  <a:cubicBezTo>
                    <a:pt x="1889" y="21115"/>
                    <a:pt x="1895" y="21116"/>
                    <a:pt x="1901" y="21116"/>
                  </a:cubicBezTo>
                  <a:cubicBezTo>
                    <a:pt x="1912" y="21116"/>
                    <a:pt x="1923" y="21113"/>
                    <a:pt x="1934" y="21108"/>
                  </a:cubicBezTo>
                  <a:cubicBezTo>
                    <a:pt x="1950" y="21105"/>
                    <a:pt x="1964" y="21097"/>
                    <a:pt x="1979" y="21097"/>
                  </a:cubicBezTo>
                  <a:cubicBezTo>
                    <a:pt x="1985" y="21097"/>
                    <a:pt x="1990" y="21098"/>
                    <a:pt x="1996" y="21101"/>
                  </a:cubicBezTo>
                  <a:cubicBezTo>
                    <a:pt x="2006" y="21105"/>
                    <a:pt x="2014" y="21116"/>
                    <a:pt x="2024" y="21137"/>
                  </a:cubicBezTo>
                  <a:cubicBezTo>
                    <a:pt x="2035" y="21159"/>
                    <a:pt x="2049" y="21188"/>
                    <a:pt x="2064" y="21231"/>
                  </a:cubicBezTo>
                  <a:cubicBezTo>
                    <a:pt x="2067" y="21252"/>
                    <a:pt x="2071" y="21271"/>
                    <a:pt x="2075" y="21289"/>
                  </a:cubicBezTo>
                  <a:cubicBezTo>
                    <a:pt x="2079" y="21299"/>
                    <a:pt x="2082" y="21307"/>
                    <a:pt x="2086" y="21317"/>
                  </a:cubicBezTo>
                  <a:cubicBezTo>
                    <a:pt x="2086" y="21321"/>
                    <a:pt x="2089" y="21324"/>
                    <a:pt x="2089" y="21332"/>
                  </a:cubicBezTo>
                  <a:cubicBezTo>
                    <a:pt x="2086" y="21328"/>
                    <a:pt x="2079" y="21324"/>
                    <a:pt x="2075" y="21324"/>
                  </a:cubicBezTo>
                  <a:cubicBezTo>
                    <a:pt x="2035" y="21310"/>
                    <a:pt x="2003" y="21303"/>
                    <a:pt x="1971" y="21296"/>
                  </a:cubicBezTo>
                  <a:lnTo>
                    <a:pt x="1916" y="21296"/>
                  </a:lnTo>
                  <a:cubicBezTo>
                    <a:pt x="1902" y="21296"/>
                    <a:pt x="1884" y="21299"/>
                    <a:pt x="1866" y="21310"/>
                  </a:cubicBezTo>
                  <a:lnTo>
                    <a:pt x="1863" y="21310"/>
                  </a:lnTo>
                  <a:lnTo>
                    <a:pt x="1859" y="21314"/>
                  </a:lnTo>
                  <a:lnTo>
                    <a:pt x="1855" y="21314"/>
                  </a:lnTo>
                  <a:lnTo>
                    <a:pt x="1841" y="21321"/>
                  </a:lnTo>
                  <a:cubicBezTo>
                    <a:pt x="1830" y="21328"/>
                    <a:pt x="1819" y="21332"/>
                    <a:pt x="1808" y="21339"/>
                  </a:cubicBezTo>
                  <a:lnTo>
                    <a:pt x="1801" y="21342"/>
                  </a:lnTo>
                  <a:cubicBezTo>
                    <a:pt x="1798" y="21342"/>
                    <a:pt x="1794" y="21346"/>
                    <a:pt x="1790" y="21350"/>
                  </a:cubicBezTo>
                  <a:lnTo>
                    <a:pt x="1773" y="21360"/>
                  </a:lnTo>
                  <a:cubicBezTo>
                    <a:pt x="1761" y="21367"/>
                    <a:pt x="1747" y="21379"/>
                    <a:pt x="1736" y="21389"/>
                  </a:cubicBezTo>
                  <a:cubicBezTo>
                    <a:pt x="1722" y="21397"/>
                    <a:pt x="1708" y="21411"/>
                    <a:pt x="1697" y="21422"/>
                  </a:cubicBezTo>
                  <a:cubicBezTo>
                    <a:pt x="1686" y="21437"/>
                    <a:pt x="1671" y="21447"/>
                    <a:pt x="1660" y="21462"/>
                  </a:cubicBezTo>
                  <a:cubicBezTo>
                    <a:pt x="1650" y="21475"/>
                    <a:pt x="1639" y="21490"/>
                    <a:pt x="1628" y="21505"/>
                  </a:cubicBezTo>
                  <a:cubicBezTo>
                    <a:pt x="1617" y="21519"/>
                    <a:pt x="1607" y="21537"/>
                    <a:pt x="1600" y="21552"/>
                  </a:cubicBezTo>
                  <a:cubicBezTo>
                    <a:pt x="1592" y="21562"/>
                    <a:pt x="1588" y="21570"/>
                    <a:pt x="1585" y="21580"/>
                  </a:cubicBezTo>
                  <a:cubicBezTo>
                    <a:pt x="1582" y="21588"/>
                    <a:pt x="1578" y="21598"/>
                    <a:pt x="1574" y="21605"/>
                  </a:cubicBezTo>
                  <a:cubicBezTo>
                    <a:pt x="1567" y="21627"/>
                    <a:pt x="1560" y="21645"/>
                    <a:pt x="1552" y="21667"/>
                  </a:cubicBezTo>
                  <a:cubicBezTo>
                    <a:pt x="1549" y="21688"/>
                    <a:pt x="1542" y="21710"/>
                    <a:pt x="1542" y="21731"/>
                  </a:cubicBezTo>
                  <a:cubicBezTo>
                    <a:pt x="1538" y="21753"/>
                    <a:pt x="1535" y="21775"/>
                    <a:pt x="1535" y="21796"/>
                  </a:cubicBezTo>
                  <a:cubicBezTo>
                    <a:pt x="1538" y="21818"/>
                    <a:pt x="1538" y="21839"/>
                    <a:pt x="1542" y="21858"/>
                  </a:cubicBezTo>
                  <a:cubicBezTo>
                    <a:pt x="1542" y="21876"/>
                    <a:pt x="1545" y="21897"/>
                    <a:pt x="1549" y="21916"/>
                  </a:cubicBezTo>
                  <a:cubicBezTo>
                    <a:pt x="1552" y="21922"/>
                    <a:pt x="1556" y="21934"/>
                    <a:pt x="1556" y="21941"/>
                  </a:cubicBezTo>
                  <a:cubicBezTo>
                    <a:pt x="1560" y="21948"/>
                    <a:pt x="1563" y="21955"/>
                    <a:pt x="1563" y="21966"/>
                  </a:cubicBezTo>
                  <a:cubicBezTo>
                    <a:pt x="1588" y="22027"/>
                    <a:pt x="1614" y="22074"/>
                    <a:pt x="1639" y="22110"/>
                  </a:cubicBezTo>
                  <a:cubicBezTo>
                    <a:pt x="1668" y="22146"/>
                    <a:pt x="1693" y="22171"/>
                    <a:pt x="1715" y="22193"/>
                  </a:cubicBezTo>
                  <a:cubicBezTo>
                    <a:pt x="1740" y="22218"/>
                    <a:pt x="1761" y="22236"/>
                    <a:pt x="1783" y="22254"/>
                  </a:cubicBezTo>
                  <a:cubicBezTo>
                    <a:pt x="1805" y="22268"/>
                    <a:pt x="1826" y="22286"/>
                    <a:pt x="1848" y="22297"/>
                  </a:cubicBezTo>
                  <a:cubicBezTo>
                    <a:pt x="1931" y="22351"/>
                    <a:pt x="2006" y="22388"/>
                    <a:pt x="2086" y="22416"/>
                  </a:cubicBezTo>
                  <a:cubicBezTo>
                    <a:pt x="2165" y="22448"/>
                    <a:pt x="2248" y="22478"/>
                    <a:pt x="2330" y="22499"/>
                  </a:cubicBezTo>
                  <a:cubicBezTo>
                    <a:pt x="2356" y="22513"/>
                    <a:pt x="2381" y="22524"/>
                    <a:pt x="2403" y="22531"/>
                  </a:cubicBezTo>
                  <a:cubicBezTo>
                    <a:pt x="2413" y="22539"/>
                    <a:pt x="2413" y="22542"/>
                    <a:pt x="2421" y="22542"/>
                  </a:cubicBezTo>
                  <a:cubicBezTo>
                    <a:pt x="2425" y="22546"/>
                    <a:pt x="2425" y="22549"/>
                    <a:pt x="2428" y="22549"/>
                  </a:cubicBezTo>
                  <a:cubicBezTo>
                    <a:pt x="2438" y="22561"/>
                    <a:pt x="2443" y="22564"/>
                    <a:pt x="2446" y="22571"/>
                  </a:cubicBezTo>
                  <a:cubicBezTo>
                    <a:pt x="2446" y="22582"/>
                    <a:pt x="2435" y="22586"/>
                    <a:pt x="2421" y="22593"/>
                  </a:cubicBezTo>
                  <a:cubicBezTo>
                    <a:pt x="2413" y="22593"/>
                    <a:pt x="2406" y="22596"/>
                    <a:pt x="2399" y="22596"/>
                  </a:cubicBezTo>
                  <a:cubicBezTo>
                    <a:pt x="2395" y="22599"/>
                    <a:pt x="2392" y="22599"/>
                    <a:pt x="2388" y="22599"/>
                  </a:cubicBezTo>
                  <a:lnTo>
                    <a:pt x="2367" y="22599"/>
                  </a:lnTo>
                  <a:cubicBezTo>
                    <a:pt x="2345" y="22599"/>
                    <a:pt x="2338" y="22607"/>
                    <a:pt x="2378" y="22632"/>
                  </a:cubicBezTo>
                  <a:cubicBezTo>
                    <a:pt x="2385" y="22629"/>
                    <a:pt x="2392" y="22629"/>
                    <a:pt x="2399" y="22625"/>
                  </a:cubicBezTo>
                  <a:lnTo>
                    <a:pt x="2417" y="22621"/>
                  </a:lnTo>
                  <a:cubicBezTo>
                    <a:pt x="2431" y="22618"/>
                    <a:pt x="2446" y="22614"/>
                    <a:pt x="2460" y="22611"/>
                  </a:cubicBezTo>
                  <a:cubicBezTo>
                    <a:pt x="2489" y="22604"/>
                    <a:pt x="2521" y="22596"/>
                    <a:pt x="2558" y="22589"/>
                  </a:cubicBezTo>
                  <a:cubicBezTo>
                    <a:pt x="2560" y="22588"/>
                    <a:pt x="2562" y="22588"/>
                    <a:pt x="2563" y="22588"/>
                  </a:cubicBezTo>
                  <a:cubicBezTo>
                    <a:pt x="2570" y="22588"/>
                    <a:pt x="2573" y="22593"/>
                    <a:pt x="2576" y="22593"/>
                  </a:cubicBezTo>
                  <a:cubicBezTo>
                    <a:pt x="2586" y="22639"/>
                    <a:pt x="2558" y="22643"/>
                    <a:pt x="2543" y="22650"/>
                  </a:cubicBezTo>
                  <a:cubicBezTo>
                    <a:pt x="2561" y="22676"/>
                    <a:pt x="2579" y="22686"/>
                    <a:pt x="2594" y="22690"/>
                  </a:cubicBezTo>
                  <a:cubicBezTo>
                    <a:pt x="2599" y="22691"/>
                    <a:pt x="2603" y="22692"/>
                    <a:pt x="2608" y="22692"/>
                  </a:cubicBezTo>
                  <a:cubicBezTo>
                    <a:pt x="2618" y="22692"/>
                    <a:pt x="2629" y="22690"/>
                    <a:pt x="2641" y="22690"/>
                  </a:cubicBezTo>
                  <a:cubicBezTo>
                    <a:pt x="2655" y="22690"/>
                    <a:pt x="2673" y="22694"/>
                    <a:pt x="2691" y="22715"/>
                  </a:cubicBezTo>
                  <a:cubicBezTo>
                    <a:pt x="2702" y="22722"/>
                    <a:pt x="2719" y="22755"/>
                    <a:pt x="2741" y="22791"/>
                  </a:cubicBezTo>
                  <a:cubicBezTo>
                    <a:pt x="2763" y="22830"/>
                    <a:pt x="2789" y="22877"/>
                    <a:pt x="2817" y="22935"/>
                  </a:cubicBezTo>
                  <a:cubicBezTo>
                    <a:pt x="2857" y="22953"/>
                    <a:pt x="2892" y="23018"/>
                    <a:pt x="2932" y="23111"/>
                  </a:cubicBezTo>
                  <a:cubicBezTo>
                    <a:pt x="2936" y="23123"/>
                    <a:pt x="2943" y="23136"/>
                    <a:pt x="2947" y="23148"/>
                  </a:cubicBezTo>
                  <a:cubicBezTo>
                    <a:pt x="2950" y="23158"/>
                    <a:pt x="2954" y="23166"/>
                    <a:pt x="2957" y="23173"/>
                  </a:cubicBezTo>
                  <a:cubicBezTo>
                    <a:pt x="2962" y="23180"/>
                    <a:pt x="2962" y="23187"/>
                    <a:pt x="2965" y="23194"/>
                  </a:cubicBezTo>
                  <a:cubicBezTo>
                    <a:pt x="2975" y="23219"/>
                    <a:pt x="2987" y="23248"/>
                    <a:pt x="2997" y="23277"/>
                  </a:cubicBezTo>
                  <a:cubicBezTo>
                    <a:pt x="3008" y="23306"/>
                    <a:pt x="3022" y="23339"/>
                    <a:pt x="3033" y="23371"/>
                  </a:cubicBezTo>
                  <a:cubicBezTo>
                    <a:pt x="3048" y="23407"/>
                    <a:pt x="3062" y="23439"/>
                    <a:pt x="3083" y="23482"/>
                  </a:cubicBezTo>
                  <a:cubicBezTo>
                    <a:pt x="3108" y="23537"/>
                    <a:pt x="3134" y="23608"/>
                    <a:pt x="3181" y="23691"/>
                  </a:cubicBezTo>
                  <a:cubicBezTo>
                    <a:pt x="3191" y="23710"/>
                    <a:pt x="3206" y="23735"/>
                    <a:pt x="3217" y="23753"/>
                  </a:cubicBezTo>
                  <a:lnTo>
                    <a:pt x="3228" y="23767"/>
                  </a:lnTo>
                  <a:cubicBezTo>
                    <a:pt x="3228" y="23771"/>
                    <a:pt x="3231" y="23774"/>
                    <a:pt x="3231" y="23778"/>
                  </a:cubicBezTo>
                  <a:lnTo>
                    <a:pt x="3235" y="23781"/>
                  </a:lnTo>
                  <a:lnTo>
                    <a:pt x="3238" y="23788"/>
                  </a:lnTo>
                  <a:lnTo>
                    <a:pt x="3246" y="23803"/>
                  </a:lnTo>
                  <a:cubicBezTo>
                    <a:pt x="3268" y="23836"/>
                    <a:pt x="3289" y="23871"/>
                    <a:pt x="3314" y="23908"/>
                  </a:cubicBezTo>
                  <a:cubicBezTo>
                    <a:pt x="3339" y="23944"/>
                    <a:pt x="3368" y="23979"/>
                    <a:pt x="3397" y="24016"/>
                  </a:cubicBezTo>
                  <a:lnTo>
                    <a:pt x="3419" y="24041"/>
                  </a:lnTo>
                  <a:lnTo>
                    <a:pt x="3433" y="24059"/>
                  </a:lnTo>
                  <a:cubicBezTo>
                    <a:pt x="3447" y="24077"/>
                    <a:pt x="3466" y="24095"/>
                    <a:pt x="3484" y="24113"/>
                  </a:cubicBezTo>
                  <a:cubicBezTo>
                    <a:pt x="3549" y="24182"/>
                    <a:pt x="3617" y="24239"/>
                    <a:pt x="3685" y="24282"/>
                  </a:cubicBezTo>
                  <a:lnTo>
                    <a:pt x="3667" y="24264"/>
                  </a:lnTo>
                  <a:lnTo>
                    <a:pt x="3667" y="24264"/>
                  </a:lnTo>
                  <a:cubicBezTo>
                    <a:pt x="3722" y="24311"/>
                    <a:pt x="3775" y="24343"/>
                    <a:pt x="3826" y="24365"/>
                  </a:cubicBezTo>
                  <a:cubicBezTo>
                    <a:pt x="3858" y="24398"/>
                    <a:pt x="3865" y="24412"/>
                    <a:pt x="3858" y="24423"/>
                  </a:cubicBezTo>
                  <a:cubicBezTo>
                    <a:pt x="3855" y="24430"/>
                    <a:pt x="3840" y="24430"/>
                    <a:pt x="3818" y="24430"/>
                  </a:cubicBezTo>
                  <a:cubicBezTo>
                    <a:pt x="3797" y="24426"/>
                    <a:pt x="3772" y="24419"/>
                    <a:pt x="3754" y="24419"/>
                  </a:cubicBezTo>
                  <a:cubicBezTo>
                    <a:pt x="3732" y="24419"/>
                    <a:pt x="3722" y="24423"/>
                    <a:pt x="3725" y="24441"/>
                  </a:cubicBezTo>
                  <a:cubicBezTo>
                    <a:pt x="3797" y="24488"/>
                    <a:pt x="3855" y="24513"/>
                    <a:pt x="3891" y="24531"/>
                  </a:cubicBezTo>
                  <a:lnTo>
                    <a:pt x="3894" y="24534"/>
                  </a:lnTo>
                  <a:lnTo>
                    <a:pt x="3898" y="24534"/>
                  </a:lnTo>
                  <a:lnTo>
                    <a:pt x="3905" y="24538"/>
                  </a:lnTo>
                  <a:cubicBezTo>
                    <a:pt x="3908" y="24538"/>
                    <a:pt x="3913" y="24541"/>
                    <a:pt x="3916" y="24541"/>
                  </a:cubicBezTo>
                  <a:cubicBezTo>
                    <a:pt x="3923" y="24549"/>
                    <a:pt x="3934" y="24553"/>
                    <a:pt x="3941" y="24560"/>
                  </a:cubicBezTo>
                  <a:cubicBezTo>
                    <a:pt x="3952" y="24563"/>
                    <a:pt x="3959" y="24571"/>
                    <a:pt x="3970" y="24574"/>
                  </a:cubicBezTo>
                  <a:cubicBezTo>
                    <a:pt x="4006" y="24592"/>
                    <a:pt x="4035" y="24606"/>
                    <a:pt x="4060" y="24614"/>
                  </a:cubicBezTo>
                  <a:cubicBezTo>
                    <a:pt x="4114" y="24636"/>
                    <a:pt x="4146" y="24643"/>
                    <a:pt x="4168" y="24646"/>
                  </a:cubicBezTo>
                  <a:cubicBezTo>
                    <a:pt x="4180" y="24650"/>
                    <a:pt x="4189" y="24652"/>
                    <a:pt x="4195" y="24652"/>
                  </a:cubicBezTo>
                  <a:cubicBezTo>
                    <a:pt x="4200" y="24652"/>
                    <a:pt x="4203" y="24651"/>
                    <a:pt x="4204" y="24649"/>
                  </a:cubicBezTo>
                  <a:cubicBezTo>
                    <a:pt x="4276" y="24682"/>
                    <a:pt x="4345" y="24700"/>
                    <a:pt x="4405" y="24711"/>
                  </a:cubicBezTo>
                  <a:cubicBezTo>
                    <a:pt x="4420" y="24714"/>
                    <a:pt x="4435" y="24714"/>
                    <a:pt x="4453" y="24718"/>
                  </a:cubicBezTo>
                  <a:cubicBezTo>
                    <a:pt x="4467" y="24718"/>
                    <a:pt x="4475" y="24718"/>
                    <a:pt x="4482" y="24722"/>
                  </a:cubicBezTo>
                  <a:lnTo>
                    <a:pt x="4514" y="24722"/>
                  </a:lnTo>
                  <a:cubicBezTo>
                    <a:pt x="4528" y="24726"/>
                    <a:pt x="4546" y="24729"/>
                    <a:pt x="4565" y="24732"/>
                  </a:cubicBezTo>
                  <a:cubicBezTo>
                    <a:pt x="4578" y="24732"/>
                    <a:pt x="4590" y="24732"/>
                    <a:pt x="4604" y="24736"/>
                  </a:cubicBezTo>
                  <a:cubicBezTo>
                    <a:pt x="4622" y="24794"/>
                    <a:pt x="4648" y="24855"/>
                    <a:pt x="4676" y="24930"/>
                  </a:cubicBezTo>
                  <a:lnTo>
                    <a:pt x="4680" y="25003"/>
                  </a:lnTo>
                  <a:lnTo>
                    <a:pt x="4683" y="25078"/>
                  </a:lnTo>
                  <a:lnTo>
                    <a:pt x="4691" y="25226"/>
                  </a:lnTo>
                  <a:cubicBezTo>
                    <a:pt x="4698" y="25327"/>
                    <a:pt x="4708" y="25428"/>
                    <a:pt x="4716" y="25529"/>
                  </a:cubicBezTo>
                  <a:cubicBezTo>
                    <a:pt x="4714" y="25406"/>
                    <a:pt x="4729" y="25356"/>
                    <a:pt x="4755" y="25356"/>
                  </a:cubicBezTo>
                  <a:cubicBezTo>
                    <a:pt x="4778" y="25356"/>
                    <a:pt x="4809" y="25393"/>
                    <a:pt x="4846" y="25453"/>
                  </a:cubicBezTo>
                  <a:cubicBezTo>
                    <a:pt x="4856" y="25471"/>
                    <a:pt x="4867" y="25489"/>
                    <a:pt x="4878" y="25507"/>
                  </a:cubicBezTo>
                  <a:lnTo>
                    <a:pt x="4910" y="25572"/>
                  </a:lnTo>
                  <a:cubicBezTo>
                    <a:pt x="4932" y="25615"/>
                    <a:pt x="4957" y="25665"/>
                    <a:pt x="4982" y="25716"/>
                  </a:cubicBezTo>
                  <a:cubicBezTo>
                    <a:pt x="5007" y="25770"/>
                    <a:pt x="5032" y="25825"/>
                    <a:pt x="5058" y="25878"/>
                  </a:cubicBezTo>
                  <a:cubicBezTo>
                    <a:pt x="5072" y="25907"/>
                    <a:pt x="5087" y="25936"/>
                    <a:pt x="5097" y="25961"/>
                  </a:cubicBezTo>
                  <a:cubicBezTo>
                    <a:pt x="5112" y="25990"/>
                    <a:pt x="5127" y="26019"/>
                    <a:pt x="5140" y="26044"/>
                  </a:cubicBezTo>
                  <a:cubicBezTo>
                    <a:pt x="5137" y="26023"/>
                    <a:pt x="5137" y="26001"/>
                    <a:pt x="5140" y="25979"/>
                  </a:cubicBezTo>
                  <a:cubicBezTo>
                    <a:pt x="5155" y="26029"/>
                    <a:pt x="5170" y="26084"/>
                    <a:pt x="5184" y="26138"/>
                  </a:cubicBezTo>
                  <a:cubicBezTo>
                    <a:pt x="5170" y="26106"/>
                    <a:pt x="5155" y="26076"/>
                    <a:pt x="5140" y="26044"/>
                  </a:cubicBezTo>
                  <a:lnTo>
                    <a:pt x="5140" y="26134"/>
                  </a:lnTo>
                  <a:cubicBezTo>
                    <a:pt x="5162" y="26166"/>
                    <a:pt x="5188" y="26199"/>
                    <a:pt x="5213" y="26231"/>
                  </a:cubicBezTo>
                  <a:cubicBezTo>
                    <a:pt x="5248" y="26354"/>
                    <a:pt x="5288" y="26473"/>
                    <a:pt x="5331" y="26591"/>
                  </a:cubicBezTo>
                  <a:cubicBezTo>
                    <a:pt x="5325" y="26591"/>
                    <a:pt x="5321" y="26591"/>
                    <a:pt x="5313" y="26588"/>
                  </a:cubicBezTo>
                  <a:cubicBezTo>
                    <a:pt x="5292" y="26581"/>
                    <a:pt x="5267" y="26563"/>
                    <a:pt x="5242" y="26530"/>
                  </a:cubicBezTo>
                  <a:cubicBezTo>
                    <a:pt x="5227" y="26516"/>
                    <a:pt x="5213" y="26502"/>
                    <a:pt x="5198" y="26483"/>
                  </a:cubicBezTo>
                  <a:cubicBezTo>
                    <a:pt x="5180" y="26462"/>
                    <a:pt x="5166" y="26444"/>
                    <a:pt x="5152" y="26422"/>
                  </a:cubicBezTo>
                  <a:cubicBezTo>
                    <a:pt x="5148" y="26375"/>
                    <a:pt x="5145" y="26325"/>
                    <a:pt x="5145" y="26278"/>
                  </a:cubicBezTo>
                  <a:cubicBezTo>
                    <a:pt x="5140" y="26252"/>
                    <a:pt x="5140" y="26231"/>
                    <a:pt x="5140" y="26206"/>
                  </a:cubicBezTo>
                  <a:lnTo>
                    <a:pt x="5140" y="26134"/>
                  </a:lnTo>
                  <a:cubicBezTo>
                    <a:pt x="5080" y="26054"/>
                    <a:pt x="5015" y="25976"/>
                    <a:pt x="4964" y="25925"/>
                  </a:cubicBezTo>
                  <a:cubicBezTo>
                    <a:pt x="4926" y="25886"/>
                    <a:pt x="4891" y="25863"/>
                    <a:pt x="4863" y="25863"/>
                  </a:cubicBezTo>
                  <a:cubicBezTo>
                    <a:pt x="4852" y="25863"/>
                    <a:pt x="4843" y="25867"/>
                    <a:pt x="4834" y="25875"/>
                  </a:cubicBezTo>
                  <a:cubicBezTo>
                    <a:pt x="4864" y="25921"/>
                    <a:pt x="4896" y="26011"/>
                    <a:pt x="4935" y="26116"/>
                  </a:cubicBezTo>
                  <a:cubicBezTo>
                    <a:pt x="4911" y="26084"/>
                    <a:pt x="4889" y="26060"/>
                    <a:pt x="4878" y="26060"/>
                  </a:cubicBezTo>
                  <a:cubicBezTo>
                    <a:pt x="4874" y="26060"/>
                    <a:pt x="4871" y="26063"/>
                    <a:pt x="4871" y="26069"/>
                  </a:cubicBezTo>
                  <a:cubicBezTo>
                    <a:pt x="4867" y="26098"/>
                    <a:pt x="4914" y="26170"/>
                    <a:pt x="4979" y="26285"/>
                  </a:cubicBezTo>
                  <a:cubicBezTo>
                    <a:pt x="4954" y="26354"/>
                    <a:pt x="4932" y="26425"/>
                    <a:pt x="4907" y="26498"/>
                  </a:cubicBezTo>
                  <a:lnTo>
                    <a:pt x="4972" y="26523"/>
                  </a:lnTo>
                  <a:cubicBezTo>
                    <a:pt x="5054" y="26858"/>
                    <a:pt x="5159" y="27197"/>
                    <a:pt x="5292" y="27528"/>
                  </a:cubicBezTo>
                  <a:cubicBezTo>
                    <a:pt x="5350" y="27607"/>
                    <a:pt x="5414" y="27679"/>
                    <a:pt x="5476" y="27752"/>
                  </a:cubicBezTo>
                  <a:cubicBezTo>
                    <a:pt x="5491" y="27770"/>
                    <a:pt x="5504" y="27787"/>
                    <a:pt x="5523" y="27805"/>
                  </a:cubicBezTo>
                  <a:lnTo>
                    <a:pt x="5569" y="27860"/>
                  </a:lnTo>
                  <a:cubicBezTo>
                    <a:pt x="5587" y="27878"/>
                    <a:pt x="5602" y="27895"/>
                    <a:pt x="5620" y="27910"/>
                  </a:cubicBezTo>
                  <a:lnTo>
                    <a:pt x="5642" y="27939"/>
                  </a:lnTo>
                  <a:lnTo>
                    <a:pt x="5667" y="27964"/>
                  </a:lnTo>
                  <a:cubicBezTo>
                    <a:pt x="5702" y="27996"/>
                    <a:pt x="5735" y="28033"/>
                    <a:pt x="5772" y="28065"/>
                  </a:cubicBezTo>
                  <a:lnTo>
                    <a:pt x="5797" y="28090"/>
                  </a:lnTo>
                  <a:cubicBezTo>
                    <a:pt x="5807" y="28101"/>
                    <a:pt x="5818" y="28111"/>
                    <a:pt x="5829" y="28119"/>
                  </a:cubicBezTo>
                  <a:cubicBezTo>
                    <a:pt x="5850" y="28141"/>
                    <a:pt x="5868" y="28162"/>
                    <a:pt x="5893" y="28176"/>
                  </a:cubicBezTo>
                  <a:cubicBezTo>
                    <a:pt x="5915" y="28194"/>
                    <a:pt x="5937" y="28213"/>
                    <a:pt x="5958" y="28227"/>
                  </a:cubicBezTo>
                  <a:cubicBezTo>
                    <a:pt x="5980" y="28245"/>
                    <a:pt x="6002" y="28259"/>
                    <a:pt x="6027" y="28274"/>
                  </a:cubicBezTo>
                  <a:cubicBezTo>
                    <a:pt x="6048" y="28292"/>
                    <a:pt x="6074" y="28303"/>
                    <a:pt x="6096" y="28317"/>
                  </a:cubicBezTo>
                  <a:cubicBezTo>
                    <a:pt x="6117" y="28332"/>
                    <a:pt x="6142" y="28346"/>
                    <a:pt x="6168" y="28357"/>
                  </a:cubicBezTo>
                  <a:cubicBezTo>
                    <a:pt x="6189" y="28367"/>
                    <a:pt x="6214" y="28382"/>
                    <a:pt x="6239" y="28392"/>
                  </a:cubicBezTo>
                  <a:cubicBezTo>
                    <a:pt x="6261" y="28407"/>
                    <a:pt x="6286" y="28418"/>
                    <a:pt x="6312" y="28429"/>
                  </a:cubicBezTo>
                  <a:cubicBezTo>
                    <a:pt x="6322" y="28432"/>
                    <a:pt x="6337" y="28440"/>
                    <a:pt x="6347" y="28443"/>
                  </a:cubicBezTo>
                  <a:cubicBezTo>
                    <a:pt x="6362" y="28450"/>
                    <a:pt x="6372" y="28454"/>
                    <a:pt x="6387" y="28462"/>
                  </a:cubicBezTo>
                  <a:cubicBezTo>
                    <a:pt x="6412" y="28472"/>
                    <a:pt x="6437" y="28483"/>
                    <a:pt x="6463" y="28490"/>
                  </a:cubicBezTo>
                  <a:cubicBezTo>
                    <a:pt x="6517" y="28512"/>
                    <a:pt x="6567" y="28530"/>
                    <a:pt x="6621" y="28548"/>
                  </a:cubicBezTo>
                  <a:cubicBezTo>
                    <a:pt x="6650" y="28558"/>
                    <a:pt x="6675" y="28570"/>
                    <a:pt x="6704" y="28577"/>
                  </a:cubicBezTo>
                  <a:cubicBezTo>
                    <a:pt x="6730" y="28584"/>
                    <a:pt x="6758" y="28595"/>
                    <a:pt x="6787" y="28602"/>
                  </a:cubicBezTo>
                  <a:cubicBezTo>
                    <a:pt x="6899" y="28638"/>
                    <a:pt x="7017" y="28670"/>
                    <a:pt x="7144" y="28703"/>
                  </a:cubicBezTo>
                  <a:cubicBezTo>
                    <a:pt x="7266" y="28731"/>
                    <a:pt x="7400" y="28764"/>
                    <a:pt x="7540" y="28789"/>
                  </a:cubicBezTo>
                  <a:cubicBezTo>
                    <a:pt x="7501" y="28793"/>
                    <a:pt x="7471" y="28796"/>
                    <a:pt x="7446" y="28803"/>
                  </a:cubicBezTo>
                  <a:cubicBezTo>
                    <a:pt x="7425" y="28807"/>
                    <a:pt x="7407" y="28814"/>
                    <a:pt x="7396" y="28821"/>
                  </a:cubicBezTo>
                  <a:cubicBezTo>
                    <a:pt x="7371" y="28839"/>
                    <a:pt x="7367" y="28858"/>
                    <a:pt x="7371" y="28879"/>
                  </a:cubicBezTo>
                  <a:cubicBezTo>
                    <a:pt x="7375" y="28926"/>
                    <a:pt x="7414" y="28984"/>
                    <a:pt x="7393" y="29037"/>
                  </a:cubicBezTo>
                  <a:cubicBezTo>
                    <a:pt x="7252" y="28937"/>
                    <a:pt x="7029" y="28883"/>
                    <a:pt x="6769" y="28800"/>
                  </a:cubicBezTo>
                  <a:cubicBezTo>
                    <a:pt x="6640" y="28756"/>
                    <a:pt x="6499" y="28710"/>
                    <a:pt x="6359" y="28638"/>
                  </a:cubicBezTo>
                  <a:cubicBezTo>
                    <a:pt x="6214" y="28570"/>
                    <a:pt x="6070" y="28479"/>
                    <a:pt x="5944" y="28349"/>
                  </a:cubicBezTo>
                  <a:lnTo>
                    <a:pt x="5944" y="28349"/>
                  </a:lnTo>
                  <a:cubicBezTo>
                    <a:pt x="5951" y="28360"/>
                    <a:pt x="5958" y="28367"/>
                    <a:pt x="5970" y="28375"/>
                  </a:cubicBezTo>
                  <a:cubicBezTo>
                    <a:pt x="5976" y="28382"/>
                    <a:pt x="5983" y="28389"/>
                    <a:pt x="5991" y="28397"/>
                  </a:cubicBezTo>
                  <a:cubicBezTo>
                    <a:pt x="6005" y="28411"/>
                    <a:pt x="6016" y="28422"/>
                    <a:pt x="6031" y="28432"/>
                  </a:cubicBezTo>
                  <a:cubicBezTo>
                    <a:pt x="6053" y="28457"/>
                    <a:pt x="6070" y="28475"/>
                    <a:pt x="6085" y="28490"/>
                  </a:cubicBezTo>
                  <a:cubicBezTo>
                    <a:pt x="6113" y="28522"/>
                    <a:pt x="6128" y="28540"/>
                    <a:pt x="6128" y="28555"/>
                  </a:cubicBezTo>
                  <a:cubicBezTo>
                    <a:pt x="6128" y="28563"/>
                    <a:pt x="6121" y="28567"/>
                    <a:pt x="6110" y="28567"/>
                  </a:cubicBezTo>
                  <a:cubicBezTo>
                    <a:pt x="6093" y="28567"/>
                    <a:pt x="6065" y="28557"/>
                    <a:pt x="6038" y="28544"/>
                  </a:cubicBezTo>
                  <a:lnTo>
                    <a:pt x="6038" y="28544"/>
                  </a:lnTo>
                  <a:lnTo>
                    <a:pt x="6106" y="28587"/>
                  </a:lnTo>
                  <a:lnTo>
                    <a:pt x="6174" y="28623"/>
                  </a:lnTo>
                  <a:cubicBezTo>
                    <a:pt x="6221" y="28652"/>
                    <a:pt x="6264" y="28670"/>
                    <a:pt x="6312" y="28695"/>
                  </a:cubicBezTo>
                  <a:cubicBezTo>
                    <a:pt x="6334" y="28706"/>
                    <a:pt x="6355" y="28713"/>
                    <a:pt x="6380" y="28724"/>
                  </a:cubicBezTo>
                  <a:lnTo>
                    <a:pt x="6449" y="28753"/>
                  </a:lnTo>
                  <a:cubicBezTo>
                    <a:pt x="6492" y="28771"/>
                    <a:pt x="6538" y="28789"/>
                    <a:pt x="6585" y="28807"/>
                  </a:cubicBezTo>
                  <a:cubicBezTo>
                    <a:pt x="6766" y="28872"/>
                    <a:pt x="6949" y="28922"/>
                    <a:pt x="7133" y="28962"/>
                  </a:cubicBezTo>
                  <a:cubicBezTo>
                    <a:pt x="7104" y="29005"/>
                    <a:pt x="7155" y="29041"/>
                    <a:pt x="7248" y="29077"/>
                  </a:cubicBezTo>
                  <a:cubicBezTo>
                    <a:pt x="7295" y="29099"/>
                    <a:pt x="7349" y="29120"/>
                    <a:pt x="7414" y="29139"/>
                  </a:cubicBezTo>
                  <a:cubicBezTo>
                    <a:pt x="7443" y="29149"/>
                    <a:pt x="7475" y="29160"/>
                    <a:pt x="7508" y="29175"/>
                  </a:cubicBezTo>
                  <a:cubicBezTo>
                    <a:pt x="7544" y="29185"/>
                    <a:pt x="7576" y="29197"/>
                    <a:pt x="7612" y="29210"/>
                  </a:cubicBezTo>
                  <a:cubicBezTo>
                    <a:pt x="7569" y="29149"/>
                    <a:pt x="7601" y="29127"/>
                    <a:pt x="7677" y="29120"/>
                  </a:cubicBezTo>
                  <a:cubicBezTo>
                    <a:pt x="7713" y="29120"/>
                    <a:pt x="7764" y="29120"/>
                    <a:pt x="7821" y="29127"/>
                  </a:cubicBezTo>
                  <a:cubicBezTo>
                    <a:pt x="7850" y="29127"/>
                    <a:pt x="7882" y="29132"/>
                    <a:pt x="7915" y="29135"/>
                  </a:cubicBezTo>
                  <a:cubicBezTo>
                    <a:pt x="7947" y="29139"/>
                    <a:pt x="7983" y="29142"/>
                    <a:pt x="8020" y="29146"/>
                  </a:cubicBezTo>
                  <a:cubicBezTo>
                    <a:pt x="8052" y="29153"/>
                    <a:pt x="8091" y="29157"/>
                    <a:pt x="8128" y="29160"/>
                  </a:cubicBezTo>
                  <a:cubicBezTo>
                    <a:pt x="8167" y="29164"/>
                    <a:pt x="8203" y="29167"/>
                    <a:pt x="8243" y="29171"/>
                  </a:cubicBezTo>
                  <a:cubicBezTo>
                    <a:pt x="8322" y="29182"/>
                    <a:pt x="8401" y="29185"/>
                    <a:pt x="8477" y="29192"/>
                  </a:cubicBezTo>
                  <a:cubicBezTo>
                    <a:pt x="8517" y="29197"/>
                    <a:pt x="8556" y="29197"/>
                    <a:pt x="8592" y="29200"/>
                  </a:cubicBezTo>
                  <a:lnTo>
                    <a:pt x="8700" y="29200"/>
                  </a:lnTo>
                  <a:cubicBezTo>
                    <a:pt x="8719" y="29201"/>
                    <a:pt x="8737" y="29201"/>
                    <a:pt x="8755" y="29201"/>
                  </a:cubicBezTo>
                  <a:cubicBezTo>
                    <a:pt x="8805" y="29201"/>
                    <a:pt x="8851" y="29198"/>
                    <a:pt x="8891" y="29192"/>
                  </a:cubicBezTo>
                  <a:lnTo>
                    <a:pt x="8891" y="29192"/>
                  </a:lnTo>
                  <a:cubicBezTo>
                    <a:pt x="8901" y="29225"/>
                    <a:pt x="8884" y="29257"/>
                    <a:pt x="8790" y="29275"/>
                  </a:cubicBezTo>
                  <a:cubicBezTo>
                    <a:pt x="8768" y="29279"/>
                    <a:pt x="8740" y="29283"/>
                    <a:pt x="8707" y="29286"/>
                  </a:cubicBezTo>
                  <a:lnTo>
                    <a:pt x="8592" y="29286"/>
                  </a:lnTo>
                  <a:cubicBezTo>
                    <a:pt x="8570" y="29286"/>
                    <a:pt x="8549" y="29286"/>
                    <a:pt x="8524" y="29283"/>
                  </a:cubicBezTo>
                  <a:cubicBezTo>
                    <a:pt x="8499" y="29283"/>
                    <a:pt x="8473" y="29279"/>
                    <a:pt x="8444" y="29275"/>
                  </a:cubicBezTo>
                  <a:cubicBezTo>
                    <a:pt x="8419" y="29275"/>
                    <a:pt x="8390" y="29272"/>
                    <a:pt x="8358" y="29268"/>
                  </a:cubicBezTo>
                  <a:cubicBezTo>
                    <a:pt x="8344" y="29265"/>
                    <a:pt x="8326" y="29265"/>
                    <a:pt x="8311" y="29261"/>
                  </a:cubicBezTo>
                  <a:cubicBezTo>
                    <a:pt x="8296" y="29261"/>
                    <a:pt x="8279" y="29257"/>
                    <a:pt x="8261" y="29254"/>
                  </a:cubicBezTo>
                  <a:lnTo>
                    <a:pt x="8261" y="29254"/>
                  </a:lnTo>
                  <a:cubicBezTo>
                    <a:pt x="8395" y="29303"/>
                    <a:pt x="8507" y="29319"/>
                    <a:pt x="8610" y="29319"/>
                  </a:cubicBezTo>
                  <a:cubicBezTo>
                    <a:pt x="8621" y="29319"/>
                    <a:pt x="8632" y="29319"/>
                    <a:pt x="8642" y="29318"/>
                  </a:cubicBezTo>
                  <a:cubicBezTo>
                    <a:pt x="8671" y="29318"/>
                    <a:pt x="8700" y="29315"/>
                    <a:pt x="8725" y="29315"/>
                  </a:cubicBezTo>
                  <a:cubicBezTo>
                    <a:pt x="8750" y="29312"/>
                    <a:pt x="8780" y="29305"/>
                    <a:pt x="8805" y="29300"/>
                  </a:cubicBezTo>
                  <a:cubicBezTo>
                    <a:pt x="8855" y="29290"/>
                    <a:pt x="8901" y="29279"/>
                    <a:pt x="8952" y="29265"/>
                  </a:cubicBezTo>
                  <a:cubicBezTo>
                    <a:pt x="9049" y="29240"/>
                    <a:pt x="9144" y="29210"/>
                    <a:pt x="9252" y="29192"/>
                  </a:cubicBezTo>
                  <a:cubicBezTo>
                    <a:pt x="9280" y="29189"/>
                    <a:pt x="9305" y="29185"/>
                    <a:pt x="9334" y="29182"/>
                  </a:cubicBezTo>
                  <a:cubicBezTo>
                    <a:pt x="9363" y="29182"/>
                    <a:pt x="9392" y="29178"/>
                    <a:pt x="9425" y="29178"/>
                  </a:cubicBezTo>
                  <a:cubicBezTo>
                    <a:pt x="9436" y="29178"/>
                    <a:pt x="9447" y="29177"/>
                    <a:pt x="9459" y="29177"/>
                  </a:cubicBezTo>
                  <a:cubicBezTo>
                    <a:pt x="9511" y="29177"/>
                    <a:pt x="9568" y="29183"/>
                    <a:pt x="9629" y="29189"/>
                  </a:cubicBezTo>
                  <a:cubicBezTo>
                    <a:pt x="9593" y="29192"/>
                    <a:pt x="9565" y="29197"/>
                    <a:pt x="9540" y="29197"/>
                  </a:cubicBezTo>
                  <a:cubicBezTo>
                    <a:pt x="9515" y="29197"/>
                    <a:pt x="9489" y="29200"/>
                    <a:pt x="9471" y="29200"/>
                  </a:cubicBezTo>
                  <a:cubicBezTo>
                    <a:pt x="9428" y="29203"/>
                    <a:pt x="9399" y="29210"/>
                    <a:pt x="9374" y="29229"/>
                  </a:cubicBezTo>
                  <a:cubicBezTo>
                    <a:pt x="9450" y="29210"/>
                    <a:pt x="9554" y="29200"/>
                    <a:pt x="9666" y="29185"/>
                  </a:cubicBezTo>
                  <a:cubicBezTo>
                    <a:pt x="9694" y="29182"/>
                    <a:pt x="9723" y="29178"/>
                    <a:pt x="9752" y="29175"/>
                  </a:cubicBezTo>
                  <a:cubicBezTo>
                    <a:pt x="9777" y="29171"/>
                    <a:pt x="9806" y="29167"/>
                    <a:pt x="9835" y="29164"/>
                  </a:cubicBezTo>
                  <a:cubicBezTo>
                    <a:pt x="9864" y="29164"/>
                    <a:pt x="9892" y="29160"/>
                    <a:pt x="9917" y="29157"/>
                  </a:cubicBezTo>
                  <a:cubicBezTo>
                    <a:pt x="9932" y="29157"/>
                    <a:pt x="9947" y="29153"/>
                    <a:pt x="9957" y="29153"/>
                  </a:cubicBezTo>
                  <a:cubicBezTo>
                    <a:pt x="9972" y="29153"/>
                    <a:pt x="9987" y="29149"/>
                    <a:pt x="9997" y="29149"/>
                  </a:cubicBezTo>
                  <a:cubicBezTo>
                    <a:pt x="10051" y="29142"/>
                    <a:pt x="10098" y="29139"/>
                    <a:pt x="10141" y="29135"/>
                  </a:cubicBezTo>
                  <a:lnTo>
                    <a:pt x="10155" y="29135"/>
                  </a:lnTo>
                  <a:cubicBezTo>
                    <a:pt x="10163" y="29135"/>
                    <a:pt x="10166" y="29132"/>
                    <a:pt x="10173" y="29132"/>
                  </a:cubicBezTo>
                  <a:cubicBezTo>
                    <a:pt x="10185" y="29132"/>
                    <a:pt x="10195" y="29127"/>
                    <a:pt x="10206" y="29127"/>
                  </a:cubicBezTo>
                  <a:cubicBezTo>
                    <a:pt x="10228" y="29124"/>
                    <a:pt x="10249" y="29124"/>
                    <a:pt x="10263" y="29124"/>
                  </a:cubicBezTo>
                  <a:cubicBezTo>
                    <a:pt x="10274" y="29123"/>
                    <a:pt x="10284" y="29123"/>
                    <a:pt x="10292" y="29123"/>
                  </a:cubicBezTo>
                  <a:cubicBezTo>
                    <a:pt x="10337" y="29123"/>
                    <a:pt x="10346" y="29131"/>
                    <a:pt x="10303" y="29153"/>
                  </a:cubicBezTo>
                  <a:lnTo>
                    <a:pt x="10217" y="29175"/>
                  </a:lnTo>
                  <a:lnTo>
                    <a:pt x="10173" y="29182"/>
                  </a:lnTo>
                  <a:lnTo>
                    <a:pt x="10163" y="29185"/>
                  </a:lnTo>
                  <a:lnTo>
                    <a:pt x="10173" y="29185"/>
                  </a:lnTo>
                  <a:lnTo>
                    <a:pt x="10188" y="29182"/>
                  </a:lnTo>
                  <a:cubicBezTo>
                    <a:pt x="10206" y="29178"/>
                    <a:pt x="10224" y="29175"/>
                    <a:pt x="10246" y="29171"/>
                  </a:cubicBezTo>
                  <a:cubicBezTo>
                    <a:pt x="10285" y="29160"/>
                    <a:pt x="10325" y="29153"/>
                    <a:pt x="10364" y="29146"/>
                  </a:cubicBezTo>
                  <a:cubicBezTo>
                    <a:pt x="10386" y="29139"/>
                    <a:pt x="10408" y="29135"/>
                    <a:pt x="10429" y="29132"/>
                  </a:cubicBezTo>
                  <a:cubicBezTo>
                    <a:pt x="10451" y="29124"/>
                    <a:pt x="10473" y="29117"/>
                    <a:pt x="10494" y="29114"/>
                  </a:cubicBezTo>
                  <a:cubicBezTo>
                    <a:pt x="10537" y="29099"/>
                    <a:pt x="10581" y="29088"/>
                    <a:pt x="10627" y="29074"/>
                  </a:cubicBezTo>
                  <a:cubicBezTo>
                    <a:pt x="10635" y="29074"/>
                    <a:pt x="10642" y="29070"/>
                    <a:pt x="10649" y="29067"/>
                  </a:cubicBezTo>
                  <a:cubicBezTo>
                    <a:pt x="10660" y="29063"/>
                    <a:pt x="10667" y="29063"/>
                    <a:pt x="10674" y="29059"/>
                  </a:cubicBezTo>
                  <a:cubicBezTo>
                    <a:pt x="10689" y="29049"/>
                    <a:pt x="10703" y="29041"/>
                    <a:pt x="10717" y="29034"/>
                  </a:cubicBezTo>
                  <a:cubicBezTo>
                    <a:pt x="10747" y="29019"/>
                    <a:pt x="10775" y="29005"/>
                    <a:pt x="10804" y="28991"/>
                  </a:cubicBezTo>
                  <a:cubicBezTo>
                    <a:pt x="10818" y="28984"/>
                    <a:pt x="10837" y="28976"/>
                    <a:pt x="10851" y="28966"/>
                  </a:cubicBezTo>
                  <a:lnTo>
                    <a:pt x="10873" y="28954"/>
                  </a:lnTo>
                  <a:cubicBezTo>
                    <a:pt x="10880" y="28951"/>
                    <a:pt x="10887" y="28948"/>
                    <a:pt x="10890" y="28941"/>
                  </a:cubicBezTo>
                  <a:cubicBezTo>
                    <a:pt x="10905" y="28929"/>
                    <a:pt x="10916" y="28916"/>
                    <a:pt x="10926" y="28901"/>
                  </a:cubicBezTo>
                  <a:cubicBezTo>
                    <a:pt x="10933" y="28886"/>
                    <a:pt x="10945" y="28868"/>
                    <a:pt x="10952" y="28854"/>
                  </a:cubicBezTo>
                  <a:cubicBezTo>
                    <a:pt x="10981" y="28789"/>
                    <a:pt x="10995" y="28724"/>
                    <a:pt x="11009" y="28652"/>
                  </a:cubicBezTo>
                  <a:cubicBezTo>
                    <a:pt x="11020" y="28577"/>
                    <a:pt x="11024" y="28501"/>
                    <a:pt x="11024" y="28425"/>
                  </a:cubicBezTo>
                  <a:cubicBezTo>
                    <a:pt x="11024" y="28346"/>
                    <a:pt x="11020" y="28267"/>
                    <a:pt x="11016" y="28191"/>
                  </a:cubicBezTo>
                  <a:cubicBezTo>
                    <a:pt x="11016" y="28133"/>
                    <a:pt x="11013" y="28076"/>
                    <a:pt x="11009" y="28018"/>
                  </a:cubicBezTo>
                  <a:cubicBezTo>
                    <a:pt x="11009" y="27964"/>
                    <a:pt x="11006" y="27913"/>
                    <a:pt x="11006" y="27867"/>
                  </a:cubicBezTo>
                  <a:lnTo>
                    <a:pt x="11006" y="27792"/>
                  </a:lnTo>
                  <a:lnTo>
                    <a:pt x="11006" y="27741"/>
                  </a:lnTo>
                  <a:cubicBezTo>
                    <a:pt x="11006" y="27679"/>
                    <a:pt x="11009" y="27614"/>
                    <a:pt x="11024" y="27557"/>
                  </a:cubicBezTo>
                  <a:cubicBezTo>
                    <a:pt x="11035" y="27496"/>
                    <a:pt x="11053" y="27438"/>
                    <a:pt x="11089" y="27395"/>
                  </a:cubicBezTo>
                  <a:cubicBezTo>
                    <a:pt x="11106" y="27373"/>
                    <a:pt x="11124" y="27359"/>
                    <a:pt x="11146" y="27345"/>
                  </a:cubicBezTo>
                  <a:cubicBezTo>
                    <a:pt x="11164" y="27330"/>
                    <a:pt x="11186" y="27323"/>
                    <a:pt x="11207" y="27316"/>
                  </a:cubicBezTo>
                  <a:cubicBezTo>
                    <a:pt x="11244" y="27305"/>
                    <a:pt x="11279" y="27290"/>
                    <a:pt x="11309" y="27280"/>
                  </a:cubicBezTo>
                  <a:cubicBezTo>
                    <a:pt x="11344" y="27262"/>
                    <a:pt x="11366" y="27243"/>
                    <a:pt x="11377" y="27225"/>
                  </a:cubicBezTo>
                  <a:lnTo>
                    <a:pt x="11377" y="27225"/>
                  </a:lnTo>
                  <a:cubicBezTo>
                    <a:pt x="11384" y="27240"/>
                    <a:pt x="11352" y="27312"/>
                    <a:pt x="11330" y="27370"/>
                  </a:cubicBezTo>
                  <a:cubicBezTo>
                    <a:pt x="11334" y="27409"/>
                    <a:pt x="11327" y="27441"/>
                    <a:pt x="11319" y="27453"/>
                  </a:cubicBezTo>
                  <a:cubicBezTo>
                    <a:pt x="11330" y="27446"/>
                    <a:pt x="11337" y="27438"/>
                    <a:pt x="11344" y="27431"/>
                  </a:cubicBezTo>
                  <a:cubicBezTo>
                    <a:pt x="11359" y="27420"/>
                    <a:pt x="11373" y="27409"/>
                    <a:pt x="11387" y="27395"/>
                  </a:cubicBezTo>
                  <a:cubicBezTo>
                    <a:pt x="11395" y="27391"/>
                    <a:pt x="11405" y="27384"/>
                    <a:pt x="11413" y="27381"/>
                  </a:cubicBezTo>
                  <a:lnTo>
                    <a:pt x="11417" y="27377"/>
                  </a:lnTo>
                  <a:cubicBezTo>
                    <a:pt x="11417" y="27377"/>
                    <a:pt x="11420" y="27377"/>
                    <a:pt x="11420" y="27373"/>
                  </a:cubicBezTo>
                  <a:lnTo>
                    <a:pt x="11435" y="27370"/>
                  </a:lnTo>
                  <a:lnTo>
                    <a:pt x="11456" y="27363"/>
                  </a:lnTo>
                  <a:lnTo>
                    <a:pt x="11633" y="27290"/>
                  </a:lnTo>
                  <a:lnTo>
                    <a:pt x="11989" y="27147"/>
                  </a:lnTo>
                  <a:cubicBezTo>
                    <a:pt x="12072" y="27114"/>
                    <a:pt x="12155" y="27078"/>
                    <a:pt x="12238" y="27045"/>
                  </a:cubicBezTo>
                  <a:cubicBezTo>
                    <a:pt x="12393" y="27042"/>
                    <a:pt x="12551" y="27035"/>
                    <a:pt x="12714" y="27031"/>
                  </a:cubicBezTo>
                  <a:cubicBezTo>
                    <a:pt x="12732" y="27070"/>
                    <a:pt x="12749" y="27114"/>
                    <a:pt x="12760" y="27153"/>
                  </a:cubicBezTo>
                  <a:cubicBezTo>
                    <a:pt x="12789" y="27262"/>
                    <a:pt x="12742" y="27363"/>
                    <a:pt x="12396" y="27413"/>
                  </a:cubicBezTo>
                  <a:cubicBezTo>
                    <a:pt x="12486" y="27419"/>
                    <a:pt x="12585" y="27426"/>
                    <a:pt x="12704" y="27426"/>
                  </a:cubicBezTo>
                  <a:cubicBezTo>
                    <a:pt x="12852" y="27426"/>
                    <a:pt x="13031" y="27416"/>
                    <a:pt x="13264" y="27384"/>
                  </a:cubicBezTo>
                  <a:cubicBezTo>
                    <a:pt x="13128" y="27366"/>
                    <a:pt x="12919" y="27193"/>
                    <a:pt x="13106" y="27175"/>
                  </a:cubicBezTo>
                  <a:lnTo>
                    <a:pt x="13106" y="27175"/>
                  </a:lnTo>
                  <a:cubicBezTo>
                    <a:pt x="13362" y="27247"/>
                    <a:pt x="13452" y="27265"/>
                    <a:pt x="13557" y="27283"/>
                  </a:cubicBezTo>
                  <a:cubicBezTo>
                    <a:pt x="13607" y="27290"/>
                    <a:pt x="13661" y="27298"/>
                    <a:pt x="13743" y="27312"/>
                  </a:cubicBezTo>
                  <a:cubicBezTo>
                    <a:pt x="13819" y="27326"/>
                    <a:pt x="13921" y="27345"/>
                    <a:pt x="14061" y="27377"/>
                  </a:cubicBezTo>
                  <a:cubicBezTo>
                    <a:pt x="13989" y="27355"/>
                    <a:pt x="13999" y="27301"/>
                    <a:pt x="14064" y="27251"/>
                  </a:cubicBezTo>
                  <a:cubicBezTo>
                    <a:pt x="14128" y="27200"/>
                    <a:pt x="14241" y="27158"/>
                    <a:pt x="14376" y="27158"/>
                  </a:cubicBezTo>
                  <a:cubicBezTo>
                    <a:pt x="14394" y="27158"/>
                    <a:pt x="14413" y="27159"/>
                    <a:pt x="14432" y="27160"/>
                  </a:cubicBezTo>
                  <a:cubicBezTo>
                    <a:pt x="14407" y="27175"/>
                    <a:pt x="14410" y="27225"/>
                    <a:pt x="14403" y="27280"/>
                  </a:cubicBezTo>
                  <a:cubicBezTo>
                    <a:pt x="14400" y="27326"/>
                    <a:pt x="14388" y="27373"/>
                    <a:pt x="14342" y="27384"/>
                  </a:cubicBezTo>
                  <a:lnTo>
                    <a:pt x="14378" y="27377"/>
                  </a:lnTo>
                  <a:lnTo>
                    <a:pt x="14425" y="27366"/>
                  </a:lnTo>
                  <a:cubicBezTo>
                    <a:pt x="14457" y="27359"/>
                    <a:pt x="14486" y="27355"/>
                    <a:pt x="14518" y="27348"/>
                  </a:cubicBezTo>
                  <a:lnTo>
                    <a:pt x="14529" y="27345"/>
                  </a:lnTo>
                  <a:lnTo>
                    <a:pt x="14540" y="27345"/>
                  </a:lnTo>
                  <a:lnTo>
                    <a:pt x="14558" y="27341"/>
                  </a:lnTo>
                  <a:lnTo>
                    <a:pt x="14591" y="27330"/>
                  </a:lnTo>
                  <a:cubicBezTo>
                    <a:pt x="14612" y="27326"/>
                    <a:pt x="14637" y="27323"/>
                    <a:pt x="14659" y="27319"/>
                  </a:cubicBezTo>
                  <a:cubicBezTo>
                    <a:pt x="14676" y="27318"/>
                    <a:pt x="14692" y="27318"/>
                    <a:pt x="14709" y="27318"/>
                  </a:cubicBezTo>
                  <a:cubicBezTo>
                    <a:pt x="14743" y="27318"/>
                    <a:pt x="14776" y="27321"/>
                    <a:pt x="14810" y="27330"/>
                  </a:cubicBezTo>
                  <a:cubicBezTo>
                    <a:pt x="14850" y="27338"/>
                    <a:pt x="14889" y="27355"/>
                    <a:pt x="14929" y="27377"/>
                  </a:cubicBezTo>
                  <a:cubicBezTo>
                    <a:pt x="14922" y="27373"/>
                    <a:pt x="14915" y="27373"/>
                    <a:pt x="14911" y="27370"/>
                  </a:cubicBezTo>
                  <a:cubicBezTo>
                    <a:pt x="14897" y="27370"/>
                    <a:pt x="14886" y="27370"/>
                    <a:pt x="14879" y="27373"/>
                  </a:cubicBezTo>
                  <a:cubicBezTo>
                    <a:pt x="14857" y="27384"/>
                    <a:pt x="14846" y="27406"/>
                    <a:pt x="14839" y="27431"/>
                  </a:cubicBezTo>
                  <a:cubicBezTo>
                    <a:pt x="14828" y="27456"/>
                    <a:pt x="14821" y="27489"/>
                    <a:pt x="14817" y="27517"/>
                  </a:cubicBezTo>
                  <a:cubicBezTo>
                    <a:pt x="14810" y="27549"/>
                    <a:pt x="14803" y="27579"/>
                    <a:pt x="14796" y="27604"/>
                  </a:cubicBezTo>
                  <a:cubicBezTo>
                    <a:pt x="14797" y="27600"/>
                    <a:pt x="14800" y="27598"/>
                    <a:pt x="14802" y="27598"/>
                  </a:cubicBezTo>
                  <a:cubicBezTo>
                    <a:pt x="14809" y="27598"/>
                    <a:pt x="14817" y="27612"/>
                    <a:pt x="14824" y="27632"/>
                  </a:cubicBezTo>
                  <a:cubicBezTo>
                    <a:pt x="14828" y="27640"/>
                    <a:pt x="14832" y="27647"/>
                    <a:pt x="14835" y="27654"/>
                  </a:cubicBezTo>
                  <a:cubicBezTo>
                    <a:pt x="14835" y="27662"/>
                    <a:pt x="14839" y="27665"/>
                    <a:pt x="14839" y="27669"/>
                  </a:cubicBezTo>
                  <a:cubicBezTo>
                    <a:pt x="14839" y="27676"/>
                    <a:pt x="14842" y="27683"/>
                    <a:pt x="14842" y="27690"/>
                  </a:cubicBezTo>
                  <a:cubicBezTo>
                    <a:pt x="14850" y="27719"/>
                    <a:pt x="14857" y="27759"/>
                    <a:pt x="14860" y="27802"/>
                  </a:cubicBezTo>
                  <a:cubicBezTo>
                    <a:pt x="14872" y="27888"/>
                    <a:pt x="14875" y="27990"/>
                    <a:pt x="14875" y="28086"/>
                  </a:cubicBezTo>
                  <a:cubicBezTo>
                    <a:pt x="14879" y="28184"/>
                    <a:pt x="14879" y="28277"/>
                    <a:pt x="14886" y="28335"/>
                  </a:cubicBezTo>
                  <a:cubicBezTo>
                    <a:pt x="14900" y="28213"/>
                    <a:pt x="14915" y="28101"/>
                    <a:pt x="14925" y="27996"/>
                  </a:cubicBezTo>
                  <a:cubicBezTo>
                    <a:pt x="14929" y="28101"/>
                    <a:pt x="14929" y="28198"/>
                    <a:pt x="14940" y="28292"/>
                  </a:cubicBezTo>
                  <a:cubicBezTo>
                    <a:pt x="14940" y="28314"/>
                    <a:pt x="14943" y="28339"/>
                    <a:pt x="14947" y="28360"/>
                  </a:cubicBezTo>
                  <a:cubicBezTo>
                    <a:pt x="14947" y="28371"/>
                    <a:pt x="14950" y="28386"/>
                    <a:pt x="14950" y="28400"/>
                  </a:cubicBezTo>
                  <a:cubicBezTo>
                    <a:pt x="14954" y="28414"/>
                    <a:pt x="14954" y="28429"/>
                    <a:pt x="14958" y="28440"/>
                  </a:cubicBezTo>
                  <a:cubicBezTo>
                    <a:pt x="14965" y="28497"/>
                    <a:pt x="14975" y="28548"/>
                    <a:pt x="14990" y="28595"/>
                  </a:cubicBezTo>
                  <a:cubicBezTo>
                    <a:pt x="15015" y="28688"/>
                    <a:pt x="15052" y="28768"/>
                    <a:pt x="15098" y="28833"/>
                  </a:cubicBezTo>
                  <a:cubicBezTo>
                    <a:pt x="15145" y="28894"/>
                    <a:pt x="15203" y="28944"/>
                    <a:pt x="15271" y="28976"/>
                  </a:cubicBezTo>
                  <a:cubicBezTo>
                    <a:pt x="15278" y="28980"/>
                    <a:pt x="15286" y="28987"/>
                    <a:pt x="15296" y="28991"/>
                  </a:cubicBezTo>
                  <a:lnTo>
                    <a:pt x="15321" y="29002"/>
                  </a:lnTo>
                  <a:cubicBezTo>
                    <a:pt x="15339" y="29005"/>
                    <a:pt x="15354" y="29012"/>
                    <a:pt x="15372" y="29019"/>
                  </a:cubicBezTo>
                  <a:cubicBezTo>
                    <a:pt x="15390" y="29027"/>
                    <a:pt x="15408" y="29031"/>
                    <a:pt x="15426" y="29037"/>
                  </a:cubicBezTo>
                  <a:cubicBezTo>
                    <a:pt x="15434" y="29037"/>
                    <a:pt x="15444" y="29041"/>
                    <a:pt x="15451" y="29045"/>
                  </a:cubicBezTo>
                  <a:cubicBezTo>
                    <a:pt x="15462" y="29049"/>
                    <a:pt x="15469" y="29049"/>
                    <a:pt x="15480" y="29052"/>
                  </a:cubicBezTo>
                  <a:cubicBezTo>
                    <a:pt x="15499" y="29056"/>
                    <a:pt x="15516" y="29059"/>
                    <a:pt x="15534" y="29063"/>
                  </a:cubicBezTo>
                  <a:cubicBezTo>
                    <a:pt x="15552" y="29067"/>
                    <a:pt x="15574" y="29070"/>
                    <a:pt x="15592" y="29074"/>
                  </a:cubicBezTo>
                  <a:cubicBezTo>
                    <a:pt x="15610" y="29077"/>
                    <a:pt x="15628" y="29081"/>
                    <a:pt x="15650" y="29081"/>
                  </a:cubicBezTo>
                  <a:cubicBezTo>
                    <a:pt x="15667" y="29084"/>
                    <a:pt x="15689" y="29088"/>
                    <a:pt x="15707" y="29092"/>
                  </a:cubicBezTo>
                  <a:cubicBezTo>
                    <a:pt x="15718" y="29092"/>
                    <a:pt x="15729" y="29092"/>
                    <a:pt x="15740" y="29095"/>
                  </a:cubicBezTo>
                  <a:cubicBezTo>
                    <a:pt x="15747" y="29095"/>
                    <a:pt x="15758" y="29095"/>
                    <a:pt x="15768" y="29099"/>
                  </a:cubicBezTo>
                  <a:cubicBezTo>
                    <a:pt x="15790" y="29099"/>
                    <a:pt x="15808" y="29102"/>
                    <a:pt x="15830" y="29106"/>
                  </a:cubicBezTo>
                  <a:cubicBezTo>
                    <a:pt x="15848" y="29106"/>
                    <a:pt x="15869" y="29110"/>
                    <a:pt x="15891" y="29110"/>
                  </a:cubicBezTo>
                  <a:cubicBezTo>
                    <a:pt x="15913" y="29114"/>
                    <a:pt x="15934" y="29117"/>
                    <a:pt x="15956" y="29117"/>
                  </a:cubicBezTo>
                  <a:cubicBezTo>
                    <a:pt x="15978" y="29120"/>
                    <a:pt x="16003" y="29124"/>
                    <a:pt x="16024" y="29124"/>
                  </a:cubicBezTo>
                  <a:cubicBezTo>
                    <a:pt x="16049" y="29127"/>
                    <a:pt x="16074" y="29132"/>
                    <a:pt x="16099" y="29135"/>
                  </a:cubicBezTo>
                  <a:cubicBezTo>
                    <a:pt x="16151" y="29139"/>
                    <a:pt x="16201" y="29146"/>
                    <a:pt x="16259" y="29153"/>
                  </a:cubicBezTo>
                  <a:cubicBezTo>
                    <a:pt x="16201" y="29167"/>
                    <a:pt x="16125" y="29225"/>
                    <a:pt x="16118" y="29290"/>
                  </a:cubicBezTo>
                  <a:cubicBezTo>
                    <a:pt x="16118" y="29322"/>
                    <a:pt x="16132" y="29358"/>
                    <a:pt x="16179" y="29387"/>
                  </a:cubicBezTo>
                  <a:cubicBezTo>
                    <a:pt x="16204" y="29405"/>
                    <a:pt x="16237" y="29420"/>
                    <a:pt x="16280" y="29430"/>
                  </a:cubicBezTo>
                  <a:cubicBezTo>
                    <a:pt x="16320" y="29445"/>
                    <a:pt x="16370" y="29456"/>
                    <a:pt x="16432" y="29463"/>
                  </a:cubicBezTo>
                  <a:cubicBezTo>
                    <a:pt x="16510" y="29430"/>
                    <a:pt x="16651" y="29365"/>
                    <a:pt x="16831" y="29283"/>
                  </a:cubicBezTo>
                  <a:lnTo>
                    <a:pt x="17007" y="29200"/>
                  </a:lnTo>
                  <a:lnTo>
                    <a:pt x="17004" y="29189"/>
                  </a:lnTo>
                  <a:cubicBezTo>
                    <a:pt x="17047" y="29175"/>
                    <a:pt x="17094" y="29157"/>
                    <a:pt x="17141" y="29139"/>
                  </a:cubicBezTo>
                  <a:cubicBezTo>
                    <a:pt x="17149" y="29139"/>
                    <a:pt x="17157" y="29139"/>
                    <a:pt x="17165" y="29139"/>
                  </a:cubicBezTo>
                  <a:cubicBezTo>
                    <a:pt x="17588" y="29139"/>
                    <a:pt x="17961" y="29048"/>
                    <a:pt x="18114" y="29005"/>
                  </a:cubicBezTo>
                  <a:lnTo>
                    <a:pt x="18114" y="29005"/>
                  </a:lnTo>
                  <a:cubicBezTo>
                    <a:pt x="17948" y="29120"/>
                    <a:pt x="17747" y="29232"/>
                    <a:pt x="17537" y="29315"/>
                  </a:cubicBezTo>
                  <a:cubicBezTo>
                    <a:pt x="17422" y="29362"/>
                    <a:pt x="17303" y="29398"/>
                    <a:pt x="17185" y="29427"/>
                  </a:cubicBezTo>
                  <a:cubicBezTo>
                    <a:pt x="17127" y="29441"/>
                    <a:pt x="17072" y="29456"/>
                    <a:pt x="17015" y="29463"/>
                  </a:cubicBezTo>
                  <a:cubicBezTo>
                    <a:pt x="16986" y="29466"/>
                    <a:pt x="16961" y="29470"/>
                    <a:pt x="16932" y="29473"/>
                  </a:cubicBezTo>
                  <a:cubicBezTo>
                    <a:pt x="16907" y="29478"/>
                    <a:pt x="16878" y="29481"/>
                    <a:pt x="16853" y="29484"/>
                  </a:cubicBezTo>
                  <a:cubicBezTo>
                    <a:pt x="16878" y="29488"/>
                    <a:pt x="16899" y="29495"/>
                    <a:pt x="16917" y="29499"/>
                  </a:cubicBezTo>
                  <a:cubicBezTo>
                    <a:pt x="16939" y="29503"/>
                    <a:pt x="16954" y="29506"/>
                    <a:pt x="16972" y="29510"/>
                  </a:cubicBezTo>
                  <a:cubicBezTo>
                    <a:pt x="17000" y="29516"/>
                    <a:pt x="17026" y="29524"/>
                    <a:pt x="17044" y="29528"/>
                  </a:cubicBezTo>
                  <a:cubicBezTo>
                    <a:pt x="17062" y="29535"/>
                    <a:pt x="17077" y="29538"/>
                    <a:pt x="17090" y="29542"/>
                  </a:cubicBezTo>
                  <a:cubicBezTo>
                    <a:pt x="17102" y="29546"/>
                    <a:pt x="17112" y="29549"/>
                    <a:pt x="17127" y="29553"/>
                  </a:cubicBezTo>
                  <a:cubicBezTo>
                    <a:pt x="17137" y="29556"/>
                    <a:pt x="17152" y="29560"/>
                    <a:pt x="17173" y="29560"/>
                  </a:cubicBezTo>
                  <a:cubicBezTo>
                    <a:pt x="17192" y="29564"/>
                    <a:pt x="17213" y="29564"/>
                    <a:pt x="17245" y="29564"/>
                  </a:cubicBezTo>
                  <a:lnTo>
                    <a:pt x="17364" y="29564"/>
                  </a:lnTo>
                  <a:cubicBezTo>
                    <a:pt x="17411" y="29560"/>
                    <a:pt x="17469" y="29556"/>
                    <a:pt x="17541" y="29549"/>
                  </a:cubicBezTo>
                  <a:cubicBezTo>
                    <a:pt x="17595" y="29556"/>
                    <a:pt x="17602" y="29567"/>
                    <a:pt x="17581" y="29581"/>
                  </a:cubicBezTo>
                  <a:cubicBezTo>
                    <a:pt x="17569" y="29589"/>
                    <a:pt x="17552" y="29596"/>
                    <a:pt x="17526" y="29603"/>
                  </a:cubicBezTo>
                  <a:cubicBezTo>
                    <a:pt x="17505" y="29611"/>
                    <a:pt x="17476" y="29618"/>
                    <a:pt x="17444" y="29621"/>
                  </a:cubicBezTo>
                  <a:cubicBezTo>
                    <a:pt x="17415" y="29629"/>
                    <a:pt x="17379" y="29636"/>
                    <a:pt x="17343" y="29639"/>
                  </a:cubicBezTo>
                  <a:cubicBezTo>
                    <a:pt x="17307" y="29643"/>
                    <a:pt x="17271" y="29646"/>
                    <a:pt x="17235" y="29650"/>
                  </a:cubicBezTo>
                  <a:cubicBezTo>
                    <a:pt x="17217" y="29650"/>
                    <a:pt x="17198" y="29654"/>
                    <a:pt x="17180" y="29654"/>
                  </a:cubicBezTo>
                  <a:lnTo>
                    <a:pt x="17134" y="29654"/>
                  </a:lnTo>
                  <a:cubicBezTo>
                    <a:pt x="17102" y="29657"/>
                    <a:pt x="17072" y="29657"/>
                    <a:pt x="17051" y="29657"/>
                  </a:cubicBezTo>
                  <a:cubicBezTo>
                    <a:pt x="17120" y="29662"/>
                    <a:pt x="17188" y="29664"/>
                    <a:pt x="17256" y="29664"/>
                  </a:cubicBezTo>
                  <a:cubicBezTo>
                    <a:pt x="17405" y="29664"/>
                    <a:pt x="17552" y="29654"/>
                    <a:pt x="17696" y="29639"/>
                  </a:cubicBezTo>
                  <a:cubicBezTo>
                    <a:pt x="17750" y="29632"/>
                    <a:pt x="17800" y="29625"/>
                    <a:pt x="17855" y="29618"/>
                  </a:cubicBezTo>
                  <a:cubicBezTo>
                    <a:pt x="17905" y="29611"/>
                    <a:pt x="17958" y="29603"/>
                    <a:pt x="18009" y="29593"/>
                  </a:cubicBezTo>
                  <a:cubicBezTo>
                    <a:pt x="18035" y="29589"/>
                    <a:pt x="18060" y="29586"/>
                    <a:pt x="18088" y="29578"/>
                  </a:cubicBezTo>
                  <a:cubicBezTo>
                    <a:pt x="18114" y="29574"/>
                    <a:pt x="18139" y="29567"/>
                    <a:pt x="18164" y="29564"/>
                  </a:cubicBezTo>
                  <a:cubicBezTo>
                    <a:pt x="18193" y="29556"/>
                    <a:pt x="18218" y="29549"/>
                    <a:pt x="18244" y="29546"/>
                  </a:cubicBezTo>
                  <a:cubicBezTo>
                    <a:pt x="18258" y="29542"/>
                    <a:pt x="18272" y="29538"/>
                    <a:pt x="18287" y="29535"/>
                  </a:cubicBezTo>
                  <a:lnTo>
                    <a:pt x="18322" y="29524"/>
                  </a:lnTo>
                  <a:lnTo>
                    <a:pt x="18330" y="29524"/>
                  </a:lnTo>
                  <a:lnTo>
                    <a:pt x="18341" y="29521"/>
                  </a:lnTo>
                  <a:lnTo>
                    <a:pt x="18362" y="29516"/>
                  </a:lnTo>
                  <a:cubicBezTo>
                    <a:pt x="18322" y="29463"/>
                    <a:pt x="18557" y="29383"/>
                    <a:pt x="18784" y="29283"/>
                  </a:cubicBezTo>
                  <a:cubicBezTo>
                    <a:pt x="18813" y="29268"/>
                    <a:pt x="18841" y="29257"/>
                    <a:pt x="18871" y="29243"/>
                  </a:cubicBezTo>
                  <a:cubicBezTo>
                    <a:pt x="18899" y="29232"/>
                    <a:pt x="18928" y="29218"/>
                    <a:pt x="18953" y="29207"/>
                  </a:cubicBezTo>
                  <a:cubicBezTo>
                    <a:pt x="19007" y="29182"/>
                    <a:pt x="19054" y="29153"/>
                    <a:pt x="19094" y="29132"/>
                  </a:cubicBezTo>
                  <a:cubicBezTo>
                    <a:pt x="19133" y="29110"/>
                    <a:pt x="19165" y="29084"/>
                    <a:pt x="19184" y="29067"/>
                  </a:cubicBezTo>
                  <a:cubicBezTo>
                    <a:pt x="19202" y="29049"/>
                    <a:pt x="19205" y="29034"/>
                    <a:pt x="19195" y="29024"/>
                  </a:cubicBezTo>
                  <a:lnTo>
                    <a:pt x="19195" y="29024"/>
                  </a:lnTo>
                  <a:cubicBezTo>
                    <a:pt x="19050" y="29099"/>
                    <a:pt x="18903" y="29167"/>
                    <a:pt x="18751" y="29229"/>
                  </a:cubicBezTo>
                  <a:cubicBezTo>
                    <a:pt x="18712" y="29243"/>
                    <a:pt x="18676" y="29257"/>
                    <a:pt x="18636" y="29272"/>
                  </a:cubicBezTo>
                  <a:cubicBezTo>
                    <a:pt x="18597" y="29286"/>
                    <a:pt x="18560" y="29300"/>
                    <a:pt x="18520" y="29315"/>
                  </a:cubicBezTo>
                  <a:cubicBezTo>
                    <a:pt x="18485" y="29326"/>
                    <a:pt x="18445" y="29340"/>
                    <a:pt x="18405" y="29355"/>
                  </a:cubicBezTo>
                  <a:lnTo>
                    <a:pt x="18348" y="29373"/>
                  </a:lnTo>
                  <a:lnTo>
                    <a:pt x="18319" y="29380"/>
                  </a:lnTo>
                  <a:lnTo>
                    <a:pt x="18304" y="29387"/>
                  </a:lnTo>
                  <a:lnTo>
                    <a:pt x="18301" y="29387"/>
                  </a:lnTo>
                  <a:lnTo>
                    <a:pt x="18294" y="29391"/>
                  </a:lnTo>
                  <a:lnTo>
                    <a:pt x="18287" y="29398"/>
                  </a:lnTo>
                  <a:lnTo>
                    <a:pt x="18283" y="29398"/>
                  </a:lnTo>
                  <a:lnTo>
                    <a:pt x="18276" y="29401"/>
                  </a:lnTo>
                  <a:lnTo>
                    <a:pt x="18265" y="29405"/>
                  </a:lnTo>
                  <a:lnTo>
                    <a:pt x="18239" y="29416"/>
                  </a:lnTo>
                  <a:lnTo>
                    <a:pt x="18193" y="29430"/>
                  </a:lnTo>
                  <a:cubicBezTo>
                    <a:pt x="18161" y="29441"/>
                    <a:pt x="18131" y="29452"/>
                    <a:pt x="18099" y="29463"/>
                  </a:cubicBezTo>
                  <a:cubicBezTo>
                    <a:pt x="18038" y="29484"/>
                    <a:pt x="17977" y="29503"/>
                    <a:pt x="17915" y="29521"/>
                  </a:cubicBezTo>
                  <a:cubicBezTo>
                    <a:pt x="17898" y="29499"/>
                    <a:pt x="17923" y="29459"/>
                    <a:pt x="17980" y="29413"/>
                  </a:cubicBezTo>
                  <a:cubicBezTo>
                    <a:pt x="18038" y="29369"/>
                    <a:pt x="18128" y="29312"/>
                    <a:pt x="18239" y="29247"/>
                  </a:cubicBezTo>
                  <a:cubicBezTo>
                    <a:pt x="18244" y="29243"/>
                    <a:pt x="18247" y="29240"/>
                    <a:pt x="18251" y="29235"/>
                  </a:cubicBezTo>
                  <a:cubicBezTo>
                    <a:pt x="18254" y="29232"/>
                    <a:pt x="18258" y="29232"/>
                    <a:pt x="18261" y="29229"/>
                  </a:cubicBezTo>
                  <a:lnTo>
                    <a:pt x="18265" y="29225"/>
                  </a:lnTo>
                  <a:lnTo>
                    <a:pt x="18269" y="29225"/>
                  </a:lnTo>
                  <a:lnTo>
                    <a:pt x="18272" y="29222"/>
                  </a:lnTo>
                  <a:cubicBezTo>
                    <a:pt x="18276" y="29222"/>
                    <a:pt x="18279" y="29218"/>
                    <a:pt x="18283" y="29218"/>
                  </a:cubicBezTo>
                  <a:cubicBezTo>
                    <a:pt x="18294" y="29210"/>
                    <a:pt x="18304" y="29207"/>
                    <a:pt x="18312" y="29203"/>
                  </a:cubicBezTo>
                  <a:cubicBezTo>
                    <a:pt x="18330" y="29192"/>
                    <a:pt x="18352" y="29185"/>
                    <a:pt x="18369" y="29175"/>
                  </a:cubicBezTo>
                  <a:cubicBezTo>
                    <a:pt x="18409" y="29157"/>
                    <a:pt x="18452" y="29135"/>
                    <a:pt x="18495" y="29117"/>
                  </a:cubicBezTo>
                  <a:cubicBezTo>
                    <a:pt x="18539" y="29099"/>
                    <a:pt x="18585" y="29077"/>
                    <a:pt x="18633" y="29056"/>
                  </a:cubicBezTo>
                  <a:cubicBezTo>
                    <a:pt x="18676" y="29034"/>
                    <a:pt x="18726" y="29012"/>
                    <a:pt x="18773" y="28991"/>
                  </a:cubicBezTo>
                  <a:cubicBezTo>
                    <a:pt x="18971" y="28904"/>
                    <a:pt x="19184" y="28811"/>
                    <a:pt x="19400" y="28706"/>
                  </a:cubicBezTo>
                  <a:cubicBezTo>
                    <a:pt x="19419" y="28701"/>
                    <a:pt x="19434" y="28698"/>
                    <a:pt x="19446" y="28698"/>
                  </a:cubicBezTo>
                  <a:cubicBezTo>
                    <a:pt x="19505" y="28698"/>
                    <a:pt x="19495" y="28757"/>
                    <a:pt x="19465" y="28825"/>
                  </a:cubicBezTo>
                  <a:cubicBezTo>
                    <a:pt x="19428" y="28904"/>
                    <a:pt x="19360" y="28998"/>
                    <a:pt x="19378" y="29012"/>
                  </a:cubicBezTo>
                  <a:cubicBezTo>
                    <a:pt x="19389" y="29002"/>
                    <a:pt x="19411" y="28984"/>
                    <a:pt x="19436" y="28966"/>
                  </a:cubicBezTo>
                  <a:cubicBezTo>
                    <a:pt x="19450" y="28954"/>
                    <a:pt x="19465" y="28944"/>
                    <a:pt x="19483" y="28933"/>
                  </a:cubicBezTo>
                  <a:cubicBezTo>
                    <a:pt x="19490" y="28929"/>
                    <a:pt x="19501" y="28922"/>
                    <a:pt x="19508" y="28919"/>
                  </a:cubicBezTo>
                  <a:cubicBezTo>
                    <a:pt x="19519" y="28911"/>
                    <a:pt x="19526" y="28904"/>
                    <a:pt x="19536" y="28897"/>
                  </a:cubicBezTo>
                  <a:cubicBezTo>
                    <a:pt x="19555" y="28886"/>
                    <a:pt x="19576" y="28872"/>
                    <a:pt x="19598" y="28858"/>
                  </a:cubicBezTo>
                  <a:cubicBezTo>
                    <a:pt x="19609" y="28851"/>
                    <a:pt x="19619" y="28843"/>
                    <a:pt x="19631" y="28836"/>
                  </a:cubicBezTo>
                  <a:cubicBezTo>
                    <a:pt x="19641" y="28829"/>
                    <a:pt x="19652" y="28821"/>
                    <a:pt x="19663" y="28811"/>
                  </a:cubicBezTo>
                  <a:cubicBezTo>
                    <a:pt x="19684" y="28796"/>
                    <a:pt x="19706" y="28778"/>
                    <a:pt x="19731" y="28764"/>
                  </a:cubicBezTo>
                  <a:cubicBezTo>
                    <a:pt x="19753" y="28746"/>
                    <a:pt x="19774" y="28728"/>
                    <a:pt x="19796" y="28713"/>
                  </a:cubicBezTo>
                  <a:cubicBezTo>
                    <a:pt x="19843" y="28678"/>
                    <a:pt x="19887" y="28638"/>
                    <a:pt x="19930" y="28605"/>
                  </a:cubicBezTo>
                  <a:cubicBezTo>
                    <a:pt x="19940" y="28595"/>
                    <a:pt x="19951" y="28587"/>
                    <a:pt x="19962" y="28577"/>
                  </a:cubicBezTo>
                  <a:cubicBezTo>
                    <a:pt x="19969" y="28570"/>
                    <a:pt x="19980" y="28558"/>
                    <a:pt x="19990" y="28552"/>
                  </a:cubicBezTo>
                  <a:cubicBezTo>
                    <a:pt x="20008" y="28533"/>
                    <a:pt x="20027" y="28515"/>
                    <a:pt x="20045" y="28501"/>
                  </a:cubicBezTo>
                  <a:cubicBezTo>
                    <a:pt x="20077" y="28465"/>
                    <a:pt x="20110" y="28436"/>
                    <a:pt x="20131" y="28411"/>
                  </a:cubicBezTo>
                  <a:cubicBezTo>
                    <a:pt x="20156" y="28386"/>
                    <a:pt x="20174" y="28367"/>
                    <a:pt x="20185" y="28360"/>
                  </a:cubicBezTo>
                  <a:lnTo>
                    <a:pt x="20185" y="28360"/>
                  </a:lnTo>
                  <a:cubicBezTo>
                    <a:pt x="20146" y="28429"/>
                    <a:pt x="20098" y="28490"/>
                    <a:pt x="20052" y="28552"/>
                  </a:cubicBezTo>
                  <a:lnTo>
                    <a:pt x="19980" y="28638"/>
                  </a:lnTo>
                  <a:cubicBezTo>
                    <a:pt x="19955" y="28667"/>
                    <a:pt x="19930" y="28692"/>
                    <a:pt x="19904" y="28721"/>
                  </a:cubicBezTo>
                  <a:cubicBezTo>
                    <a:pt x="19937" y="28699"/>
                    <a:pt x="19965" y="28681"/>
                    <a:pt x="19990" y="28660"/>
                  </a:cubicBezTo>
                  <a:cubicBezTo>
                    <a:pt x="20020" y="28638"/>
                    <a:pt x="20045" y="28613"/>
                    <a:pt x="20070" y="28591"/>
                  </a:cubicBezTo>
                  <a:cubicBezTo>
                    <a:pt x="20095" y="28570"/>
                    <a:pt x="20120" y="28540"/>
                    <a:pt x="20142" y="28515"/>
                  </a:cubicBezTo>
                  <a:cubicBezTo>
                    <a:pt x="20153" y="28501"/>
                    <a:pt x="20163" y="28490"/>
                    <a:pt x="20174" y="28475"/>
                  </a:cubicBezTo>
                  <a:cubicBezTo>
                    <a:pt x="20185" y="28465"/>
                    <a:pt x="20196" y="28447"/>
                    <a:pt x="20206" y="28432"/>
                  </a:cubicBezTo>
                  <a:cubicBezTo>
                    <a:pt x="20289" y="28317"/>
                    <a:pt x="20336" y="28209"/>
                    <a:pt x="20379" y="28101"/>
                  </a:cubicBezTo>
                  <a:cubicBezTo>
                    <a:pt x="20384" y="28086"/>
                    <a:pt x="20391" y="28073"/>
                    <a:pt x="20394" y="28058"/>
                  </a:cubicBezTo>
                  <a:cubicBezTo>
                    <a:pt x="20401" y="28043"/>
                    <a:pt x="20405" y="28033"/>
                    <a:pt x="20412" y="28018"/>
                  </a:cubicBezTo>
                  <a:cubicBezTo>
                    <a:pt x="20419" y="27990"/>
                    <a:pt x="20430" y="27964"/>
                    <a:pt x="20441" y="27935"/>
                  </a:cubicBezTo>
                  <a:cubicBezTo>
                    <a:pt x="20462" y="27881"/>
                    <a:pt x="20484" y="27824"/>
                    <a:pt x="20506" y="27766"/>
                  </a:cubicBezTo>
                  <a:cubicBezTo>
                    <a:pt x="20531" y="27712"/>
                    <a:pt x="20557" y="27651"/>
                    <a:pt x="20589" y="27593"/>
                  </a:cubicBezTo>
                  <a:cubicBezTo>
                    <a:pt x="20617" y="27532"/>
                    <a:pt x="20653" y="27471"/>
                    <a:pt x="20690" y="27406"/>
                  </a:cubicBezTo>
                  <a:cubicBezTo>
                    <a:pt x="20730" y="27312"/>
                    <a:pt x="20816" y="27179"/>
                    <a:pt x="20884" y="27064"/>
                  </a:cubicBezTo>
                  <a:cubicBezTo>
                    <a:pt x="20953" y="26949"/>
                    <a:pt x="20999" y="26847"/>
                    <a:pt x="20971" y="26819"/>
                  </a:cubicBezTo>
                  <a:lnTo>
                    <a:pt x="20971" y="26819"/>
                  </a:lnTo>
                  <a:cubicBezTo>
                    <a:pt x="20941" y="26854"/>
                    <a:pt x="20909" y="26884"/>
                    <a:pt x="20873" y="26909"/>
                  </a:cubicBezTo>
                  <a:cubicBezTo>
                    <a:pt x="20841" y="26934"/>
                    <a:pt x="20805" y="26952"/>
                    <a:pt x="20765" y="26966"/>
                  </a:cubicBezTo>
                  <a:cubicBezTo>
                    <a:pt x="20705" y="26987"/>
                    <a:pt x="20644" y="26997"/>
                    <a:pt x="20586" y="26997"/>
                  </a:cubicBezTo>
                  <a:cubicBezTo>
                    <a:pt x="20571" y="26997"/>
                    <a:pt x="20556" y="26997"/>
                    <a:pt x="20542" y="26995"/>
                  </a:cubicBezTo>
                  <a:cubicBezTo>
                    <a:pt x="20513" y="26992"/>
                    <a:pt x="20484" y="26984"/>
                    <a:pt x="20459" y="26977"/>
                  </a:cubicBezTo>
                  <a:cubicBezTo>
                    <a:pt x="20520" y="26779"/>
                    <a:pt x="20582" y="26566"/>
                    <a:pt x="20639" y="26336"/>
                  </a:cubicBezTo>
                  <a:cubicBezTo>
                    <a:pt x="20653" y="26350"/>
                    <a:pt x="20668" y="26365"/>
                    <a:pt x="20682" y="26375"/>
                  </a:cubicBezTo>
                  <a:cubicBezTo>
                    <a:pt x="20690" y="26336"/>
                    <a:pt x="20700" y="26292"/>
                    <a:pt x="20711" y="26252"/>
                  </a:cubicBezTo>
                  <a:lnTo>
                    <a:pt x="20665" y="26246"/>
                  </a:lnTo>
                  <a:cubicBezTo>
                    <a:pt x="20715" y="26033"/>
                    <a:pt x="20765" y="25813"/>
                    <a:pt x="20816" y="25582"/>
                  </a:cubicBezTo>
                  <a:cubicBezTo>
                    <a:pt x="20821" y="25580"/>
                    <a:pt x="20825" y="25579"/>
                    <a:pt x="20829" y="25579"/>
                  </a:cubicBezTo>
                  <a:cubicBezTo>
                    <a:pt x="20871" y="25579"/>
                    <a:pt x="20897" y="25672"/>
                    <a:pt x="20924" y="25767"/>
                  </a:cubicBezTo>
                  <a:cubicBezTo>
                    <a:pt x="20950" y="25869"/>
                    <a:pt x="20974" y="25973"/>
                    <a:pt x="21015" y="25973"/>
                  </a:cubicBezTo>
                  <a:cubicBezTo>
                    <a:pt x="21030" y="25973"/>
                    <a:pt x="21047" y="25959"/>
                    <a:pt x="21068" y="25925"/>
                  </a:cubicBezTo>
                  <a:cubicBezTo>
                    <a:pt x="21039" y="25907"/>
                    <a:pt x="21036" y="25723"/>
                    <a:pt x="21036" y="25647"/>
                  </a:cubicBezTo>
                  <a:cubicBezTo>
                    <a:pt x="21059" y="25580"/>
                    <a:pt x="21077" y="25571"/>
                    <a:pt x="21093" y="25571"/>
                  </a:cubicBezTo>
                  <a:cubicBezTo>
                    <a:pt x="21100" y="25571"/>
                    <a:pt x="21107" y="25572"/>
                    <a:pt x="21114" y="25572"/>
                  </a:cubicBezTo>
                  <a:cubicBezTo>
                    <a:pt x="21115" y="25572"/>
                    <a:pt x="21117" y="25572"/>
                    <a:pt x="21119" y="25572"/>
                  </a:cubicBezTo>
                  <a:cubicBezTo>
                    <a:pt x="21140" y="25565"/>
                    <a:pt x="21162" y="25529"/>
                    <a:pt x="21197" y="25309"/>
                  </a:cubicBezTo>
                  <a:cubicBezTo>
                    <a:pt x="21172" y="25284"/>
                    <a:pt x="21169" y="25215"/>
                    <a:pt x="21176" y="25136"/>
                  </a:cubicBezTo>
                  <a:cubicBezTo>
                    <a:pt x="21183" y="25060"/>
                    <a:pt x="21201" y="24970"/>
                    <a:pt x="21215" y="24905"/>
                  </a:cubicBezTo>
                  <a:cubicBezTo>
                    <a:pt x="21228" y="24851"/>
                    <a:pt x="21237" y="24815"/>
                    <a:pt x="21234" y="24815"/>
                  </a:cubicBezTo>
                  <a:lnTo>
                    <a:pt x="21234" y="24815"/>
                  </a:lnTo>
                  <a:cubicBezTo>
                    <a:pt x="21233" y="24815"/>
                    <a:pt x="21232" y="24816"/>
                    <a:pt x="21230" y="24819"/>
                  </a:cubicBezTo>
                  <a:cubicBezTo>
                    <a:pt x="21222" y="24837"/>
                    <a:pt x="21194" y="24912"/>
                    <a:pt x="21132" y="25078"/>
                  </a:cubicBezTo>
                  <a:cubicBezTo>
                    <a:pt x="21154" y="24859"/>
                    <a:pt x="21183" y="24747"/>
                    <a:pt x="21212" y="24624"/>
                  </a:cubicBezTo>
                  <a:cubicBezTo>
                    <a:pt x="21230" y="24563"/>
                    <a:pt x="21248" y="24498"/>
                    <a:pt x="21262" y="24419"/>
                  </a:cubicBezTo>
                  <a:cubicBezTo>
                    <a:pt x="21280" y="24340"/>
                    <a:pt x="21302" y="24242"/>
                    <a:pt x="21320" y="24117"/>
                  </a:cubicBezTo>
                  <a:lnTo>
                    <a:pt x="21320" y="24117"/>
                  </a:lnTo>
                  <a:cubicBezTo>
                    <a:pt x="21309" y="24132"/>
                    <a:pt x="21299" y="24139"/>
                    <a:pt x="21288" y="24139"/>
                  </a:cubicBezTo>
                  <a:cubicBezTo>
                    <a:pt x="21246" y="24139"/>
                    <a:pt x="21208" y="24026"/>
                    <a:pt x="21179" y="23868"/>
                  </a:cubicBezTo>
                  <a:cubicBezTo>
                    <a:pt x="21169" y="23806"/>
                    <a:pt x="21158" y="23735"/>
                    <a:pt x="21151" y="23659"/>
                  </a:cubicBezTo>
                  <a:cubicBezTo>
                    <a:pt x="21176" y="23479"/>
                    <a:pt x="21201" y="23291"/>
                    <a:pt x="21227" y="23104"/>
                  </a:cubicBezTo>
                  <a:cubicBezTo>
                    <a:pt x="21230" y="23093"/>
                    <a:pt x="21237" y="23086"/>
                    <a:pt x="21241" y="23079"/>
                  </a:cubicBezTo>
                  <a:cubicBezTo>
                    <a:pt x="21305" y="22636"/>
                    <a:pt x="21360" y="22297"/>
                    <a:pt x="21413" y="21966"/>
                  </a:cubicBezTo>
                  <a:cubicBezTo>
                    <a:pt x="21464" y="21635"/>
                    <a:pt x="21511" y="21310"/>
                    <a:pt x="21547" y="20896"/>
                  </a:cubicBezTo>
                  <a:cubicBezTo>
                    <a:pt x="21577" y="20833"/>
                    <a:pt x="21628" y="20554"/>
                    <a:pt x="21670" y="20554"/>
                  </a:cubicBezTo>
                  <a:cubicBezTo>
                    <a:pt x="21678" y="20554"/>
                    <a:pt x="21687" y="20566"/>
                    <a:pt x="21694" y="20597"/>
                  </a:cubicBezTo>
                  <a:cubicBezTo>
                    <a:pt x="21681" y="20474"/>
                    <a:pt x="21648" y="20363"/>
                    <a:pt x="21662" y="20107"/>
                  </a:cubicBezTo>
                  <a:cubicBezTo>
                    <a:pt x="21690" y="20012"/>
                    <a:pt x="21706" y="19975"/>
                    <a:pt x="21715" y="19975"/>
                  </a:cubicBezTo>
                  <a:cubicBezTo>
                    <a:pt x="21729" y="19975"/>
                    <a:pt x="21726" y="20067"/>
                    <a:pt x="21724" y="20165"/>
                  </a:cubicBezTo>
                  <a:cubicBezTo>
                    <a:pt x="21721" y="20274"/>
                    <a:pt x="21718" y="20391"/>
                    <a:pt x="21744" y="20391"/>
                  </a:cubicBezTo>
                  <a:cubicBezTo>
                    <a:pt x="21755" y="20391"/>
                    <a:pt x="21771" y="20369"/>
                    <a:pt x="21796" y="20313"/>
                  </a:cubicBezTo>
                  <a:cubicBezTo>
                    <a:pt x="21759" y="20291"/>
                    <a:pt x="21749" y="20125"/>
                    <a:pt x="21741" y="19916"/>
                  </a:cubicBezTo>
                  <a:cubicBezTo>
                    <a:pt x="21731" y="19707"/>
                    <a:pt x="21727" y="19455"/>
                    <a:pt x="21716" y="19271"/>
                  </a:cubicBezTo>
                  <a:cubicBezTo>
                    <a:pt x="21655" y="19325"/>
                    <a:pt x="21637" y="19534"/>
                    <a:pt x="21637" y="19779"/>
                  </a:cubicBezTo>
                  <a:cubicBezTo>
                    <a:pt x="21637" y="20020"/>
                    <a:pt x="21651" y="20298"/>
                    <a:pt x="21659" y="20481"/>
                  </a:cubicBezTo>
                  <a:cubicBezTo>
                    <a:pt x="21605" y="20478"/>
                    <a:pt x="21554" y="20399"/>
                    <a:pt x="21515" y="20262"/>
                  </a:cubicBezTo>
                  <a:cubicBezTo>
                    <a:pt x="21579" y="19365"/>
                    <a:pt x="21623" y="18464"/>
                    <a:pt x="21641" y="17599"/>
                  </a:cubicBezTo>
                  <a:cubicBezTo>
                    <a:pt x="21666" y="17340"/>
                    <a:pt x="21676" y="16911"/>
                    <a:pt x="21676" y="16432"/>
                  </a:cubicBezTo>
                  <a:cubicBezTo>
                    <a:pt x="21676" y="16119"/>
                    <a:pt x="21669" y="15784"/>
                    <a:pt x="21666" y="15466"/>
                  </a:cubicBezTo>
                  <a:cubicBezTo>
                    <a:pt x="21659" y="15146"/>
                    <a:pt x="21659" y="14844"/>
                    <a:pt x="21669" y="14595"/>
                  </a:cubicBezTo>
                  <a:cubicBezTo>
                    <a:pt x="21641" y="14469"/>
                    <a:pt x="21608" y="14282"/>
                    <a:pt x="21579" y="14231"/>
                  </a:cubicBezTo>
                  <a:cubicBezTo>
                    <a:pt x="21529" y="13103"/>
                    <a:pt x="21468" y="12001"/>
                    <a:pt x="21374" y="10975"/>
                  </a:cubicBezTo>
                  <a:lnTo>
                    <a:pt x="21460" y="10970"/>
                  </a:lnTo>
                  <a:cubicBezTo>
                    <a:pt x="21478" y="10975"/>
                    <a:pt x="21500" y="10978"/>
                    <a:pt x="21522" y="10981"/>
                  </a:cubicBezTo>
                  <a:lnTo>
                    <a:pt x="21522" y="10988"/>
                  </a:lnTo>
                  <a:cubicBezTo>
                    <a:pt x="21525" y="10992"/>
                    <a:pt x="21529" y="10996"/>
                    <a:pt x="21529" y="11003"/>
                  </a:cubicBezTo>
                  <a:cubicBezTo>
                    <a:pt x="21536" y="11010"/>
                    <a:pt x="21547" y="11021"/>
                    <a:pt x="21561" y="11032"/>
                  </a:cubicBezTo>
                  <a:cubicBezTo>
                    <a:pt x="21684" y="11043"/>
                    <a:pt x="21817" y="11053"/>
                    <a:pt x="21957" y="11057"/>
                  </a:cubicBezTo>
                  <a:cubicBezTo>
                    <a:pt x="21975" y="11061"/>
                    <a:pt x="21994" y="11061"/>
                    <a:pt x="22008" y="11064"/>
                  </a:cubicBezTo>
                  <a:cubicBezTo>
                    <a:pt x="22005" y="11071"/>
                    <a:pt x="21975" y="11083"/>
                    <a:pt x="21957" y="11090"/>
                  </a:cubicBezTo>
                  <a:cubicBezTo>
                    <a:pt x="21936" y="11100"/>
                    <a:pt x="21932" y="11115"/>
                    <a:pt x="21997" y="11133"/>
                  </a:cubicBezTo>
                  <a:cubicBezTo>
                    <a:pt x="22001" y="11115"/>
                    <a:pt x="22030" y="11100"/>
                    <a:pt x="22080" y="11090"/>
                  </a:cubicBezTo>
                  <a:cubicBezTo>
                    <a:pt x="22102" y="11086"/>
                    <a:pt x="22123" y="11083"/>
                    <a:pt x="22152" y="11078"/>
                  </a:cubicBezTo>
                  <a:cubicBezTo>
                    <a:pt x="22305" y="11094"/>
                    <a:pt x="22457" y="11102"/>
                    <a:pt x="22605" y="11102"/>
                  </a:cubicBezTo>
                  <a:cubicBezTo>
                    <a:pt x="22699" y="11102"/>
                    <a:pt x="22791" y="11099"/>
                    <a:pt x="22880" y="11093"/>
                  </a:cubicBezTo>
                  <a:cubicBezTo>
                    <a:pt x="22895" y="11093"/>
                    <a:pt x="22905" y="11093"/>
                    <a:pt x="22916" y="11096"/>
                  </a:cubicBezTo>
                  <a:cubicBezTo>
                    <a:pt x="22927" y="11093"/>
                    <a:pt x="22938" y="11090"/>
                    <a:pt x="22952" y="11086"/>
                  </a:cubicBezTo>
                  <a:cubicBezTo>
                    <a:pt x="23154" y="11071"/>
                    <a:pt x="23349" y="11043"/>
                    <a:pt x="23532" y="10996"/>
                  </a:cubicBezTo>
                  <a:cubicBezTo>
                    <a:pt x="23550" y="10996"/>
                    <a:pt x="23578" y="10992"/>
                    <a:pt x="23615" y="10985"/>
                  </a:cubicBezTo>
                  <a:cubicBezTo>
                    <a:pt x="23658" y="10963"/>
                    <a:pt x="23713" y="10953"/>
                    <a:pt x="23756" y="10931"/>
                  </a:cubicBezTo>
                  <a:cubicBezTo>
                    <a:pt x="24332" y="10740"/>
                    <a:pt x="24721" y="10391"/>
                    <a:pt x="24754" y="9894"/>
                  </a:cubicBezTo>
                  <a:cubicBezTo>
                    <a:pt x="24854" y="8236"/>
                    <a:pt x="25733" y="6096"/>
                    <a:pt x="25773" y="4364"/>
                  </a:cubicBezTo>
                  <a:cubicBezTo>
                    <a:pt x="25810" y="2789"/>
                    <a:pt x="24778" y="69"/>
                    <a:pt x="21091" y="69"/>
                  </a:cubicBezTo>
                  <a:cubicBezTo>
                    <a:pt x="20862" y="69"/>
                    <a:pt x="20623" y="80"/>
                    <a:pt x="20372" y="102"/>
                  </a:cubicBezTo>
                  <a:cubicBezTo>
                    <a:pt x="19998" y="137"/>
                    <a:pt x="19656" y="224"/>
                    <a:pt x="19353" y="347"/>
                  </a:cubicBezTo>
                  <a:cubicBezTo>
                    <a:pt x="19260" y="347"/>
                    <a:pt x="19165" y="353"/>
                    <a:pt x="19090" y="353"/>
                  </a:cubicBezTo>
                  <a:cubicBezTo>
                    <a:pt x="19039" y="353"/>
                    <a:pt x="18996" y="350"/>
                    <a:pt x="18967" y="343"/>
                  </a:cubicBezTo>
                  <a:cubicBezTo>
                    <a:pt x="18935" y="332"/>
                    <a:pt x="18917" y="318"/>
                    <a:pt x="18914" y="296"/>
                  </a:cubicBezTo>
                  <a:cubicBezTo>
                    <a:pt x="18813" y="393"/>
                    <a:pt x="18686" y="476"/>
                    <a:pt x="18539" y="566"/>
                  </a:cubicBezTo>
                  <a:cubicBezTo>
                    <a:pt x="18467" y="609"/>
                    <a:pt x="18391" y="656"/>
                    <a:pt x="18312" y="707"/>
                  </a:cubicBezTo>
                  <a:cubicBezTo>
                    <a:pt x="18233" y="757"/>
                    <a:pt x="18153" y="811"/>
                    <a:pt x="18071" y="869"/>
                  </a:cubicBezTo>
                  <a:cubicBezTo>
                    <a:pt x="18031" y="897"/>
                    <a:pt x="17991" y="930"/>
                    <a:pt x="17952" y="962"/>
                  </a:cubicBezTo>
                  <a:cubicBezTo>
                    <a:pt x="17930" y="980"/>
                    <a:pt x="17912" y="995"/>
                    <a:pt x="17890" y="1013"/>
                  </a:cubicBezTo>
                  <a:cubicBezTo>
                    <a:pt x="17872" y="1031"/>
                    <a:pt x="17850" y="1045"/>
                    <a:pt x="17833" y="1063"/>
                  </a:cubicBezTo>
                  <a:cubicBezTo>
                    <a:pt x="17754" y="1135"/>
                    <a:pt x="17682" y="1211"/>
                    <a:pt x="17613" y="1294"/>
                  </a:cubicBezTo>
                  <a:cubicBezTo>
                    <a:pt x="17544" y="1377"/>
                    <a:pt x="17483" y="1467"/>
                    <a:pt x="17429" y="1564"/>
                  </a:cubicBezTo>
                  <a:cubicBezTo>
                    <a:pt x="17375" y="1658"/>
                    <a:pt x="17332" y="1762"/>
                    <a:pt x="17300" y="1867"/>
                  </a:cubicBezTo>
                  <a:cubicBezTo>
                    <a:pt x="17274" y="1895"/>
                    <a:pt x="17260" y="1905"/>
                    <a:pt x="17253" y="1905"/>
                  </a:cubicBezTo>
                  <a:cubicBezTo>
                    <a:pt x="17251" y="1905"/>
                    <a:pt x="17250" y="1904"/>
                    <a:pt x="17249" y="1903"/>
                  </a:cubicBezTo>
                  <a:cubicBezTo>
                    <a:pt x="17245" y="1896"/>
                    <a:pt x="17249" y="1870"/>
                    <a:pt x="17256" y="1845"/>
                  </a:cubicBezTo>
                  <a:cubicBezTo>
                    <a:pt x="17268" y="1802"/>
                    <a:pt x="17285" y="1753"/>
                    <a:pt x="17268" y="1753"/>
                  </a:cubicBezTo>
                  <a:cubicBezTo>
                    <a:pt x="17264" y="1753"/>
                    <a:pt x="17258" y="1756"/>
                    <a:pt x="17249" y="1762"/>
                  </a:cubicBezTo>
                  <a:cubicBezTo>
                    <a:pt x="17220" y="1878"/>
                    <a:pt x="17177" y="1993"/>
                    <a:pt x="17112" y="2134"/>
                  </a:cubicBezTo>
                  <a:cubicBezTo>
                    <a:pt x="17047" y="2277"/>
                    <a:pt x="16961" y="2443"/>
                    <a:pt x="16849" y="2663"/>
                  </a:cubicBezTo>
                  <a:lnTo>
                    <a:pt x="16853" y="2602"/>
                  </a:lnTo>
                  <a:lnTo>
                    <a:pt x="16853" y="2602"/>
                  </a:lnTo>
                  <a:cubicBezTo>
                    <a:pt x="16784" y="2768"/>
                    <a:pt x="16726" y="2926"/>
                    <a:pt x="16673" y="3074"/>
                  </a:cubicBezTo>
                  <a:cubicBezTo>
                    <a:pt x="16648" y="3150"/>
                    <a:pt x="16626" y="3221"/>
                    <a:pt x="16604" y="3293"/>
                  </a:cubicBezTo>
                  <a:lnTo>
                    <a:pt x="16601" y="3293"/>
                  </a:lnTo>
                  <a:cubicBezTo>
                    <a:pt x="16359" y="3221"/>
                    <a:pt x="16118" y="3153"/>
                    <a:pt x="15855" y="3085"/>
                  </a:cubicBezTo>
                  <a:cubicBezTo>
                    <a:pt x="15765" y="3063"/>
                    <a:pt x="15671" y="3037"/>
                    <a:pt x="15570" y="3020"/>
                  </a:cubicBezTo>
                  <a:cubicBezTo>
                    <a:pt x="15524" y="3009"/>
                    <a:pt x="15473" y="2998"/>
                    <a:pt x="15419" y="2984"/>
                  </a:cubicBezTo>
                  <a:cubicBezTo>
                    <a:pt x="15369" y="2977"/>
                    <a:pt x="15318" y="2966"/>
                    <a:pt x="15264" y="2955"/>
                  </a:cubicBezTo>
                  <a:cubicBezTo>
                    <a:pt x="15235" y="2947"/>
                    <a:pt x="15210" y="2944"/>
                    <a:pt x="15181" y="2937"/>
                  </a:cubicBezTo>
                  <a:cubicBezTo>
                    <a:pt x="15153" y="2934"/>
                    <a:pt x="15123" y="2929"/>
                    <a:pt x="15098" y="2922"/>
                  </a:cubicBezTo>
                  <a:cubicBezTo>
                    <a:pt x="15040" y="2915"/>
                    <a:pt x="14983" y="2904"/>
                    <a:pt x="14922" y="2894"/>
                  </a:cubicBezTo>
                  <a:cubicBezTo>
                    <a:pt x="14803" y="2876"/>
                    <a:pt x="14677" y="2857"/>
                    <a:pt x="14543" y="2843"/>
                  </a:cubicBezTo>
                  <a:lnTo>
                    <a:pt x="14543" y="2843"/>
                  </a:lnTo>
                  <a:lnTo>
                    <a:pt x="14648" y="2940"/>
                  </a:lnTo>
                  <a:cubicBezTo>
                    <a:pt x="14565" y="2929"/>
                    <a:pt x="14500" y="2922"/>
                    <a:pt x="14446" y="2912"/>
                  </a:cubicBezTo>
                  <a:cubicBezTo>
                    <a:pt x="14392" y="2904"/>
                    <a:pt x="14349" y="2897"/>
                    <a:pt x="14313" y="2886"/>
                  </a:cubicBezTo>
                  <a:cubicBezTo>
                    <a:pt x="14234" y="2872"/>
                    <a:pt x="14180" y="2854"/>
                    <a:pt x="14104" y="2839"/>
                  </a:cubicBezTo>
                  <a:lnTo>
                    <a:pt x="14104" y="2839"/>
                  </a:lnTo>
                  <a:cubicBezTo>
                    <a:pt x="13913" y="2901"/>
                    <a:pt x="14144" y="2908"/>
                    <a:pt x="14375" y="2929"/>
                  </a:cubicBezTo>
                  <a:cubicBezTo>
                    <a:pt x="14432" y="2934"/>
                    <a:pt x="14493" y="2940"/>
                    <a:pt x="14543" y="2947"/>
                  </a:cubicBezTo>
                  <a:cubicBezTo>
                    <a:pt x="14594" y="2955"/>
                    <a:pt x="14641" y="2962"/>
                    <a:pt x="14673" y="2969"/>
                  </a:cubicBezTo>
                  <a:cubicBezTo>
                    <a:pt x="14738" y="2987"/>
                    <a:pt x="14752" y="3009"/>
                    <a:pt x="14666" y="3037"/>
                  </a:cubicBezTo>
                  <a:cubicBezTo>
                    <a:pt x="14616" y="3009"/>
                    <a:pt x="14540" y="2987"/>
                    <a:pt x="14450" y="2966"/>
                  </a:cubicBezTo>
                  <a:cubicBezTo>
                    <a:pt x="14403" y="2955"/>
                    <a:pt x="14353" y="2947"/>
                    <a:pt x="14298" y="2940"/>
                  </a:cubicBezTo>
                  <a:cubicBezTo>
                    <a:pt x="14245" y="2929"/>
                    <a:pt x="14190" y="2922"/>
                    <a:pt x="14129" y="2919"/>
                  </a:cubicBezTo>
                  <a:cubicBezTo>
                    <a:pt x="13888" y="2894"/>
                    <a:pt x="13607" y="2886"/>
                    <a:pt x="13326" y="2886"/>
                  </a:cubicBezTo>
                  <a:cubicBezTo>
                    <a:pt x="13018" y="2886"/>
                    <a:pt x="12716" y="2901"/>
                    <a:pt x="12481" y="2901"/>
                  </a:cubicBezTo>
                  <a:cubicBezTo>
                    <a:pt x="12290" y="2901"/>
                    <a:pt x="12143" y="2891"/>
                    <a:pt x="12072" y="2854"/>
                  </a:cubicBezTo>
                  <a:cubicBezTo>
                    <a:pt x="12011" y="2861"/>
                    <a:pt x="11964" y="2869"/>
                    <a:pt x="11935" y="2876"/>
                  </a:cubicBezTo>
                  <a:cubicBezTo>
                    <a:pt x="11903" y="2883"/>
                    <a:pt x="11884" y="2886"/>
                    <a:pt x="11878" y="2894"/>
                  </a:cubicBezTo>
                  <a:cubicBezTo>
                    <a:pt x="11859" y="2904"/>
                    <a:pt x="11881" y="2915"/>
                    <a:pt x="11899" y="2926"/>
                  </a:cubicBezTo>
                  <a:cubicBezTo>
                    <a:pt x="11942" y="2947"/>
                    <a:pt x="11982" y="2966"/>
                    <a:pt x="11730" y="3002"/>
                  </a:cubicBezTo>
                  <a:cubicBezTo>
                    <a:pt x="11686" y="2987"/>
                    <a:pt x="11640" y="2977"/>
                    <a:pt x="11590" y="2966"/>
                  </a:cubicBezTo>
                  <a:lnTo>
                    <a:pt x="11478" y="3055"/>
                  </a:lnTo>
                  <a:cubicBezTo>
                    <a:pt x="11395" y="3070"/>
                    <a:pt x="11322" y="3074"/>
                    <a:pt x="11262" y="3077"/>
                  </a:cubicBezTo>
                  <a:cubicBezTo>
                    <a:pt x="11229" y="3079"/>
                    <a:pt x="11200" y="3080"/>
                    <a:pt x="11173" y="3080"/>
                  </a:cubicBezTo>
                  <a:cubicBezTo>
                    <a:pt x="11145" y="3080"/>
                    <a:pt x="11121" y="3079"/>
                    <a:pt x="11099" y="3077"/>
                  </a:cubicBezTo>
                  <a:cubicBezTo>
                    <a:pt x="11056" y="3074"/>
                    <a:pt x="11020" y="3067"/>
                    <a:pt x="10995" y="3055"/>
                  </a:cubicBezTo>
                  <a:cubicBezTo>
                    <a:pt x="10970" y="3049"/>
                    <a:pt x="10955" y="3037"/>
                    <a:pt x="10952" y="3027"/>
                  </a:cubicBezTo>
                  <a:cubicBezTo>
                    <a:pt x="10991" y="3020"/>
                    <a:pt x="11046" y="3009"/>
                    <a:pt x="11103" y="2991"/>
                  </a:cubicBezTo>
                  <a:cubicBezTo>
                    <a:pt x="11157" y="2977"/>
                    <a:pt x="11214" y="2959"/>
                    <a:pt x="11258" y="2947"/>
                  </a:cubicBezTo>
                  <a:lnTo>
                    <a:pt x="11258" y="2947"/>
                  </a:lnTo>
                  <a:cubicBezTo>
                    <a:pt x="11204" y="2951"/>
                    <a:pt x="11143" y="2959"/>
                    <a:pt x="11081" y="2966"/>
                  </a:cubicBezTo>
                  <a:cubicBezTo>
                    <a:pt x="11049" y="2969"/>
                    <a:pt x="11016" y="2972"/>
                    <a:pt x="10984" y="2980"/>
                  </a:cubicBezTo>
                  <a:cubicBezTo>
                    <a:pt x="10952" y="2987"/>
                    <a:pt x="10920" y="2991"/>
                    <a:pt x="10883" y="2998"/>
                  </a:cubicBezTo>
                  <a:cubicBezTo>
                    <a:pt x="10818" y="3012"/>
                    <a:pt x="10750" y="3030"/>
                    <a:pt x="10682" y="3049"/>
                  </a:cubicBezTo>
                  <a:cubicBezTo>
                    <a:pt x="10645" y="3059"/>
                    <a:pt x="10613" y="3067"/>
                    <a:pt x="10581" y="3077"/>
                  </a:cubicBezTo>
                  <a:cubicBezTo>
                    <a:pt x="10562" y="3081"/>
                    <a:pt x="10544" y="3085"/>
                    <a:pt x="10530" y="3092"/>
                  </a:cubicBezTo>
                  <a:cubicBezTo>
                    <a:pt x="10512" y="3095"/>
                    <a:pt x="10498" y="3099"/>
                    <a:pt x="10479" y="3106"/>
                  </a:cubicBezTo>
                  <a:cubicBezTo>
                    <a:pt x="10415" y="3124"/>
                    <a:pt x="10354" y="3145"/>
                    <a:pt x="10296" y="3164"/>
                  </a:cubicBezTo>
                  <a:cubicBezTo>
                    <a:pt x="10238" y="3185"/>
                    <a:pt x="10185" y="3203"/>
                    <a:pt x="10134" y="3218"/>
                  </a:cubicBezTo>
                  <a:cubicBezTo>
                    <a:pt x="10087" y="3236"/>
                    <a:pt x="10044" y="3250"/>
                    <a:pt x="10008" y="3261"/>
                  </a:cubicBezTo>
                  <a:cubicBezTo>
                    <a:pt x="9994" y="3265"/>
                    <a:pt x="9979" y="3268"/>
                    <a:pt x="9968" y="3272"/>
                  </a:cubicBezTo>
                  <a:lnTo>
                    <a:pt x="9987" y="3268"/>
                  </a:lnTo>
                  <a:lnTo>
                    <a:pt x="10047" y="3253"/>
                  </a:lnTo>
                  <a:cubicBezTo>
                    <a:pt x="10087" y="3243"/>
                    <a:pt x="10127" y="3236"/>
                    <a:pt x="10166" y="3228"/>
                  </a:cubicBezTo>
                  <a:cubicBezTo>
                    <a:pt x="10246" y="3210"/>
                    <a:pt x="10328" y="3193"/>
                    <a:pt x="10408" y="3178"/>
                  </a:cubicBezTo>
                  <a:lnTo>
                    <a:pt x="10408" y="3178"/>
                  </a:lnTo>
                  <a:cubicBezTo>
                    <a:pt x="10318" y="3203"/>
                    <a:pt x="10224" y="3236"/>
                    <a:pt x="10134" y="3265"/>
                  </a:cubicBezTo>
                  <a:cubicBezTo>
                    <a:pt x="10087" y="3279"/>
                    <a:pt x="10040" y="3297"/>
                    <a:pt x="9994" y="3311"/>
                  </a:cubicBezTo>
                  <a:lnTo>
                    <a:pt x="9957" y="3323"/>
                  </a:lnTo>
                  <a:cubicBezTo>
                    <a:pt x="9954" y="3326"/>
                    <a:pt x="9950" y="3326"/>
                    <a:pt x="9943" y="3330"/>
                  </a:cubicBezTo>
                  <a:cubicBezTo>
                    <a:pt x="9936" y="3333"/>
                    <a:pt x="9925" y="3336"/>
                    <a:pt x="9914" y="3340"/>
                  </a:cubicBezTo>
                  <a:cubicBezTo>
                    <a:pt x="9839" y="3369"/>
                    <a:pt x="9756" y="3398"/>
                    <a:pt x="9676" y="3431"/>
                  </a:cubicBezTo>
                  <a:lnTo>
                    <a:pt x="9666" y="3438"/>
                  </a:lnTo>
                  <a:lnTo>
                    <a:pt x="9666" y="3434"/>
                  </a:lnTo>
                  <a:lnTo>
                    <a:pt x="9662" y="3426"/>
                  </a:lnTo>
                  <a:cubicBezTo>
                    <a:pt x="9662" y="3423"/>
                    <a:pt x="9658" y="3419"/>
                    <a:pt x="9658" y="3419"/>
                  </a:cubicBezTo>
                  <a:lnTo>
                    <a:pt x="9655" y="3409"/>
                  </a:lnTo>
                  <a:cubicBezTo>
                    <a:pt x="9651" y="3394"/>
                    <a:pt x="9648" y="3380"/>
                    <a:pt x="9644" y="3366"/>
                  </a:cubicBezTo>
                  <a:cubicBezTo>
                    <a:pt x="9636" y="3336"/>
                    <a:pt x="9629" y="3311"/>
                    <a:pt x="9619" y="3283"/>
                  </a:cubicBezTo>
                  <a:cubicBezTo>
                    <a:pt x="9611" y="3253"/>
                    <a:pt x="9601" y="3228"/>
                    <a:pt x="9590" y="3200"/>
                  </a:cubicBezTo>
                  <a:lnTo>
                    <a:pt x="9576" y="3160"/>
                  </a:lnTo>
                  <a:lnTo>
                    <a:pt x="9546" y="3081"/>
                  </a:lnTo>
                  <a:cubicBezTo>
                    <a:pt x="9442" y="2818"/>
                    <a:pt x="9320" y="2558"/>
                    <a:pt x="9176" y="2314"/>
                  </a:cubicBezTo>
                  <a:cubicBezTo>
                    <a:pt x="9035" y="2069"/>
                    <a:pt x="8876" y="1835"/>
                    <a:pt x="8697" y="1625"/>
                  </a:cubicBezTo>
                  <a:cubicBezTo>
                    <a:pt x="8520" y="1416"/>
                    <a:pt x="8329" y="1229"/>
                    <a:pt x="8123" y="1075"/>
                  </a:cubicBezTo>
                  <a:lnTo>
                    <a:pt x="8123" y="1075"/>
                  </a:lnTo>
                  <a:cubicBezTo>
                    <a:pt x="8141" y="1110"/>
                    <a:pt x="8160" y="1143"/>
                    <a:pt x="8174" y="1178"/>
                  </a:cubicBezTo>
                  <a:cubicBezTo>
                    <a:pt x="8070" y="1096"/>
                    <a:pt x="7983" y="1027"/>
                    <a:pt x="7904" y="970"/>
                  </a:cubicBezTo>
                  <a:cubicBezTo>
                    <a:pt x="7864" y="941"/>
                    <a:pt x="7825" y="912"/>
                    <a:pt x="7792" y="890"/>
                  </a:cubicBezTo>
                  <a:cubicBezTo>
                    <a:pt x="7756" y="865"/>
                    <a:pt x="7724" y="844"/>
                    <a:pt x="7695" y="822"/>
                  </a:cubicBezTo>
                  <a:cubicBezTo>
                    <a:pt x="7666" y="800"/>
                    <a:pt x="7637" y="779"/>
                    <a:pt x="7609" y="761"/>
                  </a:cubicBezTo>
                  <a:cubicBezTo>
                    <a:pt x="7598" y="754"/>
                    <a:pt x="7583" y="743"/>
                    <a:pt x="7569" y="736"/>
                  </a:cubicBezTo>
                  <a:cubicBezTo>
                    <a:pt x="7558" y="724"/>
                    <a:pt x="7544" y="717"/>
                    <a:pt x="7533" y="707"/>
                  </a:cubicBezTo>
                  <a:cubicBezTo>
                    <a:pt x="7508" y="692"/>
                    <a:pt x="7483" y="674"/>
                    <a:pt x="7461" y="660"/>
                  </a:cubicBezTo>
                  <a:cubicBezTo>
                    <a:pt x="7436" y="642"/>
                    <a:pt x="7414" y="628"/>
                    <a:pt x="7388" y="609"/>
                  </a:cubicBezTo>
                  <a:cubicBezTo>
                    <a:pt x="7295" y="548"/>
                    <a:pt x="7194" y="487"/>
                    <a:pt x="7047" y="415"/>
                  </a:cubicBezTo>
                  <a:cubicBezTo>
                    <a:pt x="7011" y="400"/>
                    <a:pt x="6971" y="383"/>
                    <a:pt x="6928" y="365"/>
                  </a:cubicBezTo>
                  <a:cubicBezTo>
                    <a:pt x="6906" y="357"/>
                    <a:pt x="6881" y="347"/>
                    <a:pt x="6859" y="340"/>
                  </a:cubicBezTo>
                  <a:cubicBezTo>
                    <a:pt x="6834" y="328"/>
                    <a:pt x="6813" y="321"/>
                    <a:pt x="6783" y="310"/>
                  </a:cubicBezTo>
                  <a:cubicBezTo>
                    <a:pt x="6758" y="303"/>
                    <a:pt x="6733" y="296"/>
                    <a:pt x="6704" y="285"/>
                  </a:cubicBezTo>
                  <a:cubicBezTo>
                    <a:pt x="6675" y="278"/>
                    <a:pt x="6647" y="270"/>
                    <a:pt x="6615" y="260"/>
                  </a:cubicBezTo>
                  <a:cubicBezTo>
                    <a:pt x="6585" y="253"/>
                    <a:pt x="6553" y="245"/>
                    <a:pt x="6520" y="238"/>
                  </a:cubicBezTo>
                  <a:cubicBezTo>
                    <a:pt x="6485" y="232"/>
                    <a:pt x="6452" y="220"/>
                    <a:pt x="6416" y="213"/>
                  </a:cubicBezTo>
                  <a:lnTo>
                    <a:pt x="6459" y="213"/>
                  </a:lnTo>
                  <a:cubicBezTo>
                    <a:pt x="6340" y="210"/>
                    <a:pt x="6204" y="195"/>
                    <a:pt x="6056" y="188"/>
                  </a:cubicBezTo>
                  <a:cubicBezTo>
                    <a:pt x="6020" y="184"/>
                    <a:pt x="5983" y="181"/>
                    <a:pt x="5948" y="181"/>
                  </a:cubicBezTo>
                  <a:cubicBezTo>
                    <a:pt x="5908" y="177"/>
                    <a:pt x="5868" y="174"/>
                    <a:pt x="5832" y="174"/>
                  </a:cubicBezTo>
                  <a:cubicBezTo>
                    <a:pt x="5760" y="170"/>
                    <a:pt x="5685" y="162"/>
                    <a:pt x="5609" y="159"/>
                  </a:cubicBezTo>
                  <a:cubicBezTo>
                    <a:pt x="5750" y="141"/>
                    <a:pt x="5620" y="112"/>
                    <a:pt x="5497" y="80"/>
                  </a:cubicBezTo>
                  <a:cubicBezTo>
                    <a:pt x="5378" y="51"/>
                    <a:pt x="5263" y="22"/>
                    <a:pt x="5454" y="1"/>
                  </a:cubicBezTo>
                  <a:close/>
                </a:path>
              </a:pathLst>
            </a:custGeom>
            <a:solidFill>
              <a:srgbClr val="FF8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0"/>
            <p:cNvSpPr/>
            <p:nvPr/>
          </p:nvSpPr>
          <p:spPr>
            <a:xfrm>
              <a:off x="7467993" y="4322676"/>
              <a:ext cx="656" cy="1505"/>
            </a:xfrm>
            <a:custGeom>
              <a:rect b="b" l="l" r="r" t="t"/>
              <a:pathLst>
                <a:path extrusionOk="0" h="39" w="17">
                  <a:moveTo>
                    <a:pt x="15" y="0"/>
                  </a:moveTo>
                  <a:cubicBezTo>
                    <a:pt x="15" y="0"/>
                    <a:pt x="9" y="10"/>
                    <a:pt x="1" y="24"/>
                  </a:cubicBezTo>
                  <a:lnTo>
                    <a:pt x="1" y="38"/>
                  </a:lnTo>
                  <a:cubicBezTo>
                    <a:pt x="12" y="11"/>
                    <a:pt x="16" y="0"/>
                    <a:pt x="15"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0"/>
            <p:cNvSpPr/>
            <p:nvPr/>
          </p:nvSpPr>
          <p:spPr>
            <a:xfrm>
              <a:off x="7125562" y="4490824"/>
              <a:ext cx="1158" cy="309"/>
            </a:xfrm>
            <a:custGeom>
              <a:rect b="b" l="l" r="r" t="t"/>
              <a:pathLst>
                <a:path extrusionOk="0" h="8" w="30">
                  <a:moveTo>
                    <a:pt x="1" y="1"/>
                  </a:moveTo>
                  <a:lnTo>
                    <a:pt x="8" y="8"/>
                  </a:lnTo>
                  <a:cubicBezTo>
                    <a:pt x="15" y="4"/>
                    <a:pt x="22" y="4"/>
                    <a:pt x="29"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0"/>
            <p:cNvSpPr/>
            <p:nvPr/>
          </p:nvSpPr>
          <p:spPr>
            <a:xfrm>
              <a:off x="7099705" y="4482102"/>
              <a:ext cx="25896" cy="12388"/>
            </a:xfrm>
            <a:custGeom>
              <a:rect b="b" l="l" r="r" t="t"/>
              <a:pathLst>
                <a:path extrusionOk="0" h="321" w="671">
                  <a:moveTo>
                    <a:pt x="436" y="0"/>
                  </a:moveTo>
                  <a:lnTo>
                    <a:pt x="1" y="320"/>
                  </a:lnTo>
                  <a:cubicBezTo>
                    <a:pt x="201" y="239"/>
                    <a:pt x="342" y="219"/>
                    <a:pt x="485" y="219"/>
                  </a:cubicBezTo>
                  <a:cubicBezTo>
                    <a:pt x="545" y="219"/>
                    <a:pt x="606" y="222"/>
                    <a:pt x="671" y="227"/>
                  </a:cubicBezTo>
                  <a:lnTo>
                    <a:pt x="436" y="0"/>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0"/>
            <p:cNvSpPr/>
            <p:nvPr/>
          </p:nvSpPr>
          <p:spPr>
            <a:xfrm>
              <a:off x="7190899" y="4489435"/>
              <a:ext cx="1003" cy="193"/>
            </a:xfrm>
            <a:custGeom>
              <a:rect b="b" l="l" r="r" t="t"/>
              <a:pathLst>
                <a:path extrusionOk="0" h="5" w="26">
                  <a:moveTo>
                    <a:pt x="1" y="1"/>
                  </a:moveTo>
                  <a:lnTo>
                    <a:pt x="1" y="1"/>
                  </a:lnTo>
                  <a:cubicBezTo>
                    <a:pt x="8" y="5"/>
                    <a:pt x="15" y="5"/>
                    <a:pt x="26" y="5"/>
                  </a:cubicBezTo>
                  <a:cubicBezTo>
                    <a:pt x="19" y="5"/>
                    <a:pt x="8" y="1"/>
                    <a:pt x="1"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0"/>
            <p:cNvSpPr/>
            <p:nvPr/>
          </p:nvSpPr>
          <p:spPr>
            <a:xfrm>
              <a:off x="7201357" y="4489744"/>
              <a:ext cx="425" cy="154"/>
            </a:xfrm>
            <a:custGeom>
              <a:rect b="b" l="l" r="r" t="t"/>
              <a:pathLst>
                <a:path extrusionOk="0" h="4" w="11">
                  <a:moveTo>
                    <a:pt x="11" y="0"/>
                  </a:moveTo>
                  <a:lnTo>
                    <a:pt x="0" y="4"/>
                  </a:lnTo>
                  <a:cubicBezTo>
                    <a:pt x="4" y="4"/>
                    <a:pt x="7" y="4"/>
                    <a:pt x="11"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0"/>
            <p:cNvSpPr/>
            <p:nvPr/>
          </p:nvSpPr>
          <p:spPr>
            <a:xfrm>
              <a:off x="7461317" y="4424098"/>
              <a:ext cx="3936" cy="9417"/>
            </a:xfrm>
            <a:custGeom>
              <a:rect b="b" l="l" r="r" t="t"/>
              <a:pathLst>
                <a:path extrusionOk="0" h="244" w="102">
                  <a:moveTo>
                    <a:pt x="102" y="1"/>
                  </a:moveTo>
                  <a:lnTo>
                    <a:pt x="102" y="1"/>
                  </a:lnTo>
                  <a:cubicBezTo>
                    <a:pt x="62" y="127"/>
                    <a:pt x="30" y="199"/>
                    <a:pt x="1" y="242"/>
                  </a:cubicBezTo>
                  <a:cubicBezTo>
                    <a:pt x="3" y="243"/>
                    <a:pt x="5" y="244"/>
                    <a:pt x="7" y="244"/>
                  </a:cubicBezTo>
                  <a:cubicBezTo>
                    <a:pt x="29" y="244"/>
                    <a:pt x="60" y="179"/>
                    <a:pt x="102"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0"/>
            <p:cNvSpPr/>
            <p:nvPr/>
          </p:nvSpPr>
          <p:spPr>
            <a:xfrm>
              <a:off x="7477757" y="3907729"/>
              <a:ext cx="579" cy="17984"/>
            </a:xfrm>
            <a:custGeom>
              <a:rect b="b" l="l" r="r" t="t"/>
              <a:pathLst>
                <a:path extrusionOk="0" h="466" w="15">
                  <a:moveTo>
                    <a:pt x="10" y="0"/>
                  </a:moveTo>
                  <a:lnTo>
                    <a:pt x="0" y="137"/>
                  </a:lnTo>
                  <a:lnTo>
                    <a:pt x="15" y="466"/>
                  </a:lnTo>
                  <a:lnTo>
                    <a:pt x="10" y="0"/>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0"/>
            <p:cNvSpPr/>
            <p:nvPr/>
          </p:nvSpPr>
          <p:spPr>
            <a:xfrm>
              <a:off x="7487174" y="4103895"/>
              <a:ext cx="4515" cy="9339"/>
            </a:xfrm>
            <a:custGeom>
              <a:rect b="b" l="l" r="r" t="t"/>
              <a:pathLst>
                <a:path extrusionOk="0" h="242" w="117">
                  <a:moveTo>
                    <a:pt x="77" y="1"/>
                  </a:moveTo>
                  <a:cubicBezTo>
                    <a:pt x="55" y="138"/>
                    <a:pt x="34" y="148"/>
                    <a:pt x="1" y="225"/>
                  </a:cubicBezTo>
                  <a:lnTo>
                    <a:pt x="117" y="242"/>
                  </a:lnTo>
                  <a:lnTo>
                    <a:pt x="117" y="242"/>
                  </a:lnTo>
                  <a:lnTo>
                    <a:pt x="77" y="1"/>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0"/>
            <p:cNvSpPr/>
            <p:nvPr/>
          </p:nvSpPr>
          <p:spPr>
            <a:xfrm>
              <a:off x="7489412" y="4153371"/>
              <a:ext cx="3126" cy="21728"/>
            </a:xfrm>
            <a:custGeom>
              <a:rect b="b" l="l" r="r" t="t"/>
              <a:pathLst>
                <a:path extrusionOk="0" h="563" w="81">
                  <a:moveTo>
                    <a:pt x="33" y="0"/>
                  </a:moveTo>
                  <a:cubicBezTo>
                    <a:pt x="25" y="0"/>
                    <a:pt x="15" y="50"/>
                    <a:pt x="1" y="192"/>
                  </a:cubicBezTo>
                  <a:cubicBezTo>
                    <a:pt x="20" y="229"/>
                    <a:pt x="38" y="562"/>
                    <a:pt x="56" y="562"/>
                  </a:cubicBezTo>
                  <a:cubicBezTo>
                    <a:pt x="64" y="562"/>
                    <a:pt x="72" y="492"/>
                    <a:pt x="80" y="290"/>
                  </a:cubicBezTo>
                  <a:cubicBezTo>
                    <a:pt x="60" y="255"/>
                    <a:pt x="52" y="0"/>
                    <a:pt x="33"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0"/>
            <p:cNvSpPr/>
            <p:nvPr/>
          </p:nvSpPr>
          <p:spPr>
            <a:xfrm>
              <a:off x="7084383" y="3633452"/>
              <a:ext cx="358910" cy="205081"/>
            </a:xfrm>
            <a:custGeom>
              <a:rect b="b" l="l" r="r" t="t"/>
              <a:pathLst>
                <a:path extrusionOk="0" h="5314" w="9300">
                  <a:moveTo>
                    <a:pt x="7719" y="1"/>
                  </a:moveTo>
                  <a:cubicBezTo>
                    <a:pt x="7691" y="1"/>
                    <a:pt x="7663" y="3"/>
                    <a:pt x="7635" y="7"/>
                  </a:cubicBezTo>
                  <a:lnTo>
                    <a:pt x="7610" y="11"/>
                  </a:lnTo>
                  <a:lnTo>
                    <a:pt x="7606" y="11"/>
                  </a:lnTo>
                  <a:lnTo>
                    <a:pt x="7592" y="14"/>
                  </a:lnTo>
                  <a:lnTo>
                    <a:pt x="7584" y="18"/>
                  </a:lnTo>
                  <a:lnTo>
                    <a:pt x="7574" y="21"/>
                  </a:lnTo>
                  <a:lnTo>
                    <a:pt x="7534" y="36"/>
                  </a:lnTo>
                  <a:cubicBezTo>
                    <a:pt x="7520" y="43"/>
                    <a:pt x="7509" y="43"/>
                    <a:pt x="7495" y="54"/>
                  </a:cubicBezTo>
                  <a:lnTo>
                    <a:pt x="7441" y="86"/>
                  </a:lnTo>
                  <a:cubicBezTo>
                    <a:pt x="7405" y="111"/>
                    <a:pt x="7376" y="140"/>
                    <a:pt x="7358" y="169"/>
                  </a:cubicBezTo>
                  <a:cubicBezTo>
                    <a:pt x="7336" y="194"/>
                    <a:pt x="7315" y="223"/>
                    <a:pt x="7300" y="255"/>
                  </a:cubicBezTo>
                  <a:cubicBezTo>
                    <a:pt x="7271" y="317"/>
                    <a:pt x="7250" y="378"/>
                    <a:pt x="7235" y="439"/>
                  </a:cubicBezTo>
                  <a:cubicBezTo>
                    <a:pt x="7225" y="500"/>
                    <a:pt x="7210" y="561"/>
                    <a:pt x="7210" y="623"/>
                  </a:cubicBezTo>
                  <a:cubicBezTo>
                    <a:pt x="7203" y="681"/>
                    <a:pt x="7203" y="742"/>
                    <a:pt x="7203" y="803"/>
                  </a:cubicBezTo>
                  <a:cubicBezTo>
                    <a:pt x="7206" y="1028"/>
                    <a:pt x="7235" y="1246"/>
                    <a:pt x="7281" y="1467"/>
                  </a:cubicBezTo>
                  <a:lnTo>
                    <a:pt x="7281" y="1467"/>
                  </a:lnTo>
                  <a:cubicBezTo>
                    <a:pt x="7204" y="1603"/>
                    <a:pt x="7105" y="1737"/>
                    <a:pt x="7001" y="1858"/>
                  </a:cubicBezTo>
                  <a:cubicBezTo>
                    <a:pt x="6947" y="1927"/>
                    <a:pt x="6886" y="1985"/>
                    <a:pt x="6824" y="2049"/>
                  </a:cubicBezTo>
                  <a:cubicBezTo>
                    <a:pt x="6767" y="2111"/>
                    <a:pt x="6698" y="2161"/>
                    <a:pt x="6633" y="2219"/>
                  </a:cubicBezTo>
                  <a:cubicBezTo>
                    <a:pt x="6565" y="2272"/>
                    <a:pt x="6493" y="2320"/>
                    <a:pt x="6425" y="2370"/>
                  </a:cubicBezTo>
                  <a:cubicBezTo>
                    <a:pt x="6352" y="2417"/>
                    <a:pt x="6277" y="2453"/>
                    <a:pt x="6201" y="2496"/>
                  </a:cubicBezTo>
                  <a:cubicBezTo>
                    <a:pt x="6126" y="2532"/>
                    <a:pt x="6046" y="2558"/>
                    <a:pt x="5967" y="2593"/>
                  </a:cubicBezTo>
                  <a:cubicBezTo>
                    <a:pt x="5888" y="2626"/>
                    <a:pt x="5802" y="2633"/>
                    <a:pt x="5719" y="2655"/>
                  </a:cubicBezTo>
                  <a:cubicBezTo>
                    <a:pt x="5636" y="2680"/>
                    <a:pt x="5553" y="2680"/>
                    <a:pt x="5466" y="2688"/>
                  </a:cubicBezTo>
                  <a:cubicBezTo>
                    <a:pt x="5419" y="2691"/>
                    <a:pt x="5372" y="2694"/>
                    <a:pt x="5326" y="2694"/>
                  </a:cubicBezTo>
                  <a:cubicBezTo>
                    <a:pt x="5288" y="2694"/>
                    <a:pt x="5249" y="2692"/>
                    <a:pt x="5210" y="2688"/>
                  </a:cubicBezTo>
                  <a:cubicBezTo>
                    <a:pt x="5124" y="2676"/>
                    <a:pt x="5037" y="2673"/>
                    <a:pt x="4955" y="2658"/>
                  </a:cubicBezTo>
                  <a:lnTo>
                    <a:pt x="4703" y="2590"/>
                  </a:lnTo>
                  <a:cubicBezTo>
                    <a:pt x="4620" y="2572"/>
                    <a:pt x="4540" y="2540"/>
                    <a:pt x="4461" y="2503"/>
                  </a:cubicBezTo>
                  <a:lnTo>
                    <a:pt x="4220" y="2399"/>
                  </a:lnTo>
                  <a:cubicBezTo>
                    <a:pt x="4144" y="2359"/>
                    <a:pt x="4069" y="2312"/>
                    <a:pt x="3993" y="2269"/>
                  </a:cubicBezTo>
                  <a:lnTo>
                    <a:pt x="3770" y="2136"/>
                  </a:lnTo>
                  <a:lnTo>
                    <a:pt x="3762" y="2132"/>
                  </a:lnTo>
                  <a:cubicBezTo>
                    <a:pt x="3752" y="2126"/>
                    <a:pt x="3742" y="2123"/>
                    <a:pt x="3732" y="2123"/>
                  </a:cubicBezTo>
                  <a:cubicBezTo>
                    <a:pt x="3713" y="2123"/>
                    <a:pt x="3695" y="2134"/>
                    <a:pt x="3683" y="2151"/>
                  </a:cubicBezTo>
                  <a:cubicBezTo>
                    <a:pt x="3665" y="2179"/>
                    <a:pt x="3675" y="2215"/>
                    <a:pt x="3701" y="2229"/>
                  </a:cubicBezTo>
                  <a:lnTo>
                    <a:pt x="3931" y="2374"/>
                  </a:lnTo>
                  <a:cubicBezTo>
                    <a:pt x="4007" y="2420"/>
                    <a:pt x="4083" y="2471"/>
                    <a:pt x="4162" y="2515"/>
                  </a:cubicBezTo>
                  <a:lnTo>
                    <a:pt x="4410" y="2626"/>
                  </a:lnTo>
                  <a:cubicBezTo>
                    <a:pt x="4493" y="2662"/>
                    <a:pt x="4573" y="2701"/>
                    <a:pt x="4663" y="2723"/>
                  </a:cubicBezTo>
                  <a:lnTo>
                    <a:pt x="4926" y="2796"/>
                  </a:lnTo>
                  <a:cubicBezTo>
                    <a:pt x="5016" y="2813"/>
                    <a:pt x="5110" y="2821"/>
                    <a:pt x="5200" y="2831"/>
                  </a:cubicBezTo>
                  <a:cubicBezTo>
                    <a:pt x="5249" y="2841"/>
                    <a:pt x="5299" y="2844"/>
                    <a:pt x="5349" y="2844"/>
                  </a:cubicBezTo>
                  <a:cubicBezTo>
                    <a:pt x="5391" y="2844"/>
                    <a:pt x="5433" y="2842"/>
                    <a:pt x="5474" y="2839"/>
                  </a:cubicBezTo>
                  <a:cubicBezTo>
                    <a:pt x="5567" y="2834"/>
                    <a:pt x="5657" y="2839"/>
                    <a:pt x="5747" y="2813"/>
                  </a:cubicBezTo>
                  <a:cubicBezTo>
                    <a:pt x="5837" y="2791"/>
                    <a:pt x="5931" y="2781"/>
                    <a:pt x="6018" y="2748"/>
                  </a:cubicBezTo>
                  <a:cubicBezTo>
                    <a:pt x="6104" y="2716"/>
                    <a:pt x="6191" y="2688"/>
                    <a:pt x="6277" y="2648"/>
                  </a:cubicBezTo>
                  <a:cubicBezTo>
                    <a:pt x="6356" y="2605"/>
                    <a:pt x="6439" y="2561"/>
                    <a:pt x="6518" y="2515"/>
                  </a:cubicBezTo>
                  <a:cubicBezTo>
                    <a:pt x="6590" y="2460"/>
                    <a:pt x="6670" y="2410"/>
                    <a:pt x="6741" y="2355"/>
                  </a:cubicBezTo>
                  <a:cubicBezTo>
                    <a:pt x="6810" y="2294"/>
                    <a:pt x="6882" y="2237"/>
                    <a:pt x="6947" y="2172"/>
                  </a:cubicBezTo>
                  <a:cubicBezTo>
                    <a:pt x="7012" y="2107"/>
                    <a:pt x="7077" y="2046"/>
                    <a:pt x="7134" y="1974"/>
                  </a:cubicBezTo>
                  <a:cubicBezTo>
                    <a:pt x="7257" y="1837"/>
                    <a:pt x="7361" y="1689"/>
                    <a:pt x="7455" y="1527"/>
                  </a:cubicBezTo>
                  <a:cubicBezTo>
                    <a:pt x="7466" y="1509"/>
                    <a:pt x="7469" y="1487"/>
                    <a:pt x="7466" y="1469"/>
                  </a:cubicBezTo>
                  <a:lnTo>
                    <a:pt x="7463" y="1462"/>
                  </a:lnTo>
                  <a:cubicBezTo>
                    <a:pt x="7419" y="1246"/>
                    <a:pt x="7386" y="1019"/>
                    <a:pt x="7386" y="799"/>
                  </a:cubicBezTo>
                  <a:cubicBezTo>
                    <a:pt x="7386" y="746"/>
                    <a:pt x="7386" y="691"/>
                    <a:pt x="7393" y="637"/>
                  </a:cubicBezTo>
                  <a:cubicBezTo>
                    <a:pt x="7398" y="583"/>
                    <a:pt x="7408" y="533"/>
                    <a:pt x="7419" y="483"/>
                  </a:cubicBezTo>
                  <a:cubicBezTo>
                    <a:pt x="7430" y="432"/>
                    <a:pt x="7444" y="382"/>
                    <a:pt x="7469" y="342"/>
                  </a:cubicBezTo>
                  <a:cubicBezTo>
                    <a:pt x="7476" y="317"/>
                    <a:pt x="7491" y="302"/>
                    <a:pt x="7506" y="284"/>
                  </a:cubicBezTo>
                  <a:cubicBezTo>
                    <a:pt x="7516" y="267"/>
                    <a:pt x="7531" y="255"/>
                    <a:pt x="7545" y="245"/>
                  </a:cubicBezTo>
                  <a:cubicBezTo>
                    <a:pt x="7545" y="228"/>
                    <a:pt x="7642" y="197"/>
                    <a:pt x="7662" y="197"/>
                  </a:cubicBezTo>
                  <a:cubicBezTo>
                    <a:pt x="7663" y="197"/>
                    <a:pt x="7663" y="197"/>
                    <a:pt x="7664" y="197"/>
                  </a:cubicBezTo>
                  <a:cubicBezTo>
                    <a:pt x="7680" y="194"/>
                    <a:pt x="7696" y="192"/>
                    <a:pt x="7712" y="192"/>
                  </a:cubicBezTo>
                  <a:cubicBezTo>
                    <a:pt x="7741" y="192"/>
                    <a:pt x="7770" y="197"/>
                    <a:pt x="7797" y="202"/>
                  </a:cubicBezTo>
                  <a:lnTo>
                    <a:pt x="7862" y="223"/>
                  </a:lnTo>
                  <a:lnTo>
                    <a:pt x="7923" y="259"/>
                  </a:lnTo>
                  <a:cubicBezTo>
                    <a:pt x="7963" y="288"/>
                    <a:pt x="7999" y="317"/>
                    <a:pt x="8035" y="356"/>
                  </a:cubicBezTo>
                  <a:cubicBezTo>
                    <a:pt x="8103" y="432"/>
                    <a:pt x="8161" y="526"/>
                    <a:pt x="8208" y="619"/>
                  </a:cubicBezTo>
                  <a:cubicBezTo>
                    <a:pt x="8258" y="716"/>
                    <a:pt x="8301" y="821"/>
                    <a:pt x="8331" y="922"/>
                  </a:cubicBezTo>
                  <a:cubicBezTo>
                    <a:pt x="8340" y="963"/>
                    <a:pt x="8380" y="994"/>
                    <a:pt x="8424" y="994"/>
                  </a:cubicBezTo>
                  <a:cubicBezTo>
                    <a:pt x="8426" y="994"/>
                    <a:pt x="8429" y="994"/>
                    <a:pt x="8431" y="994"/>
                  </a:cubicBezTo>
                  <a:cubicBezTo>
                    <a:pt x="8451" y="993"/>
                    <a:pt x="8472" y="992"/>
                    <a:pt x="8492" y="992"/>
                  </a:cubicBezTo>
                  <a:cubicBezTo>
                    <a:pt x="8623" y="992"/>
                    <a:pt x="8760" y="1011"/>
                    <a:pt x="8874" y="1052"/>
                  </a:cubicBezTo>
                  <a:cubicBezTo>
                    <a:pt x="8906" y="1062"/>
                    <a:pt x="8936" y="1080"/>
                    <a:pt x="8964" y="1095"/>
                  </a:cubicBezTo>
                  <a:cubicBezTo>
                    <a:pt x="8993" y="1113"/>
                    <a:pt x="9019" y="1131"/>
                    <a:pt x="9036" y="1156"/>
                  </a:cubicBezTo>
                  <a:cubicBezTo>
                    <a:pt x="9051" y="1174"/>
                    <a:pt x="9072" y="1203"/>
                    <a:pt x="9076" y="1225"/>
                  </a:cubicBezTo>
                  <a:cubicBezTo>
                    <a:pt x="9087" y="1235"/>
                    <a:pt x="9091" y="1282"/>
                    <a:pt x="9094" y="1321"/>
                  </a:cubicBezTo>
                  <a:cubicBezTo>
                    <a:pt x="9091" y="1336"/>
                    <a:pt x="9094" y="1383"/>
                    <a:pt x="9084" y="1412"/>
                  </a:cubicBezTo>
                  <a:cubicBezTo>
                    <a:pt x="9076" y="1444"/>
                    <a:pt x="9066" y="1477"/>
                    <a:pt x="9054" y="1509"/>
                  </a:cubicBezTo>
                  <a:cubicBezTo>
                    <a:pt x="9026" y="1570"/>
                    <a:pt x="8986" y="1632"/>
                    <a:pt x="8939" y="1685"/>
                  </a:cubicBezTo>
                  <a:cubicBezTo>
                    <a:pt x="8889" y="1736"/>
                    <a:pt x="8831" y="1787"/>
                    <a:pt x="8770" y="1830"/>
                  </a:cubicBezTo>
                  <a:cubicBezTo>
                    <a:pt x="8708" y="1870"/>
                    <a:pt x="8640" y="1909"/>
                    <a:pt x="8579" y="1938"/>
                  </a:cubicBezTo>
                  <a:cubicBezTo>
                    <a:pt x="8550" y="1948"/>
                    <a:pt x="8525" y="1974"/>
                    <a:pt x="8517" y="2006"/>
                  </a:cubicBezTo>
                  <a:lnTo>
                    <a:pt x="8514" y="2006"/>
                  </a:lnTo>
                  <a:cubicBezTo>
                    <a:pt x="8449" y="2215"/>
                    <a:pt x="8363" y="2428"/>
                    <a:pt x="8266" y="2630"/>
                  </a:cubicBezTo>
                  <a:cubicBezTo>
                    <a:pt x="8168" y="2834"/>
                    <a:pt x="8057" y="3033"/>
                    <a:pt x="7934" y="3224"/>
                  </a:cubicBezTo>
                  <a:cubicBezTo>
                    <a:pt x="7880" y="3321"/>
                    <a:pt x="7812" y="3411"/>
                    <a:pt x="7747" y="3501"/>
                  </a:cubicBezTo>
                  <a:cubicBezTo>
                    <a:pt x="7682" y="3595"/>
                    <a:pt x="7610" y="3682"/>
                    <a:pt x="7538" y="3768"/>
                  </a:cubicBezTo>
                  <a:cubicBezTo>
                    <a:pt x="7466" y="3855"/>
                    <a:pt x="7393" y="3941"/>
                    <a:pt x="7311" y="4016"/>
                  </a:cubicBezTo>
                  <a:cubicBezTo>
                    <a:pt x="7228" y="4093"/>
                    <a:pt x="7156" y="4182"/>
                    <a:pt x="7062" y="4247"/>
                  </a:cubicBezTo>
                  <a:lnTo>
                    <a:pt x="6803" y="4456"/>
                  </a:lnTo>
                  <a:lnTo>
                    <a:pt x="6518" y="4636"/>
                  </a:lnTo>
                  <a:cubicBezTo>
                    <a:pt x="6425" y="4701"/>
                    <a:pt x="6320" y="4741"/>
                    <a:pt x="6219" y="4788"/>
                  </a:cubicBezTo>
                  <a:cubicBezTo>
                    <a:pt x="6115" y="4834"/>
                    <a:pt x="6018" y="4888"/>
                    <a:pt x="5910" y="4914"/>
                  </a:cubicBezTo>
                  <a:lnTo>
                    <a:pt x="5585" y="5014"/>
                  </a:lnTo>
                  <a:cubicBezTo>
                    <a:pt x="5477" y="5039"/>
                    <a:pt x="5369" y="5051"/>
                    <a:pt x="5258" y="5069"/>
                  </a:cubicBezTo>
                  <a:cubicBezTo>
                    <a:pt x="5045" y="5119"/>
                    <a:pt x="4807" y="5101"/>
                    <a:pt x="4580" y="5112"/>
                  </a:cubicBezTo>
                  <a:cubicBezTo>
                    <a:pt x="4360" y="5112"/>
                    <a:pt x="4129" y="5076"/>
                    <a:pt x="3906" y="5057"/>
                  </a:cubicBezTo>
                  <a:cubicBezTo>
                    <a:pt x="3683" y="5014"/>
                    <a:pt x="3456" y="4986"/>
                    <a:pt x="3240" y="4921"/>
                  </a:cubicBezTo>
                  <a:lnTo>
                    <a:pt x="2912" y="4827"/>
                  </a:lnTo>
                  <a:cubicBezTo>
                    <a:pt x="2804" y="4795"/>
                    <a:pt x="2699" y="4744"/>
                    <a:pt x="2595" y="4705"/>
                  </a:cubicBezTo>
                  <a:cubicBezTo>
                    <a:pt x="2383" y="4629"/>
                    <a:pt x="2184" y="4514"/>
                    <a:pt x="1983" y="4409"/>
                  </a:cubicBezTo>
                  <a:lnTo>
                    <a:pt x="1695" y="4229"/>
                  </a:lnTo>
                  <a:cubicBezTo>
                    <a:pt x="1600" y="4168"/>
                    <a:pt x="1510" y="4096"/>
                    <a:pt x="1421" y="4031"/>
                  </a:cubicBezTo>
                  <a:cubicBezTo>
                    <a:pt x="1241" y="3894"/>
                    <a:pt x="1071" y="3742"/>
                    <a:pt x="913" y="3581"/>
                  </a:cubicBezTo>
                  <a:cubicBezTo>
                    <a:pt x="596" y="3256"/>
                    <a:pt x="318" y="2886"/>
                    <a:pt x="120" y="2482"/>
                  </a:cubicBezTo>
                  <a:lnTo>
                    <a:pt x="120" y="2478"/>
                  </a:lnTo>
                  <a:cubicBezTo>
                    <a:pt x="109" y="2457"/>
                    <a:pt x="87" y="2445"/>
                    <a:pt x="64" y="2445"/>
                  </a:cubicBezTo>
                  <a:cubicBezTo>
                    <a:pt x="56" y="2445"/>
                    <a:pt x="48" y="2447"/>
                    <a:pt x="41" y="2450"/>
                  </a:cubicBezTo>
                  <a:cubicBezTo>
                    <a:pt x="12" y="2464"/>
                    <a:pt x="1" y="2500"/>
                    <a:pt x="12" y="2528"/>
                  </a:cubicBezTo>
                  <a:cubicBezTo>
                    <a:pt x="210" y="2957"/>
                    <a:pt x="488" y="3339"/>
                    <a:pt x="808" y="3678"/>
                  </a:cubicBezTo>
                  <a:cubicBezTo>
                    <a:pt x="967" y="3850"/>
                    <a:pt x="1140" y="4010"/>
                    <a:pt x="1319" y="4157"/>
                  </a:cubicBezTo>
                  <a:cubicBezTo>
                    <a:pt x="1414" y="4226"/>
                    <a:pt x="1504" y="4301"/>
                    <a:pt x="1600" y="4369"/>
                  </a:cubicBezTo>
                  <a:lnTo>
                    <a:pt x="1896" y="4557"/>
                  </a:lnTo>
                  <a:cubicBezTo>
                    <a:pt x="2105" y="4665"/>
                    <a:pt x="2307" y="4788"/>
                    <a:pt x="2526" y="4866"/>
                  </a:cubicBezTo>
                  <a:cubicBezTo>
                    <a:pt x="2638" y="4910"/>
                    <a:pt x="2743" y="4961"/>
                    <a:pt x="2854" y="4993"/>
                  </a:cubicBezTo>
                  <a:lnTo>
                    <a:pt x="3193" y="5094"/>
                  </a:lnTo>
                  <a:cubicBezTo>
                    <a:pt x="3416" y="5162"/>
                    <a:pt x="3650" y="5195"/>
                    <a:pt x="3878" y="5242"/>
                  </a:cubicBezTo>
                  <a:cubicBezTo>
                    <a:pt x="4112" y="5260"/>
                    <a:pt x="4339" y="5299"/>
                    <a:pt x="4580" y="5303"/>
                  </a:cubicBezTo>
                  <a:cubicBezTo>
                    <a:pt x="4814" y="5292"/>
                    <a:pt x="5037" y="5313"/>
                    <a:pt x="5279" y="5263"/>
                  </a:cubicBezTo>
                  <a:cubicBezTo>
                    <a:pt x="5398" y="5245"/>
                    <a:pt x="5517" y="5234"/>
                    <a:pt x="5632" y="5205"/>
                  </a:cubicBezTo>
                  <a:lnTo>
                    <a:pt x="5975" y="5104"/>
                  </a:lnTo>
                  <a:cubicBezTo>
                    <a:pt x="6090" y="5076"/>
                    <a:pt x="6194" y="5018"/>
                    <a:pt x="6302" y="4971"/>
                  </a:cubicBezTo>
                  <a:cubicBezTo>
                    <a:pt x="6410" y="4921"/>
                    <a:pt x="6522" y="4881"/>
                    <a:pt x="6620" y="4813"/>
                  </a:cubicBezTo>
                  <a:lnTo>
                    <a:pt x="6922" y="4625"/>
                  </a:lnTo>
                  <a:lnTo>
                    <a:pt x="7199" y="4406"/>
                  </a:lnTo>
                  <a:cubicBezTo>
                    <a:pt x="7297" y="4337"/>
                    <a:pt x="7372" y="4247"/>
                    <a:pt x="7458" y="4168"/>
                  </a:cubicBezTo>
                  <a:cubicBezTo>
                    <a:pt x="7549" y="4085"/>
                    <a:pt x="7624" y="3998"/>
                    <a:pt x="7700" y="3908"/>
                  </a:cubicBezTo>
                  <a:cubicBezTo>
                    <a:pt x="7779" y="3818"/>
                    <a:pt x="7855" y="3729"/>
                    <a:pt x="7920" y="3631"/>
                  </a:cubicBezTo>
                  <a:cubicBezTo>
                    <a:pt x="7988" y="3534"/>
                    <a:pt x="8063" y="3444"/>
                    <a:pt x="8121" y="3339"/>
                  </a:cubicBezTo>
                  <a:cubicBezTo>
                    <a:pt x="8248" y="3141"/>
                    <a:pt x="8363" y="2936"/>
                    <a:pt x="8460" y="2723"/>
                  </a:cubicBezTo>
                  <a:cubicBezTo>
                    <a:pt x="8554" y="2524"/>
                    <a:pt x="8635" y="2323"/>
                    <a:pt x="8705" y="2110"/>
                  </a:cubicBezTo>
                  <a:lnTo>
                    <a:pt x="8705" y="2110"/>
                  </a:lnTo>
                  <a:cubicBezTo>
                    <a:pt x="8771" y="2076"/>
                    <a:pt x="8830" y="2040"/>
                    <a:pt x="8889" y="1999"/>
                  </a:cubicBezTo>
                  <a:cubicBezTo>
                    <a:pt x="8961" y="1948"/>
                    <a:pt x="9029" y="1891"/>
                    <a:pt x="9091" y="1823"/>
                  </a:cubicBezTo>
                  <a:cubicBezTo>
                    <a:pt x="9152" y="1754"/>
                    <a:pt x="9206" y="1678"/>
                    <a:pt x="9242" y="1592"/>
                  </a:cubicBezTo>
                  <a:cubicBezTo>
                    <a:pt x="9260" y="1545"/>
                    <a:pt x="9278" y="1502"/>
                    <a:pt x="9285" y="1451"/>
                  </a:cubicBezTo>
                  <a:cubicBezTo>
                    <a:pt x="9296" y="1401"/>
                    <a:pt x="9296" y="1369"/>
                    <a:pt x="9300" y="1300"/>
                  </a:cubicBezTo>
                  <a:cubicBezTo>
                    <a:pt x="9292" y="1261"/>
                    <a:pt x="9296" y="1225"/>
                    <a:pt x="9270" y="1160"/>
                  </a:cubicBezTo>
                  <a:cubicBezTo>
                    <a:pt x="9252" y="1102"/>
                    <a:pt x="9220" y="1062"/>
                    <a:pt x="9187" y="1019"/>
                  </a:cubicBezTo>
                  <a:cubicBezTo>
                    <a:pt x="9152" y="980"/>
                    <a:pt x="9112" y="950"/>
                    <a:pt x="9072" y="922"/>
                  </a:cubicBezTo>
                  <a:cubicBezTo>
                    <a:pt x="9029" y="900"/>
                    <a:pt x="8986" y="875"/>
                    <a:pt x="8943" y="861"/>
                  </a:cubicBezTo>
                  <a:cubicBezTo>
                    <a:pt x="8856" y="832"/>
                    <a:pt x="8766" y="814"/>
                    <a:pt x="8680" y="803"/>
                  </a:cubicBezTo>
                  <a:cubicBezTo>
                    <a:pt x="8619" y="798"/>
                    <a:pt x="8560" y="795"/>
                    <a:pt x="8498" y="794"/>
                  </a:cubicBezTo>
                  <a:lnTo>
                    <a:pt x="8498" y="794"/>
                  </a:lnTo>
                  <a:cubicBezTo>
                    <a:pt x="8466" y="704"/>
                    <a:pt x="8427" y="618"/>
                    <a:pt x="8384" y="533"/>
                  </a:cubicBezTo>
                  <a:cubicBezTo>
                    <a:pt x="8331" y="425"/>
                    <a:pt x="8262" y="320"/>
                    <a:pt x="8176" y="227"/>
                  </a:cubicBezTo>
                  <a:cubicBezTo>
                    <a:pt x="8136" y="180"/>
                    <a:pt x="8085" y="137"/>
                    <a:pt x="8031" y="97"/>
                  </a:cubicBezTo>
                  <a:lnTo>
                    <a:pt x="7942" y="50"/>
                  </a:lnTo>
                  <a:lnTo>
                    <a:pt x="7844" y="14"/>
                  </a:lnTo>
                  <a:cubicBezTo>
                    <a:pt x="7803" y="5"/>
                    <a:pt x="7761" y="1"/>
                    <a:pt x="7719" y="1"/>
                  </a:cubicBezTo>
                  <a:close/>
                </a:path>
              </a:pathLst>
            </a:custGeom>
            <a:solidFill>
              <a:srgbClr val="211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1597" name="Google Shape;1597;p40"/>
            <p:cNvSpPr/>
            <p:nvPr/>
          </p:nvSpPr>
          <p:spPr>
            <a:xfrm>
              <a:off x="7208304" y="3728235"/>
              <a:ext cx="42568" cy="28636"/>
            </a:xfrm>
            <a:custGeom>
              <a:rect b="b" l="l" r="r" t="t"/>
              <a:pathLst>
                <a:path extrusionOk="0" h="742" w="1103">
                  <a:moveTo>
                    <a:pt x="988" y="1"/>
                  </a:moveTo>
                  <a:cubicBezTo>
                    <a:pt x="969" y="4"/>
                    <a:pt x="948" y="4"/>
                    <a:pt x="923" y="8"/>
                  </a:cubicBezTo>
                  <a:cubicBezTo>
                    <a:pt x="897" y="11"/>
                    <a:pt x="865" y="8"/>
                    <a:pt x="836" y="19"/>
                  </a:cubicBezTo>
                  <a:cubicBezTo>
                    <a:pt x="807" y="29"/>
                    <a:pt x="778" y="40"/>
                    <a:pt x="745" y="51"/>
                  </a:cubicBezTo>
                  <a:cubicBezTo>
                    <a:pt x="713" y="65"/>
                    <a:pt x="674" y="72"/>
                    <a:pt x="645" y="94"/>
                  </a:cubicBezTo>
                  <a:cubicBezTo>
                    <a:pt x="580" y="130"/>
                    <a:pt x="508" y="167"/>
                    <a:pt x="447" y="213"/>
                  </a:cubicBezTo>
                  <a:cubicBezTo>
                    <a:pt x="321" y="307"/>
                    <a:pt x="205" y="408"/>
                    <a:pt x="130" y="498"/>
                  </a:cubicBezTo>
                  <a:cubicBezTo>
                    <a:pt x="54" y="584"/>
                    <a:pt x="15" y="653"/>
                    <a:pt x="15" y="653"/>
                  </a:cubicBezTo>
                  <a:cubicBezTo>
                    <a:pt x="4" y="671"/>
                    <a:pt x="0" y="696"/>
                    <a:pt x="15" y="714"/>
                  </a:cubicBezTo>
                  <a:cubicBezTo>
                    <a:pt x="26" y="732"/>
                    <a:pt x="45" y="742"/>
                    <a:pt x="64" y="742"/>
                  </a:cubicBezTo>
                  <a:cubicBezTo>
                    <a:pt x="75" y="742"/>
                    <a:pt x="87" y="739"/>
                    <a:pt x="97" y="732"/>
                  </a:cubicBezTo>
                  <a:cubicBezTo>
                    <a:pt x="97" y="732"/>
                    <a:pt x="162" y="692"/>
                    <a:pt x="248" y="628"/>
                  </a:cubicBezTo>
                  <a:cubicBezTo>
                    <a:pt x="292" y="591"/>
                    <a:pt x="346" y="559"/>
                    <a:pt x="400" y="516"/>
                  </a:cubicBezTo>
                  <a:cubicBezTo>
                    <a:pt x="454" y="473"/>
                    <a:pt x="515" y="433"/>
                    <a:pt x="573" y="393"/>
                  </a:cubicBezTo>
                  <a:cubicBezTo>
                    <a:pt x="627" y="347"/>
                    <a:pt x="688" y="310"/>
                    <a:pt x="745" y="275"/>
                  </a:cubicBezTo>
                  <a:cubicBezTo>
                    <a:pt x="800" y="238"/>
                    <a:pt x="850" y="210"/>
                    <a:pt x="897" y="184"/>
                  </a:cubicBezTo>
                  <a:cubicBezTo>
                    <a:pt x="918" y="167"/>
                    <a:pt x="940" y="167"/>
                    <a:pt x="958" y="155"/>
                  </a:cubicBezTo>
                  <a:cubicBezTo>
                    <a:pt x="976" y="149"/>
                    <a:pt x="994" y="141"/>
                    <a:pt x="1009" y="137"/>
                  </a:cubicBezTo>
                  <a:cubicBezTo>
                    <a:pt x="1034" y="123"/>
                    <a:pt x="1052" y="116"/>
                    <a:pt x="1052" y="116"/>
                  </a:cubicBezTo>
                  <a:lnTo>
                    <a:pt x="1070" y="109"/>
                  </a:lnTo>
                  <a:cubicBezTo>
                    <a:pt x="1088" y="97"/>
                    <a:pt x="1099" y="80"/>
                    <a:pt x="1099" y="59"/>
                  </a:cubicBezTo>
                  <a:cubicBezTo>
                    <a:pt x="1103" y="26"/>
                    <a:pt x="1077" y="1"/>
                    <a:pt x="1045" y="1"/>
                  </a:cubicBezTo>
                  <a:close/>
                </a:path>
              </a:pathLst>
            </a:custGeom>
            <a:solidFill>
              <a:srgbClr val="211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1598" name="Google Shape;1598;p40"/>
            <p:cNvSpPr/>
            <p:nvPr/>
          </p:nvSpPr>
          <p:spPr>
            <a:xfrm>
              <a:off x="7274760" y="3738964"/>
              <a:ext cx="19644" cy="39056"/>
            </a:xfrm>
            <a:custGeom>
              <a:rect b="b" l="l" r="r" t="t"/>
              <a:pathLst>
                <a:path extrusionOk="0" h="1012" w="509">
                  <a:moveTo>
                    <a:pt x="447" y="0"/>
                  </a:moveTo>
                  <a:cubicBezTo>
                    <a:pt x="441" y="0"/>
                    <a:pt x="434" y="1"/>
                    <a:pt x="428" y="4"/>
                  </a:cubicBezTo>
                  <a:cubicBezTo>
                    <a:pt x="428" y="4"/>
                    <a:pt x="411" y="11"/>
                    <a:pt x="382" y="25"/>
                  </a:cubicBezTo>
                  <a:cubicBezTo>
                    <a:pt x="350" y="40"/>
                    <a:pt x="314" y="65"/>
                    <a:pt x="270" y="105"/>
                  </a:cubicBezTo>
                  <a:cubicBezTo>
                    <a:pt x="234" y="144"/>
                    <a:pt x="191" y="191"/>
                    <a:pt x="159" y="248"/>
                  </a:cubicBezTo>
                  <a:cubicBezTo>
                    <a:pt x="126" y="306"/>
                    <a:pt x="97" y="368"/>
                    <a:pt x="72" y="433"/>
                  </a:cubicBezTo>
                  <a:cubicBezTo>
                    <a:pt x="29" y="562"/>
                    <a:pt x="7" y="695"/>
                    <a:pt x="4" y="792"/>
                  </a:cubicBezTo>
                  <a:cubicBezTo>
                    <a:pt x="1" y="893"/>
                    <a:pt x="14" y="962"/>
                    <a:pt x="14" y="962"/>
                  </a:cubicBezTo>
                  <a:cubicBezTo>
                    <a:pt x="18" y="980"/>
                    <a:pt x="32" y="1001"/>
                    <a:pt x="51" y="1008"/>
                  </a:cubicBezTo>
                  <a:cubicBezTo>
                    <a:pt x="57" y="1011"/>
                    <a:pt x="64" y="1012"/>
                    <a:pt x="70" y="1012"/>
                  </a:cubicBezTo>
                  <a:cubicBezTo>
                    <a:pt x="96" y="1012"/>
                    <a:pt x="121" y="995"/>
                    <a:pt x="130" y="969"/>
                  </a:cubicBezTo>
                  <a:cubicBezTo>
                    <a:pt x="130" y="969"/>
                    <a:pt x="152" y="912"/>
                    <a:pt x="177" y="822"/>
                  </a:cubicBezTo>
                  <a:cubicBezTo>
                    <a:pt x="191" y="778"/>
                    <a:pt x="212" y="727"/>
                    <a:pt x="224" y="670"/>
                  </a:cubicBezTo>
                  <a:cubicBezTo>
                    <a:pt x="242" y="616"/>
                    <a:pt x="260" y="559"/>
                    <a:pt x="282" y="504"/>
                  </a:cubicBezTo>
                  <a:cubicBezTo>
                    <a:pt x="314" y="389"/>
                    <a:pt x="364" y="285"/>
                    <a:pt x="403" y="216"/>
                  </a:cubicBezTo>
                  <a:cubicBezTo>
                    <a:pt x="428" y="183"/>
                    <a:pt x="443" y="152"/>
                    <a:pt x="461" y="137"/>
                  </a:cubicBezTo>
                  <a:cubicBezTo>
                    <a:pt x="480" y="119"/>
                    <a:pt x="486" y="105"/>
                    <a:pt x="486" y="105"/>
                  </a:cubicBezTo>
                  <a:lnTo>
                    <a:pt x="493" y="94"/>
                  </a:lnTo>
                  <a:cubicBezTo>
                    <a:pt x="508" y="79"/>
                    <a:pt x="508" y="57"/>
                    <a:pt x="505" y="40"/>
                  </a:cubicBezTo>
                  <a:cubicBezTo>
                    <a:pt x="493" y="17"/>
                    <a:pt x="470" y="0"/>
                    <a:pt x="447" y="0"/>
                  </a:cubicBezTo>
                  <a:close/>
                </a:path>
              </a:pathLst>
            </a:custGeom>
            <a:solidFill>
              <a:srgbClr val="211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1599" name="Google Shape;1599;p40"/>
            <p:cNvSpPr/>
            <p:nvPr/>
          </p:nvSpPr>
          <p:spPr>
            <a:xfrm>
              <a:off x="7331607" y="3729625"/>
              <a:ext cx="17830" cy="37473"/>
            </a:xfrm>
            <a:custGeom>
              <a:rect b="b" l="l" r="r" t="t"/>
              <a:pathLst>
                <a:path extrusionOk="0" h="971" w="462">
                  <a:moveTo>
                    <a:pt x="69" y="1"/>
                  </a:moveTo>
                  <a:cubicBezTo>
                    <a:pt x="62" y="1"/>
                    <a:pt x="55" y="2"/>
                    <a:pt x="48" y="4"/>
                  </a:cubicBezTo>
                  <a:cubicBezTo>
                    <a:pt x="19" y="15"/>
                    <a:pt x="1" y="51"/>
                    <a:pt x="11" y="80"/>
                  </a:cubicBezTo>
                  <a:lnTo>
                    <a:pt x="15" y="83"/>
                  </a:lnTo>
                  <a:cubicBezTo>
                    <a:pt x="15" y="83"/>
                    <a:pt x="33" y="138"/>
                    <a:pt x="62" y="213"/>
                  </a:cubicBezTo>
                  <a:cubicBezTo>
                    <a:pt x="87" y="292"/>
                    <a:pt x="123" y="400"/>
                    <a:pt x="159" y="505"/>
                  </a:cubicBezTo>
                  <a:cubicBezTo>
                    <a:pt x="202" y="613"/>
                    <a:pt x="239" y="721"/>
                    <a:pt x="274" y="801"/>
                  </a:cubicBezTo>
                  <a:cubicBezTo>
                    <a:pt x="292" y="840"/>
                    <a:pt x="310" y="873"/>
                    <a:pt x="322" y="894"/>
                  </a:cubicBezTo>
                  <a:cubicBezTo>
                    <a:pt x="325" y="901"/>
                    <a:pt x="325" y="905"/>
                    <a:pt x="329" y="909"/>
                  </a:cubicBezTo>
                  <a:cubicBezTo>
                    <a:pt x="329" y="909"/>
                    <a:pt x="330" y="913"/>
                    <a:pt x="331" y="913"/>
                  </a:cubicBezTo>
                  <a:cubicBezTo>
                    <a:pt x="332" y="913"/>
                    <a:pt x="332" y="912"/>
                    <a:pt x="332" y="909"/>
                  </a:cubicBezTo>
                  <a:cubicBezTo>
                    <a:pt x="326" y="900"/>
                    <a:pt x="338" y="871"/>
                    <a:pt x="356" y="857"/>
                  </a:cubicBezTo>
                  <a:lnTo>
                    <a:pt x="356" y="857"/>
                  </a:lnTo>
                  <a:cubicBezTo>
                    <a:pt x="356" y="860"/>
                    <a:pt x="356" y="863"/>
                    <a:pt x="357" y="866"/>
                  </a:cubicBezTo>
                  <a:lnTo>
                    <a:pt x="390" y="962"/>
                  </a:lnTo>
                  <a:lnTo>
                    <a:pt x="390" y="966"/>
                  </a:lnTo>
                  <a:cubicBezTo>
                    <a:pt x="391" y="966"/>
                    <a:pt x="391" y="965"/>
                    <a:pt x="391" y="965"/>
                  </a:cubicBezTo>
                  <a:lnTo>
                    <a:pt x="391" y="965"/>
                  </a:lnTo>
                  <a:cubicBezTo>
                    <a:pt x="392" y="965"/>
                    <a:pt x="386" y="971"/>
                    <a:pt x="391" y="971"/>
                  </a:cubicBezTo>
                  <a:cubicBezTo>
                    <a:pt x="395" y="971"/>
                    <a:pt x="402" y="969"/>
                    <a:pt x="418" y="962"/>
                  </a:cubicBezTo>
                  <a:cubicBezTo>
                    <a:pt x="444" y="956"/>
                    <a:pt x="462" y="912"/>
                    <a:pt x="455" y="894"/>
                  </a:cubicBezTo>
                  <a:lnTo>
                    <a:pt x="455" y="883"/>
                  </a:lnTo>
                  <a:lnTo>
                    <a:pt x="455" y="861"/>
                  </a:lnTo>
                  <a:cubicBezTo>
                    <a:pt x="451" y="836"/>
                    <a:pt x="455" y="796"/>
                    <a:pt x="447" y="753"/>
                  </a:cubicBezTo>
                  <a:cubicBezTo>
                    <a:pt x="437" y="663"/>
                    <a:pt x="404" y="548"/>
                    <a:pt x="368" y="433"/>
                  </a:cubicBezTo>
                  <a:cubicBezTo>
                    <a:pt x="325" y="321"/>
                    <a:pt x="271" y="209"/>
                    <a:pt x="214" y="134"/>
                  </a:cubicBezTo>
                  <a:cubicBezTo>
                    <a:pt x="159" y="55"/>
                    <a:pt x="105" y="15"/>
                    <a:pt x="105" y="15"/>
                  </a:cubicBezTo>
                  <a:cubicBezTo>
                    <a:pt x="96" y="6"/>
                    <a:pt x="83" y="1"/>
                    <a:pt x="69" y="1"/>
                  </a:cubicBezTo>
                  <a:close/>
                </a:path>
              </a:pathLst>
            </a:custGeom>
            <a:solidFill>
              <a:srgbClr val="211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1600" name="Google Shape;1600;p40"/>
            <p:cNvSpPr/>
            <p:nvPr/>
          </p:nvSpPr>
          <p:spPr>
            <a:xfrm>
              <a:off x="7355380" y="3704887"/>
              <a:ext cx="25355" cy="20879"/>
            </a:xfrm>
            <a:custGeom>
              <a:rect b="b" l="l" r="r" t="t"/>
              <a:pathLst>
                <a:path extrusionOk="0" h="541" w="657">
                  <a:moveTo>
                    <a:pt x="65" y="0"/>
                  </a:moveTo>
                  <a:cubicBezTo>
                    <a:pt x="47" y="0"/>
                    <a:pt x="33" y="7"/>
                    <a:pt x="19" y="19"/>
                  </a:cubicBezTo>
                  <a:cubicBezTo>
                    <a:pt x="0" y="44"/>
                    <a:pt x="0" y="80"/>
                    <a:pt x="26" y="102"/>
                  </a:cubicBezTo>
                  <a:lnTo>
                    <a:pt x="37" y="112"/>
                  </a:lnTo>
                  <a:cubicBezTo>
                    <a:pt x="37" y="112"/>
                    <a:pt x="73" y="140"/>
                    <a:pt x="123" y="173"/>
                  </a:cubicBezTo>
                  <a:cubicBezTo>
                    <a:pt x="148" y="188"/>
                    <a:pt x="173" y="217"/>
                    <a:pt x="203" y="235"/>
                  </a:cubicBezTo>
                  <a:cubicBezTo>
                    <a:pt x="235" y="256"/>
                    <a:pt x="263" y="285"/>
                    <a:pt x="293" y="310"/>
                  </a:cubicBezTo>
                  <a:cubicBezTo>
                    <a:pt x="325" y="339"/>
                    <a:pt x="358" y="364"/>
                    <a:pt x="386" y="389"/>
                  </a:cubicBezTo>
                  <a:cubicBezTo>
                    <a:pt x="411" y="418"/>
                    <a:pt x="444" y="436"/>
                    <a:pt x="469" y="461"/>
                  </a:cubicBezTo>
                  <a:cubicBezTo>
                    <a:pt x="491" y="483"/>
                    <a:pt x="516" y="498"/>
                    <a:pt x="527" y="508"/>
                  </a:cubicBezTo>
                  <a:cubicBezTo>
                    <a:pt x="544" y="523"/>
                    <a:pt x="556" y="530"/>
                    <a:pt x="556" y="530"/>
                  </a:cubicBezTo>
                  <a:cubicBezTo>
                    <a:pt x="566" y="537"/>
                    <a:pt x="581" y="541"/>
                    <a:pt x="599" y="541"/>
                  </a:cubicBezTo>
                  <a:cubicBezTo>
                    <a:pt x="631" y="537"/>
                    <a:pt x="657" y="508"/>
                    <a:pt x="652" y="473"/>
                  </a:cubicBezTo>
                  <a:lnTo>
                    <a:pt x="652" y="465"/>
                  </a:lnTo>
                  <a:cubicBezTo>
                    <a:pt x="652" y="465"/>
                    <a:pt x="649" y="454"/>
                    <a:pt x="642" y="433"/>
                  </a:cubicBezTo>
                  <a:cubicBezTo>
                    <a:pt x="635" y="415"/>
                    <a:pt x="624" y="383"/>
                    <a:pt x="606" y="350"/>
                  </a:cubicBezTo>
                  <a:cubicBezTo>
                    <a:pt x="574" y="285"/>
                    <a:pt x="509" y="210"/>
                    <a:pt x="436" y="145"/>
                  </a:cubicBezTo>
                  <a:cubicBezTo>
                    <a:pt x="393" y="115"/>
                    <a:pt x="358" y="83"/>
                    <a:pt x="314" y="62"/>
                  </a:cubicBezTo>
                  <a:cubicBezTo>
                    <a:pt x="271" y="40"/>
                    <a:pt x="231" y="25"/>
                    <a:pt x="192" y="15"/>
                  </a:cubicBezTo>
                  <a:cubicBezTo>
                    <a:pt x="116" y="0"/>
                    <a:pt x="65" y="0"/>
                    <a:pt x="65" y="0"/>
                  </a:cubicBezTo>
                  <a:close/>
                </a:path>
              </a:pathLst>
            </a:custGeom>
            <a:solidFill>
              <a:srgbClr val="211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sp>
          <p:nvSpPr>
            <p:cNvPr id="1601" name="Google Shape;1601;p40"/>
            <p:cNvSpPr/>
            <p:nvPr/>
          </p:nvSpPr>
          <p:spPr>
            <a:xfrm>
              <a:off x="7325839" y="4545343"/>
              <a:ext cx="17261" cy="18396"/>
            </a:xfrm>
            <a:custGeom>
              <a:rect b="b" l="l" r="r" t="t"/>
              <a:pathLst>
                <a:path extrusionOk="0" h="470" w="441">
                  <a:moveTo>
                    <a:pt x="441" y="1"/>
                  </a:moveTo>
                  <a:lnTo>
                    <a:pt x="441" y="1"/>
                  </a:lnTo>
                  <a:cubicBezTo>
                    <a:pt x="419" y="22"/>
                    <a:pt x="394" y="44"/>
                    <a:pt x="368" y="65"/>
                  </a:cubicBezTo>
                  <a:lnTo>
                    <a:pt x="303" y="127"/>
                  </a:lnTo>
                  <a:cubicBezTo>
                    <a:pt x="253" y="185"/>
                    <a:pt x="199" y="238"/>
                    <a:pt x="148" y="296"/>
                  </a:cubicBezTo>
                  <a:lnTo>
                    <a:pt x="1" y="469"/>
                  </a:lnTo>
                  <a:lnTo>
                    <a:pt x="105" y="353"/>
                  </a:lnTo>
                  <a:cubicBezTo>
                    <a:pt x="138" y="314"/>
                    <a:pt x="174" y="275"/>
                    <a:pt x="213" y="238"/>
                  </a:cubicBezTo>
                  <a:lnTo>
                    <a:pt x="325" y="120"/>
                  </a:lnTo>
                  <a:lnTo>
                    <a:pt x="383" y="58"/>
                  </a:lnTo>
                  <a:lnTo>
                    <a:pt x="441" y="1"/>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2" name="Google Shape;1602;p40"/>
          <p:cNvSpPr/>
          <p:nvPr/>
        </p:nvSpPr>
        <p:spPr>
          <a:xfrm>
            <a:off x="8176812" y="3893800"/>
            <a:ext cx="1832" cy="9499"/>
          </a:xfrm>
          <a:custGeom>
            <a:rect b="b" l="l" r="r" t="t"/>
            <a:pathLst>
              <a:path extrusionOk="0" h="337" w="65">
                <a:moveTo>
                  <a:pt x="65" y="1"/>
                </a:moveTo>
                <a:lnTo>
                  <a:pt x="65" y="1"/>
                </a:lnTo>
                <a:cubicBezTo>
                  <a:pt x="40" y="55"/>
                  <a:pt x="22" y="105"/>
                  <a:pt x="7" y="163"/>
                </a:cubicBezTo>
                <a:cubicBezTo>
                  <a:pt x="4" y="192"/>
                  <a:pt x="0" y="220"/>
                  <a:pt x="4" y="253"/>
                </a:cubicBezTo>
                <a:cubicBezTo>
                  <a:pt x="4" y="260"/>
                  <a:pt x="5" y="266"/>
                  <a:pt x="7" y="272"/>
                </a:cubicBezTo>
                <a:lnTo>
                  <a:pt x="7" y="272"/>
                </a:lnTo>
                <a:cubicBezTo>
                  <a:pt x="4" y="251"/>
                  <a:pt x="4" y="231"/>
                  <a:pt x="4" y="213"/>
                </a:cubicBezTo>
                <a:cubicBezTo>
                  <a:pt x="7" y="177"/>
                  <a:pt x="15" y="145"/>
                  <a:pt x="22" y="120"/>
                </a:cubicBezTo>
                <a:cubicBezTo>
                  <a:pt x="40" y="66"/>
                  <a:pt x="55" y="29"/>
                  <a:pt x="65" y="1"/>
                </a:cubicBezTo>
                <a:close/>
                <a:moveTo>
                  <a:pt x="7" y="272"/>
                </a:moveTo>
                <a:cubicBezTo>
                  <a:pt x="7" y="273"/>
                  <a:pt x="7" y="274"/>
                  <a:pt x="7" y="275"/>
                </a:cubicBezTo>
                <a:cubicBezTo>
                  <a:pt x="7" y="276"/>
                  <a:pt x="8" y="276"/>
                  <a:pt x="8" y="277"/>
                </a:cubicBezTo>
                <a:lnTo>
                  <a:pt x="8" y="277"/>
                </a:lnTo>
                <a:cubicBezTo>
                  <a:pt x="7" y="275"/>
                  <a:pt x="7" y="273"/>
                  <a:pt x="7" y="272"/>
                </a:cubicBezTo>
                <a:close/>
                <a:moveTo>
                  <a:pt x="8" y="277"/>
                </a:moveTo>
                <a:cubicBezTo>
                  <a:pt x="13" y="298"/>
                  <a:pt x="22" y="317"/>
                  <a:pt x="33" y="336"/>
                </a:cubicBezTo>
                <a:cubicBezTo>
                  <a:pt x="22" y="315"/>
                  <a:pt x="15" y="298"/>
                  <a:pt x="8" y="277"/>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3" name="Google Shape;1603;p40"/>
          <p:cNvGrpSpPr/>
          <p:nvPr/>
        </p:nvGrpSpPr>
        <p:grpSpPr>
          <a:xfrm>
            <a:off x="8156178" y="3637082"/>
            <a:ext cx="536740" cy="818344"/>
            <a:chOff x="7948000" y="3448586"/>
            <a:chExt cx="745265" cy="1136273"/>
          </a:xfrm>
        </p:grpSpPr>
        <p:grpSp>
          <p:nvGrpSpPr>
            <p:cNvPr id="1604" name="Google Shape;1604;p40"/>
            <p:cNvGrpSpPr/>
            <p:nvPr/>
          </p:nvGrpSpPr>
          <p:grpSpPr>
            <a:xfrm>
              <a:off x="7948000" y="3448586"/>
              <a:ext cx="745265" cy="1136273"/>
              <a:chOff x="7256325" y="3448586"/>
              <a:chExt cx="745265" cy="1136273"/>
            </a:xfrm>
          </p:grpSpPr>
          <p:sp>
            <p:nvSpPr>
              <p:cNvPr id="1605" name="Google Shape;1605;p40"/>
              <p:cNvSpPr/>
              <p:nvPr/>
            </p:nvSpPr>
            <p:spPr>
              <a:xfrm>
                <a:off x="7256325" y="3448586"/>
                <a:ext cx="745265" cy="1136273"/>
              </a:xfrm>
              <a:custGeom>
                <a:rect b="b" l="l" r="r" t="t"/>
                <a:pathLst>
                  <a:path extrusionOk="0" h="29031" w="19041">
                    <a:moveTo>
                      <a:pt x="2908" y="1"/>
                    </a:moveTo>
                    <a:cubicBezTo>
                      <a:pt x="2900" y="1"/>
                      <a:pt x="2892" y="1"/>
                      <a:pt x="2883" y="2"/>
                    </a:cubicBezTo>
                    <a:lnTo>
                      <a:pt x="2883" y="2"/>
                    </a:lnTo>
                    <a:cubicBezTo>
                      <a:pt x="2892" y="1"/>
                      <a:pt x="2900" y="1"/>
                      <a:pt x="2908" y="1"/>
                    </a:cubicBezTo>
                    <a:close/>
                    <a:moveTo>
                      <a:pt x="3665" y="234"/>
                    </a:moveTo>
                    <a:cubicBezTo>
                      <a:pt x="3828" y="303"/>
                      <a:pt x="3908" y="357"/>
                      <a:pt x="3986" y="368"/>
                    </a:cubicBezTo>
                    <a:cubicBezTo>
                      <a:pt x="3900" y="333"/>
                      <a:pt x="3789" y="283"/>
                      <a:pt x="3665" y="234"/>
                    </a:cubicBezTo>
                    <a:close/>
                    <a:moveTo>
                      <a:pt x="10488" y="1038"/>
                    </a:moveTo>
                    <a:lnTo>
                      <a:pt x="10488" y="1038"/>
                    </a:lnTo>
                    <a:cubicBezTo>
                      <a:pt x="10452" y="1081"/>
                      <a:pt x="10416" y="1121"/>
                      <a:pt x="10384" y="1164"/>
                    </a:cubicBezTo>
                    <a:cubicBezTo>
                      <a:pt x="10246" y="1273"/>
                      <a:pt x="10110" y="1391"/>
                      <a:pt x="9984" y="1517"/>
                    </a:cubicBezTo>
                    <a:cubicBezTo>
                      <a:pt x="9980" y="1514"/>
                      <a:pt x="9980" y="1506"/>
                      <a:pt x="9980" y="1499"/>
                    </a:cubicBezTo>
                    <a:cubicBezTo>
                      <a:pt x="9991" y="1456"/>
                      <a:pt x="10060" y="1355"/>
                      <a:pt x="10150" y="1243"/>
                    </a:cubicBezTo>
                    <a:cubicBezTo>
                      <a:pt x="10261" y="1171"/>
                      <a:pt x="10373" y="1103"/>
                      <a:pt x="10488" y="1038"/>
                    </a:cubicBezTo>
                    <a:close/>
                    <a:moveTo>
                      <a:pt x="9854" y="1456"/>
                    </a:moveTo>
                    <a:lnTo>
                      <a:pt x="9854" y="1456"/>
                    </a:lnTo>
                    <a:cubicBezTo>
                      <a:pt x="9724" y="1589"/>
                      <a:pt x="9573" y="1744"/>
                      <a:pt x="9411" y="1913"/>
                    </a:cubicBezTo>
                    <a:cubicBezTo>
                      <a:pt x="9486" y="1783"/>
                      <a:pt x="9652" y="1618"/>
                      <a:pt x="9854" y="1456"/>
                    </a:cubicBezTo>
                    <a:close/>
                    <a:moveTo>
                      <a:pt x="429" y="7353"/>
                    </a:moveTo>
                    <a:lnTo>
                      <a:pt x="429" y="7353"/>
                    </a:lnTo>
                    <a:cubicBezTo>
                      <a:pt x="426" y="7362"/>
                      <a:pt x="424" y="7370"/>
                      <a:pt x="422" y="7377"/>
                    </a:cubicBezTo>
                    <a:lnTo>
                      <a:pt x="422" y="7377"/>
                    </a:lnTo>
                    <a:cubicBezTo>
                      <a:pt x="425" y="7369"/>
                      <a:pt x="427" y="7361"/>
                      <a:pt x="429" y="7353"/>
                    </a:cubicBezTo>
                    <a:close/>
                    <a:moveTo>
                      <a:pt x="4585" y="8357"/>
                    </a:moveTo>
                    <a:cubicBezTo>
                      <a:pt x="4588" y="8357"/>
                      <a:pt x="4590" y="8362"/>
                      <a:pt x="4587" y="8376"/>
                    </a:cubicBezTo>
                    <a:cubicBezTo>
                      <a:pt x="4584" y="8386"/>
                      <a:pt x="4582" y="8390"/>
                      <a:pt x="4582" y="8390"/>
                    </a:cubicBezTo>
                    <a:cubicBezTo>
                      <a:pt x="4580" y="8390"/>
                      <a:pt x="4581" y="8378"/>
                      <a:pt x="4583" y="8358"/>
                    </a:cubicBezTo>
                    <a:cubicBezTo>
                      <a:pt x="4584" y="8357"/>
                      <a:pt x="4585" y="8357"/>
                      <a:pt x="4585" y="8357"/>
                    </a:cubicBezTo>
                    <a:close/>
                    <a:moveTo>
                      <a:pt x="4583" y="8492"/>
                    </a:moveTo>
                    <a:cubicBezTo>
                      <a:pt x="4583" y="8493"/>
                      <a:pt x="4583" y="8494"/>
                      <a:pt x="4584" y="8495"/>
                    </a:cubicBezTo>
                    <a:lnTo>
                      <a:pt x="4584" y="8495"/>
                    </a:lnTo>
                    <a:cubicBezTo>
                      <a:pt x="4584" y="8494"/>
                      <a:pt x="4583" y="8493"/>
                      <a:pt x="4583" y="8492"/>
                    </a:cubicBezTo>
                    <a:close/>
                    <a:moveTo>
                      <a:pt x="4693" y="8605"/>
                    </a:moveTo>
                    <a:cubicBezTo>
                      <a:pt x="4687" y="8612"/>
                      <a:pt x="4683" y="8618"/>
                      <a:pt x="4681" y="8622"/>
                    </a:cubicBezTo>
                    <a:cubicBezTo>
                      <a:pt x="4686" y="8615"/>
                      <a:pt x="4690" y="8610"/>
                      <a:pt x="4693" y="8605"/>
                    </a:cubicBezTo>
                    <a:close/>
                    <a:moveTo>
                      <a:pt x="4367" y="8629"/>
                    </a:moveTo>
                    <a:lnTo>
                      <a:pt x="4392" y="8665"/>
                    </a:lnTo>
                    <a:cubicBezTo>
                      <a:pt x="4389" y="8665"/>
                      <a:pt x="4394" y="8673"/>
                      <a:pt x="4393" y="8673"/>
                    </a:cubicBezTo>
                    <a:cubicBezTo>
                      <a:pt x="4393" y="8673"/>
                      <a:pt x="4393" y="8673"/>
                      <a:pt x="4393" y="8673"/>
                    </a:cubicBezTo>
                    <a:lnTo>
                      <a:pt x="4393" y="8673"/>
                    </a:lnTo>
                    <a:cubicBezTo>
                      <a:pt x="4386" y="8661"/>
                      <a:pt x="4378" y="8646"/>
                      <a:pt x="4367" y="8629"/>
                    </a:cubicBezTo>
                    <a:close/>
                    <a:moveTo>
                      <a:pt x="4270" y="8726"/>
                    </a:moveTo>
                    <a:lnTo>
                      <a:pt x="4270" y="8726"/>
                    </a:lnTo>
                    <a:cubicBezTo>
                      <a:pt x="4272" y="8726"/>
                      <a:pt x="4274" y="8727"/>
                      <a:pt x="4275" y="8728"/>
                    </a:cubicBezTo>
                    <a:lnTo>
                      <a:pt x="4275" y="8728"/>
                    </a:lnTo>
                    <a:cubicBezTo>
                      <a:pt x="4274" y="8727"/>
                      <a:pt x="4272" y="8726"/>
                      <a:pt x="4270" y="8726"/>
                    </a:cubicBezTo>
                    <a:close/>
                    <a:moveTo>
                      <a:pt x="11137" y="8697"/>
                    </a:moveTo>
                    <a:cubicBezTo>
                      <a:pt x="11078" y="8697"/>
                      <a:pt x="11131" y="8718"/>
                      <a:pt x="11160" y="8729"/>
                    </a:cubicBezTo>
                    <a:lnTo>
                      <a:pt x="11160" y="8729"/>
                    </a:lnTo>
                    <a:cubicBezTo>
                      <a:pt x="11163" y="8729"/>
                      <a:pt x="11167" y="8729"/>
                      <a:pt x="11171" y="8729"/>
                    </a:cubicBezTo>
                    <a:cubicBezTo>
                      <a:pt x="11172" y="8729"/>
                      <a:pt x="11174" y="8729"/>
                      <a:pt x="11175" y="8729"/>
                    </a:cubicBezTo>
                    <a:lnTo>
                      <a:pt x="11175" y="8729"/>
                    </a:lnTo>
                    <a:cubicBezTo>
                      <a:pt x="11161" y="8727"/>
                      <a:pt x="11147" y="8723"/>
                      <a:pt x="11147" y="8719"/>
                    </a:cubicBezTo>
                    <a:cubicBezTo>
                      <a:pt x="11159" y="8718"/>
                      <a:pt x="11167" y="8717"/>
                      <a:pt x="11173" y="8717"/>
                    </a:cubicBezTo>
                    <a:cubicBezTo>
                      <a:pt x="11204" y="8717"/>
                      <a:pt x="11183" y="8727"/>
                      <a:pt x="11219" y="8727"/>
                    </a:cubicBezTo>
                    <a:cubicBezTo>
                      <a:pt x="11227" y="8727"/>
                      <a:pt x="11237" y="8727"/>
                      <a:pt x="11252" y="8726"/>
                    </a:cubicBezTo>
                    <a:cubicBezTo>
                      <a:pt x="11198" y="8726"/>
                      <a:pt x="11179" y="8712"/>
                      <a:pt x="11151" y="8697"/>
                    </a:cubicBezTo>
                    <a:cubicBezTo>
                      <a:pt x="11146" y="8697"/>
                      <a:pt x="11141" y="8697"/>
                      <a:pt x="11137" y="8697"/>
                    </a:cubicBezTo>
                    <a:close/>
                    <a:moveTo>
                      <a:pt x="11175" y="8729"/>
                    </a:moveTo>
                    <a:cubicBezTo>
                      <a:pt x="11182" y="8729"/>
                      <a:pt x="11188" y="8730"/>
                      <a:pt x="11194" y="8730"/>
                    </a:cubicBezTo>
                    <a:cubicBezTo>
                      <a:pt x="11187" y="8729"/>
                      <a:pt x="11181" y="8729"/>
                      <a:pt x="11175" y="8729"/>
                    </a:cubicBezTo>
                    <a:close/>
                    <a:moveTo>
                      <a:pt x="11709" y="8755"/>
                    </a:moveTo>
                    <a:cubicBezTo>
                      <a:pt x="11698" y="8755"/>
                      <a:pt x="11692" y="8756"/>
                      <a:pt x="11706" y="8758"/>
                    </a:cubicBezTo>
                    <a:cubicBezTo>
                      <a:pt x="11705" y="8757"/>
                      <a:pt x="11707" y="8756"/>
                      <a:pt x="11709" y="8755"/>
                    </a:cubicBezTo>
                    <a:close/>
                    <a:moveTo>
                      <a:pt x="4373" y="8757"/>
                    </a:moveTo>
                    <a:lnTo>
                      <a:pt x="4373" y="8757"/>
                    </a:lnTo>
                    <a:cubicBezTo>
                      <a:pt x="4377" y="8760"/>
                      <a:pt x="4381" y="8763"/>
                      <a:pt x="4385" y="8765"/>
                    </a:cubicBezTo>
                    <a:cubicBezTo>
                      <a:pt x="4382" y="8763"/>
                      <a:pt x="4377" y="8760"/>
                      <a:pt x="4373" y="8757"/>
                    </a:cubicBezTo>
                    <a:close/>
                    <a:moveTo>
                      <a:pt x="11691" y="8768"/>
                    </a:moveTo>
                    <a:lnTo>
                      <a:pt x="11691" y="8768"/>
                    </a:lnTo>
                    <a:cubicBezTo>
                      <a:pt x="11691" y="8768"/>
                      <a:pt x="11691" y="8769"/>
                      <a:pt x="11691" y="8769"/>
                    </a:cubicBezTo>
                    <a:cubicBezTo>
                      <a:pt x="11691" y="8769"/>
                      <a:pt x="11691" y="8768"/>
                      <a:pt x="11691" y="8768"/>
                    </a:cubicBezTo>
                    <a:close/>
                    <a:moveTo>
                      <a:pt x="4471" y="8769"/>
                    </a:moveTo>
                    <a:cubicBezTo>
                      <a:pt x="4476" y="8786"/>
                      <a:pt x="4480" y="8799"/>
                      <a:pt x="4483" y="8809"/>
                    </a:cubicBezTo>
                    <a:cubicBezTo>
                      <a:pt x="4477" y="8789"/>
                      <a:pt x="4474" y="8778"/>
                      <a:pt x="4471" y="8769"/>
                    </a:cubicBezTo>
                    <a:close/>
                    <a:moveTo>
                      <a:pt x="4338" y="8809"/>
                    </a:moveTo>
                    <a:lnTo>
                      <a:pt x="4338" y="8809"/>
                    </a:lnTo>
                    <a:cubicBezTo>
                      <a:pt x="4339" y="8810"/>
                      <a:pt x="4338" y="8811"/>
                      <a:pt x="4335" y="8812"/>
                    </a:cubicBezTo>
                    <a:lnTo>
                      <a:pt x="4335" y="8812"/>
                    </a:lnTo>
                    <a:cubicBezTo>
                      <a:pt x="4345" y="8812"/>
                      <a:pt x="4350" y="8811"/>
                      <a:pt x="4338" y="8809"/>
                    </a:cubicBezTo>
                    <a:close/>
                    <a:moveTo>
                      <a:pt x="4335" y="8812"/>
                    </a:moveTo>
                    <a:lnTo>
                      <a:pt x="4335" y="8812"/>
                    </a:lnTo>
                    <a:cubicBezTo>
                      <a:pt x="4330" y="8812"/>
                      <a:pt x="4323" y="8812"/>
                      <a:pt x="4317" y="8812"/>
                    </a:cubicBezTo>
                    <a:cubicBezTo>
                      <a:pt x="4316" y="8812"/>
                      <a:pt x="4315" y="8812"/>
                      <a:pt x="4315" y="8812"/>
                    </a:cubicBezTo>
                    <a:lnTo>
                      <a:pt x="4315" y="8812"/>
                    </a:lnTo>
                    <a:cubicBezTo>
                      <a:pt x="4318" y="8813"/>
                      <a:pt x="4322" y="8813"/>
                      <a:pt x="4325" y="8813"/>
                    </a:cubicBezTo>
                    <a:cubicBezTo>
                      <a:pt x="4329" y="8813"/>
                      <a:pt x="4333" y="8813"/>
                      <a:pt x="4335" y="8812"/>
                    </a:cubicBezTo>
                    <a:close/>
                    <a:moveTo>
                      <a:pt x="11558" y="8740"/>
                    </a:moveTo>
                    <a:lnTo>
                      <a:pt x="11558" y="8740"/>
                    </a:lnTo>
                    <a:cubicBezTo>
                      <a:pt x="11602" y="8799"/>
                      <a:pt x="11591" y="8786"/>
                      <a:pt x="11623" y="8835"/>
                    </a:cubicBezTo>
                    <a:lnTo>
                      <a:pt x="11623" y="8835"/>
                    </a:lnTo>
                    <a:cubicBezTo>
                      <a:pt x="11623" y="8835"/>
                      <a:pt x="11623" y="8834"/>
                      <a:pt x="11623" y="8834"/>
                    </a:cubicBezTo>
                    <a:cubicBezTo>
                      <a:pt x="11619" y="8830"/>
                      <a:pt x="11619" y="8823"/>
                      <a:pt x="11558" y="8740"/>
                    </a:cubicBezTo>
                    <a:close/>
                    <a:moveTo>
                      <a:pt x="4302" y="8838"/>
                    </a:moveTo>
                    <a:lnTo>
                      <a:pt x="4302" y="8838"/>
                    </a:lnTo>
                    <a:cubicBezTo>
                      <a:pt x="4290" y="8838"/>
                      <a:pt x="4280" y="8839"/>
                      <a:pt x="4273" y="8839"/>
                    </a:cubicBezTo>
                    <a:lnTo>
                      <a:pt x="4273" y="8839"/>
                    </a:lnTo>
                    <a:cubicBezTo>
                      <a:pt x="4281" y="8839"/>
                      <a:pt x="4290" y="8839"/>
                      <a:pt x="4302" y="8838"/>
                    </a:cubicBezTo>
                    <a:close/>
                    <a:moveTo>
                      <a:pt x="11573" y="8840"/>
                    </a:moveTo>
                    <a:cubicBezTo>
                      <a:pt x="11573" y="8840"/>
                      <a:pt x="11573" y="8841"/>
                      <a:pt x="11573" y="8841"/>
                    </a:cubicBezTo>
                    <a:cubicBezTo>
                      <a:pt x="11573" y="8845"/>
                      <a:pt x="11574" y="8848"/>
                      <a:pt x="11575" y="8851"/>
                    </a:cubicBezTo>
                    <a:lnTo>
                      <a:pt x="11575" y="8851"/>
                    </a:lnTo>
                    <a:cubicBezTo>
                      <a:pt x="11574" y="8844"/>
                      <a:pt x="11573" y="8840"/>
                      <a:pt x="11573" y="8840"/>
                    </a:cubicBezTo>
                    <a:close/>
                    <a:moveTo>
                      <a:pt x="11367" y="8917"/>
                    </a:moveTo>
                    <a:cubicBezTo>
                      <a:pt x="11366" y="8918"/>
                      <a:pt x="11365" y="8919"/>
                      <a:pt x="11364" y="8920"/>
                    </a:cubicBezTo>
                    <a:lnTo>
                      <a:pt x="11364" y="8920"/>
                    </a:lnTo>
                    <a:cubicBezTo>
                      <a:pt x="11365" y="8919"/>
                      <a:pt x="11366" y="8918"/>
                      <a:pt x="11367" y="8917"/>
                    </a:cubicBezTo>
                    <a:close/>
                    <a:moveTo>
                      <a:pt x="11562" y="8758"/>
                    </a:moveTo>
                    <a:cubicBezTo>
                      <a:pt x="11565" y="8777"/>
                      <a:pt x="11580" y="8823"/>
                      <a:pt x="11598" y="8873"/>
                    </a:cubicBezTo>
                    <a:cubicBezTo>
                      <a:pt x="11604" y="8893"/>
                      <a:pt x="11610" y="8913"/>
                      <a:pt x="11616" y="8932"/>
                    </a:cubicBezTo>
                    <a:lnTo>
                      <a:pt x="11616" y="8932"/>
                    </a:lnTo>
                    <a:cubicBezTo>
                      <a:pt x="11616" y="8922"/>
                      <a:pt x="11616" y="8913"/>
                      <a:pt x="11612" y="8906"/>
                    </a:cubicBezTo>
                    <a:cubicBezTo>
                      <a:pt x="11573" y="8790"/>
                      <a:pt x="11583" y="8834"/>
                      <a:pt x="11562" y="8758"/>
                    </a:cubicBezTo>
                    <a:close/>
                    <a:moveTo>
                      <a:pt x="11616" y="8932"/>
                    </a:moveTo>
                    <a:cubicBezTo>
                      <a:pt x="11616" y="8933"/>
                      <a:pt x="11616" y="8934"/>
                      <a:pt x="11616" y="8935"/>
                    </a:cubicBezTo>
                    <a:cubicBezTo>
                      <a:pt x="11617" y="8937"/>
                      <a:pt x="11618" y="8940"/>
                      <a:pt x="11619" y="8942"/>
                    </a:cubicBezTo>
                    <a:lnTo>
                      <a:pt x="11619" y="8942"/>
                    </a:lnTo>
                    <a:cubicBezTo>
                      <a:pt x="11618" y="8939"/>
                      <a:pt x="11617" y="8935"/>
                      <a:pt x="11616" y="8932"/>
                    </a:cubicBezTo>
                    <a:close/>
                    <a:moveTo>
                      <a:pt x="1193" y="8910"/>
                    </a:moveTo>
                    <a:cubicBezTo>
                      <a:pt x="1193" y="8913"/>
                      <a:pt x="1190" y="8917"/>
                      <a:pt x="1190" y="8920"/>
                    </a:cubicBezTo>
                    <a:lnTo>
                      <a:pt x="1051" y="8951"/>
                    </a:lnTo>
                    <a:lnTo>
                      <a:pt x="1051" y="8951"/>
                    </a:lnTo>
                    <a:cubicBezTo>
                      <a:pt x="1080" y="8944"/>
                      <a:pt x="1109" y="8934"/>
                      <a:pt x="1139" y="8928"/>
                    </a:cubicBezTo>
                    <a:cubicBezTo>
                      <a:pt x="1158" y="8920"/>
                      <a:pt x="1176" y="8917"/>
                      <a:pt x="1193" y="8910"/>
                    </a:cubicBezTo>
                    <a:close/>
                    <a:moveTo>
                      <a:pt x="11364" y="8946"/>
                    </a:moveTo>
                    <a:cubicBezTo>
                      <a:pt x="11362" y="8948"/>
                      <a:pt x="11361" y="8949"/>
                      <a:pt x="11360" y="8951"/>
                    </a:cubicBezTo>
                    <a:lnTo>
                      <a:pt x="11360" y="8951"/>
                    </a:lnTo>
                    <a:cubicBezTo>
                      <a:pt x="11361" y="8949"/>
                      <a:pt x="11363" y="8947"/>
                      <a:pt x="11364" y="8946"/>
                    </a:cubicBezTo>
                    <a:close/>
                    <a:moveTo>
                      <a:pt x="11663" y="8950"/>
                    </a:moveTo>
                    <a:cubicBezTo>
                      <a:pt x="11663" y="8950"/>
                      <a:pt x="11663" y="8951"/>
                      <a:pt x="11664" y="8952"/>
                    </a:cubicBezTo>
                    <a:lnTo>
                      <a:pt x="11664" y="8952"/>
                    </a:lnTo>
                    <a:cubicBezTo>
                      <a:pt x="11663" y="8951"/>
                      <a:pt x="11663" y="8950"/>
                      <a:pt x="11663" y="8950"/>
                    </a:cubicBezTo>
                    <a:close/>
                    <a:moveTo>
                      <a:pt x="11360" y="8946"/>
                    </a:moveTo>
                    <a:cubicBezTo>
                      <a:pt x="11358" y="8947"/>
                      <a:pt x="11355" y="8951"/>
                      <a:pt x="11350" y="8955"/>
                    </a:cubicBezTo>
                    <a:lnTo>
                      <a:pt x="11350" y="8955"/>
                    </a:lnTo>
                    <a:cubicBezTo>
                      <a:pt x="11353" y="8952"/>
                      <a:pt x="11357" y="8949"/>
                      <a:pt x="11360" y="8946"/>
                    </a:cubicBezTo>
                    <a:close/>
                    <a:moveTo>
                      <a:pt x="11619" y="8942"/>
                    </a:moveTo>
                    <a:lnTo>
                      <a:pt x="11619" y="8942"/>
                    </a:lnTo>
                    <a:cubicBezTo>
                      <a:pt x="11623" y="8953"/>
                      <a:pt x="11626" y="8964"/>
                      <a:pt x="11628" y="8973"/>
                    </a:cubicBezTo>
                    <a:lnTo>
                      <a:pt x="11628" y="8973"/>
                    </a:lnTo>
                    <a:cubicBezTo>
                      <a:pt x="11627" y="8965"/>
                      <a:pt x="11626" y="8958"/>
                      <a:pt x="11627" y="8958"/>
                    </a:cubicBezTo>
                    <a:lnTo>
                      <a:pt x="11627" y="8958"/>
                    </a:lnTo>
                    <a:cubicBezTo>
                      <a:pt x="11627" y="8959"/>
                      <a:pt x="11628" y="8961"/>
                      <a:pt x="11629" y="8962"/>
                    </a:cubicBezTo>
                    <a:lnTo>
                      <a:pt x="11629" y="8962"/>
                    </a:lnTo>
                    <a:cubicBezTo>
                      <a:pt x="11628" y="8959"/>
                      <a:pt x="11627" y="8957"/>
                      <a:pt x="11627" y="8957"/>
                    </a:cubicBezTo>
                    <a:lnTo>
                      <a:pt x="11627" y="8957"/>
                    </a:lnTo>
                    <a:cubicBezTo>
                      <a:pt x="11627" y="8957"/>
                      <a:pt x="11627" y="8957"/>
                      <a:pt x="11627" y="8958"/>
                    </a:cubicBezTo>
                    <a:lnTo>
                      <a:pt x="11627" y="8958"/>
                    </a:lnTo>
                    <a:cubicBezTo>
                      <a:pt x="11625" y="8954"/>
                      <a:pt x="11622" y="8949"/>
                      <a:pt x="11619" y="8942"/>
                    </a:cubicBezTo>
                    <a:close/>
                    <a:moveTo>
                      <a:pt x="4367" y="8971"/>
                    </a:moveTo>
                    <a:cubicBezTo>
                      <a:pt x="4366" y="8972"/>
                      <a:pt x="4366" y="8973"/>
                      <a:pt x="4366" y="8973"/>
                    </a:cubicBezTo>
                    <a:lnTo>
                      <a:pt x="4366" y="8973"/>
                    </a:lnTo>
                    <a:cubicBezTo>
                      <a:pt x="4366" y="8973"/>
                      <a:pt x="4367" y="8972"/>
                      <a:pt x="4367" y="8971"/>
                    </a:cubicBezTo>
                    <a:close/>
                    <a:moveTo>
                      <a:pt x="4245" y="8982"/>
                    </a:moveTo>
                    <a:lnTo>
                      <a:pt x="4237" y="8985"/>
                    </a:lnTo>
                    <a:cubicBezTo>
                      <a:pt x="4238" y="8985"/>
                      <a:pt x="4238" y="8985"/>
                      <a:pt x="4239" y="8985"/>
                    </a:cubicBezTo>
                    <a:lnTo>
                      <a:pt x="4239" y="8985"/>
                    </a:lnTo>
                    <a:cubicBezTo>
                      <a:pt x="4241" y="8984"/>
                      <a:pt x="4243" y="8983"/>
                      <a:pt x="4245" y="8982"/>
                    </a:cubicBezTo>
                    <a:close/>
                    <a:moveTo>
                      <a:pt x="11389" y="9093"/>
                    </a:moveTo>
                    <a:cubicBezTo>
                      <a:pt x="11386" y="9096"/>
                      <a:pt x="11385" y="9099"/>
                      <a:pt x="11383" y="9101"/>
                    </a:cubicBezTo>
                    <a:lnTo>
                      <a:pt x="11383" y="9101"/>
                    </a:lnTo>
                    <a:cubicBezTo>
                      <a:pt x="11385" y="9099"/>
                      <a:pt x="11387" y="9096"/>
                      <a:pt x="11389" y="9093"/>
                    </a:cubicBezTo>
                    <a:close/>
                    <a:moveTo>
                      <a:pt x="11462" y="9176"/>
                    </a:moveTo>
                    <a:lnTo>
                      <a:pt x="11462" y="9176"/>
                    </a:lnTo>
                    <a:cubicBezTo>
                      <a:pt x="11464" y="9176"/>
                      <a:pt x="11463" y="9188"/>
                      <a:pt x="11460" y="9209"/>
                    </a:cubicBezTo>
                    <a:cubicBezTo>
                      <a:pt x="11460" y="9210"/>
                      <a:pt x="11459" y="9210"/>
                      <a:pt x="11458" y="9210"/>
                    </a:cubicBezTo>
                    <a:cubicBezTo>
                      <a:pt x="11456" y="9210"/>
                      <a:pt x="11453" y="9204"/>
                      <a:pt x="11453" y="9187"/>
                    </a:cubicBezTo>
                    <a:cubicBezTo>
                      <a:pt x="11457" y="9180"/>
                      <a:pt x="11460" y="9176"/>
                      <a:pt x="11462" y="9176"/>
                    </a:cubicBezTo>
                    <a:close/>
                    <a:moveTo>
                      <a:pt x="11558" y="8193"/>
                    </a:moveTo>
                    <a:cubicBezTo>
                      <a:pt x="11568" y="8193"/>
                      <a:pt x="11576" y="8196"/>
                      <a:pt x="11587" y="8196"/>
                    </a:cubicBezTo>
                    <a:cubicBezTo>
                      <a:pt x="11590" y="8254"/>
                      <a:pt x="11590" y="8311"/>
                      <a:pt x="11583" y="8373"/>
                    </a:cubicBezTo>
                    <a:cubicBezTo>
                      <a:pt x="11587" y="8351"/>
                      <a:pt x="11590" y="8343"/>
                      <a:pt x="11593" y="8343"/>
                    </a:cubicBezTo>
                    <a:cubicBezTo>
                      <a:pt x="11598" y="8343"/>
                      <a:pt x="11601" y="8372"/>
                      <a:pt x="11601" y="8398"/>
                    </a:cubicBezTo>
                    <a:cubicBezTo>
                      <a:pt x="11603" y="8420"/>
                      <a:pt x="11603" y="8439"/>
                      <a:pt x="11607" y="8439"/>
                    </a:cubicBezTo>
                    <a:cubicBezTo>
                      <a:pt x="11609" y="8439"/>
                      <a:pt x="11615" y="8425"/>
                      <a:pt x="11626" y="8388"/>
                    </a:cubicBezTo>
                    <a:lnTo>
                      <a:pt x="11626" y="8388"/>
                    </a:lnTo>
                    <a:cubicBezTo>
                      <a:pt x="11626" y="8413"/>
                      <a:pt x="11616" y="8427"/>
                      <a:pt x="11612" y="8459"/>
                    </a:cubicBezTo>
                    <a:cubicBezTo>
                      <a:pt x="11621" y="8422"/>
                      <a:pt x="11627" y="8406"/>
                      <a:pt x="11632" y="8406"/>
                    </a:cubicBezTo>
                    <a:cubicBezTo>
                      <a:pt x="11634" y="8406"/>
                      <a:pt x="11636" y="8411"/>
                      <a:pt x="11638" y="8420"/>
                    </a:cubicBezTo>
                    <a:lnTo>
                      <a:pt x="11630" y="8434"/>
                    </a:lnTo>
                    <a:cubicBezTo>
                      <a:pt x="11631" y="8434"/>
                      <a:pt x="11633" y="8434"/>
                      <a:pt x="11634" y="8434"/>
                    </a:cubicBezTo>
                    <a:cubicBezTo>
                      <a:pt x="11645" y="8434"/>
                      <a:pt x="11648" y="8446"/>
                      <a:pt x="11651" y="8463"/>
                    </a:cubicBezTo>
                    <a:lnTo>
                      <a:pt x="11651" y="8531"/>
                    </a:lnTo>
                    <a:lnTo>
                      <a:pt x="11677" y="8471"/>
                    </a:lnTo>
                    <a:lnTo>
                      <a:pt x="11677" y="8471"/>
                    </a:lnTo>
                    <a:cubicBezTo>
                      <a:pt x="11681" y="8481"/>
                      <a:pt x="11670" y="8499"/>
                      <a:pt x="11666" y="8514"/>
                    </a:cubicBezTo>
                    <a:cubicBezTo>
                      <a:pt x="11713" y="8427"/>
                      <a:pt x="11655" y="8503"/>
                      <a:pt x="11706" y="8406"/>
                    </a:cubicBezTo>
                    <a:lnTo>
                      <a:pt x="11706" y="8406"/>
                    </a:lnTo>
                    <a:cubicBezTo>
                      <a:pt x="11681" y="8471"/>
                      <a:pt x="11691" y="8474"/>
                      <a:pt x="11695" y="8481"/>
                    </a:cubicBezTo>
                    <a:cubicBezTo>
                      <a:pt x="11702" y="8488"/>
                      <a:pt x="11706" y="8499"/>
                      <a:pt x="11670" y="8564"/>
                    </a:cubicBezTo>
                    <a:cubicBezTo>
                      <a:pt x="11670" y="8564"/>
                      <a:pt x="11670" y="8564"/>
                      <a:pt x="11670" y="8564"/>
                    </a:cubicBezTo>
                    <a:cubicBezTo>
                      <a:pt x="11675" y="8564"/>
                      <a:pt x="11705" y="8502"/>
                      <a:pt x="11712" y="8502"/>
                    </a:cubicBezTo>
                    <a:cubicBezTo>
                      <a:pt x="11713" y="8502"/>
                      <a:pt x="11713" y="8502"/>
                      <a:pt x="11713" y="8503"/>
                    </a:cubicBezTo>
                    <a:lnTo>
                      <a:pt x="11691" y="8539"/>
                    </a:lnTo>
                    <a:lnTo>
                      <a:pt x="11720" y="8496"/>
                    </a:lnTo>
                    <a:lnTo>
                      <a:pt x="11720" y="8496"/>
                    </a:lnTo>
                    <a:cubicBezTo>
                      <a:pt x="11720" y="8506"/>
                      <a:pt x="11695" y="8549"/>
                      <a:pt x="11674" y="8578"/>
                    </a:cubicBezTo>
                    <a:lnTo>
                      <a:pt x="11674" y="8578"/>
                    </a:lnTo>
                    <a:cubicBezTo>
                      <a:pt x="11674" y="8578"/>
                      <a:pt x="11674" y="8577"/>
                      <a:pt x="11674" y="8577"/>
                    </a:cubicBezTo>
                    <a:lnTo>
                      <a:pt x="11674" y="8577"/>
                    </a:lnTo>
                    <a:cubicBezTo>
                      <a:pt x="11673" y="8577"/>
                      <a:pt x="11665" y="8583"/>
                      <a:pt x="11663" y="8586"/>
                    </a:cubicBezTo>
                    <a:cubicBezTo>
                      <a:pt x="11656" y="8598"/>
                      <a:pt x="11656" y="8602"/>
                      <a:pt x="11658" y="8602"/>
                    </a:cubicBezTo>
                    <a:cubicBezTo>
                      <a:pt x="11662" y="8602"/>
                      <a:pt x="11674" y="8590"/>
                      <a:pt x="11675" y="8590"/>
                    </a:cubicBezTo>
                    <a:lnTo>
                      <a:pt x="11675" y="8590"/>
                    </a:lnTo>
                    <a:cubicBezTo>
                      <a:pt x="11675" y="8590"/>
                      <a:pt x="11675" y="8591"/>
                      <a:pt x="11673" y="8592"/>
                    </a:cubicBezTo>
                    <a:cubicBezTo>
                      <a:pt x="11681" y="8586"/>
                      <a:pt x="11684" y="8579"/>
                      <a:pt x="11688" y="8571"/>
                    </a:cubicBezTo>
                    <a:cubicBezTo>
                      <a:pt x="11693" y="8568"/>
                      <a:pt x="11697" y="8566"/>
                      <a:pt x="11701" y="8566"/>
                    </a:cubicBezTo>
                    <a:cubicBezTo>
                      <a:pt x="11708" y="8566"/>
                      <a:pt x="11711" y="8573"/>
                      <a:pt x="11716" y="8579"/>
                    </a:cubicBezTo>
                    <a:cubicBezTo>
                      <a:pt x="11719" y="8581"/>
                      <a:pt x="11723" y="8583"/>
                      <a:pt x="11728" y="8583"/>
                    </a:cubicBezTo>
                    <a:cubicBezTo>
                      <a:pt x="11736" y="8583"/>
                      <a:pt x="11748" y="8579"/>
                      <a:pt x="11771" y="8567"/>
                    </a:cubicBezTo>
                    <a:lnTo>
                      <a:pt x="11792" y="8549"/>
                    </a:lnTo>
                    <a:cubicBezTo>
                      <a:pt x="11801" y="8546"/>
                      <a:pt x="11806" y="8545"/>
                      <a:pt x="11809" y="8545"/>
                    </a:cubicBezTo>
                    <a:cubicBezTo>
                      <a:pt x="11817" y="8545"/>
                      <a:pt x="11812" y="8552"/>
                      <a:pt x="11806" y="8557"/>
                    </a:cubicBezTo>
                    <a:cubicBezTo>
                      <a:pt x="11799" y="8567"/>
                      <a:pt x="11789" y="8579"/>
                      <a:pt x="11803" y="8582"/>
                    </a:cubicBezTo>
                    <a:lnTo>
                      <a:pt x="11799" y="8586"/>
                    </a:lnTo>
                    <a:cubicBezTo>
                      <a:pt x="11816" y="8576"/>
                      <a:pt x="11828" y="8571"/>
                      <a:pt x="11834" y="8571"/>
                    </a:cubicBezTo>
                    <a:cubicBezTo>
                      <a:pt x="11838" y="8571"/>
                      <a:pt x="11839" y="8572"/>
                      <a:pt x="11839" y="8574"/>
                    </a:cubicBezTo>
                    <a:cubicBezTo>
                      <a:pt x="11806" y="8589"/>
                      <a:pt x="11785" y="8618"/>
                      <a:pt x="11749" y="8632"/>
                    </a:cubicBezTo>
                    <a:cubicBezTo>
                      <a:pt x="11778" y="8622"/>
                      <a:pt x="11789" y="8618"/>
                      <a:pt x="11806" y="8614"/>
                    </a:cubicBezTo>
                    <a:cubicBezTo>
                      <a:pt x="11824" y="8607"/>
                      <a:pt x="11843" y="8596"/>
                      <a:pt x="11897" y="8579"/>
                    </a:cubicBezTo>
                    <a:lnTo>
                      <a:pt x="11897" y="8579"/>
                    </a:lnTo>
                    <a:lnTo>
                      <a:pt x="11854" y="8604"/>
                    </a:lnTo>
                    <a:cubicBezTo>
                      <a:pt x="11888" y="8592"/>
                      <a:pt x="11908" y="8583"/>
                      <a:pt x="11922" y="8583"/>
                    </a:cubicBezTo>
                    <a:cubicBezTo>
                      <a:pt x="11926" y="8583"/>
                      <a:pt x="11929" y="8584"/>
                      <a:pt x="11932" y="8586"/>
                    </a:cubicBezTo>
                    <a:cubicBezTo>
                      <a:pt x="11911" y="8589"/>
                      <a:pt x="11897" y="8600"/>
                      <a:pt x="11879" y="8607"/>
                    </a:cubicBezTo>
                    <a:cubicBezTo>
                      <a:pt x="11861" y="8618"/>
                      <a:pt x="11839" y="8625"/>
                      <a:pt x="11814" y="8632"/>
                    </a:cubicBezTo>
                    <a:cubicBezTo>
                      <a:pt x="11783" y="8651"/>
                      <a:pt x="11784" y="8656"/>
                      <a:pt x="11794" y="8656"/>
                    </a:cubicBezTo>
                    <a:cubicBezTo>
                      <a:pt x="11799" y="8656"/>
                      <a:pt x="11807" y="8655"/>
                      <a:pt x="11814" y="8654"/>
                    </a:cubicBezTo>
                    <a:cubicBezTo>
                      <a:pt x="11836" y="8654"/>
                      <a:pt x="11849" y="8657"/>
                      <a:pt x="11778" y="8679"/>
                    </a:cubicBezTo>
                    <a:cubicBezTo>
                      <a:pt x="11911" y="8654"/>
                      <a:pt x="11843" y="8643"/>
                      <a:pt x="11875" y="8639"/>
                    </a:cubicBezTo>
                    <a:cubicBezTo>
                      <a:pt x="11898" y="8629"/>
                      <a:pt x="11928" y="8623"/>
                      <a:pt x="11946" y="8623"/>
                    </a:cubicBezTo>
                    <a:cubicBezTo>
                      <a:pt x="11959" y="8623"/>
                      <a:pt x="11966" y="8626"/>
                      <a:pt x="11962" y="8632"/>
                    </a:cubicBezTo>
                    <a:cubicBezTo>
                      <a:pt x="11962" y="8636"/>
                      <a:pt x="11922" y="8650"/>
                      <a:pt x="11879" y="8665"/>
                    </a:cubicBezTo>
                    <a:cubicBezTo>
                      <a:pt x="11839" y="8679"/>
                      <a:pt x="11799" y="8694"/>
                      <a:pt x="11803" y="8697"/>
                    </a:cubicBezTo>
                    <a:lnTo>
                      <a:pt x="11792" y="8697"/>
                    </a:lnTo>
                    <a:cubicBezTo>
                      <a:pt x="11778" y="8701"/>
                      <a:pt x="11789" y="8701"/>
                      <a:pt x="11799" y="8704"/>
                    </a:cubicBezTo>
                    <a:cubicBezTo>
                      <a:pt x="11806" y="8704"/>
                      <a:pt x="11814" y="8708"/>
                      <a:pt x="11789" y="8712"/>
                    </a:cubicBezTo>
                    <a:cubicBezTo>
                      <a:pt x="11798" y="8711"/>
                      <a:pt x="11805" y="8711"/>
                      <a:pt x="11810" y="8711"/>
                    </a:cubicBezTo>
                    <a:cubicBezTo>
                      <a:pt x="11842" y="8711"/>
                      <a:pt x="11816" y="8717"/>
                      <a:pt x="11844" y="8717"/>
                    </a:cubicBezTo>
                    <a:cubicBezTo>
                      <a:pt x="11852" y="8717"/>
                      <a:pt x="11865" y="8717"/>
                      <a:pt x="11886" y="8715"/>
                    </a:cubicBezTo>
                    <a:cubicBezTo>
                      <a:pt x="11879" y="8708"/>
                      <a:pt x="11871" y="8704"/>
                      <a:pt x="11861" y="8701"/>
                    </a:cubicBezTo>
                    <a:lnTo>
                      <a:pt x="11861" y="8701"/>
                    </a:lnTo>
                    <a:cubicBezTo>
                      <a:pt x="11875" y="8704"/>
                      <a:pt x="11914" y="8704"/>
                      <a:pt x="11940" y="8708"/>
                    </a:cubicBezTo>
                    <a:cubicBezTo>
                      <a:pt x="11969" y="8712"/>
                      <a:pt x="11983" y="8719"/>
                      <a:pt x="11954" y="8730"/>
                    </a:cubicBezTo>
                    <a:cubicBezTo>
                      <a:pt x="11936" y="8726"/>
                      <a:pt x="11907" y="8722"/>
                      <a:pt x="11889" y="8722"/>
                    </a:cubicBezTo>
                    <a:cubicBezTo>
                      <a:pt x="11861" y="8726"/>
                      <a:pt x="11911" y="8730"/>
                      <a:pt x="11882" y="8733"/>
                    </a:cubicBezTo>
                    <a:cubicBezTo>
                      <a:pt x="11872" y="8734"/>
                      <a:pt x="11863" y="8734"/>
                      <a:pt x="11856" y="8734"/>
                    </a:cubicBezTo>
                    <a:cubicBezTo>
                      <a:pt x="11825" y="8734"/>
                      <a:pt x="11820" y="8729"/>
                      <a:pt x="11817" y="8726"/>
                    </a:cubicBezTo>
                    <a:cubicBezTo>
                      <a:pt x="11817" y="8723"/>
                      <a:pt x="11817" y="8718"/>
                      <a:pt x="11795" y="8718"/>
                    </a:cubicBezTo>
                    <a:cubicBezTo>
                      <a:pt x="11789" y="8718"/>
                      <a:pt x="11783" y="8718"/>
                      <a:pt x="11774" y="8719"/>
                    </a:cubicBezTo>
                    <a:cubicBezTo>
                      <a:pt x="11731" y="8722"/>
                      <a:pt x="11854" y="8722"/>
                      <a:pt x="11738" y="8730"/>
                    </a:cubicBezTo>
                    <a:cubicBezTo>
                      <a:pt x="11760" y="8729"/>
                      <a:pt x="11775" y="8728"/>
                      <a:pt x="11784" y="8728"/>
                    </a:cubicBezTo>
                    <a:cubicBezTo>
                      <a:pt x="11808" y="8728"/>
                      <a:pt x="11804" y="8731"/>
                      <a:pt x="11799" y="8733"/>
                    </a:cubicBezTo>
                    <a:cubicBezTo>
                      <a:pt x="11792" y="8737"/>
                      <a:pt x="11778" y="8740"/>
                      <a:pt x="11832" y="8747"/>
                    </a:cubicBezTo>
                    <a:lnTo>
                      <a:pt x="11771" y="8744"/>
                    </a:lnTo>
                    <a:lnTo>
                      <a:pt x="11771" y="8744"/>
                    </a:lnTo>
                    <a:cubicBezTo>
                      <a:pt x="11781" y="8747"/>
                      <a:pt x="11811" y="8752"/>
                      <a:pt x="11806" y="8752"/>
                    </a:cubicBezTo>
                    <a:cubicBezTo>
                      <a:pt x="11781" y="8752"/>
                      <a:pt x="11753" y="8747"/>
                      <a:pt x="11728" y="8747"/>
                    </a:cubicBezTo>
                    <a:cubicBezTo>
                      <a:pt x="11762" y="8751"/>
                      <a:pt x="11747" y="8752"/>
                      <a:pt x="11730" y="8755"/>
                    </a:cubicBezTo>
                    <a:lnTo>
                      <a:pt x="11730" y="8755"/>
                    </a:lnTo>
                    <a:cubicBezTo>
                      <a:pt x="11726" y="8754"/>
                      <a:pt x="11723" y="8754"/>
                      <a:pt x="11719" y="8754"/>
                    </a:cubicBezTo>
                    <a:cubicBezTo>
                      <a:pt x="11715" y="8754"/>
                      <a:pt x="11711" y="8754"/>
                      <a:pt x="11709" y="8755"/>
                    </a:cubicBezTo>
                    <a:lnTo>
                      <a:pt x="11709" y="8755"/>
                    </a:lnTo>
                    <a:cubicBezTo>
                      <a:pt x="11715" y="8755"/>
                      <a:pt x="11722" y="8755"/>
                      <a:pt x="11728" y="8755"/>
                    </a:cubicBezTo>
                    <a:cubicBezTo>
                      <a:pt x="11728" y="8755"/>
                      <a:pt x="11729" y="8755"/>
                      <a:pt x="11730" y="8755"/>
                    </a:cubicBezTo>
                    <a:lnTo>
                      <a:pt x="11730" y="8755"/>
                    </a:lnTo>
                    <a:cubicBezTo>
                      <a:pt x="11756" y="8756"/>
                      <a:pt x="11797" y="8762"/>
                      <a:pt x="11824" y="8762"/>
                    </a:cubicBezTo>
                    <a:cubicBezTo>
                      <a:pt x="11849" y="8770"/>
                      <a:pt x="11845" y="8774"/>
                      <a:pt x="11829" y="8774"/>
                    </a:cubicBezTo>
                    <a:cubicBezTo>
                      <a:pt x="11816" y="8774"/>
                      <a:pt x="11797" y="8772"/>
                      <a:pt x="11778" y="8769"/>
                    </a:cubicBezTo>
                    <a:cubicBezTo>
                      <a:pt x="11749" y="8767"/>
                      <a:pt x="11718" y="8763"/>
                      <a:pt x="11701" y="8763"/>
                    </a:cubicBezTo>
                    <a:cubicBezTo>
                      <a:pt x="11691" y="8763"/>
                      <a:pt x="11686" y="8765"/>
                      <a:pt x="11691" y="8768"/>
                    </a:cubicBezTo>
                    <a:lnTo>
                      <a:pt x="11691" y="8768"/>
                    </a:lnTo>
                    <a:cubicBezTo>
                      <a:pt x="11690" y="8768"/>
                      <a:pt x="11692" y="8767"/>
                      <a:pt x="11695" y="8767"/>
                    </a:cubicBezTo>
                    <a:cubicBezTo>
                      <a:pt x="11706" y="8767"/>
                      <a:pt x="11735" y="8771"/>
                      <a:pt x="11756" y="8777"/>
                    </a:cubicBezTo>
                    <a:cubicBezTo>
                      <a:pt x="11746" y="8777"/>
                      <a:pt x="11720" y="8777"/>
                      <a:pt x="11688" y="8769"/>
                    </a:cubicBezTo>
                    <a:lnTo>
                      <a:pt x="11688" y="8769"/>
                    </a:lnTo>
                    <a:cubicBezTo>
                      <a:pt x="11695" y="8777"/>
                      <a:pt x="11709" y="8780"/>
                      <a:pt x="11728" y="8784"/>
                    </a:cubicBezTo>
                    <a:cubicBezTo>
                      <a:pt x="11749" y="8787"/>
                      <a:pt x="11771" y="8787"/>
                      <a:pt x="11789" y="8795"/>
                    </a:cubicBezTo>
                    <a:cubicBezTo>
                      <a:pt x="11774" y="8792"/>
                      <a:pt x="11766" y="8791"/>
                      <a:pt x="11763" y="8791"/>
                    </a:cubicBezTo>
                    <a:cubicBezTo>
                      <a:pt x="11752" y="8791"/>
                      <a:pt x="11825" y="8811"/>
                      <a:pt x="11843" y="8823"/>
                    </a:cubicBezTo>
                    <a:lnTo>
                      <a:pt x="11781" y="8805"/>
                    </a:lnTo>
                    <a:cubicBezTo>
                      <a:pt x="11738" y="8805"/>
                      <a:pt x="11911" y="8848"/>
                      <a:pt x="11857" y="8852"/>
                    </a:cubicBezTo>
                    <a:cubicBezTo>
                      <a:pt x="11832" y="8838"/>
                      <a:pt x="11803" y="8827"/>
                      <a:pt x="11774" y="8812"/>
                    </a:cubicBezTo>
                    <a:lnTo>
                      <a:pt x="11774" y="8812"/>
                    </a:lnTo>
                    <a:cubicBezTo>
                      <a:pt x="11781" y="8820"/>
                      <a:pt x="11789" y="8823"/>
                      <a:pt x="11796" y="8827"/>
                    </a:cubicBezTo>
                    <a:lnTo>
                      <a:pt x="11724" y="8802"/>
                    </a:lnTo>
                    <a:lnTo>
                      <a:pt x="11724" y="8802"/>
                    </a:lnTo>
                    <a:cubicBezTo>
                      <a:pt x="11763" y="8821"/>
                      <a:pt x="11763" y="8823"/>
                      <a:pt x="11752" y="8823"/>
                    </a:cubicBezTo>
                    <a:cubicBezTo>
                      <a:pt x="11749" y="8823"/>
                      <a:pt x="11745" y="8823"/>
                      <a:pt x="11741" y="8823"/>
                    </a:cubicBezTo>
                    <a:cubicBezTo>
                      <a:pt x="11785" y="8838"/>
                      <a:pt x="11849" y="8870"/>
                      <a:pt x="11849" y="8881"/>
                    </a:cubicBezTo>
                    <a:cubicBezTo>
                      <a:pt x="11822" y="8872"/>
                      <a:pt x="11803" y="8860"/>
                      <a:pt x="11799" y="8860"/>
                    </a:cubicBezTo>
                    <a:cubicBezTo>
                      <a:pt x="11798" y="8860"/>
                      <a:pt x="11798" y="8861"/>
                      <a:pt x="11799" y="8863"/>
                    </a:cubicBezTo>
                    <a:cubicBezTo>
                      <a:pt x="11774" y="8848"/>
                      <a:pt x="11743" y="8832"/>
                      <a:pt x="11746" y="8832"/>
                    </a:cubicBezTo>
                    <a:lnTo>
                      <a:pt x="11746" y="8832"/>
                    </a:lnTo>
                    <a:cubicBezTo>
                      <a:pt x="11748" y="8832"/>
                      <a:pt x="11755" y="8835"/>
                      <a:pt x="11771" y="8841"/>
                    </a:cubicBezTo>
                    <a:cubicBezTo>
                      <a:pt x="11753" y="8834"/>
                      <a:pt x="11734" y="8823"/>
                      <a:pt x="11716" y="8812"/>
                    </a:cubicBezTo>
                    <a:cubicBezTo>
                      <a:pt x="11705" y="8808"/>
                      <a:pt x="11698" y="8807"/>
                      <a:pt x="11695" y="8807"/>
                    </a:cubicBezTo>
                    <a:cubicBezTo>
                      <a:pt x="11687" y="8807"/>
                      <a:pt x="11702" y="8817"/>
                      <a:pt x="11702" y="8820"/>
                    </a:cubicBezTo>
                    <a:cubicBezTo>
                      <a:pt x="11706" y="8820"/>
                      <a:pt x="11709" y="8820"/>
                      <a:pt x="11716" y="8823"/>
                    </a:cubicBezTo>
                    <a:cubicBezTo>
                      <a:pt x="11746" y="8841"/>
                      <a:pt x="11771" y="8860"/>
                      <a:pt x="11796" y="8881"/>
                    </a:cubicBezTo>
                    <a:cubicBezTo>
                      <a:pt x="11774" y="8870"/>
                      <a:pt x="11756" y="8855"/>
                      <a:pt x="11738" y="8845"/>
                    </a:cubicBezTo>
                    <a:lnTo>
                      <a:pt x="11738" y="8845"/>
                    </a:lnTo>
                    <a:cubicBezTo>
                      <a:pt x="11746" y="8852"/>
                      <a:pt x="11771" y="8870"/>
                      <a:pt x="11774" y="8877"/>
                    </a:cubicBezTo>
                    <a:cubicBezTo>
                      <a:pt x="11728" y="8845"/>
                      <a:pt x="11681" y="8816"/>
                      <a:pt x="11659" y="8802"/>
                    </a:cubicBezTo>
                    <a:lnTo>
                      <a:pt x="11659" y="8802"/>
                    </a:lnTo>
                    <a:cubicBezTo>
                      <a:pt x="11673" y="8812"/>
                      <a:pt x="11691" y="8827"/>
                      <a:pt x="11706" y="8841"/>
                    </a:cubicBezTo>
                    <a:cubicBezTo>
                      <a:pt x="11688" y="8827"/>
                      <a:pt x="11651" y="8805"/>
                      <a:pt x="11633" y="8795"/>
                    </a:cubicBezTo>
                    <a:cubicBezTo>
                      <a:pt x="11630" y="8792"/>
                      <a:pt x="11629" y="8791"/>
                      <a:pt x="11629" y="8791"/>
                    </a:cubicBezTo>
                    <a:lnTo>
                      <a:pt x="11629" y="8791"/>
                    </a:lnTo>
                    <a:cubicBezTo>
                      <a:pt x="11629" y="8791"/>
                      <a:pt x="11646" y="8806"/>
                      <a:pt x="11663" y="8820"/>
                    </a:cubicBezTo>
                    <a:cubicBezTo>
                      <a:pt x="11677" y="8834"/>
                      <a:pt x="11691" y="8848"/>
                      <a:pt x="11687" y="8848"/>
                    </a:cubicBezTo>
                    <a:cubicBezTo>
                      <a:pt x="11687" y="8848"/>
                      <a:pt x="11684" y="8847"/>
                      <a:pt x="11681" y="8845"/>
                    </a:cubicBezTo>
                    <a:lnTo>
                      <a:pt x="11681" y="8845"/>
                    </a:lnTo>
                    <a:cubicBezTo>
                      <a:pt x="11688" y="8852"/>
                      <a:pt x="11695" y="8860"/>
                      <a:pt x="11702" y="8867"/>
                    </a:cubicBezTo>
                    <a:cubicBezTo>
                      <a:pt x="11695" y="8867"/>
                      <a:pt x="11677" y="8852"/>
                      <a:pt x="11670" y="8848"/>
                    </a:cubicBezTo>
                    <a:cubicBezTo>
                      <a:pt x="11668" y="8848"/>
                      <a:pt x="11667" y="8847"/>
                      <a:pt x="11667" y="8847"/>
                    </a:cubicBezTo>
                    <a:cubicBezTo>
                      <a:pt x="11664" y="8847"/>
                      <a:pt x="11667" y="8855"/>
                      <a:pt x="11688" y="8881"/>
                    </a:cubicBezTo>
                    <a:cubicBezTo>
                      <a:pt x="11663" y="8855"/>
                      <a:pt x="11638" y="8830"/>
                      <a:pt x="11616" y="8805"/>
                    </a:cubicBezTo>
                    <a:lnTo>
                      <a:pt x="11616" y="8805"/>
                    </a:lnTo>
                    <a:cubicBezTo>
                      <a:pt x="11623" y="8816"/>
                      <a:pt x="11645" y="8838"/>
                      <a:pt x="11670" y="8863"/>
                    </a:cubicBezTo>
                    <a:cubicBezTo>
                      <a:pt x="11691" y="8888"/>
                      <a:pt x="11716" y="8917"/>
                      <a:pt x="11728" y="8935"/>
                    </a:cubicBezTo>
                    <a:cubicBezTo>
                      <a:pt x="11730" y="8939"/>
                      <a:pt x="11730" y="8942"/>
                      <a:pt x="11728" y="8942"/>
                    </a:cubicBezTo>
                    <a:cubicBezTo>
                      <a:pt x="11721" y="8942"/>
                      <a:pt x="11664" y="8867"/>
                      <a:pt x="11648" y="8848"/>
                    </a:cubicBezTo>
                    <a:lnTo>
                      <a:pt x="11648" y="8848"/>
                    </a:lnTo>
                    <a:cubicBezTo>
                      <a:pt x="11663" y="8870"/>
                      <a:pt x="11688" y="8903"/>
                      <a:pt x="11698" y="8924"/>
                    </a:cubicBezTo>
                    <a:cubicBezTo>
                      <a:pt x="11706" y="8936"/>
                      <a:pt x="11709" y="8943"/>
                      <a:pt x="11707" y="8943"/>
                    </a:cubicBezTo>
                    <a:cubicBezTo>
                      <a:pt x="11705" y="8943"/>
                      <a:pt x="11698" y="8936"/>
                      <a:pt x="11684" y="8920"/>
                    </a:cubicBezTo>
                    <a:cubicBezTo>
                      <a:pt x="11673" y="8903"/>
                      <a:pt x="11684" y="8913"/>
                      <a:pt x="11681" y="8906"/>
                    </a:cubicBezTo>
                    <a:cubicBezTo>
                      <a:pt x="11666" y="8892"/>
                      <a:pt x="11655" y="8877"/>
                      <a:pt x="11641" y="8863"/>
                    </a:cubicBezTo>
                    <a:cubicBezTo>
                      <a:pt x="11634" y="8852"/>
                      <a:pt x="11628" y="8843"/>
                      <a:pt x="11623" y="8835"/>
                    </a:cubicBezTo>
                    <a:lnTo>
                      <a:pt x="11623" y="8835"/>
                    </a:lnTo>
                    <a:cubicBezTo>
                      <a:pt x="11623" y="8843"/>
                      <a:pt x="11626" y="8854"/>
                      <a:pt x="11677" y="8938"/>
                    </a:cubicBezTo>
                    <a:lnTo>
                      <a:pt x="11651" y="8903"/>
                    </a:lnTo>
                    <a:cubicBezTo>
                      <a:pt x="11654" y="8903"/>
                      <a:pt x="11650" y="8894"/>
                      <a:pt x="11648" y="8894"/>
                    </a:cubicBezTo>
                    <a:cubicBezTo>
                      <a:pt x="11648" y="8894"/>
                      <a:pt x="11648" y="8895"/>
                      <a:pt x="11648" y="8895"/>
                    </a:cubicBezTo>
                    <a:cubicBezTo>
                      <a:pt x="11639" y="8881"/>
                      <a:pt x="11635" y="8875"/>
                      <a:pt x="11635" y="8875"/>
                    </a:cubicBezTo>
                    <a:lnTo>
                      <a:pt x="11635" y="8875"/>
                    </a:lnTo>
                    <a:cubicBezTo>
                      <a:pt x="11633" y="8875"/>
                      <a:pt x="11712" y="9012"/>
                      <a:pt x="11700" y="9012"/>
                    </a:cubicBezTo>
                    <a:cubicBezTo>
                      <a:pt x="11700" y="9012"/>
                      <a:pt x="11699" y="9012"/>
                      <a:pt x="11698" y="9011"/>
                    </a:cubicBezTo>
                    <a:cubicBezTo>
                      <a:pt x="11688" y="9000"/>
                      <a:pt x="11674" y="8973"/>
                      <a:pt x="11664" y="8952"/>
                    </a:cubicBezTo>
                    <a:lnTo>
                      <a:pt x="11664" y="8952"/>
                    </a:lnTo>
                    <a:cubicBezTo>
                      <a:pt x="11670" y="8965"/>
                      <a:pt x="11673" y="8982"/>
                      <a:pt x="11681" y="9000"/>
                    </a:cubicBezTo>
                    <a:cubicBezTo>
                      <a:pt x="11677" y="9000"/>
                      <a:pt x="11666" y="8975"/>
                      <a:pt x="11663" y="8968"/>
                    </a:cubicBezTo>
                    <a:cubicBezTo>
                      <a:pt x="11663" y="8974"/>
                      <a:pt x="11663" y="8979"/>
                      <a:pt x="11661" y="8986"/>
                    </a:cubicBezTo>
                    <a:lnTo>
                      <a:pt x="11661" y="8986"/>
                    </a:lnTo>
                    <a:cubicBezTo>
                      <a:pt x="11660" y="8984"/>
                      <a:pt x="11660" y="8983"/>
                      <a:pt x="11659" y="8982"/>
                    </a:cubicBezTo>
                    <a:lnTo>
                      <a:pt x="11659" y="8989"/>
                    </a:lnTo>
                    <a:cubicBezTo>
                      <a:pt x="11660" y="8988"/>
                      <a:pt x="11660" y="8987"/>
                      <a:pt x="11661" y="8986"/>
                    </a:cubicBezTo>
                    <a:lnTo>
                      <a:pt x="11661" y="8986"/>
                    </a:lnTo>
                    <a:cubicBezTo>
                      <a:pt x="11671" y="9019"/>
                      <a:pt x="11685" y="9065"/>
                      <a:pt x="11691" y="9086"/>
                    </a:cubicBezTo>
                    <a:cubicBezTo>
                      <a:pt x="11677" y="9061"/>
                      <a:pt x="11684" y="9065"/>
                      <a:pt x="11673" y="9039"/>
                    </a:cubicBezTo>
                    <a:lnTo>
                      <a:pt x="11673" y="9039"/>
                    </a:lnTo>
                    <a:cubicBezTo>
                      <a:pt x="11677" y="9058"/>
                      <a:pt x="11681" y="9076"/>
                      <a:pt x="11684" y="9093"/>
                    </a:cubicBezTo>
                    <a:cubicBezTo>
                      <a:pt x="11663" y="9044"/>
                      <a:pt x="11649" y="8993"/>
                      <a:pt x="11654" y="8993"/>
                    </a:cubicBezTo>
                    <a:lnTo>
                      <a:pt x="11654" y="8993"/>
                    </a:lnTo>
                    <a:cubicBezTo>
                      <a:pt x="11655" y="8993"/>
                      <a:pt x="11655" y="8993"/>
                      <a:pt x="11655" y="8993"/>
                    </a:cubicBezTo>
                    <a:cubicBezTo>
                      <a:pt x="11631" y="8933"/>
                      <a:pt x="11623" y="8914"/>
                      <a:pt x="11622" y="8914"/>
                    </a:cubicBezTo>
                    <a:lnTo>
                      <a:pt x="11622" y="8914"/>
                    </a:lnTo>
                    <a:cubicBezTo>
                      <a:pt x="11622" y="8914"/>
                      <a:pt x="11624" y="8922"/>
                      <a:pt x="11626" y="8931"/>
                    </a:cubicBezTo>
                    <a:cubicBezTo>
                      <a:pt x="11631" y="8947"/>
                      <a:pt x="11635" y="8966"/>
                      <a:pt x="11632" y="8966"/>
                    </a:cubicBezTo>
                    <a:cubicBezTo>
                      <a:pt x="11632" y="8966"/>
                      <a:pt x="11631" y="8965"/>
                      <a:pt x="11629" y="8962"/>
                    </a:cubicBezTo>
                    <a:lnTo>
                      <a:pt x="11629" y="8962"/>
                    </a:lnTo>
                    <a:cubicBezTo>
                      <a:pt x="11630" y="8965"/>
                      <a:pt x="11631" y="8969"/>
                      <a:pt x="11633" y="8975"/>
                    </a:cubicBezTo>
                    <a:cubicBezTo>
                      <a:pt x="11645" y="9015"/>
                      <a:pt x="11649" y="9028"/>
                      <a:pt x="11648" y="9028"/>
                    </a:cubicBezTo>
                    <a:cubicBezTo>
                      <a:pt x="11646" y="9028"/>
                      <a:pt x="11639" y="9011"/>
                      <a:pt x="11633" y="9000"/>
                    </a:cubicBezTo>
                    <a:cubicBezTo>
                      <a:pt x="11633" y="8998"/>
                      <a:pt x="11633" y="8996"/>
                      <a:pt x="11632" y="8994"/>
                    </a:cubicBezTo>
                    <a:lnTo>
                      <a:pt x="11632" y="8994"/>
                    </a:lnTo>
                    <a:cubicBezTo>
                      <a:pt x="11633" y="8995"/>
                      <a:pt x="11633" y="8995"/>
                      <a:pt x="11633" y="8996"/>
                    </a:cubicBezTo>
                    <a:cubicBezTo>
                      <a:pt x="11632" y="8990"/>
                      <a:pt x="11631" y="8982"/>
                      <a:pt x="11628" y="8973"/>
                    </a:cubicBezTo>
                    <a:lnTo>
                      <a:pt x="11628" y="8973"/>
                    </a:lnTo>
                    <a:cubicBezTo>
                      <a:pt x="11629" y="8980"/>
                      <a:pt x="11631" y="8988"/>
                      <a:pt x="11632" y="8994"/>
                    </a:cubicBezTo>
                    <a:lnTo>
                      <a:pt x="11632" y="8994"/>
                    </a:lnTo>
                    <a:cubicBezTo>
                      <a:pt x="11630" y="8989"/>
                      <a:pt x="11628" y="8985"/>
                      <a:pt x="11627" y="8985"/>
                    </a:cubicBezTo>
                    <a:lnTo>
                      <a:pt x="11627" y="8985"/>
                    </a:lnTo>
                    <a:cubicBezTo>
                      <a:pt x="11625" y="8985"/>
                      <a:pt x="11626" y="8993"/>
                      <a:pt x="11630" y="9018"/>
                    </a:cubicBezTo>
                    <a:cubicBezTo>
                      <a:pt x="11619" y="8973"/>
                      <a:pt x="11615" y="8962"/>
                      <a:pt x="11612" y="8962"/>
                    </a:cubicBezTo>
                    <a:cubicBezTo>
                      <a:pt x="11611" y="8962"/>
                      <a:pt x="11610" y="8968"/>
                      <a:pt x="11608" y="8971"/>
                    </a:cubicBezTo>
                    <a:lnTo>
                      <a:pt x="11587" y="8867"/>
                    </a:lnTo>
                    <a:lnTo>
                      <a:pt x="11587" y="8867"/>
                    </a:lnTo>
                    <a:cubicBezTo>
                      <a:pt x="11590" y="8899"/>
                      <a:pt x="11601" y="8950"/>
                      <a:pt x="11608" y="8996"/>
                    </a:cubicBezTo>
                    <a:cubicBezTo>
                      <a:pt x="11602" y="8990"/>
                      <a:pt x="11588" y="8917"/>
                      <a:pt x="11575" y="8851"/>
                    </a:cubicBezTo>
                    <a:lnTo>
                      <a:pt x="11575" y="8851"/>
                    </a:lnTo>
                    <a:cubicBezTo>
                      <a:pt x="11576" y="8862"/>
                      <a:pt x="11579" y="8882"/>
                      <a:pt x="11583" y="8903"/>
                    </a:cubicBezTo>
                    <a:cubicBezTo>
                      <a:pt x="11590" y="8938"/>
                      <a:pt x="11598" y="8978"/>
                      <a:pt x="11594" y="8989"/>
                    </a:cubicBezTo>
                    <a:cubicBezTo>
                      <a:pt x="11592" y="8980"/>
                      <a:pt x="11590" y="8976"/>
                      <a:pt x="11588" y="8976"/>
                    </a:cubicBezTo>
                    <a:cubicBezTo>
                      <a:pt x="11584" y="8976"/>
                      <a:pt x="11585" y="9012"/>
                      <a:pt x="11580" y="9058"/>
                    </a:cubicBezTo>
                    <a:cubicBezTo>
                      <a:pt x="11573" y="9021"/>
                      <a:pt x="11576" y="8993"/>
                      <a:pt x="11573" y="8963"/>
                    </a:cubicBezTo>
                    <a:lnTo>
                      <a:pt x="11573" y="9046"/>
                    </a:lnTo>
                    <a:cubicBezTo>
                      <a:pt x="11573" y="9046"/>
                      <a:pt x="11568" y="9021"/>
                      <a:pt x="11568" y="9007"/>
                    </a:cubicBezTo>
                    <a:lnTo>
                      <a:pt x="11568" y="9007"/>
                    </a:lnTo>
                    <a:cubicBezTo>
                      <a:pt x="11565" y="9039"/>
                      <a:pt x="11576" y="9111"/>
                      <a:pt x="11565" y="9141"/>
                    </a:cubicBezTo>
                    <a:cubicBezTo>
                      <a:pt x="11565" y="9161"/>
                      <a:pt x="11564" y="9169"/>
                      <a:pt x="11563" y="9169"/>
                    </a:cubicBezTo>
                    <a:cubicBezTo>
                      <a:pt x="11561" y="9169"/>
                      <a:pt x="11557" y="9143"/>
                      <a:pt x="11555" y="9115"/>
                    </a:cubicBezTo>
                    <a:cubicBezTo>
                      <a:pt x="11550" y="9091"/>
                      <a:pt x="11548" y="9067"/>
                      <a:pt x="11545" y="9067"/>
                    </a:cubicBezTo>
                    <a:cubicBezTo>
                      <a:pt x="11543" y="9067"/>
                      <a:pt x="11541" y="9077"/>
                      <a:pt x="11536" y="9104"/>
                    </a:cubicBezTo>
                    <a:cubicBezTo>
                      <a:pt x="11536" y="9071"/>
                      <a:pt x="11543" y="9039"/>
                      <a:pt x="11543" y="9000"/>
                    </a:cubicBezTo>
                    <a:lnTo>
                      <a:pt x="11543" y="9000"/>
                    </a:lnTo>
                    <a:cubicBezTo>
                      <a:pt x="11536" y="9039"/>
                      <a:pt x="11533" y="9058"/>
                      <a:pt x="11530" y="9076"/>
                    </a:cubicBezTo>
                    <a:cubicBezTo>
                      <a:pt x="11522" y="9093"/>
                      <a:pt x="11518" y="9115"/>
                      <a:pt x="11508" y="9173"/>
                    </a:cubicBezTo>
                    <a:cubicBezTo>
                      <a:pt x="11504" y="9148"/>
                      <a:pt x="11504" y="9126"/>
                      <a:pt x="11504" y="9104"/>
                    </a:cubicBezTo>
                    <a:cubicBezTo>
                      <a:pt x="11500" y="9177"/>
                      <a:pt x="11480" y="9268"/>
                      <a:pt x="11453" y="9336"/>
                    </a:cubicBezTo>
                    <a:lnTo>
                      <a:pt x="11453" y="9336"/>
                    </a:lnTo>
                    <a:cubicBezTo>
                      <a:pt x="11453" y="9331"/>
                      <a:pt x="11453" y="9325"/>
                      <a:pt x="11453" y="9320"/>
                    </a:cubicBezTo>
                    <a:lnTo>
                      <a:pt x="11453" y="9320"/>
                    </a:lnTo>
                    <a:cubicBezTo>
                      <a:pt x="11450" y="9335"/>
                      <a:pt x="11447" y="9346"/>
                      <a:pt x="11443" y="9357"/>
                    </a:cubicBezTo>
                    <a:lnTo>
                      <a:pt x="11432" y="9357"/>
                    </a:lnTo>
                    <a:cubicBezTo>
                      <a:pt x="11432" y="9349"/>
                      <a:pt x="11435" y="9346"/>
                      <a:pt x="11435" y="9339"/>
                    </a:cubicBezTo>
                    <a:cubicBezTo>
                      <a:pt x="11443" y="9314"/>
                      <a:pt x="11450" y="9284"/>
                      <a:pt x="11457" y="9256"/>
                    </a:cubicBezTo>
                    <a:lnTo>
                      <a:pt x="11457" y="9256"/>
                    </a:lnTo>
                    <a:cubicBezTo>
                      <a:pt x="11457" y="9277"/>
                      <a:pt x="11453" y="9299"/>
                      <a:pt x="11453" y="9320"/>
                    </a:cubicBezTo>
                    <a:cubicBezTo>
                      <a:pt x="11468" y="9263"/>
                      <a:pt x="11482" y="9194"/>
                      <a:pt x="11493" y="9133"/>
                    </a:cubicBezTo>
                    <a:lnTo>
                      <a:pt x="11493" y="9133"/>
                    </a:lnTo>
                    <a:cubicBezTo>
                      <a:pt x="11490" y="9144"/>
                      <a:pt x="11486" y="9154"/>
                      <a:pt x="11482" y="9158"/>
                    </a:cubicBezTo>
                    <a:cubicBezTo>
                      <a:pt x="11486" y="9144"/>
                      <a:pt x="11490" y="9126"/>
                      <a:pt x="11493" y="9119"/>
                    </a:cubicBezTo>
                    <a:cubicBezTo>
                      <a:pt x="11493" y="9116"/>
                      <a:pt x="11493" y="9115"/>
                      <a:pt x="11493" y="9115"/>
                    </a:cubicBezTo>
                    <a:cubicBezTo>
                      <a:pt x="11492" y="9115"/>
                      <a:pt x="11488" y="9135"/>
                      <a:pt x="11482" y="9154"/>
                    </a:cubicBezTo>
                    <a:lnTo>
                      <a:pt x="11500" y="9039"/>
                    </a:lnTo>
                    <a:lnTo>
                      <a:pt x="11490" y="9083"/>
                    </a:lnTo>
                    <a:lnTo>
                      <a:pt x="11490" y="9011"/>
                    </a:lnTo>
                    <a:cubicBezTo>
                      <a:pt x="11472" y="9065"/>
                      <a:pt x="11450" y="9129"/>
                      <a:pt x="11425" y="9187"/>
                    </a:cubicBezTo>
                    <a:cubicBezTo>
                      <a:pt x="11396" y="9244"/>
                      <a:pt x="11367" y="9292"/>
                      <a:pt x="11345" y="9306"/>
                    </a:cubicBezTo>
                    <a:cubicBezTo>
                      <a:pt x="11382" y="9231"/>
                      <a:pt x="11396" y="9176"/>
                      <a:pt x="11428" y="9086"/>
                    </a:cubicBezTo>
                    <a:lnTo>
                      <a:pt x="11428" y="9086"/>
                    </a:lnTo>
                    <a:cubicBezTo>
                      <a:pt x="11420" y="9114"/>
                      <a:pt x="11419" y="9124"/>
                      <a:pt x="11421" y="9124"/>
                    </a:cubicBezTo>
                    <a:cubicBezTo>
                      <a:pt x="11423" y="9124"/>
                      <a:pt x="11427" y="9117"/>
                      <a:pt x="11432" y="9108"/>
                    </a:cubicBezTo>
                    <a:cubicBezTo>
                      <a:pt x="11441" y="9093"/>
                      <a:pt x="11452" y="9072"/>
                      <a:pt x="11457" y="9072"/>
                    </a:cubicBezTo>
                    <a:cubicBezTo>
                      <a:pt x="11459" y="9072"/>
                      <a:pt x="11460" y="9073"/>
                      <a:pt x="11460" y="9076"/>
                    </a:cubicBezTo>
                    <a:cubicBezTo>
                      <a:pt x="11457" y="9061"/>
                      <a:pt x="11472" y="9018"/>
                      <a:pt x="11479" y="9000"/>
                    </a:cubicBezTo>
                    <a:lnTo>
                      <a:pt x="11479" y="9000"/>
                    </a:lnTo>
                    <a:cubicBezTo>
                      <a:pt x="11465" y="9028"/>
                      <a:pt x="11450" y="9058"/>
                      <a:pt x="11435" y="9086"/>
                    </a:cubicBezTo>
                    <a:cubicBezTo>
                      <a:pt x="11460" y="9011"/>
                      <a:pt x="11450" y="9025"/>
                      <a:pt x="11460" y="8993"/>
                    </a:cubicBezTo>
                    <a:lnTo>
                      <a:pt x="11460" y="8993"/>
                    </a:lnTo>
                    <a:cubicBezTo>
                      <a:pt x="11407" y="9144"/>
                      <a:pt x="11410" y="9086"/>
                      <a:pt x="11382" y="9126"/>
                    </a:cubicBezTo>
                    <a:cubicBezTo>
                      <a:pt x="11404" y="9082"/>
                      <a:pt x="11423" y="9040"/>
                      <a:pt x="11430" y="9040"/>
                    </a:cubicBezTo>
                    <a:cubicBezTo>
                      <a:pt x="11431" y="9040"/>
                      <a:pt x="11431" y="9041"/>
                      <a:pt x="11432" y="9043"/>
                    </a:cubicBezTo>
                    <a:cubicBezTo>
                      <a:pt x="11438" y="9023"/>
                      <a:pt x="11440" y="9015"/>
                      <a:pt x="11438" y="9015"/>
                    </a:cubicBezTo>
                    <a:lnTo>
                      <a:pt x="11438" y="9015"/>
                    </a:lnTo>
                    <a:cubicBezTo>
                      <a:pt x="11435" y="9015"/>
                      <a:pt x="11421" y="9043"/>
                      <a:pt x="11407" y="9071"/>
                    </a:cubicBezTo>
                    <a:cubicBezTo>
                      <a:pt x="11392" y="9101"/>
                      <a:pt x="11376" y="9130"/>
                      <a:pt x="11371" y="9130"/>
                    </a:cubicBezTo>
                    <a:cubicBezTo>
                      <a:pt x="11369" y="9130"/>
                      <a:pt x="11369" y="9124"/>
                      <a:pt x="11374" y="9109"/>
                    </a:cubicBezTo>
                    <a:lnTo>
                      <a:pt x="11374" y="9109"/>
                    </a:lnTo>
                    <a:cubicBezTo>
                      <a:pt x="11374" y="9109"/>
                      <a:pt x="11374" y="9109"/>
                      <a:pt x="11374" y="9109"/>
                    </a:cubicBezTo>
                    <a:cubicBezTo>
                      <a:pt x="11375" y="9109"/>
                      <a:pt x="11375" y="9109"/>
                      <a:pt x="11376" y="9108"/>
                    </a:cubicBezTo>
                    <a:lnTo>
                      <a:pt x="11376" y="9108"/>
                    </a:lnTo>
                    <a:cubicBezTo>
                      <a:pt x="11376" y="9109"/>
                      <a:pt x="11376" y="9109"/>
                      <a:pt x="11377" y="9109"/>
                    </a:cubicBezTo>
                    <a:cubicBezTo>
                      <a:pt x="11378" y="9109"/>
                      <a:pt x="11379" y="9107"/>
                      <a:pt x="11383" y="9101"/>
                    </a:cubicBezTo>
                    <a:lnTo>
                      <a:pt x="11383" y="9101"/>
                    </a:lnTo>
                    <a:cubicBezTo>
                      <a:pt x="11380" y="9105"/>
                      <a:pt x="11378" y="9107"/>
                      <a:pt x="11376" y="9108"/>
                    </a:cubicBezTo>
                    <a:lnTo>
                      <a:pt x="11376" y="9108"/>
                    </a:lnTo>
                    <a:cubicBezTo>
                      <a:pt x="11375" y="9108"/>
                      <a:pt x="11375" y="9108"/>
                      <a:pt x="11374" y="9108"/>
                    </a:cubicBezTo>
                    <a:cubicBezTo>
                      <a:pt x="11374" y="9108"/>
                      <a:pt x="11374" y="9108"/>
                      <a:pt x="11374" y="9109"/>
                    </a:cubicBezTo>
                    <a:lnTo>
                      <a:pt x="11374" y="9109"/>
                    </a:lnTo>
                    <a:cubicBezTo>
                      <a:pt x="11368" y="9107"/>
                      <a:pt x="11374" y="9078"/>
                      <a:pt x="11392" y="9050"/>
                    </a:cubicBezTo>
                    <a:lnTo>
                      <a:pt x="11396" y="9050"/>
                    </a:lnTo>
                    <a:cubicBezTo>
                      <a:pt x="11394" y="9041"/>
                      <a:pt x="11390" y="9036"/>
                      <a:pt x="11383" y="9036"/>
                    </a:cubicBezTo>
                    <a:cubicBezTo>
                      <a:pt x="11367" y="9036"/>
                      <a:pt x="11337" y="9058"/>
                      <a:pt x="11284" y="9126"/>
                    </a:cubicBezTo>
                    <a:cubicBezTo>
                      <a:pt x="11295" y="9111"/>
                      <a:pt x="11378" y="9000"/>
                      <a:pt x="11392" y="8978"/>
                    </a:cubicBezTo>
                    <a:lnTo>
                      <a:pt x="11392" y="8978"/>
                    </a:lnTo>
                    <a:cubicBezTo>
                      <a:pt x="11349" y="9036"/>
                      <a:pt x="11302" y="9090"/>
                      <a:pt x="11255" y="9144"/>
                    </a:cubicBezTo>
                    <a:cubicBezTo>
                      <a:pt x="11237" y="9166"/>
                      <a:pt x="11216" y="9184"/>
                      <a:pt x="11198" y="9205"/>
                    </a:cubicBezTo>
                    <a:cubicBezTo>
                      <a:pt x="11194" y="9201"/>
                      <a:pt x="11194" y="9198"/>
                      <a:pt x="11191" y="9194"/>
                    </a:cubicBezTo>
                    <a:cubicBezTo>
                      <a:pt x="11209" y="9166"/>
                      <a:pt x="11230" y="9141"/>
                      <a:pt x="11252" y="9111"/>
                    </a:cubicBezTo>
                    <a:cubicBezTo>
                      <a:pt x="11306" y="9046"/>
                      <a:pt x="11360" y="8985"/>
                      <a:pt x="11382" y="8963"/>
                    </a:cubicBezTo>
                    <a:cubicBezTo>
                      <a:pt x="11386" y="8955"/>
                      <a:pt x="11392" y="8944"/>
                      <a:pt x="11389" y="8944"/>
                    </a:cubicBezTo>
                    <a:cubicBezTo>
                      <a:pt x="11386" y="8944"/>
                      <a:pt x="11381" y="8947"/>
                      <a:pt x="11370" y="8956"/>
                    </a:cubicBezTo>
                    <a:cubicBezTo>
                      <a:pt x="11364" y="8971"/>
                      <a:pt x="11274" y="9083"/>
                      <a:pt x="11262" y="9086"/>
                    </a:cubicBezTo>
                    <a:cubicBezTo>
                      <a:pt x="11299" y="9039"/>
                      <a:pt x="11306" y="9025"/>
                      <a:pt x="11317" y="9011"/>
                    </a:cubicBezTo>
                    <a:cubicBezTo>
                      <a:pt x="11327" y="9000"/>
                      <a:pt x="11330" y="8990"/>
                      <a:pt x="11360" y="8951"/>
                    </a:cubicBezTo>
                    <a:lnTo>
                      <a:pt x="11360" y="8951"/>
                    </a:lnTo>
                    <a:cubicBezTo>
                      <a:pt x="11336" y="8980"/>
                      <a:pt x="11242" y="9077"/>
                      <a:pt x="11231" y="9077"/>
                    </a:cubicBezTo>
                    <a:cubicBezTo>
                      <a:pt x="11231" y="9077"/>
                      <a:pt x="11230" y="9076"/>
                      <a:pt x="11230" y="9076"/>
                    </a:cubicBezTo>
                    <a:cubicBezTo>
                      <a:pt x="11246" y="9063"/>
                      <a:pt x="11321" y="8983"/>
                      <a:pt x="11350" y="8955"/>
                    </a:cubicBezTo>
                    <a:lnTo>
                      <a:pt x="11350" y="8955"/>
                    </a:lnTo>
                    <a:cubicBezTo>
                      <a:pt x="11315" y="8986"/>
                      <a:pt x="11277" y="9018"/>
                      <a:pt x="11239" y="9046"/>
                    </a:cubicBezTo>
                    <a:lnTo>
                      <a:pt x="11239" y="9046"/>
                    </a:lnTo>
                    <a:cubicBezTo>
                      <a:pt x="11266" y="9024"/>
                      <a:pt x="11332" y="8956"/>
                      <a:pt x="11364" y="8920"/>
                    </a:cubicBezTo>
                    <a:lnTo>
                      <a:pt x="11364" y="8920"/>
                    </a:lnTo>
                    <a:cubicBezTo>
                      <a:pt x="11360" y="8925"/>
                      <a:pt x="11358" y="8926"/>
                      <a:pt x="11357" y="8926"/>
                    </a:cubicBezTo>
                    <a:cubicBezTo>
                      <a:pt x="11354" y="8926"/>
                      <a:pt x="11359" y="8916"/>
                      <a:pt x="11355" y="8916"/>
                    </a:cubicBezTo>
                    <a:cubicBezTo>
                      <a:pt x="11354" y="8916"/>
                      <a:pt x="11353" y="8916"/>
                      <a:pt x="11352" y="8917"/>
                    </a:cubicBezTo>
                    <a:cubicBezTo>
                      <a:pt x="11342" y="8928"/>
                      <a:pt x="11335" y="8935"/>
                      <a:pt x="11327" y="8946"/>
                    </a:cubicBezTo>
                    <a:cubicBezTo>
                      <a:pt x="11328" y="8944"/>
                      <a:pt x="11327" y="8943"/>
                      <a:pt x="11326" y="8943"/>
                    </a:cubicBezTo>
                    <a:cubicBezTo>
                      <a:pt x="11317" y="8943"/>
                      <a:pt x="11280" y="8973"/>
                      <a:pt x="11237" y="9000"/>
                    </a:cubicBezTo>
                    <a:cubicBezTo>
                      <a:pt x="11199" y="9027"/>
                      <a:pt x="11155" y="9053"/>
                      <a:pt x="11141" y="9053"/>
                    </a:cubicBezTo>
                    <a:cubicBezTo>
                      <a:pt x="11138" y="9053"/>
                      <a:pt x="11136" y="9052"/>
                      <a:pt x="11136" y="9050"/>
                    </a:cubicBezTo>
                    <a:cubicBezTo>
                      <a:pt x="11166" y="9033"/>
                      <a:pt x="11302" y="8931"/>
                      <a:pt x="11317" y="8913"/>
                    </a:cubicBezTo>
                    <a:lnTo>
                      <a:pt x="11317" y="8913"/>
                    </a:lnTo>
                    <a:cubicBezTo>
                      <a:pt x="11281" y="8935"/>
                      <a:pt x="11201" y="8989"/>
                      <a:pt x="11115" y="9036"/>
                    </a:cubicBezTo>
                    <a:cubicBezTo>
                      <a:pt x="11111" y="9036"/>
                      <a:pt x="11104" y="9039"/>
                      <a:pt x="11101" y="9043"/>
                    </a:cubicBezTo>
                    <a:cubicBezTo>
                      <a:pt x="11093" y="9033"/>
                      <a:pt x="11089" y="9025"/>
                      <a:pt x="11086" y="9014"/>
                    </a:cubicBezTo>
                    <a:cubicBezTo>
                      <a:pt x="11101" y="9011"/>
                      <a:pt x="11111" y="9003"/>
                      <a:pt x="11126" y="9000"/>
                    </a:cubicBezTo>
                    <a:cubicBezTo>
                      <a:pt x="11209" y="8960"/>
                      <a:pt x="11287" y="8920"/>
                      <a:pt x="11331" y="8895"/>
                    </a:cubicBezTo>
                    <a:cubicBezTo>
                      <a:pt x="11360" y="8870"/>
                      <a:pt x="11374" y="8863"/>
                      <a:pt x="11370" y="8860"/>
                    </a:cubicBezTo>
                    <a:cubicBezTo>
                      <a:pt x="11407" y="8834"/>
                      <a:pt x="11425" y="8827"/>
                      <a:pt x="11428" y="8827"/>
                    </a:cubicBezTo>
                    <a:cubicBezTo>
                      <a:pt x="11435" y="8816"/>
                      <a:pt x="11443" y="8809"/>
                      <a:pt x="11450" y="8802"/>
                    </a:cubicBezTo>
                    <a:lnTo>
                      <a:pt x="11450" y="8802"/>
                    </a:lnTo>
                    <a:cubicBezTo>
                      <a:pt x="11367" y="8852"/>
                      <a:pt x="11364" y="8841"/>
                      <a:pt x="11295" y="8877"/>
                    </a:cubicBezTo>
                    <a:cubicBezTo>
                      <a:pt x="11324" y="8867"/>
                      <a:pt x="11357" y="8860"/>
                      <a:pt x="11385" y="8845"/>
                    </a:cubicBezTo>
                    <a:lnTo>
                      <a:pt x="11385" y="8845"/>
                    </a:lnTo>
                    <a:cubicBezTo>
                      <a:pt x="11345" y="8870"/>
                      <a:pt x="11287" y="8903"/>
                      <a:pt x="11237" y="8924"/>
                    </a:cubicBezTo>
                    <a:cubicBezTo>
                      <a:pt x="11207" y="8938"/>
                      <a:pt x="11180" y="8946"/>
                      <a:pt x="11167" y="8946"/>
                    </a:cubicBezTo>
                    <a:cubicBezTo>
                      <a:pt x="11159" y="8946"/>
                      <a:pt x="11155" y="8944"/>
                      <a:pt x="11158" y="8938"/>
                    </a:cubicBezTo>
                    <a:cubicBezTo>
                      <a:pt x="11191" y="8917"/>
                      <a:pt x="11306" y="8870"/>
                      <a:pt x="11335" y="8852"/>
                    </a:cubicBezTo>
                    <a:lnTo>
                      <a:pt x="11335" y="8852"/>
                    </a:lnTo>
                    <a:cubicBezTo>
                      <a:pt x="11319" y="8860"/>
                      <a:pt x="11304" y="8863"/>
                      <a:pt x="11296" y="8863"/>
                    </a:cubicBezTo>
                    <a:cubicBezTo>
                      <a:pt x="11288" y="8863"/>
                      <a:pt x="11287" y="8861"/>
                      <a:pt x="11295" y="8855"/>
                    </a:cubicBezTo>
                    <a:cubicBezTo>
                      <a:pt x="11313" y="8852"/>
                      <a:pt x="11327" y="8848"/>
                      <a:pt x="11342" y="8841"/>
                    </a:cubicBezTo>
                    <a:cubicBezTo>
                      <a:pt x="11346" y="8838"/>
                      <a:pt x="11347" y="8837"/>
                      <a:pt x="11345" y="8837"/>
                    </a:cubicBezTo>
                    <a:cubicBezTo>
                      <a:pt x="11339" y="8837"/>
                      <a:pt x="11321" y="8844"/>
                      <a:pt x="11306" y="8848"/>
                    </a:cubicBezTo>
                    <a:cubicBezTo>
                      <a:pt x="11297" y="8851"/>
                      <a:pt x="11289" y="8853"/>
                      <a:pt x="11285" y="8853"/>
                    </a:cubicBezTo>
                    <a:cubicBezTo>
                      <a:pt x="11279" y="8853"/>
                      <a:pt x="11281" y="8849"/>
                      <a:pt x="11306" y="8838"/>
                    </a:cubicBezTo>
                    <a:cubicBezTo>
                      <a:pt x="11309" y="8831"/>
                      <a:pt x="11386" y="8802"/>
                      <a:pt x="11378" y="8802"/>
                    </a:cubicBezTo>
                    <a:cubicBezTo>
                      <a:pt x="11376" y="8802"/>
                      <a:pt x="11372" y="8803"/>
                      <a:pt x="11364" y="8805"/>
                    </a:cubicBezTo>
                    <a:cubicBezTo>
                      <a:pt x="11313" y="8827"/>
                      <a:pt x="11212" y="8863"/>
                      <a:pt x="11119" y="8899"/>
                    </a:cubicBezTo>
                    <a:cubicBezTo>
                      <a:pt x="11097" y="8906"/>
                      <a:pt x="11079" y="8913"/>
                      <a:pt x="11061" y="8920"/>
                    </a:cubicBezTo>
                    <a:cubicBezTo>
                      <a:pt x="11061" y="8913"/>
                      <a:pt x="11057" y="8906"/>
                      <a:pt x="11057" y="8903"/>
                    </a:cubicBezTo>
                    <a:lnTo>
                      <a:pt x="11089" y="8892"/>
                    </a:lnTo>
                    <a:lnTo>
                      <a:pt x="11089" y="8888"/>
                    </a:lnTo>
                    <a:lnTo>
                      <a:pt x="11057" y="8899"/>
                    </a:lnTo>
                    <a:cubicBezTo>
                      <a:pt x="11054" y="8892"/>
                      <a:pt x="11054" y="8885"/>
                      <a:pt x="11054" y="8877"/>
                    </a:cubicBezTo>
                    <a:cubicBezTo>
                      <a:pt x="11086" y="8867"/>
                      <a:pt x="11119" y="8863"/>
                      <a:pt x="11154" y="8855"/>
                    </a:cubicBezTo>
                    <a:cubicBezTo>
                      <a:pt x="11201" y="8845"/>
                      <a:pt x="11244" y="8834"/>
                      <a:pt x="11277" y="8823"/>
                    </a:cubicBezTo>
                    <a:lnTo>
                      <a:pt x="11277" y="8823"/>
                    </a:lnTo>
                    <a:cubicBezTo>
                      <a:pt x="11255" y="8827"/>
                      <a:pt x="11223" y="8834"/>
                      <a:pt x="11216" y="8834"/>
                    </a:cubicBezTo>
                    <a:cubicBezTo>
                      <a:pt x="11234" y="8823"/>
                      <a:pt x="11287" y="8816"/>
                      <a:pt x="11277" y="8812"/>
                    </a:cubicBezTo>
                    <a:lnTo>
                      <a:pt x="11277" y="8812"/>
                    </a:lnTo>
                    <a:cubicBezTo>
                      <a:pt x="11257" y="8816"/>
                      <a:pt x="11246" y="8818"/>
                      <a:pt x="11240" y="8818"/>
                    </a:cubicBezTo>
                    <a:cubicBezTo>
                      <a:pt x="11230" y="8818"/>
                      <a:pt x="11239" y="8813"/>
                      <a:pt x="11238" y="8813"/>
                    </a:cubicBezTo>
                    <a:lnTo>
                      <a:pt x="11238" y="8813"/>
                    </a:lnTo>
                    <a:cubicBezTo>
                      <a:pt x="11237" y="8813"/>
                      <a:pt x="11229" y="8816"/>
                      <a:pt x="11201" y="8827"/>
                    </a:cubicBezTo>
                    <a:cubicBezTo>
                      <a:pt x="11176" y="8823"/>
                      <a:pt x="11219" y="8812"/>
                      <a:pt x="11212" y="8802"/>
                    </a:cubicBezTo>
                    <a:lnTo>
                      <a:pt x="11212" y="8802"/>
                    </a:lnTo>
                    <a:cubicBezTo>
                      <a:pt x="11184" y="8809"/>
                      <a:pt x="11136" y="8816"/>
                      <a:pt x="11089" y="8820"/>
                    </a:cubicBezTo>
                    <a:lnTo>
                      <a:pt x="11046" y="8820"/>
                    </a:lnTo>
                    <a:lnTo>
                      <a:pt x="11046" y="8802"/>
                    </a:lnTo>
                    <a:lnTo>
                      <a:pt x="11057" y="8802"/>
                    </a:lnTo>
                    <a:cubicBezTo>
                      <a:pt x="11061" y="8773"/>
                      <a:pt x="11104" y="8758"/>
                      <a:pt x="11108" y="8737"/>
                    </a:cubicBezTo>
                    <a:cubicBezTo>
                      <a:pt x="11121" y="8735"/>
                      <a:pt x="11137" y="8731"/>
                      <a:pt x="11156" y="8729"/>
                    </a:cubicBezTo>
                    <a:lnTo>
                      <a:pt x="11156" y="8729"/>
                    </a:lnTo>
                    <a:cubicBezTo>
                      <a:pt x="11158" y="8729"/>
                      <a:pt x="11160" y="8730"/>
                      <a:pt x="11162" y="8730"/>
                    </a:cubicBezTo>
                    <a:cubicBezTo>
                      <a:pt x="11161" y="8730"/>
                      <a:pt x="11160" y="8729"/>
                      <a:pt x="11160" y="8729"/>
                    </a:cubicBezTo>
                    <a:lnTo>
                      <a:pt x="11160" y="8729"/>
                    </a:lnTo>
                    <a:cubicBezTo>
                      <a:pt x="11158" y="8729"/>
                      <a:pt x="11157" y="8729"/>
                      <a:pt x="11156" y="8729"/>
                    </a:cubicBezTo>
                    <a:lnTo>
                      <a:pt x="11156" y="8729"/>
                    </a:lnTo>
                    <a:cubicBezTo>
                      <a:pt x="11121" y="8725"/>
                      <a:pt x="11084" y="8722"/>
                      <a:pt x="11050" y="8719"/>
                    </a:cubicBezTo>
                    <a:cubicBezTo>
                      <a:pt x="11054" y="8690"/>
                      <a:pt x="11057" y="8665"/>
                      <a:pt x="11061" y="8639"/>
                    </a:cubicBezTo>
                    <a:cubicBezTo>
                      <a:pt x="11079" y="8636"/>
                      <a:pt x="11083" y="8622"/>
                      <a:pt x="11089" y="8611"/>
                    </a:cubicBezTo>
                    <a:cubicBezTo>
                      <a:pt x="11097" y="8592"/>
                      <a:pt x="11104" y="8574"/>
                      <a:pt x="11136" y="8571"/>
                    </a:cubicBezTo>
                    <a:cubicBezTo>
                      <a:pt x="11122" y="8564"/>
                      <a:pt x="11108" y="8553"/>
                      <a:pt x="11089" y="8542"/>
                    </a:cubicBezTo>
                    <a:cubicBezTo>
                      <a:pt x="11104" y="8509"/>
                      <a:pt x="11119" y="8481"/>
                      <a:pt x="11136" y="8452"/>
                    </a:cubicBezTo>
                    <a:cubicBezTo>
                      <a:pt x="11144" y="8456"/>
                      <a:pt x="11151" y="8463"/>
                      <a:pt x="11158" y="8466"/>
                    </a:cubicBezTo>
                    <a:cubicBezTo>
                      <a:pt x="11154" y="8459"/>
                      <a:pt x="11147" y="8449"/>
                      <a:pt x="11144" y="8441"/>
                    </a:cubicBezTo>
                    <a:lnTo>
                      <a:pt x="11144" y="8438"/>
                    </a:lnTo>
                    <a:cubicBezTo>
                      <a:pt x="11154" y="8449"/>
                      <a:pt x="11169" y="8463"/>
                      <a:pt x="11184" y="8466"/>
                    </a:cubicBezTo>
                    <a:cubicBezTo>
                      <a:pt x="11169" y="8459"/>
                      <a:pt x="11154" y="8445"/>
                      <a:pt x="11144" y="8434"/>
                    </a:cubicBezTo>
                    <a:cubicBezTo>
                      <a:pt x="11151" y="8431"/>
                      <a:pt x="11154" y="8423"/>
                      <a:pt x="11158" y="8416"/>
                    </a:cubicBezTo>
                    <a:cubicBezTo>
                      <a:pt x="11162" y="8409"/>
                      <a:pt x="11166" y="8406"/>
                      <a:pt x="11169" y="8401"/>
                    </a:cubicBezTo>
                    <a:lnTo>
                      <a:pt x="11176" y="8401"/>
                    </a:lnTo>
                    <a:cubicBezTo>
                      <a:pt x="11169" y="8398"/>
                      <a:pt x="11172" y="8398"/>
                      <a:pt x="11172" y="8394"/>
                    </a:cubicBezTo>
                    <a:cubicBezTo>
                      <a:pt x="11266" y="8272"/>
                      <a:pt x="11403" y="8193"/>
                      <a:pt x="11558" y="8193"/>
                    </a:cubicBezTo>
                    <a:close/>
                    <a:moveTo>
                      <a:pt x="11450" y="9342"/>
                    </a:moveTo>
                    <a:lnTo>
                      <a:pt x="11450" y="9360"/>
                    </a:lnTo>
                    <a:lnTo>
                      <a:pt x="11447" y="9360"/>
                    </a:lnTo>
                    <a:cubicBezTo>
                      <a:pt x="11447" y="9352"/>
                      <a:pt x="11450" y="9349"/>
                      <a:pt x="11450" y="9342"/>
                    </a:cubicBezTo>
                    <a:close/>
                    <a:moveTo>
                      <a:pt x="4601" y="8207"/>
                    </a:moveTo>
                    <a:cubicBezTo>
                      <a:pt x="4605" y="8211"/>
                      <a:pt x="4608" y="8211"/>
                      <a:pt x="4613" y="8211"/>
                    </a:cubicBezTo>
                    <a:cubicBezTo>
                      <a:pt x="4608" y="8218"/>
                      <a:pt x="4608" y="8222"/>
                      <a:pt x="4608" y="8228"/>
                    </a:cubicBezTo>
                    <a:cubicBezTo>
                      <a:pt x="4601" y="8254"/>
                      <a:pt x="4594" y="8283"/>
                      <a:pt x="4587" y="8311"/>
                    </a:cubicBezTo>
                    <a:cubicBezTo>
                      <a:pt x="4587" y="8290"/>
                      <a:pt x="4591" y="8265"/>
                      <a:pt x="4591" y="8243"/>
                    </a:cubicBezTo>
                    <a:lnTo>
                      <a:pt x="4591" y="8243"/>
                    </a:lnTo>
                    <a:cubicBezTo>
                      <a:pt x="4573" y="8305"/>
                      <a:pt x="4558" y="8373"/>
                      <a:pt x="4551" y="8434"/>
                    </a:cubicBezTo>
                    <a:cubicBezTo>
                      <a:pt x="4553" y="8430"/>
                      <a:pt x="4554" y="8425"/>
                      <a:pt x="4555" y="8421"/>
                    </a:cubicBezTo>
                    <a:lnTo>
                      <a:pt x="4555" y="8421"/>
                    </a:lnTo>
                    <a:cubicBezTo>
                      <a:pt x="4553" y="8431"/>
                      <a:pt x="4551" y="8441"/>
                      <a:pt x="4551" y="8449"/>
                    </a:cubicBezTo>
                    <a:cubicBezTo>
                      <a:pt x="4551" y="8451"/>
                      <a:pt x="4551" y="8452"/>
                      <a:pt x="4551" y="8452"/>
                    </a:cubicBezTo>
                    <a:cubicBezTo>
                      <a:pt x="4552" y="8452"/>
                      <a:pt x="4556" y="8433"/>
                      <a:pt x="4562" y="8413"/>
                    </a:cubicBezTo>
                    <a:lnTo>
                      <a:pt x="4562" y="8413"/>
                    </a:lnTo>
                    <a:lnTo>
                      <a:pt x="4543" y="8528"/>
                    </a:lnTo>
                    <a:lnTo>
                      <a:pt x="4543" y="8528"/>
                    </a:lnTo>
                    <a:lnTo>
                      <a:pt x="4555" y="8481"/>
                    </a:lnTo>
                    <a:lnTo>
                      <a:pt x="4555" y="8481"/>
                    </a:lnTo>
                    <a:cubicBezTo>
                      <a:pt x="4555" y="8509"/>
                      <a:pt x="4555" y="8531"/>
                      <a:pt x="4551" y="8557"/>
                    </a:cubicBezTo>
                    <a:cubicBezTo>
                      <a:pt x="4569" y="8503"/>
                      <a:pt x="4594" y="8438"/>
                      <a:pt x="4619" y="8380"/>
                    </a:cubicBezTo>
                    <a:cubicBezTo>
                      <a:pt x="4645" y="8323"/>
                      <a:pt x="4673" y="8276"/>
                      <a:pt x="4699" y="8261"/>
                    </a:cubicBezTo>
                    <a:lnTo>
                      <a:pt x="4699" y="8261"/>
                    </a:lnTo>
                    <a:cubicBezTo>
                      <a:pt x="4663" y="8336"/>
                      <a:pt x="4648" y="8388"/>
                      <a:pt x="4613" y="8481"/>
                    </a:cubicBezTo>
                    <a:cubicBezTo>
                      <a:pt x="4622" y="8452"/>
                      <a:pt x="4624" y="8442"/>
                      <a:pt x="4622" y="8442"/>
                    </a:cubicBezTo>
                    <a:cubicBezTo>
                      <a:pt x="4619" y="8442"/>
                      <a:pt x="4615" y="8448"/>
                      <a:pt x="4608" y="8456"/>
                    </a:cubicBezTo>
                    <a:cubicBezTo>
                      <a:pt x="4600" y="8473"/>
                      <a:pt x="4588" y="8496"/>
                      <a:pt x="4585" y="8496"/>
                    </a:cubicBezTo>
                    <a:cubicBezTo>
                      <a:pt x="4584" y="8496"/>
                      <a:pt x="4584" y="8496"/>
                      <a:pt x="4584" y="8495"/>
                    </a:cubicBezTo>
                    <a:lnTo>
                      <a:pt x="4584" y="8495"/>
                    </a:lnTo>
                    <a:cubicBezTo>
                      <a:pt x="4585" y="8511"/>
                      <a:pt x="4569" y="8550"/>
                      <a:pt x="4565" y="8567"/>
                    </a:cubicBezTo>
                    <a:cubicBezTo>
                      <a:pt x="4576" y="8539"/>
                      <a:pt x="4594" y="8509"/>
                      <a:pt x="4608" y="8481"/>
                    </a:cubicBezTo>
                    <a:lnTo>
                      <a:pt x="4608" y="8481"/>
                    </a:lnTo>
                    <a:cubicBezTo>
                      <a:pt x="4580" y="8557"/>
                      <a:pt x="4591" y="8542"/>
                      <a:pt x="4583" y="8574"/>
                    </a:cubicBezTo>
                    <a:cubicBezTo>
                      <a:pt x="4638" y="8423"/>
                      <a:pt x="4634" y="8481"/>
                      <a:pt x="4659" y="8441"/>
                    </a:cubicBezTo>
                    <a:lnTo>
                      <a:pt x="4659" y="8441"/>
                    </a:lnTo>
                    <a:cubicBezTo>
                      <a:pt x="4640" y="8486"/>
                      <a:pt x="4622" y="8527"/>
                      <a:pt x="4615" y="8527"/>
                    </a:cubicBezTo>
                    <a:cubicBezTo>
                      <a:pt x="4614" y="8527"/>
                      <a:pt x="4613" y="8526"/>
                      <a:pt x="4613" y="8524"/>
                    </a:cubicBezTo>
                    <a:cubicBezTo>
                      <a:pt x="4606" y="8543"/>
                      <a:pt x="4604" y="8551"/>
                      <a:pt x="4606" y="8551"/>
                    </a:cubicBezTo>
                    <a:cubicBezTo>
                      <a:pt x="4608" y="8551"/>
                      <a:pt x="4621" y="8524"/>
                      <a:pt x="4638" y="8496"/>
                    </a:cubicBezTo>
                    <a:cubicBezTo>
                      <a:pt x="4652" y="8466"/>
                      <a:pt x="4669" y="8437"/>
                      <a:pt x="4672" y="8437"/>
                    </a:cubicBezTo>
                    <a:lnTo>
                      <a:pt x="4672" y="8437"/>
                    </a:lnTo>
                    <a:cubicBezTo>
                      <a:pt x="4673" y="8437"/>
                      <a:pt x="4672" y="8443"/>
                      <a:pt x="4666" y="8459"/>
                    </a:cubicBezTo>
                    <a:cubicBezTo>
                      <a:pt x="4666" y="8459"/>
                      <a:pt x="4666" y="8457"/>
                      <a:pt x="4665" y="8457"/>
                    </a:cubicBezTo>
                    <a:cubicBezTo>
                      <a:pt x="4664" y="8457"/>
                      <a:pt x="4661" y="8460"/>
                      <a:pt x="4656" y="8474"/>
                    </a:cubicBezTo>
                    <a:cubicBezTo>
                      <a:pt x="4663" y="8463"/>
                      <a:pt x="4668" y="8458"/>
                      <a:pt x="4670" y="8458"/>
                    </a:cubicBezTo>
                    <a:cubicBezTo>
                      <a:pt x="4677" y="8458"/>
                      <a:pt x="4670" y="8488"/>
                      <a:pt x="4651" y="8514"/>
                    </a:cubicBezTo>
                    <a:lnTo>
                      <a:pt x="4648" y="8514"/>
                    </a:lnTo>
                    <a:cubicBezTo>
                      <a:pt x="4649" y="8522"/>
                      <a:pt x="4654" y="8529"/>
                      <a:pt x="4662" y="8529"/>
                    </a:cubicBezTo>
                    <a:cubicBezTo>
                      <a:pt x="4678" y="8529"/>
                      <a:pt x="4708" y="8507"/>
                      <a:pt x="4760" y="8441"/>
                    </a:cubicBezTo>
                    <a:lnTo>
                      <a:pt x="4760" y="8441"/>
                    </a:lnTo>
                    <a:cubicBezTo>
                      <a:pt x="4749" y="8456"/>
                      <a:pt x="4666" y="8567"/>
                      <a:pt x="4651" y="8589"/>
                    </a:cubicBezTo>
                    <a:cubicBezTo>
                      <a:pt x="4695" y="8531"/>
                      <a:pt x="4742" y="8477"/>
                      <a:pt x="4789" y="8423"/>
                    </a:cubicBezTo>
                    <a:cubicBezTo>
                      <a:pt x="4807" y="8401"/>
                      <a:pt x="4824" y="8384"/>
                      <a:pt x="4843" y="8362"/>
                    </a:cubicBezTo>
                    <a:cubicBezTo>
                      <a:pt x="4846" y="8366"/>
                      <a:pt x="4850" y="8369"/>
                      <a:pt x="4854" y="8373"/>
                    </a:cubicBezTo>
                    <a:cubicBezTo>
                      <a:pt x="4832" y="8398"/>
                      <a:pt x="4811" y="8427"/>
                      <a:pt x="4789" y="8452"/>
                    </a:cubicBezTo>
                    <a:cubicBezTo>
                      <a:pt x="4734" y="8521"/>
                      <a:pt x="4684" y="8582"/>
                      <a:pt x="4663" y="8604"/>
                    </a:cubicBezTo>
                    <a:cubicBezTo>
                      <a:pt x="4656" y="8612"/>
                      <a:pt x="4650" y="8623"/>
                      <a:pt x="4655" y="8623"/>
                    </a:cubicBezTo>
                    <a:cubicBezTo>
                      <a:pt x="4657" y="8623"/>
                      <a:pt x="4663" y="8620"/>
                      <a:pt x="4673" y="8611"/>
                    </a:cubicBezTo>
                    <a:cubicBezTo>
                      <a:pt x="4681" y="8596"/>
                      <a:pt x="4771" y="8484"/>
                      <a:pt x="4778" y="8481"/>
                    </a:cubicBezTo>
                    <a:lnTo>
                      <a:pt x="4778" y="8481"/>
                    </a:lnTo>
                    <a:cubicBezTo>
                      <a:pt x="4746" y="8528"/>
                      <a:pt x="4734" y="8542"/>
                      <a:pt x="4724" y="8557"/>
                    </a:cubicBezTo>
                    <a:cubicBezTo>
                      <a:pt x="4717" y="8566"/>
                      <a:pt x="4714" y="8575"/>
                      <a:pt x="4693" y="8605"/>
                    </a:cubicBezTo>
                    <a:lnTo>
                      <a:pt x="4693" y="8605"/>
                    </a:lnTo>
                    <a:cubicBezTo>
                      <a:pt x="4725" y="8566"/>
                      <a:pt x="4803" y="8487"/>
                      <a:pt x="4813" y="8487"/>
                    </a:cubicBezTo>
                    <a:cubicBezTo>
                      <a:pt x="4814" y="8487"/>
                      <a:pt x="4814" y="8487"/>
                      <a:pt x="4814" y="8488"/>
                    </a:cubicBezTo>
                    <a:cubicBezTo>
                      <a:pt x="4796" y="8506"/>
                      <a:pt x="4695" y="8611"/>
                      <a:pt x="4684" y="8622"/>
                    </a:cubicBezTo>
                    <a:cubicBezTo>
                      <a:pt x="4724" y="8586"/>
                      <a:pt x="4766" y="8550"/>
                      <a:pt x="4809" y="8518"/>
                    </a:cubicBezTo>
                    <a:lnTo>
                      <a:pt x="4809" y="8518"/>
                    </a:lnTo>
                    <a:cubicBezTo>
                      <a:pt x="4782" y="8539"/>
                      <a:pt x="4705" y="8615"/>
                      <a:pt x="4673" y="8647"/>
                    </a:cubicBezTo>
                    <a:cubicBezTo>
                      <a:pt x="4680" y="8641"/>
                      <a:pt x="4683" y="8639"/>
                      <a:pt x="4685" y="8639"/>
                    </a:cubicBezTo>
                    <a:cubicBezTo>
                      <a:pt x="4689" y="8639"/>
                      <a:pt x="4683" y="8651"/>
                      <a:pt x="4688" y="8651"/>
                    </a:cubicBezTo>
                    <a:cubicBezTo>
                      <a:pt x="4689" y="8651"/>
                      <a:pt x="4690" y="8651"/>
                      <a:pt x="4691" y="8650"/>
                    </a:cubicBezTo>
                    <a:cubicBezTo>
                      <a:pt x="4699" y="8639"/>
                      <a:pt x="4709" y="8629"/>
                      <a:pt x="4716" y="8622"/>
                    </a:cubicBezTo>
                    <a:lnTo>
                      <a:pt x="4716" y="8622"/>
                    </a:lnTo>
                    <a:cubicBezTo>
                      <a:pt x="4716" y="8624"/>
                      <a:pt x="4716" y="8625"/>
                      <a:pt x="4718" y="8625"/>
                    </a:cubicBezTo>
                    <a:cubicBezTo>
                      <a:pt x="4726" y="8625"/>
                      <a:pt x="4764" y="8595"/>
                      <a:pt x="4807" y="8567"/>
                    </a:cubicBezTo>
                    <a:cubicBezTo>
                      <a:pt x="4846" y="8541"/>
                      <a:pt x="4887" y="8514"/>
                      <a:pt x="4902" y="8514"/>
                    </a:cubicBezTo>
                    <a:cubicBezTo>
                      <a:pt x="4905" y="8514"/>
                      <a:pt x="4907" y="8515"/>
                      <a:pt x="4907" y="8517"/>
                    </a:cubicBezTo>
                    <a:cubicBezTo>
                      <a:pt x="4879" y="8535"/>
                      <a:pt x="4742" y="8636"/>
                      <a:pt x="4728" y="8654"/>
                    </a:cubicBezTo>
                    <a:cubicBezTo>
                      <a:pt x="4760" y="8632"/>
                      <a:pt x="4843" y="8579"/>
                      <a:pt x="4926" y="8531"/>
                    </a:cubicBezTo>
                    <a:cubicBezTo>
                      <a:pt x="4932" y="8528"/>
                      <a:pt x="4940" y="8528"/>
                      <a:pt x="4944" y="8524"/>
                    </a:cubicBezTo>
                    <a:cubicBezTo>
                      <a:pt x="4947" y="8531"/>
                      <a:pt x="4951" y="8542"/>
                      <a:pt x="4954" y="8553"/>
                    </a:cubicBezTo>
                    <a:cubicBezTo>
                      <a:pt x="4944" y="8557"/>
                      <a:pt x="4929" y="8564"/>
                      <a:pt x="4919" y="8567"/>
                    </a:cubicBezTo>
                    <a:cubicBezTo>
                      <a:pt x="4836" y="8604"/>
                      <a:pt x="4756" y="8647"/>
                      <a:pt x="4713" y="8672"/>
                    </a:cubicBezTo>
                    <a:cubicBezTo>
                      <a:pt x="4684" y="8697"/>
                      <a:pt x="4666" y="8704"/>
                      <a:pt x="4673" y="8708"/>
                    </a:cubicBezTo>
                    <a:cubicBezTo>
                      <a:pt x="4638" y="8733"/>
                      <a:pt x="4616" y="8740"/>
                      <a:pt x="4616" y="8740"/>
                    </a:cubicBezTo>
                    <a:cubicBezTo>
                      <a:pt x="4608" y="8747"/>
                      <a:pt x="4601" y="8755"/>
                      <a:pt x="4594" y="8762"/>
                    </a:cubicBezTo>
                    <a:cubicBezTo>
                      <a:pt x="4677" y="8715"/>
                      <a:pt x="4681" y="8726"/>
                      <a:pt x="4749" y="8690"/>
                    </a:cubicBezTo>
                    <a:lnTo>
                      <a:pt x="4749" y="8690"/>
                    </a:lnTo>
                    <a:cubicBezTo>
                      <a:pt x="4716" y="8697"/>
                      <a:pt x="4688" y="8708"/>
                      <a:pt x="4659" y="8722"/>
                    </a:cubicBezTo>
                    <a:cubicBezTo>
                      <a:pt x="4699" y="8697"/>
                      <a:pt x="4756" y="8665"/>
                      <a:pt x="4803" y="8643"/>
                    </a:cubicBezTo>
                    <a:cubicBezTo>
                      <a:pt x="4836" y="8629"/>
                      <a:pt x="4862" y="8621"/>
                      <a:pt x="4876" y="8621"/>
                    </a:cubicBezTo>
                    <a:cubicBezTo>
                      <a:pt x="4883" y="8621"/>
                      <a:pt x="4887" y="8624"/>
                      <a:pt x="4886" y="8629"/>
                    </a:cubicBezTo>
                    <a:cubicBezTo>
                      <a:pt x="4854" y="8650"/>
                      <a:pt x="4734" y="8697"/>
                      <a:pt x="4709" y="8715"/>
                    </a:cubicBezTo>
                    <a:cubicBezTo>
                      <a:pt x="4726" y="8706"/>
                      <a:pt x="4744" y="8702"/>
                      <a:pt x="4751" y="8702"/>
                    </a:cubicBezTo>
                    <a:cubicBezTo>
                      <a:pt x="4756" y="8702"/>
                      <a:pt x="4756" y="8704"/>
                      <a:pt x="4749" y="8708"/>
                    </a:cubicBezTo>
                    <a:cubicBezTo>
                      <a:pt x="4731" y="8715"/>
                      <a:pt x="4716" y="8719"/>
                      <a:pt x="4702" y="8726"/>
                    </a:cubicBezTo>
                    <a:cubicBezTo>
                      <a:pt x="4697" y="8729"/>
                      <a:pt x="4696" y="8730"/>
                      <a:pt x="4697" y="8730"/>
                    </a:cubicBezTo>
                    <a:cubicBezTo>
                      <a:pt x="4701" y="8730"/>
                      <a:pt x="4721" y="8723"/>
                      <a:pt x="4738" y="8719"/>
                    </a:cubicBezTo>
                    <a:cubicBezTo>
                      <a:pt x="4746" y="8716"/>
                      <a:pt x="4754" y="8714"/>
                      <a:pt x="4758" y="8714"/>
                    </a:cubicBezTo>
                    <a:cubicBezTo>
                      <a:pt x="4765" y="8714"/>
                      <a:pt x="4763" y="8719"/>
                      <a:pt x="4738" y="8730"/>
                    </a:cubicBezTo>
                    <a:cubicBezTo>
                      <a:pt x="4732" y="8736"/>
                      <a:pt x="4661" y="8763"/>
                      <a:pt x="4663" y="8763"/>
                    </a:cubicBezTo>
                    <a:cubicBezTo>
                      <a:pt x="4664" y="8763"/>
                      <a:pt x="4668" y="8762"/>
                      <a:pt x="4677" y="8758"/>
                    </a:cubicBezTo>
                    <a:cubicBezTo>
                      <a:pt x="4731" y="8740"/>
                      <a:pt x="4829" y="8704"/>
                      <a:pt x="4926" y="8669"/>
                    </a:cubicBezTo>
                    <a:cubicBezTo>
                      <a:pt x="4944" y="8661"/>
                      <a:pt x="4965" y="8654"/>
                      <a:pt x="4983" y="8647"/>
                    </a:cubicBezTo>
                    <a:cubicBezTo>
                      <a:pt x="4983" y="8654"/>
                      <a:pt x="4987" y="8657"/>
                      <a:pt x="4987" y="8665"/>
                    </a:cubicBezTo>
                    <a:lnTo>
                      <a:pt x="4951" y="8675"/>
                    </a:lnTo>
                    <a:lnTo>
                      <a:pt x="4954" y="8679"/>
                    </a:lnTo>
                    <a:lnTo>
                      <a:pt x="4987" y="8669"/>
                    </a:lnTo>
                    <a:cubicBezTo>
                      <a:pt x="4987" y="8675"/>
                      <a:pt x="4990" y="8682"/>
                      <a:pt x="4990" y="8690"/>
                    </a:cubicBezTo>
                    <a:cubicBezTo>
                      <a:pt x="4958" y="8697"/>
                      <a:pt x="4922" y="8704"/>
                      <a:pt x="4889" y="8712"/>
                    </a:cubicBezTo>
                    <a:cubicBezTo>
                      <a:pt x="4843" y="8722"/>
                      <a:pt x="4799" y="8733"/>
                      <a:pt x="4764" y="8744"/>
                    </a:cubicBezTo>
                    <a:cubicBezTo>
                      <a:pt x="4789" y="8737"/>
                      <a:pt x="4817" y="8733"/>
                      <a:pt x="4829" y="8733"/>
                    </a:cubicBezTo>
                    <a:cubicBezTo>
                      <a:pt x="4811" y="8740"/>
                      <a:pt x="4753" y="8752"/>
                      <a:pt x="4767" y="8755"/>
                    </a:cubicBezTo>
                    <a:cubicBezTo>
                      <a:pt x="4789" y="8750"/>
                      <a:pt x="4799" y="8748"/>
                      <a:pt x="4805" y="8748"/>
                    </a:cubicBezTo>
                    <a:cubicBezTo>
                      <a:pt x="4814" y="8748"/>
                      <a:pt x="4804" y="8754"/>
                      <a:pt x="4806" y="8754"/>
                    </a:cubicBezTo>
                    <a:cubicBezTo>
                      <a:pt x="4808" y="8754"/>
                      <a:pt x="4816" y="8751"/>
                      <a:pt x="4843" y="8740"/>
                    </a:cubicBezTo>
                    <a:lnTo>
                      <a:pt x="4843" y="8740"/>
                    </a:lnTo>
                    <a:cubicBezTo>
                      <a:pt x="4868" y="8744"/>
                      <a:pt x="4824" y="8755"/>
                      <a:pt x="4829" y="8765"/>
                    </a:cubicBezTo>
                    <a:cubicBezTo>
                      <a:pt x="4857" y="8758"/>
                      <a:pt x="4907" y="8752"/>
                      <a:pt x="4954" y="8747"/>
                    </a:cubicBezTo>
                    <a:lnTo>
                      <a:pt x="4994" y="8747"/>
                    </a:lnTo>
                    <a:cubicBezTo>
                      <a:pt x="4994" y="8752"/>
                      <a:pt x="4997" y="8758"/>
                      <a:pt x="4997" y="8762"/>
                    </a:cubicBezTo>
                    <a:cubicBezTo>
                      <a:pt x="4994" y="8765"/>
                      <a:pt x="4990" y="8765"/>
                      <a:pt x="4987" y="8765"/>
                    </a:cubicBezTo>
                    <a:cubicBezTo>
                      <a:pt x="4983" y="8795"/>
                      <a:pt x="4937" y="8809"/>
                      <a:pt x="4937" y="8830"/>
                    </a:cubicBezTo>
                    <a:cubicBezTo>
                      <a:pt x="4921" y="8830"/>
                      <a:pt x="4902" y="8836"/>
                      <a:pt x="4878" y="8836"/>
                    </a:cubicBezTo>
                    <a:cubicBezTo>
                      <a:pt x="4869" y="8836"/>
                      <a:pt x="4860" y="8836"/>
                      <a:pt x="4850" y="8834"/>
                    </a:cubicBezTo>
                    <a:lnTo>
                      <a:pt x="4850" y="8834"/>
                    </a:lnTo>
                    <a:cubicBezTo>
                      <a:pt x="4864" y="8838"/>
                      <a:pt x="4897" y="8841"/>
                      <a:pt x="4897" y="8848"/>
                    </a:cubicBezTo>
                    <a:cubicBezTo>
                      <a:pt x="4886" y="8849"/>
                      <a:pt x="4878" y="8850"/>
                      <a:pt x="4871" y="8850"/>
                    </a:cubicBezTo>
                    <a:cubicBezTo>
                      <a:pt x="4838" y="8850"/>
                      <a:pt x="4865" y="8837"/>
                      <a:pt x="4814" y="8837"/>
                    </a:cubicBezTo>
                    <a:cubicBezTo>
                      <a:pt x="4808" y="8837"/>
                      <a:pt x="4801" y="8838"/>
                      <a:pt x="4792" y="8838"/>
                    </a:cubicBezTo>
                    <a:cubicBezTo>
                      <a:pt x="4846" y="8841"/>
                      <a:pt x="4861" y="8855"/>
                      <a:pt x="4894" y="8870"/>
                    </a:cubicBezTo>
                    <a:cubicBezTo>
                      <a:pt x="4899" y="8870"/>
                      <a:pt x="4903" y="8870"/>
                      <a:pt x="4907" y="8870"/>
                    </a:cubicBezTo>
                    <a:cubicBezTo>
                      <a:pt x="4965" y="8870"/>
                      <a:pt x="4909" y="8848"/>
                      <a:pt x="4879" y="8838"/>
                    </a:cubicBezTo>
                    <a:lnTo>
                      <a:pt x="4879" y="8838"/>
                    </a:lnTo>
                    <a:cubicBezTo>
                      <a:pt x="4919" y="8841"/>
                      <a:pt x="4958" y="8845"/>
                      <a:pt x="4994" y="8848"/>
                    </a:cubicBezTo>
                    <a:cubicBezTo>
                      <a:pt x="4990" y="8877"/>
                      <a:pt x="4987" y="8903"/>
                      <a:pt x="4980" y="8928"/>
                    </a:cubicBezTo>
                    <a:cubicBezTo>
                      <a:pt x="4965" y="8931"/>
                      <a:pt x="4962" y="8942"/>
                      <a:pt x="4954" y="8956"/>
                    </a:cubicBezTo>
                    <a:cubicBezTo>
                      <a:pt x="4947" y="8975"/>
                      <a:pt x="4940" y="8993"/>
                      <a:pt x="4907" y="8993"/>
                    </a:cubicBezTo>
                    <a:cubicBezTo>
                      <a:pt x="4922" y="9003"/>
                      <a:pt x="4937" y="9014"/>
                      <a:pt x="4951" y="9025"/>
                    </a:cubicBezTo>
                    <a:cubicBezTo>
                      <a:pt x="4940" y="9058"/>
                      <a:pt x="4926" y="9086"/>
                      <a:pt x="4907" y="9115"/>
                    </a:cubicBezTo>
                    <a:cubicBezTo>
                      <a:pt x="4900" y="9111"/>
                      <a:pt x="4894" y="9104"/>
                      <a:pt x="4882" y="9097"/>
                    </a:cubicBezTo>
                    <a:lnTo>
                      <a:pt x="4882" y="9097"/>
                    </a:lnTo>
                    <a:cubicBezTo>
                      <a:pt x="4889" y="9108"/>
                      <a:pt x="4897" y="9119"/>
                      <a:pt x="4900" y="9126"/>
                    </a:cubicBezTo>
                    <a:lnTo>
                      <a:pt x="4900" y="9129"/>
                    </a:lnTo>
                    <a:cubicBezTo>
                      <a:pt x="4889" y="9119"/>
                      <a:pt x="4875" y="9104"/>
                      <a:pt x="4861" y="9097"/>
                    </a:cubicBezTo>
                    <a:lnTo>
                      <a:pt x="4861" y="9097"/>
                    </a:lnTo>
                    <a:cubicBezTo>
                      <a:pt x="4875" y="9108"/>
                      <a:pt x="4889" y="9122"/>
                      <a:pt x="4897" y="9133"/>
                    </a:cubicBezTo>
                    <a:cubicBezTo>
                      <a:pt x="4894" y="9136"/>
                      <a:pt x="4889" y="9144"/>
                      <a:pt x="4886" y="9151"/>
                    </a:cubicBezTo>
                    <a:cubicBezTo>
                      <a:pt x="4882" y="9158"/>
                      <a:pt x="4879" y="9162"/>
                      <a:pt x="4875" y="9166"/>
                    </a:cubicBezTo>
                    <a:lnTo>
                      <a:pt x="4868" y="9166"/>
                    </a:lnTo>
                    <a:cubicBezTo>
                      <a:pt x="4872" y="9169"/>
                      <a:pt x="4868" y="9169"/>
                      <a:pt x="4872" y="9173"/>
                    </a:cubicBezTo>
                    <a:cubicBezTo>
                      <a:pt x="4778" y="9295"/>
                      <a:pt x="4641" y="9374"/>
                      <a:pt x="4486" y="9374"/>
                    </a:cubicBezTo>
                    <a:cubicBezTo>
                      <a:pt x="4475" y="9374"/>
                      <a:pt x="4465" y="9371"/>
                      <a:pt x="4453" y="9371"/>
                    </a:cubicBezTo>
                    <a:cubicBezTo>
                      <a:pt x="4453" y="9314"/>
                      <a:pt x="4453" y="9256"/>
                      <a:pt x="4461" y="9194"/>
                    </a:cubicBezTo>
                    <a:lnTo>
                      <a:pt x="4461" y="9194"/>
                    </a:lnTo>
                    <a:cubicBezTo>
                      <a:pt x="4456" y="9214"/>
                      <a:pt x="4452" y="9222"/>
                      <a:pt x="4450" y="9222"/>
                    </a:cubicBezTo>
                    <a:cubicBezTo>
                      <a:pt x="4445" y="9222"/>
                      <a:pt x="4443" y="9195"/>
                      <a:pt x="4443" y="9169"/>
                    </a:cubicBezTo>
                    <a:cubicBezTo>
                      <a:pt x="4441" y="9148"/>
                      <a:pt x="4440" y="9128"/>
                      <a:pt x="4437" y="9128"/>
                    </a:cubicBezTo>
                    <a:cubicBezTo>
                      <a:pt x="4433" y="9128"/>
                      <a:pt x="4428" y="9142"/>
                      <a:pt x="4418" y="9180"/>
                    </a:cubicBezTo>
                    <a:cubicBezTo>
                      <a:pt x="4418" y="9151"/>
                      <a:pt x="4428" y="9141"/>
                      <a:pt x="4432" y="9108"/>
                    </a:cubicBezTo>
                    <a:lnTo>
                      <a:pt x="4432" y="9108"/>
                    </a:lnTo>
                    <a:cubicBezTo>
                      <a:pt x="4423" y="9143"/>
                      <a:pt x="4417" y="9160"/>
                      <a:pt x="4412" y="9160"/>
                    </a:cubicBezTo>
                    <a:cubicBezTo>
                      <a:pt x="4410" y="9160"/>
                      <a:pt x="4408" y="9154"/>
                      <a:pt x="4407" y="9144"/>
                    </a:cubicBezTo>
                    <a:lnTo>
                      <a:pt x="4410" y="9133"/>
                    </a:lnTo>
                    <a:lnTo>
                      <a:pt x="4410" y="9133"/>
                    </a:lnTo>
                    <a:cubicBezTo>
                      <a:pt x="4409" y="9133"/>
                      <a:pt x="4408" y="9133"/>
                      <a:pt x="4407" y="9133"/>
                    </a:cubicBezTo>
                    <a:cubicBezTo>
                      <a:pt x="4398" y="9133"/>
                      <a:pt x="4392" y="9121"/>
                      <a:pt x="4392" y="9104"/>
                    </a:cubicBezTo>
                    <a:cubicBezTo>
                      <a:pt x="4389" y="9083"/>
                      <a:pt x="4392" y="9058"/>
                      <a:pt x="4392" y="9036"/>
                    </a:cubicBezTo>
                    <a:lnTo>
                      <a:pt x="4392" y="9036"/>
                    </a:lnTo>
                    <a:lnTo>
                      <a:pt x="4364" y="9097"/>
                    </a:lnTo>
                    <a:cubicBezTo>
                      <a:pt x="4364" y="9086"/>
                      <a:pt x="4370" y="9068"/>
                      <a:pt x="4378" y="9050"/>
                    </a:cubicBezTo>
                    <a:lnTo>
                      <a:pt x="4378" y="9050"/>
                    </a:lnTo>
                    <a:cubicBezTo>
                      <a:pt x="4327" y="9141"/>
                      <a:pt x="4389" y="9065"/>
                      <a:pt x="4338" y="9162"/>
                    </a:cubicBezTo>
                    <a:cubicBezTo>
                      <a:pt x="4360" y="9097"/>
                      <a:pt x="4353" y="9093"/>
                      <a:pt x="4345" y="9086"/>
                    </a:cubicBezTo>
                    <a:cubicBezTo>
                      <a:pt x="4342" y="9079"/>
                      <a:pt x="4335" y="9068"/>
                      <a:pt x="4375" y="9003"/>
                    </a:cubicBezTo>
                    <a:cubicBezTo>
                      <a:pt x="4375" y="9003"/>
                      <a:pt x="4375" y="9003"/>
                      <a:pt x="4374" y="9003"/>
                    </a:cubicBezTo>
                    <a:cubicBezTo>
                      <a:pt x="4369" y="9003"/>
                      <a:pt x="4337" y="9065"/>
                      <a:pt x="4332" y="9065"/>
                    </a:cubicBezTo>
                    <a:cubicBezTo>
                      <a:pt x="4332" y="9065"/>
                      <a:pt x="4332" y="9065"/>
                      <a:pt x="4332" y="9065"/>
                    </a:cubicBezTo>
                    <a:lnTo>
                      <a:pt x="4353" y="9028"/>
                    </a:lnTo>
                    <a:lnTo>
                      <a:pt x="4353" y="9028"/>
                    </a:lnTo>
                    <a:lnTo>
                      <a:pt x="4320" y="9071"/>
                    </a:lnTo>
                    <a:cubicBezTo>
                      <a:pt x="4320" y="9061"/>
                      <a:pt x="4349" y="9018"/>
                      <a:pt x="4370" y="8989"/>
                    </a:cubicBezTo>
                    <a:lnTo>
                      <a:pt x="4370" y="8989"/>
                    </a:lnTo>
                    <a:cubicBezTo>
                      <a:pt x="4372" y="8987"/>
                      <a:pt x="4378" y="8982"/>
                      <a:pt x="4378" y="8982"/>
                    </a:cubicBezTo>
                    <a:cubicBezTo>
                      <a:pt x="4387" y="8967"/>
                      <a:pt x="4387" y="8963"/>
                      <a:pt x="4385" y="8963"/>
                    </a:cubicBezTo>
                    <a:cubicBezTo>
                      <a:pt x="4381" y="8963"/>
                      <a:pt x="4369" y="8974"/>
                      <a:pt x="4367" y="8974"/>
                    </a:cubicBezTo>
                    <a:cubicBezTo>
                      <a:pt x="4366" y="8974"/>
                      <a:pt x="4366" y="8974"/>
                      <a:pt x="4366" y="8973"/>
                    </a:cubicBezTo>
                    <a:lnTo>
                      <a:pt x="4366" y="8973"/>
                    </a:lnTo>
                    <a:cubicBezTo>
                      <a:pt x="4363" y="8983"/>
                      <a:pt x="4360" y="8990"/>
                      <a:pt x="4357" y="8996"/>
                    </a:cubicBezTo>
                    <a:cubicBezTo>
                      <a:pt x="4351" y="8999"/>
                      <a:pt x="4347" y="9001"/>
                      <a:pt x="4344" y="9001"/>
                    </a:cubicBezTo>
                    <a:cubicBezTo>
                      <a:pt x="4336" y="9001"/>
                      <a:pt x="4333" y="8994"/>
                      <a:pt x="4327" y="8989"/>
                    </a:cubicBezTo>
                    <a:cubicBezTo>
                      <a:pt x="4324" y="8986"/>
                      <a:pt x="4321" y="8984"/>
                      <a:pt x="4315" y="8984"/>
                    </a:cubicBezTo>
                    <a:cubicBezTo>
                      <a:pt x="4307" y="8984"/>
                      <a:pt x="4295" y="8988"/>
                      <a:pt x="4274" y="8996"/>
                    </a:cubicBezTo>
                    <a:lnTo>
                      <a:pt x="4249" y="9018"/>
                    </a:lnTo>
                    <a:cubicBezTo>
                      <a:pt x="4241" y="9021"/>
                      <a:pt x="4236" y="9022"/>
                      <a:pt x="4233" y="9022"/>
                    </a:cubicBezTo>
                    <a:cubicBezTo>
                      <a:pt x="4226" y="9022"/>
                      <a:pt x="4229" y="9015"/>
                      <a:pt x="4234" y="9007"/>
                    </a:cubicBezTo>
                    <a:cubicBezTo>
                      <a:pt x="4241" y="9000"/>
                      <a:pt x="4251" y="8986"/>
                      <a:pt x="4239" y="8985"/>
                    </a:cubicBezTo>
                    <a:lnTo>
                      <a:pt x="4239" y="8985"/>
                    </a:lnTo>
                    <a:cubicBezTo>
                      <a:pt x="4224" y="8992"/>
                      <a:pt x="4213" y="8995"/>
                      <a:pt x="4207" y="8995"/>
                    </a:cubicBezTo>
                    <a:cubicBezTo>
                      <a:pt x="4204" y="8995"/>
                      <a:pt x="4202" y="8994"/>
                      <a:pt x="4202" y="8993"/>
                    </a:cubicBezTo>
                    <a:cubicBezTo>
                      <a:pt x="4234" y="8978"/>
                      <a:pt x="4259" y="8950"/>
                      <a:pt x="4292" y="8935"/>
                    </a:cubicBezTo>
                    <a:lnTo>
                      <a:pt x="4292" y="8935"/>
                    </a:lnTo>
                    <a:cubicBezTo>
                      <a:pt x="4262" y="8946"/>
                      <a:pt x="4252" y="8946"/>
                      <a:pt x="4237" y="8953"/>
                    </a:cubicBezTo>
                    <a:cubicBezTo>
                      <a:pt x="4219" y="8960"/>
                      <a:pt x="4198" y="8971"/>
                      <a:pt x="4147" y="8989"/>
                    </a:cubicBezTo>
                    <a:lnTo>
                      <a:pt x="4191" y="8963"/>
                    </a:lnTo>
                    <a:lnTo>
                      <a:pt x="4191" y="8963"/>
                    </a:lnTo>
                    <a:cubicBezTo>
                      <a:pt x="4157" y="8975"/>
                      <a:pt x="4137" y="8984"/>
                      <a:pt x="4122" y="8984"/>
                    </a:cubicBezTo>
                    <a:cubicBezTo>
                      <a:pt x="4118" y="8984"/>
                      <a:pt x="4114" y="8983"/>
                      <a:pt x="4111" y="8982"/>
                    </a:cubicBezTo>
                    <a:cubicBezTo>
                      <a:pt x="4129" y="8978"/>
                      <a:pt x="4147" y="8968"/>
                      <a:pt x="4166" y="8960"/>
                    </a:cubicBezTo>
                    <a:cubicBezTo>
                      <a:pt x="4184" y="8950"/>
                      <a:pt x="4202" y="8942"/>
                      <a:pt x="4230" y="8935"/>
                    </a:cubicBezTo>
                    <a:cubicBezTo>
                      <a:pt x="4268" y="8912"/>
                      <a:pt x="4259" y="8910"/>
                      <a:pt x="4243" y="8910"/>
                    </a:cubicBezTo>
                    <a:cubicBezTo>
                      <a:pt x="4239" y="8910"/>
                      <a:pt x="4235" y="8910"/>
                      <a:pt x="4230" y="8910"/>
                    </a:cubicBezTo>
                    <a:cubicBezTo>
                      <a:pt x="4226" y="8910"/>
                      <a:pt x="4221" y="8911"/>
                      <a:pt x="4218" y="8911"/>
                    </a:cubicBezTo>
                    <a:cubicBezTo>
                      <a:pt x="4205" y="8911"/>
                      <a:pt x="4207" y="8905"/>
                      <a:pt x="4267" y="8888"/>
                    </a:cubicBezTo>
                    <a:lnTo>
                      <a:pt x="4267" y="8888"/>
                    </a:lnTo>
                    <a:cubicBezTo>
                      <a:pt x="4133" y="8913"/>
                      <a:pt x="4198" y="8924"/>
                      <a:pt x="4169" y="8928"/>
                    </a:cubicBezTo>
                    <a:cubicBezTo>
                      <a:pt x="4146" y="8938"/>
                      <a:pt x="4117" y="8944"/>
                      <a:pt x="4099" y="8944"/>
                    </a:cubicBezTo>
                    <a:cubicBezTo>
                      <a:pt x="4086" y="8944"/>
                      <a:pt x="4078" y="8941"/>
                      <a:pt x="4083" y="8935"/>
                    </a:cubicBezTo>
                    <a:cubicBezTo>
                      <a:pt x="4083" y="8931"/>
                      <a:pt x="4122" y="8917"/>
                      <a:pt x="4162" y="8903"/>
                    </a:cubicBezTo>
                    <a:cubicBezTo>
                      <a:pt x="4202" y="8888"/>
                      <a:pt x="4245" y="8873"/>
                      <a:pt x="4241" y="8870"/>
                    </a:cubicBezTo>
                    <a:cubicBezTo>
                      <a:pt x="4241" y="8870"/>
                      <a:pt x="4244" y="8868"/>
                      <a:pt x="4247" y="8868"/>
                    </a:cubicBezTo>
                    <a:cubicBezTo>
                      <a:pt x="4248" y="8868"/>
                      <a:pt x="4249" y="8869"/>
                      <a:pt x="4249" y="8870"/>
                    </a:cubicBezTo>
                    <a:cubicBezTo>
                      <a:pt x="4267" y="8863"/>
                      <a:pt x="4255" y="8863"/>
                      <a:pt x="4245" y="8863"/>
                    </a:cubicBezTo>
                    <a:cubicBezTo>
                      <a:pt x="4234" y="8863"/>
                      <a:pt x="4227" y="8860"/>
                      <a:pt x="4255" y="8852"/>
                    </a:cubicBezTo>
                    <a:lnTo>
                      <a:pt x="4255" y="8852"/>
                    </a:lnTo>
                    <a:cubicBezTo>
                      <a:pt x="4237" y="8854"/>
                      <a:pt x="4227" y="8854"/>
                      <a:pt x="4221" y="8854"/>
                    </a:cubicBezTo>
                    <a:cubicBezTo>
                      <a:pt x="4207" y="8854"/>
                      <a:pt x="4222" y="8850"/>
                      <a:pt x="4197" y="8850"/>
                    </a:cubicBezTo>
                    <a:cubicBezTo>
                      <a:pt x="4189" y="8850"/>
                      <a:pt x="4175" y="8850"/>
                      <a:pt x="4154" y="8852"/>
                    </a:cubicBezTo>
                    <a:cubicBezTo>
                      <a:pt x="4166" y="8860"/>
                      <a:pt x="4172" y="8863"/>
                      <a:pt x="4184" y="8867"/>
                    </a:cubicBezTo>
                    <a:cubicBezTo>
                      <a:pt x="4169" y="8863"/>
                      <a:pt x="4129" y="8863"/>
                      <a:pt x="4104" y="8860"/>
                    </a:cubicBezTo>
                    <a:cubicBezTo>
                      <a:pt x="4076" y="8855"/>
                      <a:pt x="4057" y="8848"/>
                      <a:pt x="4086" y="8838"/>
                    </a:cubicBezTo>
                    <a:lnTo>
                      <a:pt x="4086" y="8838"/>
                    </a:lnTo>
                    <a:cubicBezTo>
                      <a:pt x="4108" y="8841"/>
                      <a:pt x="4137" y="8845"/>
                      <a:pt x="4154" y="8845"/>
                    </a:cubicBezTo>
                    <a:cubicBezTo>
                      <a:pt x="4184" y="8841"/>
                      <a:pt x="4133" y="8838"/>
                      <a:pt x="4162" y="8830"/>
                    </a:cubicBezTo>
                    <a:cubicBezTo>
                      <a:pt x="4216" y="8830"/>
                      <a:pt x="4219" y="8834"/>
                      <a:pt x="4223" y="8841"/>
                    </a:cubicBezTo>
                    <a:cubicBezTo>
                      <a:pt x="4226" y="8844"/>
                      <a:pt x="4227" y="8849"/>
                      <a:pt x="4248" y="8849"/>
                    </a:cubicBezTo>
                    <a:cubicBezTo>
                      <a:pt x="4253" y="8849"/>
                      <a:pt x="4259" y="8849"/>
                      <a:pt x="4267" y="8848"/>
                    </a:cubicBezTo>
                    <a:cubicBezTo>
                      <a:pt x="4305" y="8845"/>
                      <a:pt x="4215" y="8842"/>
                      <a:pt x="4273" y="8839"/>
                    </a:cubicBezTo>
                    <a:lnTo>
                      <a:pt x="4273" y="8839"/>
                    </a:lnTo>
                    <a:cubicBezTo>
                      <a:pt x="4267" y="8839"/>
                      <a:pt x="4262" y="8839"/>
                      <a:pt x="4257" y="8839"/>
                    </a:cubicBezTo>
                    <a:cubicBezTo>
                      <a:pt x="4233" y="8839"/>
                      <a:pt x="4237" y="8837"/>
                      <a:pt x="4245" y="8834"/>
                    </a:cubicBezTo>
                    <a:cubicBezTo>
                      <a:pt x="4252" y="8827"/>
                      <a:pt x="4267" y="8827"/>
                      <a:pt x="4209" y="8820"/>
                    </a:cubicBezTo>
                    <a:lnTo>
                      <a:pt x="4209" y="8820"/>
                    </a:lnTo>
                    <a:lnTo>
                      <a:pt x="4274" y="8823"/>
                    </a:lnTo>
                    <a:cubicBezTo>
                      <a:pt x="4262" y="8820"/>
                      <a:pt x="4234" y="8816"/>
                      <a:pt x="4234" y="8812"/>
                    </a:cubicBezTo>
                    <a:lnTo>
                      <a:pt x="4234" y="8812"/>
                    </a:lnTo>
                    <a:cubicBezTo>
                      <a:pt x="4262" y="8816"/>
                      <a:pt x="4288" y="8820"/>
                      <a:pt x="4317" y="8820"/>
                    </a:cubicBezTo>
                    <a:cubicBezTo>
                      <a:pt x="4282" y="8816"/>
                      <a:pt x="4294" y="8816"/>
                      <a:pt x="4315" y="8812"/>
                    </a:cubicBezTo>
                    <a:lnTo>
                      <a:pt x="4315" y="8812"/>
                    </a:lnTo>
                    <a:cubicBezTo>
                      <a:pt x="4288" y="8811"/>
                      <a:pt x="4245" y="8805"/>
                      <a:pt x="4216" y="8805"/>
                    </a:cubicBezTo>
                    <a:cubicBezTo>
                      <a:pt x="4190" y="8796"/>
                      <a:pt x="4198" y="8792"/>
                      <a:pt x="4220" y="8792"/>
                    </a:cubicBezTo>
                    <a:cubicBezTo>
                      <a:pt x="4232" y="8792"/>
                      <a:pt x="4249" y="8793"/>
                      <a:pt x="4267" y="8795"/>
                    </a:cubicBezTo>
                    <a:cubicBezTo>
                      <a:pt x="4299" y="8797"/>
                      <a:pt x="4334" y="8801"/>
                      <a:pt x="4349" y="8801"/>
                    </a:cubicBezTo>
                    <a:cubicBezTo>
                      <a:pt x="4355" y="8801"/>
                      <a:pt x="4357" y="8800"/>
                      <a:pt x="4353" y="8798"/>
                    </a:cubicBezTo>
                    <a:lnTo>
                      <a:pt x="4353" y="8798"/>
                    </a:lnTo>
                    <a:cubicBezTo>
                      <a:pt x="4355" y="8799"/>
                      <a:pt x="4353" y="8800"/>
                      <a:pt x="4349" y="8800"/>
                    </a:cubicBezTo>
                    <a:cubicBezTo>
                      <a:pt x="4337" y="8800"/>
                      <a:pt x="4306" y="8796"/>
                      <a:pt x="4284" y="8790"/>
                    </a:cubicBezTo>
                    <a:cubicBezTo>
                      <a:pt x="4299" y="8790"/>
                      <a:pt x="4324" y="8790"/>
                      <a:pt x="4357" y="8798"/>
                    </a:cubicBezTo>
                    <a:cubicBezTo>
                      <a:pt x="4349" y="8790"/>
                      <a:pt x="4335" y="8787"/>
                      <a:pt x="4313" y="8784"/>
                    </a:cubicBezTo>
                    <a:cubicBezTo>
                      <a:pt x="4295" y="8780"/>
                      <a:pt x="4274" y="8777"/>
                      <a:pt x="4252" y="8769"/>
                    </a:cubicBezTo>
                    <a:lnTo>
                      <a:pt x="4252" y="8769"/>
                    </a:lnTo>
                    <a:cubicBezTo>
                      <a:pt x="4269" y="8772"/>
                      <a:pt x="4277" y="8773"/>
                      <a:pt x="4280" y="8773"/>
                    </a:cubicBezTo>
                    <a:cubicBezTo>
                      <a:pt x="4289" y="8773"/>
                      <a:pt x="4219" y="8755"/>
                      <a:pt x="4202" y="8744"/>
                    </a:cubicBezTo>
                    <a:lnTo>
                      <a:pt x="4202" y="8744"/>
                    </a:lnTo>
                    <a:lnTo>
                      <a:pt x="4262" y="8762"/>
                    </a:lnTo>
                    <a:cubicBezTo>
                      <a:pt x="4306" y="8762"/>
                      <a:pt x="4133" y="8715"/>
                      <a:pt x="4184" y="8715"/>
                    </a:cubicBezTo>
                    <a:cubicBezTo>
                      <a:pt x="4212" y="8730"/>
                      <a:pt x="4241" y="8740"/>
                      <a:pt x="4270" y="8752"/>
                    </a:cubicBezTo>
                    <a:cubicBezTo>
                      <a:pt x="4262" y="8747"/>
                      <a:pt x="4255" y="8744"/>
                      <a:pt x="4249" y="8737"/>
                    </a:cubicBezTo>
                    <a:lnTo>
                      <a:pt x="4249" y="8737"/>
                    </a:lnTo>
                    <a:lnTo>
                      <a:pt x="4320" y="8765"/>
                    </a:lnTo>
                    <a:cubicBezTo>
                      <a:pt x="4284" y="8747"/>
                      <a:pt x="4281" y="8742"/>
                      <a:pt x="4290" y="8742"/>
                    </a:cubicBezTo>
                    <a:cubicBezTo>
                      <a:pt x="4293" y="8742"/>
                      <a:pt x="4297" y="8743"/>
                      <a:pt x="4302" y="8744"/>
                    </a:cubicBezTo>
                    <a:cubicBezTo>
                      <a:pt x="4259" y="8726"/>
                      <a:pt x="4191" y="8694"/>
                      <a:pt x="4194" y="8687"/>
                    </a:cubicBezTo>
                    <a:lnTo>
                      <a:pt x="4194" y="8687"/>
                    </a:lnTo>
                    <a:cubicBezTo>
                      <a:pt x="4221" y="8694"/>
                      <a:pt x="4238" y="8706"/>
                      <a:pt x="4243" y="8706"/>
                    </a:cubicBezTo>
                    <a:cubicBezTo>
                      <a:pt x="4245" y="8706"/>
                      <a:pt x="4246" y="8704"/>
                      <a:pt x="4245" y="8701"/>
                    </a:cubicBezTo>
                    <a:lnTo>
                      <a:pt x="4245" y="8701"/>
                    </a:lnTo>
                    <a:cubicBezTo>
                      <a:pt x="4271" y="8716"/>
                      <a:pt x="4303" y="8734"/>
                      <a:pt x="4296" y="8734"/>
                    </a:cubicBezTo>
                    <a:cubicBezTo>
                      <a:pt x="4294" y="8734"/>
                      <a:pt x="4287" y="8732"/>
                      <a:pt x="4275" y="8728"/>
                    </a:cubicBezTo>
                    <a:lnTo>
                      <a:pt x="4275" y="8728"/>
                    </a:lnTo>
                    <a:cubicBezTo>
                      <a:pt x="4295" y="8735"/>
                      <a:pt x="4311" y="8745"/>
                      <a:pt x="4327" y="8755"/>
                    </a:cubicBezTo>
                    <a:cubicBezTo>
                      <a:pt x="4339" y="8759"/>
                      <a:pt x="4345" y="8760"/>
                      <a:pt x="4348" y="8760"/>
                    </a:cubicBezTo>
                    <a:cubicBezTo>
                      <a:pt x="4355" y="8760"/>
                      <a:pt x="4339" y="8750"/>
                      <a:pt x="4342" y="8747"/>
                    </a:cubicBezTo>
                    <a:cubicBezTo>
                      <a:pt x="4338" y="8747"/>
                      <a:pt x="4335" y="8747"/>
                      <a:pt x="4324" y="8744"/>
                    </a:cubicBezTo>
                    <a:cubicBezTo>
                      <a:pt x="4299" y="8726"/>
                      <a:pt x="4274" y="8708"/>
                      <a:pt x="4249" y="8687"/>
                    </a:cubicBezTo>
                    <a:lnTo>
                      <a:pt x="4249" y="8687"/>
                    </a:lnTo>
                    <a:cubicBezTo>
                      <a:pt x="4270" y="8697"/>
                      <a:pt x="4288" y="8708"/>
                      <a:pt x="4302" y="8722"/>
                    </a:cubicBezTo>
                    <a:cubicBezTo>
                      <a:pt x="4299" y="8715"/>
                      <a:pt x="4274" y="8697"/>
                      <a:pt x="4270" y="8690"/>
                    </a:cubicBezTo>
                    <a:lnTo>
                      <a:pt x="4270" y="8690"/>
                    </a:lnTo>
                    <a:cubicBezTo>
                      <a:pt x="4309" y="8714"/>
                      <a:pt x="4348" y="8741"/>
                      <a:pt x="4373" y="8757"/>
                    </a:cubicBezTo>
                    <a:lnTo>
                      <a:pt x="4373" y="8757"/>
                    </a:lnTo>
                    <a:cubicBezTo>
                      <a:pt x="4360" y="8748"/>
                      <a:pt x="4349" y="8737"/>
                      <a:pt x="4335" y="8726"/>
                    </a:cubicBezTo>
                    <a:lnTo>
                      <a:pt x="4335" y="8726"/>
                    </a:lnTo>
                    <a:cubicBezTo>
                      <a:pt x="4357" y="8740"/>
                      <a:pt x="4392" y="8762"/>
                      <a:pt x="4410" y="8773"/>
                    </a:cubicBezTo>
                    <a:cubicBezTo>
                      <a:pt x="4413" y="8774"/>
                      <a:pt x="4414" y="8775"/>
                      <a:pt x="4415" y="8775"/>
                    </a:cubicBezTo>
                    <a:cubicBezTo>
                      <a:pt x="4417" y="8775"/>
                      <a:pt x="4400" y="8762"/>
                      <a:pt x="4382" y="8747"/>
                    </a:cubicBezTo>
                    <a:cubicBezTo>
                      <a:pt x="4367" y="8733"/>
                      <a:pt x="4353" y="8719"/>
                      <a:pt x="4357" y="8719"/>
                    </a:cubicBezTo>
                    <a:cubicBezTo>
                      <a:pt x="4358" y="8719"/>
                      <a:pt x="4360" y="8720"/>
                      <a:pt x="4364" y="8722"/>
                    </a:cubicBezTo>
                    <a:cubicBezTo>
                      <a:pt x="4357" y="8715"/>
                      <a:pt x="4345" y="8708"/>
                      <a:pt x="4342" y="8701"/>
                    </a:cubicBezTo>
                    <a:cubicBezTo>
                      <a:pt x="4349" y="8701"/>
                      <a:pt x="4364" y="8715"/>
                      <a:pt x="4375" y="8719"/>
                    </a:cubicBezTo>
                    <a:cubicBezTo>
                      <a:pt x="4376" y="8719"/>
                      <a:pt x="4377" y="8720"/>
                      <a:pt x="4378" y="8720"/>
                    </a:cubicBezTo>
                    <a:cubicBezTo>
                      <a:pt x="4381" y="8720"/>
                      <a:pt x="4377" y="8713"/>
                      <a:pt x="4357" y="8687"/>
                    </a:cubicBezTo>
                    <a:lnTo>
                      <a:pt x="4357" y="8687"/>
                    </a:lnTo>
                    <a:cubicBezTo>
                      <a:pt x="4382" y="8712"/>
                      <a:pt x="4403" y="8737"/>
                      <a:pt x="4428" y="8762"/>
                    </a:cubicBezTo>
                    <a:cubicBezTo>
                      <a:pt x="4421" y="8752"/>
                      <a:pt x="4400" y="8726"/>
                      <a:pt x="4375" y="8701"/>
                    </a:cubicBezTo>
                    <a:cubicBezTo>
                      <a:pt x="4349" y="8675"/>
                      <a:pt x="4324" y="8650"/>
                      <a:pt x="4317" y="8632"/>
                    </a:cubicBezTo>
                    <a:cubicBezTo>
                      <a:pt x="4314" y="8627"/>
                      <a:pt x="4314" y="8624"/>
                      <a:pt x="4315" y="8624"/>
                    </a:cubicBezTo>
                    <a:lnTo>
                      <a:pt x="4315" y="8624"/>
                    </a:lnTo>
                    <a:cubicBezTo>
                      <a:pt x="4321" y="8624"/>
                      <a:pt x="4381" y="8700"/>
                      <a:pt x="4396" y="8719"/>
                    </a:cubicBezTo>
                    <a:cubicBezTo>
                      <a:pt x="4382" y="8697"/>
                      <a:pt x="4357" y="8661"/>
                      <a:pt x="4345" y="8643"/>
                    </a:cubicBezTo>
                    <a:cubicBezTo>
                      <a:pt x="4338" y="8632"/>
                      <a:pt x="4335" y="8625"/>
                      <a:pt x="4337" y="8625"/>
                    </a:cubicBezTo>
                    <a:lnTo>
                      <a:pt x="4337" y="8625"/>
                    </a:lnTo>
                    <a:cubicBezTo>
                      <a:pt x="4339" y="8625"/>
                      <a:pt x="4346" y="8631"/>
                      <a:pt x="4360" y="8647"/>
                    </a:cubicBezTo>
                    <a:cubicBezTo>
                      <a:pt x="4366" y="8658"/>
                      <a:pt x="4365" y="8658"/>
                      <a:pt x="4364" y="8658"/>
                    </a:cubicBezTo>
                    <a:cubicBezTo>
                      <a:pt x="4364" y="8658"/>
                      <a:pt x="4364" y="8658"/>
                      <a:pt x="4364" y="8658"/>
                    </a:cubicBezTo>
                    <a:cubicBezTo>
                      <a:pt x="4363" y="8658"/>
                      <a:pt x="4362" y="8658"/>
                      <a:pt x="4364" y="8661"/>
                    </a:cubicBezTo>
                    <a:cubicBezTo>
                      <a:pt x="4375" y="8675"/>
                      <a:pt x="4389" y="8690"/>
                      <a:pt x="4400" y="8704"/>
                    </a:cubicBezTo>
                    <a:cubicBezTo>
                      <a:pt x="4453" y="8787"/>
                      <a:pt x="4435" y="8758"/>
                      <a:pt x="4486" y="8827"/>
                    </a:cubicBezTo>
                    <a:cubicBezTo>
                      <a:pt x="4425" y="8744"/>
                      <a:pt x="4425" y="8737"/>
                      <a:pt x="4421" y="8730"/>
                    </a:cubicBezTo>
                    <a:cubicBezTo>
                      <a:pt x="4421" y="8727"/>
                      <a:pt x="4421" y="8722"/>
                      <a:pt x="4396" y="8678"/>
                    </a:cubicBezTo>
                    <a:lnTo>
                      <a:pt x="4396" y="8678"/>
                    </a:lnTo>
                    <a:cubicBezTo>
                      <a:pt x="4403" y="8687"/>
                      <a:pt x="4406" y="8691"/>
                      <a:pt x="4407" y="8691"/>
                    </a:cubicBezTo>
                    <a:cubicBezTo>
                      <a:pt x="4412" y="8691"/>
                      <a:pt x="4333" y="8556"/>
                      <a:pt x="4343" y="8556"/>
                    </a:cubicBezTo>
                    <a:cubicBezTo>
                      <a:pt x="4344" y="8556"/>
                      <a:pt x="4344" y="8556"/>
                      <a:pt x="4345" y="8557"/>
                    </a:cubicBezTo>
                    <a:cubicBezTo>
                      <a:pt x="4357" y="8567"/>
                      <a:pt x="4370" y="8592"/>
                      <a:pt x="4382" y="8618"/>
                    </a:cubicBezTo>
                    <a:cubicBezTo>
                      <a:pt x="4375" y="8600"/>
                      <a:pt x="4370" y="8586"/>
                      <a:pt x="4364" y="8567"/>
                    </a:cubicBezTo>
                    <a:lnTo>
                      <a:pt x="4364" y="8567"/>
                    </a:lnTo>
                    <a:cubicBezTo>
                      <a:pt x="4367" y="8567"/>
                      <a:pt x="4378" y="8592"/>
                      <a:pt x="4382" y="8600"/>
                    </a:cubicBezTo>
                    <a:lnTo>
                      <a:pt x="4382" y="8579"/>
                    </a:lnTo>
                    <a:lnTo>
                      <a:pt x="4385" y="8586"/>
                    </a:lnTo>
                    <a:cubicBezTo>
                      <a:pt x="4375" y="8553"/>
                      <a:pt x="4357" y="8503"/>
                      <a:pt x="4353" y="8477"/>
                    </a:cubicBezTo>
                    <a:lnTo>
                      <a:pt x="4353" y="8477"/>
                    </a:lnTo>
                    <a:cubicBezTo>
                      <a:pt x="4367" y="8506"/>
                      <a:pt x="4360" y="8503"/>
                      <a:pt x="4370" y="8524"/>
                    </a:cubicBezTo>
                    <a:cubicBezTo>
                      <a:pt x="4367" y="8509"/>
                      <a:pt x="4364" y="8492"/>
                      <a:pt x="4360" y="8474"/>
                    </a:cubicBezTo>
                    <a:lnTo>
                      <a:pt x="4360" y="8474"/>
                    </a:lnTo>
                    <a:cubicBezTo>
                      <a:pt x="4381" y="8522"/>
                      <a:pt x="4391" y="8575"/>
                      <a:pt x="4389" y="8575"/>
                    </a:cubicBezTo>
                    <a:cubicBezTo>
                      <a:pt x="4389" y="8575"/>
                      <a:pt x="4389" y="8574"/>
                      <a:pt x="4389" y="8574"/>
                    </a:cubicBezTo>
                    <a:lnTo>
                      <a:pt x="4389" y="8574"/>
                    </a:lnTo>
                    <a:cubicBezTo>
                      <a:pt x="4413" y="8634"/>
                      <a:pt x="4421" y="8653"/>
                      <a:pt x="4422" y="8653"/>
                    </a:cubicBezTo>
                    <a:cubicBezTo>
                      <a:pt x="4423" y="8653"/>
                      <a:pt x="4421" y="8645"/>
                      <a:pt x="4418" y="8636"/>
                    </a:cubicBezTo>
                    <a:cubicBezTo>
                      <a:pt x="4413" y="8620"/>
                      <a:pt x="4409" y="8601"/>
                      <a:pt x="4411" y="8601"/>
                    </a:cubicBezTo>
                    <a:lnTo>
                      <a:pt x="4411" y="8601"/>
                    </a:lnTo>
                    <a:cubicBezTo>
                      <a:pt x="4412" y="8601"/>
                      <a:pt x="4416" y="8609"/>
                      <a:pt x="4425" y="8632"/>
                    </a:cubicBezTo>
                    <a:cubicBezTo>
                      <a:pt x="4428" y="8643"/>
                      <a:pt x="4428" y="8650"/>
                      <a:pt x="4432" y="8661"/>
                    </a:cubicBezTo>
                    <a:cubicBezTo>
                      <a:pt x="4461" y="8747"/>
                      <a:pt x="4463" y="8745"/>
                      <a:pt x="4471" y="8769"/>
                    </a:cubicBezTo>
                    <a:lnTo>
                      <a:pt x="4471" y="8769"/>
                    </a:lnTo>
                    <a:cubicBezTo>
                      <a:pt x="4465" y="8747"/>
                      <a:pt x="4457" y="8720"/>
                      <a:pt x="4447" y="8694"/>
                    </a:cubicBezTo>
                    <a:cubicBezTo>
                      <a:pt x="4432" y="8648"/>
                      <a:pt x="4415" y="8599"/>
                      <a:pt x="4411" y="8573"/>
                    </a:cubicBezTo>
                    <a:lnTo>
                      <a:pt x="4411" y="8573"/>
                    </a:lnTo>
                    <a:cubicBezTo>
                      <a:pt x="4412" y="8587"/>
                      <a:pt x="4417" y="8607"/>
                      <a:pt x="4417" y="8607"/>
                    </a:cubicBezTo>
                    <a:cubicBezTo>
                      <a:pt x="4416" y="8607"/>
                      <a:pt x="4415" y="8602"/>
                      <a:pt x="4410" y="8589"/>
                    </a:cubicBezTo>
                    <a:cubicBezTo>
                      <a:pt x="4397" y="8551"/>
                      <a:pt x="4394" y="8539"/>
                      <a:pt x="4395" y="8539"/>
                    </a:cubicBezTo>
                    <a:lnTo>
                      <a:pt x="4395" y="8539"/>
                    </a:lnTo>
                    <a:cubicBezTo>
                      <a:pt x="4397" y="8539"/>
                      <a:pt x="4405" y="8556"/>
                      <a:pt x="4410" y="8567"/>
                    </a:cubicBezTo>
                    <a:cubicBezTo>
                      <a:pt x="4410" y="8569"/>
                      <a:pt x="4410" y="8570"/>
                      <a:pt x="4410" y="8571"/>
                    </a:cubicBezTo>
                    <a:lnTo>
                      <a:pt x="4410" y="8571"/>
                    </a:lnTo>
                    <a:cubicBezTo>
                      <a:pt x="4410" y="8571"/>
                      <a:pt x="4410" y="8571"/>
                      <a:pt x="4410" y="8571"/>
                    </a:cubicBezTo>
                    <a:lnTo>
                      <a:pt x="4410" y="8571"/>
                    </a:lnTo>
                    <a:cubicBezTo>
                      <a:pt x="4410" y="8572"/>
                      <a:pt x="4410" y="8572"/>
                      <a:pt x="4411" y="8573"/>
                    </a:cubicBezTo>
                    <a:lnTo>
                      <a:pt x="4411" y="8573"/>
                    </a:lnTo>
                    <a:cubicBezTo>
                      <a:pt x="4411" y="8572"/>
                      <a:pt x="4410" y="8572"/>
                      <a:pt x="4410" y="8571"/>
                    </a:cubicBezTo>
                    <a:lnTo>
                      <a:pt x="4410" y="8571"/>
                    </a:lnTo>
                    <a:cubicBezTo>
                      <a:pt x="4414" y="8577"/>
                      <a:pt x="4416" y="8582"/>
                      <a:pt x="4417" y="8582"/>
                    </a:cubicBezTo>
                    <a:cubicBezTo>
                      <a:pt x="4419" y="8582"/>
                      <a:pt x="4418" y="8573"/>
                      <a:pt x="4414" y="8546"/>
                    </a:cubicBezTo>
                    <a:lnTo>
                      <a:pt x="4414" y="8546"/>
                    </a:lnTo>
                    <a:cubicBezTo>
                      <a:pt x="4425" y="8592"/>
                      <a:pt x="4428" y="8604"/>
                      <a:pt x="4429" y="8604"/>
                    </a:cubicBezTo>
                    <a:cubicBezTo>
                      <a:pt x="4430" y="8604"/>
                      <a:pt x="4431" y="8599"/>
                      <a:pt x="4432" y="8596"/>
                    </a:cubicBezTo>
                    <a:lnTo>
                      <a:pt x="4457" y="8697"/>
                    </a:lnTo>
                    <a:cubicBezTo>
                      <a:pt x="4453" y="8669"/>
                      <a:pt x="4443" y="8618"/>
                      <a:pt x="4435" y="8571"/>
                    </a:cubicBezTo>
                    <a:lnTo>
                      <a:pt x="4435" y="8571"/>
                    </a:lnTo>
                    <a:cubicBezTo>
                      <a:pt x="4443" y="8579"/>
                      <a:pt x="4457" y="8657"/>
                      <a:pt x="4468" y="8726"/>
                    </a:cubicBezTo>
                    <a:cubicBezTo>
                      <a:pt x="4469" y="8726"/>
                      <a:pt x="4469" y="8727"/>
                      <a:pt x="4469" y="8727"/>
                    </a:cubicBezTo>
                    <a:cubicBezTo>
                      <a:pt x="4471" y="8727"/>
                      <a:pt x="4467" y="8697"/>
                      <a:pt x="4461" y="8665"/>
                    </a:cubicBezTo>
                    <a:cubicBezTo>
                      <a:pt x="4453" y="8629"/>
                      <a:pt x="4443" y="8589"/>
                      <a:pt x="4447" y="8579"/>
                    </a:cubicBezTo>
                    <a:lnTo>
                      <a:pt x="4447" y="8579"/>
                    </a:lnTo>
                    <a:cubicBezTo>
                      <a:pt x="4450" y="8587"/>
                      <a:pt x="4453" y="8591"/>
                      <a:pt x="4454" y="8591"/>
                    </a:cubicBezTo>
                    <a:cubicBezTo>
                      <a:pt x="4460" y="8591"/>
                      <a:pt x="4459" y="8556"/>
                      <a:pt x="4465" y="8509"/>
                    </a:cubicBezTo>
                    <a:cubicBezTo>
                      <a:pt x="4472" y="8546"/>
                      <a:pt x="4468" y="8571"/>
                      <a:pt x="4472" y="8604"/>
                    </a:cubicBezTo>
                    <a:lnTo>
                      <a:pt x="4472" y="8521"/>
                    </a:lnTo>
                    <a:cubicBezTo>
                      <a:pt x="4472" y="8521"/>
                      <a:pt x="4472" y="8546"/>
                      <a:pt x="4475" y="8560"/>
                    </a:cubicBezTo>
                    <a:cubicBezTo>
                      <a:pt x="4475" y="8528"/>
                      <a:pt x="4468" y="8456"/>
                      <a:pt x="4475" y="8427"/>
                    </a:cubicBezTo>
                    <a:cubicBezTo>
                      <a:pt x="4475" y="8406"/>
                      <a:pt x="4476" y="8398"/>
                      <a:pt x="4478" y="8398"/>
                    </a:cubicBezTo>
                    <a:cubicBezTo>
                      <a:pt x="4481" y="8398"/>
                      <a:pt x="4485" y="8424"/>
                      <a:pt x="4490" y="8449"/>
                    </a:cubicBezTo>
                    <a:cubicBezTo>
                      <a:pt x="4492" y="8475"/>
                      <a:pt x="4494" y="8498"/>
                      <a:pt x="4497" y="8498"/>
                    </a:cubicBezTo>
                    <a:cubicBezTo>
                      <a:pt x="4499" y="8498"/>
                      <a:pt x="4501" y="8488"/>
                      <a:pt x="4504" y="8463"/>
                    </a:cubicBezTo>
                    <a:lnTo>
                      <a:pt x="4504" y="8463"/>
                    </a:lnTo>
                    <a:cubicBezTo>
                      <a:pt x="4508" y="8496"/>
                      <a:pt x="4500" y="8528"/>
                      <a:pt x="4500" y="8567"/>
                    </a:cubicBezTo>
                    <a:cubicBezTo>
                      <a:pt x="4508" y="8524"/>
                      <a:pt x="4511" y="8509"/>
                      <a:pt x="4515" y="8492"/>
                    </a:cubicBezTo>
                    <a:cubicBezTo>
                      <a:pt x="4518" y="8474"/>
                      <a:pt x="4522" y="8449"/>
                      <a:pt x="4536" y="8394"/>
                    </a:cubicBezTo>
                    <a:cubicBezTo>
                      <a:pt x="4540" y="8416"/>
                      <a:pt x="4540" y="8441"/>
                      <a:pt x="4540" y="8463"/>
                    </a:cubicBezTo>
                    <a:cubicBezTo>
                      <a:pt x="4543" y="8384"/>
                      <a:pt x="4565" y="8293"/>
                      <a:pt x="4591" y="8222"/>
                    </a:cubicBezTo>
                    <a:cubicBezTo>
                      <a:pt x="4591" y="8218"/>
                      <a:pt x="4594" y="8211"/>
                      <a:pt x="4594" y="8207"/>
                    </a:cubicBezTo>
                    <a:lnTo>
                      <a:pt x="4598" y="8207"/>
                    </a:lnTo>
                    <a:cubicBezTo>
                      <a:pt x="4594" y="8211"/>
                      <a:pt x="4594" y="8218"/>
                      <a:pt x="4591" y="8222"/>
                    </a:cubicBezTo>
                    <a:lnTo>
                      <a:pt x="4591" y="8243"/>
                    </a:lnTo>
                    <a:cubicBezTo>
                      <a:pt x="4594" y="8233"/>
                      <a:pt x="4598" y="8222"/>
                      <a:pt x="4598" y="8211"/>
                    </a:cubicBezTo>
                    <a:lnTo>
                      <a:pt x="4601" y="8207"/>
                    </a:lnTo>
                    <a:close/>
                    <a:moveTo>
                      <a:pt x="15261" y="9119"/>
                    </a:moveTo>
                    <a:cubicBezTo>
                      <a:pt x="15283" y="9122"/>
                      <a:pt x="15308" y="9126"/>
                      <a:pt x="15334" y="9129"/>
                    </a:cubicBezTo>
                    <a:lnTo>
                      <a:pt x="15334" y="9136"/>
                    </a:lnTo>
                    <a:cubicBezTo>
                      <a:pt x="15359" y="9184"/>
                      <a:pt x="15377" y="9231"/>
                      <a:pt x="15388" y="9277"/>
                    </a:cubicBezTo>
                    <a:cubicBezTo>
                      <a:pt x="15394" y="9302"/>
                      <a:pt x="15399" y="9327"/>
                      <a:pt x="15399" y="9352"/>
                    </a:cubicBezTo>
                    <a:cubicBezTo>
                      <a:pt x="15399" y="9378"/>
                      <a:pt x="15394" y="9400"/>
                      <a:pt x="15388" y="9417"/>
                    </a:cubicBezTo>
                    <a:cubicBezTo>
                      <a:pt x="15384" y="9429"/>
                      <a:pt x="15381" y="9435"/>
                      <a:pt x="15377" y="9447"/>
                    </a:cubicBezTo>
                    <a:cubicBezTo>
                      <a:pt x="15377" y="9450"/>
                      <a:pt x="15377" y="9457"/>
                      <a:pt x="15373" y="9461"/>
                    </a:cubicBezTo>
                    <a:cubicBezTo>
                      <a:pt x="15373" y="9465"/>
                      <a:pt x="15369" y="9472"/>
                      <a:pt x="15366" y="9475"/>
                    </a:cubicBezTo>
                    <a:cubicBezTo>
                      <a:pt x="15359" y="9493"/>
                      <a:pt x="15348" y="9512"/>
                      <a:pt x="15341" y="9530"/>
                    </a:cubicBezTo>
                    <a:cubicBezTo>
                      <a:pt x="15334" y="9544"/>
                      <a:pt x="15326" y="9562"/>
                      <a:pt x="15316" y="9576"/>
                    </a:cubicBezTo>
                    <a:cubicBezTo>
                      <a:pt x="15305" y="9587"/>
                      <a:pt x="15294" y="9601"/>
                      <a:pt x="15283" y="9612"/>
                    </a:cubicBezTo>
                    <a:cubicBezTo>
                      <a:pt x="15291" y="9590"/>
                      <a:pt x="15298" y="9573"/>
                      <a:pt x="15301" y="9555"/>
                    </a:cubicBezTo>
                    <a:cubicBezTo>
                      <a:pt x="15305" y="9537"/>
                      <a:pt x="15308" y="9518"/>
                      <a:pt x="15316" y="9500"/>
                    </a:cubicBezTo>
                    <a:cubicBezTo>
                      <a:pt x="15319" y="9482"/>
                      <a:pt x="15326" y="9465"/>
                      <a:pt x="15326" y="9447"/>
                    </a:cubicBezTo>
                    <a:cubicBezTo>
                      <a:pt x="15330" y="9429"/>
                      <a:pt x="15334" y="9414"/>
                      <a:pt x="15337" y="9396"/>
                    </a:cubicBezTo>
                    <a:cubicBezTo>
                      <a:pt x="15341" y="9360"/>
                      <a:pt x="15334" y="9320"/>
                      <a:pt x="15326" y="9284"/>
                    </a:cubicBezTo>
                    <a:cubicBezTo>
                      <a:pt x="15316" y="9249"/>
                      <a:pt x="15305" y="9212"/>
                      <a:pt x="15291" y="9176"/>
                    </a:cubicBezTo>
                    <a:cubicBezTo>
                      <a:pt x="15279" y="9158"/>
                      <a:pt x="15273" y="9136"/>
                      <a:pt x="15261" y="9119"/>
                    </a:cubicBezTo>
                    <a:close/>
                    <a:moveTo>
                      <a:pt x="7965" y="9659"/>
                    </a:moveTo>
                    <a:cubicBezTo>
                      <a:pt x="7960" y="9666"/>
                      <a:pt x="7953" y="9674"/>
                      <a:pt x="7945" y="9684"/>
                    </a:cubicBezTo>
                    <a:cubicBezTo>
                      <a:pt x="7954" y="9673"/>
                      <a:pt x="7961" y="9665"/>
                      <a:pt x="7965" y="9659"/>
                    </a:cubicBezTo>
                    <a:close/>
                    <a:moveTo>
                      <a:pt x="7967" y="9682"/>
                    </a:moveTo>
                    <a:cubicBezTo>
                      <a:pt x="7964" y="9684"/>
                      <a:pt x="7959" y="9688"/>
                      <a:pt x="7952" y="9695"/>
                    </a:cubicBezTo>
                    <a:cubicBezTo>
                      <a:pt x="7957" y="9691"/>
                      <a:pt x="7962" y="9686"/>
                      <a:pt x="7967" y="9682"/>
                    </a:cubicBezTo>
                    <a:close/>
                    <a:moveTo>
                      <a:pt x="8225" y="9774"/>
                    </a:moveTo>
                    <a:cubicBezTo>
                      <a:pt x="8222" y="9774"/>
                      <a:pt x="8220" y="9774"/>
                      <a:pt x="8218" y="9774"/>
                    </a:cubicBezTo>
                    <a:lnTo>
                      <a:pt x="8226" y="9774"/>
                    </a:lnTo>
                    <a:cubicBezTo>
                      <a:pt x="8225" y="9774"/>
                      <a:pt x="8225" y="9774"/>
                      <a:pt x="8225" y="9774"/>
                    </a:cubicBezTo>
                    <a:close/>
                    <a:moveTo>
                      <a:pt x="8085" y="9803"/>
                    </a:moveTo>
                    <a:cubicBezTo>
                      <a:pt x="7909" y="9818"/>
                      <a:pt x="7970" y="9814"/>
                      <a:pt x="7862" y="9818"/>
                    </a:cubicBezTo>
                    <a:cubicBezTo>
                      <a:pt x="7890" y="9818"/>
                      <a:pt x="7959" y="9818"/>
                      <a:pt x="8031" y="9811"/>
                    </a:cubicBezTo>
                    <a:cubicBezTo>
                      <a:pt x="8062" y="9809"/>
                      <a:pt x="8092" y="9807"/>
                      <a:pt x="8120" y="9806"/>
                    </a:cubicBezTo>
                    <a:lnTo>
                      <a:pt x="8120" y="9806"/>
                    </a:lnTo>
                    <a:cubicBezTo>
                      <a:pt x="8120" y="9806"/>
                      <a:pt x="8121" y="9806"/>
                      <a:pt x="8121" y="9806"/>
                    </a:cubicBezTo>
                    <a:cubicBezTo>
                      <a:pt x="8124" y="9806"/>
                      <a:pt x="8127" y="9806"/>
                      <a:pt x="8129" y="9805"/>
                    </a:cubicBezTo>
                    <a:lnTo>
                      <a:pt x="8129" y="9805"/>
                    </a:lnTo>
                    <a:cubicBezTo>
                      <a:pt x="8126" y="9806"/>
                      <a:pt x="8123" y="9806"/>
                      <a:pt x="8120" y="9806"/>
                    </a:cubicBezTo>
                    <a:lnTo>
                      <a:pt x="8120" y="9806"/>
                    </a:lnTo>
                    <a:cubicBezTo>
                      <a:pt x="8109" y="9803"/>
                      <a:pt x="8096" y="9803"/>
                      <a:pt x="8085" y="9803"/>
                    </a:cubicBezTo>
                    <a:close/>
                    <a:moveTo>
                      <a:pt x="8272" y="9961"/>
                    </a:moveTo>
                    <a:cubicBezTo>
                      <a:pt x="8272" y="9961"/>
                      <a:pt x="8273" y="9961"/>
                      <a:pt x="8275" y="9962"/>
                    </a:cubicBezTo>
                    <a:lnTo>
                      <a:pt x="8275" y="9962"/>
                    </a:lnTo>
                    <a:cubicBezTo>
                      <a:pt x="8273" y="9961"/>
                      <a:pt x="8272" y="9961"/>
                      <a:pt x="8272" y="9961"/>
                    </a:cubicBezTo>
                    <a:close/>
                    <a:moveTo>
                      <a:pt x="8340" y="10000"/>
                    </a:moveTo>
                    <a:cubicBezTo>
                      <a:pt x="8345" y="10000"/>
                      <a:pt x="8359" y="10003"/>
                      <a:pt x="8377" y="10009"/>
                    </a:cubicBezTo>
                    <a:cubicBezTo>
                      <a:pt x="8379" y="10011"/>
                      <a:pt x="8379" y="10013"/>
                      <a:pt x="8373" y="10013"/>
                    </a:cubicBezTo>
                    <a:cubicBezTo>
                      <a:pt x="8369" y="10013"/>
                      <a:pt x="8363" y="10012"/>
                      <a:pt x="8352" y="10009"/>
                    </a:cubicBezTo>
                    <a:cubicBezTo>
                      <a:pt x="8337" y="10003"/>
                      <a:pt x="8335" y="10000"/>
                      <a:pt x="8340" y="10000"/>
                    </a:cubicBezTo>
                    <a:close/>
                    <a:moveTo>
                      <a:pt x="8514" y="10041"/>
                    </a:moveTo>
                    <a:cubicBezTo>
                      <a:pt x="8516" y="10041"/>
                      <a:pt x="8518" y="10042"/>
                      <a:pt x="8520" y="10042"/>
                    </a:cubicBezTo>
                    <a:lnTo>
                      <a:pt x="8520" y="10042"/>
                    </a:lnTo>
                    <a:cubicBezTo>
                      <a:pt x="8518" y="10042"/>
                      <a:pt x="8516" y="10041"/>
                      <a:pt x="8514" y="10041"/>
                    </a:cubicBezTo>
                    <a:close/>
                    <a:moveTo>
                      <a:pt x="8042" y="10044"/>
                    </a:moveTo>
                    <a:cubicBezTo>
                      <a:pt x="8043" y="10046"/>
                      <a:pt x="8045" y="10047"/>
                      <a:pt x="8047" y="10049"/>
                    </a:cubicBezTo>
                    <a:lnTo>
                      <a:pt x="8047" y="10049"/>
                    </a:lnTo>
                    <a:cubicBezTo>
                      <a:pt x="8045" y="10047"/>
                      <a:pt x="8043" y="10045"/>
                      <a:pt x="8042" y="10044"/>
                    </a:cubicBezTo>
                    <a:close/>
                    <a:moveTo>
                      <a:pt x="7992" y="9510"/>
                    </a:moveTo>
                    <a:cubicBezTo>
                      <a:pt x="7993" y="9510"/>
                      <a:pt x="7994" y="9510"/>
                      <a:pt x="7995" y="9512"/>
                    </a:cubicBezTo>
                    <a:cubicBezTo>
                      <a:pt x="7998" y="9512"/>
                      <a:pt x="7985" y="9544"/>
                      <a:pt x="7973" y="9573"/>
                    </a:cubicBezTo>
                    <a:cubicBezTo>
                      <a:pt x="7959" y="9605"/>
                      <a:pt x="7948" y="9633"/>
                      <a:pt x="7955" y="9633"/>
                    </a:cubicBezTo>
                    <a:lnTo>
                      <a:pt x="7948" y="9641"/>
                    </a:lnTo>
                    <a:cubicBezTo>
                      <a:pt x="7945" y="9646"/>
                      <a:pt x="7945" y="9648"/>
                      <a:pt x="7946" y="9648"/>
                    </a:cubicBezTo>
                    <a:cubicBezTo>
                      <a:pt x="7948" y="9648"/>
                      <a:pt x="7961" y="9634"/>
                      <a:pt x="7964" y="9634"/>
                    </a:cubicBezTo>
                    <a:lnTo>
                      <a:pt x="7964" y="9634"/>
                    </a:lnTo>
                    <a:cubicBezTo>
                      <a:pt x="7965" y="9634"/>
                      <a:pt x="7965" y="9637"/>
                      <a:pt x="7959" y="9648"/>
                    </a:cubicBezTo>
                    <a:cubicBezTo>
                      <a:pt x="8006" y="9587"/>
                      <a:pt x="7966" y="9652"/>
                      <a:pt x="8024" y="9576"/>
                    </a:cubicBezTo>
                    <a:lnTo>
                      <a:pt x="8024" y="9576"/>
                    </a:lnTo>
                    <a:cubicBezTo>
                      <a:pt x="8015" y="9579"/>
                      <a:pt x="8005" y="9585"/>
                      <a:pt x="7998" y="9591"/>
                    </a:cubicBezTo>
                    <a:lnTo>
                      <a:pt x="7998" y="9591"/>
                    </a:lnTo>
                    <a:cubicBezTo>
                      <a:pt x="8010" y="9579"/>
                      <a:pt x="8033" y="9553"/>
                      <a:pt x="8053" y="9537"/>
                    </a:cubicBezTo>
                    <a:cubicBezTo>
                      <a:pt x="8067" y="9525"/>
                      <a:pt x="8079" y="9515"/>
                      <a:pt x="8084" y="9515"/>
                    </a:cubicBezTo>
                    <a:cubicBezTo>
                      <a:pt x="8087" y="9515"/>
                      <a:pt x="8088" y="9518"/>
                      <a:pt x="8085" y="9525"/>
                    </a:cubicBezTo>
                    <a:cubicBezTo>
                      <a:pt x="8067" y="9544"/>
                      <a:pt x="8045" y="9562"/>
                      <a:pt x="8035" y="9573"/>
                    </a:cubicBezTo>
                    <a:cubicBezTo>
                      <a:pt x="8031" y="9579"/>
                      <a:pt x="8031" y="9582"/>
                      <a:pt x="8032" y="9582"/>
                    </a:cubicBezTo>
                    <a:cubicBezTo>
                      <a:pt x="8034" y="9582"/>
                      <a:pt x="8042" y="9575"/>
                      <a:pt x="8045" y="9575"/>
                    </a:cubicBezTo>
                    <a:cubicBezTo>
                      <a:pt x="8046" y="9575"/>
                      <a:pt x="8046" y="9577"/>
                      <a:pt x="8042" y="9583"/>
                    </a:cubicBezTo>
                    <a:cubicBezTo>
                      <a:pt x="8006" y="9620"/>
                      <a:pt x="7998" y="9623"/>
                      <a:pt x="7992" y="9627"/>
                    </a:cubicBezTo>
                    <a:cubicBezTo>
                      <a:pt x="7988" y="9627"/>
                      <a:pt x="7980" y="9627"/>
                      <a:pt x="7955" y="9655"/>
                    </a:cubicBezTo>
                    <a:cubicBezTo>
                      <a:pt x="7951" y="9661"/>
                      <a:pt x="7951" y="9663"/>
                      <a:pt x="7952" y="9663"/>
                    </a:cubicBezTo>
                    <a:cubicBezTo>
                      <a:pt x="7955" y="9663"/>
                      <a:pt x="7971" y="9647"/>
                      <a:pt x="7973" y="9647"/>
                    </a:cubicBezTo>
                    <a:lnTo>
                      <a:pt x="7973" y="9647"/>
                    </a:lnTo>
                    <a:cubicBezTo>
                      <a:pt x="7974" y="9647"/>
                      <a:pt x="7972" y="9650"/>
                      <a:pt x="7965" y="9659"/>
                    </a:cubicBezTo>
                    <a:lnTo>
                      <a:pt x="7965" y="9659"/>
                    </a:lnTo>
                    <a:cubicBezTo>
                      <a:pt x="7979" y="9642"/>
                      <a:pt x="7985" y="9637"/>
                      <a:pt x="7987" y="9637"/>
                    </a:cubicBezTo>
                    <a:cubicBezTo>
                      <a:pt x="7988" y="9637"/>
                      <a:pt x="7988" y="9639"/>
                      <a:pt x="7988" y="9641"/>
                    </a:cubicBezTo>
                    <a:cubicBezTo>
                      <a:pt x="7987" y="9644"/>
                      <a:pt x="7985" y="9648"/>
                      <a:pt x="7987" y="9648"/>
                    </a:cubicBezTo>
                    <a:cubicBezTo>
                      <a:pt x="7990" y="9648"/>
                      <a:pt x="7999" y="9642"/>
                      <a:pt x="8024" y="9620"/>
                    </a:cubicBezTo>
                    <a:lnTo>
                      <a:pt x="8024" y="9620"/>
                    </a:lnTo>
                    <a:lnTo>
                      <a:pt x="7980" y="9663"/>
                    </a:lnTo>
                    <a:cubicBezTo>
                      <a:pt x="7987" y="9656"/>
                      <a:pt x="8006" y="9637"/>
                      <a:pt x="8012" y="9637"/>
                    </a:cubicBezTo>
                    <a:cubicBezTo>
                      <a:pt x="8012" y="9637"/>
                      <a:pt x="8013" y="9637"/>
                      <a:pt x="8013" y="9638"/>
                    </a:cubicBezTo>
                    <a:cubicBezTo>
                      <a:pt x="7997" y="9651"/>
                      <a:pt x="7982" y="9667"/>
                      <a:pt x="7967" y="9682"/>
                    </a:cubicBezTo>
                    <a:lnTo>
                      <a:pt x="7967" y="9682"/>
                    </a:lnTo>
                    <a:cubicBezTo>
                      <a:pt x="7968" y="9680"/>
                      <a:pt x="7969" y="9680"/>
                      <a:pt x="7970" y="9680"/>
                    </a:cubicBezTo>
                    <a:lnTo>
                      <a:pt x="7970" y="9680"/>
                    </a:lnTo>
                    <a:cubicBezTo>
                      <a:pt x="7972" y="9680"/>
                      <a:pt x="7967" y="9687"/>
                      <a:pt x="7959" y="9695"/>
                    </a:cubicBezTo>
                    <a:cubicBezTo>
                      <a:pt x="7951" y="9706"/>
                      <a:pt x="7941" y="9718"/>
                      <a:pt x="7942" y="9718"/>
                    </a:cubicBezTo>
                    <a:cubicBezTo>
                      <a:pt x="7943" y="9718"/>
                      <a:pt x="7944" y="9717"/>
                      <a:pt x="7948" y="9713"/>
                    </a:cubicBezTo>
                    <a:cubicBezTo>
                      <a:pt x="7937" y="9713"/>
                      <a:pt x="8006" y="9659"/>
                      <a:pt x="8031" y="9623"/>
                    </a:cubicBezTo>
                    <a:cubicBezTo>
                      <a:pt x="8044" y="9615"/>
                      <a:pt x="8050" y="9611"/>
                      <a:pt x="8053" y="9611"/>
                    </a:cubicBezTo>
                    <a:cubicBezTo>
                      <a:pt x="8059" y="9611"/>
                      <a:pt x="8039" y="9633"/>
                      <a:pt x="8013" y="9659"/>
                    </a:cubicBezTo>
                    <a:cubicBezTo>
                      <a:pt x="7980" y="9689"/>
                      <a:pt x="7943" y="9725"/>
                      <a:pt x="7949" y="9725"/>
                    </a:cubicBezTo>
                    <a:cubicBezTo>
                      <a:pt x="7950" y="9725"/>
                      <a:pt x="7951" y="9725"/>
                      <a:pt x="7952" y="9724"/>
                    </a:cubicBezTo>
                    <a:cubicBezTo>
                      <a:pt x="7952" y="9720"/>
                      <a:pt x="7980" y="9691"/>
                      <a:pt x="8006" y="9673"/>
                    </a:cubicBezTo>
                    <a:lnTo>
                      <a:pt x="8006" y="9673"/>
                    </a:lnTo>
                    <a:cubicBezTo>
                      <a:pt x="7998" y="9684"/>
                      <a:pt x="7980" y="9703"/>
                      <a:pt x="7952" y="9724"/>
                    </a:cubicBezTo>
                    <a:cubicBezTo>
                      <a:pt x="7963" y="9720"/>
                      <a:pt x="7977" y="9710"/>
                      <a:pt x="7992" y="9695"/>
                    </a:cubicBezTo>
                    <a:cubicBezTo>
                      <a:pt x="8010" y="9681"/>
                      <a:pt x="8028" y="9666"/>
                      <a:pt x="8049" y="9652"/>
                    </a:cubicBezTo>
                    <a:lnTo>
                      <a:pt x="8049" y="9652"/>
                    </a:lnTo>
                    <a:cubicBezTo>
                      <a:pt x="8032" y="9666"/>
                      <a:pt x="8025" y="9671"/>
                      <a:pt x="8026" y="9671"/>
                    </a:cubicBezTo>
                    <a:cubicBezTo>
                      <a:pt x="8028" y="9671"/>
                      <a:pt x="8090" y="9625"/>
                      <a:pt x="8114" y="9612"/>
                    </a:cubicBezTo>
                    <a:lnTo>
                      <a:pt x="8114" y="9612"/>
                    </a:lnTo>
                    <a:lnTo>
                      <a:pt x="8053" y="9659"/>
                    </a:lnTo>
                    <a:cubicBezTo>
                      <a:pt x="8050" y="9662"/>
                      <a:pt x="8050" y="9664"/>
                      <a:pt x="8051" y="9664"/>
                    </a:cubicBezTo>
                    <a:cubicBezTo>
                      <a:pt x="8058" y="9664"/>
                      <a:pt x="8149" y="9595"/>
                      <a:pt x="8160" y="9595"/>
                    </a:cubicBezTo>
                    <a:cubicBezTo>
                      <a:pt x="8162" y="9595"/>
                      <a:pt x="8161" y="9597"/>
                      <a:pt x="8158" y="9601"/>
                    </a:cubicBezTo>
                    <a:cubicBezTo>
                      <a:pt x="8121" y="9623"/>
                      <a:pt x="8088" y="9641"/>
                      <a:pt x="8060" y="9663"/>
                    </a:cubicBezTo>
                    <a:lnTo>
                      <a:pt x="8088" y="9648"/>
                    </a:lnTo>
                    <a:lnTo>
                      <a:pt x="8088" y="9648"/>
                    </a:lnTo>
                    <a:lnTo>
                      <a:pt x="8013" y="9698"/>
                    </a:lnTo>
                    <a:cubicBezTo>
                      <a:pt x="8044" y="9681"/>
                      <a:pt x="8056" y="9674"/>
                      <a:pt x="8059" y="9674"/>
                    </a:cubicBezTo>
                    <a:cubicBezTo>
                      <a:pt x="8063" y="9674"/>
                      <a:pt x="8056" y="9681"/>
                      <a:pt x="8049" y="9688"/>
                    </a:cubicBezTo>
                    <a:cubicBezTo>
                      <a:pt x="8096" y="9655"/>
                      <a:pt x="8175" y="9605"/>
                      <a:pt x="8190" y="9605"/>
                    </a:cubicBezTo>
                    <a:cubicBezTo>
                      <a:pt x="8154" y="9631"/>
                      <a:pt x="8124" y="9645"/>
                      <a:pt x="8132" y="9645"/>
                    </a:cubicBezTo>
                    <a:cubicBezTo>
                      <a:pt x="8133" y="9645"/>
                      <a:pt x="8134" y="9645"/>
                      <a:pt x="8136" y="9645"/>
                    </a:cubicBezTo>
                    <a:lnTo>
                      <a:pt x="8136" y="9645"/>
                    </a:lnTo>
                    <a:cubicBezTo>
                      <a:pt x="8104" y="9661"/>
                      <a:pt x="8067" y="9683"/>
                      <a:pt x="8065" y="9683"/>
                    </a:cubicBezTo>
                    <a:cubicBezTo>
                      <a:pt x="8063" y="9683"/>
                      <a:pt x="8071" y="9677"/>
                      <a:pt x="8093" y="9663"/>
                    </a:cubicBezTo>
                    <a:lnTo>
                      <a:pt x="8093" y="9663"/>
                    </a:lnTo>
                    <a:cubicBezTo>
                      <a:pt x="8071" y="9677"/>
                      <a:pt x="8045" y="9691"/>
                      <a:pt x="8020" y="9706"/>
                    </a:cubicBezTo>
                    <a:cubicBezTo>
                      <a:pt x="8003" y="9717"/>
                      <a:pt x="7999" y="9721"/>
                      <a:pt x="8000" y="9721"/>
                    </a:cubicBezTo>
                    <a:cubicBezTo>
                      <a:pt x="8003" y="9721"/>
                      <a:pt x="8018" y="9713"/>
                      <a:pt x="8020" y="9713"/>
                    </a:cubicBezTo>
                    <a:cubicBezTo>
                      <a:pt x="8024" y="9710"/>
                      <a:pt x="8028" y="9710"/>
                      <a:pt x="8038" y="9703"/>
                    </a:cubicBezTo>
                    <a:cubicBezTo>
                      <a:pt x="8075" y="9684"/>
                      <a:pt x="8114" y="9663"/>
                      <a:pt x="8158" y="9645"/>
                    </a:cubicBezTo>
                    <a:lnTo>
                      <a:pt x="8158" y="9645"/>
                    </a:lnTo>
                    <a:cubicBezTo>
                      <a:pt x="8128" y="9663"/>
                      <a:pt x="8103" y="9673"/>
                      <a:pt x="8078" y="9684"/>
                    </a:cubicBezTo>
                    <a:cubicBezTo>
                      <a:pt x="8088" y="9681"/>
                      <a:pt x="8128" y="9663"/>
                      <a:pt x="8139" y="9659"/>
                    </a:cubicBezTo>
                    <a:lnTo>
                      <a:pt x="8139" y="9659"/>
                    </a:lnTo>
                    <a:cubicBezTo>
                      <a:pt x="8071" y="9695"/>
                      <a:pt x="8006" y="9731"/>
                      <a:pt x="7970" y="9746"/>
                    </a:cubicBezTo>
                    <a:cubicBezTo>
                      <a:pt x="7998" y="9735"/>
                      <a:pt x="8024" y="9720"/>
                      <a:pt x="8053" y="9710"/>
                    </a:cubicBezTo>
                    <a:lnTo>
                      <a:pt x="8053" y="9710"/>
                    </a:lnTo>
                    <a:cubicBezTo>
                      <a:pt x="8024" y="9724"/>
                      <a:pt x="7973" y="9749"/>
                      <a:pt x="7948" y="9763"/>
                    </a:cubicBezTo>
                    <a:cubicBezTo>
                      <a:pt x="7944" y="9766"/>
                      <a:pt x="7943" y="9767"/>
                      <a:pt x="7944" y="9767"/>
                    </a:cubicBezTo>
                    <a:cubicBezTo>
                      <a:pt x="7946" y="9767"/>
                      <a:pt x="7973" y="9753"/>
                      <a:pt x="7998" y="9742"/>
                    </a:cubicBezTo>
                    <a:cubicBezTo>
                      <a:pt x="8024" y="9732"/>
                      <a:pt x="8050" y="9722"/>
                      <a:pt x="8053" y="9722"/>
                    </a:cubicBezTo>
                    <a:cubicBezTo>
                      <a:pt x="8055" y="9722"/>
                      <a:pt x="8053" y="9723"/>
                      <a:pt x="8045" y="9728"/>
                    </a:cubicBezTo>
                    <a:cubicBezTo>
                      <a:pt x="8060" y="9720"/>
                      <a:pt x="8075" y="9716"/>
                      <a:pt x="8085" y="9710"/>
                    </a:cubicBezTo>
                    <a:lnTo>
                      <a:pt x="8085" y="9710"/>
                    </a:lnTo>
                    <a:cubicBezTo>
                      <a:pt x="8081" y="9716"/>
                      <a:pt x="8056" y="9728"/>
                      <a:pt x="8045" y="9735"/>
                    </a:cubicBezTo>
                    <a:cubicBezTo>
                      <a:pt x="8042" y="9737"/>
                      <a:pt x="8040" y="9738"/>
                      <a:pt x="8041" y="9738"/>
                    </a:cubicBezTo>
                    <a:cubicBezTo>
                      <a:pt x="8044" y="9738"/>
                      <a:pt x="8060" y="9732"/>
                      <a:pt x="8100" y="9720"/>
                    </a:cubicBezTo>
                    <a:lnTo>
                      <a:pt x="8100" y="9720"/>
                    </a:lnTo>
                    <a:cubicBezTo>
                      <a:pt x="8053" y="9738"/>
                      <a:pt x="8006" y="9756"/>
                      <a:pt x="7955" y="9774"/>
                    </a:cubicBezTo>
                    <a:cubicBezTo>
                      <a:pt x="7973" y="9771"/>
                      <a:pt x="8020" y="9753"/>
                      <a:pt x="8071" y="9735"/>
                    </a:cubicBezTo>
                    <a:cubicBezTo>
                      <a:pt x="8118" y="9716"/>
                      <a:pt x="8168" y="9698"/>
                      <a:pt x="8201" y="9691"/>
                    </a:cubicBezTo>
                    <a:cubicBezTo>
                      <a:pt x="8205" y="9691"/>
                      <a:pt x="8209" y="9690"/>
                      <a:pt x="8210" y="9690"/>
                    </a:cubicBezTo>
                    <a:cubicBezTo>
                      <a:pt x="8229" y="9690"/>
                      <a:pt x="8075" y="9739"/>
                      <a:pt x="8038" y="9753"/>
                    </a:cubicBezTo>
                    <a:cubicBezTo>
                      <a:pt x="8075" y="9742"/>
                      <a:pt x="8136" y="9724"/>
                      <a:pt x="8171" y="9713"/>
                    </a:cubicBezTo>
                    <a:cubicBezTo>
                      <a:pt x="8184" y="9710"/>
                      <a:pt x="8195" y="9709"/>
                      <a:pt x="8200" y="9709"/>
                    </a:cubicBezTo>
                    <a:cubicBezTo>
                      <a:pt x="8208" y="9709"/>
                      <a:pt x="8199" y="9714"/>
                      <a:pt x="8158" y="9728"/>
                    </a:cubicBezTo>
                    <a:cubicBezTo>
                      <a:pt x="8148" y="9730"/>
                      <a:pt x="8144" y="9731"/>
                      <a:pt x="8142" y="9731"/>
                    </a:cubicBezTo>
                    <a:cubicBezTo>
                      <a:pt x="8139" y="9731"/>
                      <a:pt x="8145" y="9728"/>
                      <a:pt x="8136" y="9728"/>
                    </a:cubicBezTo>
                    <a:cubicBezTo>
                      <a:pt x="8110" y="9738"/>
                      <a:pt x="8081" y="9749"/>
                      <a:pt x="8053" y="9756"/>
                    </a:cubicBezTo>
                    <a:cubicBezTo>
                      <a:pt x="7905" y="9796"/>
                      <a:pt x="7955" y="9781"/>
                      <a:pt x="7837" y="9821"/>
                    </a:cubicBezTo>
                    <a:cubicBezTo>
                      <a:pt x="7985" y="9774"/>
                      <a:pt x="7995" y="9774"/>
                      <a:pt x="8006" y="9774"/>
                    </a:cubicBezTo>
                    <a:cubicBezTo>
                      <a:pt x="8013" y="9774"/>
                      <a:pt x="8024" y="9774"/>
                      <a:pt x="8179" y="9742"/>
                    </a:cubicBezTo>
                    <a:lnTo>
                      <a:pt x="8179" y="9742"/>
                    </a:lnTo>
                    <a:lnTo>
                      <a:pt x="8114" y="9760"/>
                    </a:lnTo>
                    <a:cubicBezTo>
                      <a:pt x="8114" y="9759"/>
                      <a:pt x="8112" y="9758"/>
                      <a:pt x="8110" y="9758"/>
                    </a:cubicBezTo>
                    <a:cubicBezTo>
                      <a:pt x="8105" y="9758"/>
                      <a:pt x="8097" y="9760"/>
                      <a:pt x="8100" y="9760"/>
                    </a:cubicBezTo>
                    <a:cubicBezTo>
                      <a:pt x="8072" y="9767"/>
                      <a:pt x="8063" y="9769"/>
                      <a:pt x="8066" y="9769"/>
                    </a:cubicBezTo>
                    <a:cubicBezTo>
                      <a:pt x="8071" y="9769"/>
                      <a:pt x="8109" y="9762"/>
                      <a:pt x="8153" y="9753"/>
                    </a:cubicBezTo>
                    <a:cubicBezTo>
                      <a:pt x="8205" y="9744"/>
                      <a:pt x="8264" y="9734"/>
                      <a:pt x="8282" y="9734"/>
                    </a:cubicBezTo>
                    <a:cubicBezTo>
                      <a:pt x="8287" y="9734"/>
                      <a:pt x="8288" y="9735"/>
                      <a:pt x="8283" y="9738"/>
                    </a:cubicBezTo>
                    <a:cubicBezTo>
                      <a:pt x="8261" y="9746"/>
                      <a:pt x="8215" y="9756"/>
                      <a:pt x="8179" y="9760"/>
                    </a:cubicBezTo>
                    <a:cubicBezTo>
                      <a:pt x="8204" y="9760"/>
                      <a:pt x="8229" y="9756"/>
                      <a:pt x="8254" y="9756"/>
                    </a:cubicBezTo>
                    <a:cubicBezTo>
                      <a:pt x="8251" y="9760"/>
                      <a:pt x="8211" y="9763"/>
                      <a:pt x="8204" y="9763"/>
                    </a:cubicBezTo>
                    <a:cubicBezTo>
                      <a:pt x="8211" y="9767"/>
                      <a:pt x="8217" y="9771"/>
                      <a:pt x="8225" y="9774"/>
                    </a:cubicBezTo>
                    <a:lnTo>
                      <a:pt x="8225" y="9774"/>
                    </a:lnTo>
                    <a:cubicBezTo>
                      <a:pt x="8272" y="9771"/>
                      <a:pt x="8342" y="9767"/>
                      <a:pt x="8374" y="9767"/>
                    </a:cubicBezTo>
                    <a:cubicBezTo>
                      <a:pt x="8355" y="9771"/>
                      <a:pt x="8346" y="9772"/>
                      <a:pt x="8340" y="9772"/>
                    </a:cubicBezTo>
                    <a:cubicBezTo>
                      <a:pt x="8334" y="9772"/>
                      <a:pt x="8331" y="9772"/>
                      <a:pt x="8325" y="9772"/>
                    </a:cubicBezTo>
                    <a:cubicBezTo>
                      <a:pt x="8320" y="9772"/>
                      <a:pt x="8313" y="9772"/>
                      <a:pt x="8301" y="9774"/>
                    </a:cubicBezTo>
                    <a:lnTo>
                      <a:pt x="8377" y="9774"/>
                    </a:lnTo>
                    <a:cubicBezTo>
                      <a:pt x="8325" y="9781"/>
                      <a:pt x="8275" y="9783"/>
                      <a:pt x="8248" y="9783"/>
                    </a:cubicBezTo>
                    <a:cubicBezTo>
                      <a:pt x="8233" y="9783"/>
                      <a:pt x="8225" y="9783"/>
                      <a:pt x="8229" y="9781"/>
                    </a:cubicBezTo>
                    <a:lnTo>
                      <a:pt x="8229" y="9781"/>
                    </a:lnTo>
                    <a:cubicBezTo>
                      <a:pt x="8115" y="9794"/>
                      <a:pt x="8094" y="9796"/>
                      <a:pt x="8105" y="9796"/>
                    </a:cubicBezTo>
                    <a:cubicBezTo>
                      <a:pt x="8110" y="9796"/>
                      <a:pt x="8118" y="9796"/>
                      <a:pt x="8128" y="9796"/>
                    </a:cubicBezTo>
                    <a:cubicBezTo>
                      <a:pt x="8137" y="9795"/>
                      <a:pt x="8147" y="9795"/>
                      <a:pt x="8155" y="9795"/>
                    </a:cubicBezTo>
                    <a:cubicBezTo>
                      <a:pt x="8180" y="9795"/>
                      <a:pt x="8190" y="9798"/>
                      <a:pt x="8129" y="9805"/>
                    </a:cubicBezTo>
                    <a:lnTo>
                      <a:pt x="8129" y="9805"/>
                    </a:lnTo>
                    <a:cubicBezTo>
                      <a:pt x="8164" y="9804"/>
                      <a:pt x="8194" y="9803"/>
                      <a:pt x="8215" y="9803"/>
                    </a:cubicBezTo>
                    <a:cubicBezTo>
                      <a:pt x="8193" y="9803"/>
                      <a:pt x="8125" y="9803"/>
                      <a:pt x="8190" y="9799"/>
                    </a:cubicBezTo>
                    <a:cubicBezTo>
                      <a:pt x="8229" y="9797"/>
                      <a:pt x="8250" y="9796"/>
                      <a:pt x="8259" y="9796"/>
                    </a:cubicBezTo>
                    <a:cubicBezTo>
                      <a:pt x="8280" y="9796"/>
                      <a:pt x="8242" y="9801"/>
                      <a:pt x="8215" y="9803"/>
                    </a:cubicBezTo>
                    <a:cubicBezTo>
                      <a:pt x="8190" y="9806"/>
                      <a:pt x="8179" y="9811"/>
                      <a:pt x="8240" y="9811"/>
                    </a:cubicBezTo>
                    <a:cubicBezTo>
                      <a:pt x="8128" y="9814"/>
                      <a:pt x="8158" y="9818"/>
                      <a:pt x="8161" y="9821"/>
                    </a:cubicBezTo>
                    <a:lnTo>
                      <a:pt x="8017" y="9821"/>
                    </a:lnTo>
                    <a:cubicBezTo>
                      <a:pt x="8056" y="9825"/>
                      <a:pt x="8132" y="9825"/>
                      <a:pt x="8193" y="9828"/>
                    </a:cubicBezTo>
                    <a:cubicBezTo>
                      <a:pt x="8189" y="9830"/>
                      <a:pt x="8175" y="9831"/>
                      <a:pt x="8155" y="9831"/>
                    </a:cubicBezTo>
                    <a:cubicBezTo>
                      <a:pt x="8111" y="9831"/>
                      <a:pt x="8038" y="9827"/>
                      <a:pt x="7973" y="9825"/>
                    </a:cubicBezTo>
                    <a:lnTo>
                      <a:pt x="7973" y="9825"/>
                    </a:lnTo>
                    <a:cubicBezTo>
                      <a:pt x="7963" y="9828"/>
                      <a:pt x="8006" y="9828"/>
                      <a:pt x="8056" y="9832"/>
                    </a:cubicBezTo>
                    <a:cubicBezTo>
                      <a:pt x="8107" y="9832"/>
                      <a:pt x="8164" y="9836"/>
                      <a:pt x="8175" y="9839"/>
                    </a:cubicBezTo>
                    <a:cubicBezTo>
                      <a:pt x="8118" y="9843"/>
                      <a:pt x="8175" y="9850"/>
                      <a:pt x="8251" y="9871"/>
                    </a:cubicBezTo>
                    <a:cubicBezTo>
                      <a:pt x="8201" y="9868"/>
                      <a:pt x="8168" y="9857"/>
                      <a:pt x="8128" y="9857"/>
                    </a:cubicBezTo>
                    <a:cubicBezTo>
                      <a:pt x="8161" y="9861"/>
                      <a:pt x="8196" y="9868"/>
                      <a:pt x="8233" y="9876"/>
                    </a:cubicBezTo>
                    <a:cubicBezTo>
                      <a:pt x="8229" y="9876"/>
                      <a:pt x="8196" y="9871"/>
                      <a:pt x="8179" y="9868"/>
                    </a:cubicBezTo>
                    <a:lnTo>
                      <a:pt x="8179" y="9868"/>
                    </a:lnTo>
                    <a:cubicBezTo>
                      <a:pt x="8218" y="9879"/>
                      <a:pt x="8316" y="9886"/>
                      <a:pt x="8344" y="9901"/>
                    </a:cubicBezTo>
                    <a:cubicBezTo>
                      <a:pt x="8382" y="9908"/>
                      <a:pt x="8387" y="9910"/>
                      <a:pt x="8375" y="9910"/>
                    </a:cubicBezTo>
                    <a:cubicBezTo>
                      <a:pt x="8364" y="9910"/>
                      <a:pt x="8336" y="9908"/>
                      <a:pt x="8309" y="9904"/>
                    </a:cubicBezTo>
                    <a:cubicBezTo>
                      <a:pt x="8289" y="9903"/>
                      <a:pt x="8269" y="9901"/>
                      <a:pt x="8256" y="9901"/>
                    </a:cubicBezTo>
                    <a:cubicBezTo>
                      <a:pt x="8234" y="9901"/>
                      <a:pt x="8232" y="9905"/>
                      <a:pt x="8279" y="9919"/>
                    </a:cubicBezTo>
                    <a:cubicBezTo>
                      <a:pt x="8244" y="9911"/>
                      <a:pt x="8204" y="9901"/>
                      <a:pt x="8153" y="9889"/>
                    </a:cubicBezTo>
                    <a:lnTo>
                      <a:pt x="8153" y="9889"/>
                    </a:lnTo>
                    <a:cubicBezTo>
                      <a:pt x="8201" y="9904"/>
                      <a:pt x="8218" y="9911"/>
                      <a:pt x="8240" y="9919"/>
                    </a:cubicBezTo>
                    <a:cubicBezTo>
                      <a:pt x="8261" y="9929"/>
                      <a:pt x="8291" y="9936"/>
                      <a:pt x="8352" y="9962"/>
                    </a:cubicBezTo>
                    <a:cubicBezTo>
                      <a:pt x="8323" y="9958"/>
                      <a:pt x="8294" y="9951"/>
                      <a:pt x="8266" y="9947"/>
                    </a:cubicBezTo>
                    <a:lnTo>
                      <a:pt x="8266" y="9947"/>
                    </a:lnTo>
                    <a:cubicBezTo>
                      <a:pt x="8362" y="9969"/>
                      <a:pt x="8464" y="10005"/>
                      <a:pt x="8542" y="10048"/>
                    </a:cubicBezTo>
                    <a:cubicBezTo>
                      <a:pt x="8547" y="10048"/>
                      <a:pt x="8554" y="10048"/>
                      <a:pt x="8560" y="10052"/>
                    </a:cubicBezTo>
                    <a:cubicBezTo>
                      <a:pt x="8560" y="10052"/>
                      <a:pt x="8560" y="10055"/>
                      <a:pt x="8557" y="10055"/>
                    </a:cubicBezTo>
                    <a:cubicBezTo>
                      <a:pt x="8554" y="10052"/>
                      <a:pt x="8550" y="10052"/>
                      <a:pt x="8542" y="10048"/>
                    </a:cubicBezTo>
                    <a:cubicBezTo>
                      <a:pt x="8534" y="10045"/>
                      <a:pt x="8528" y="10044"/>
                      <a:pt x="8520" y="10042"/>
                    </a:cubicBezTo>
                    <a:lnTo>
                      <a:pt x="8520" y="10042"/>
                    </a:lnTo>
                    <a:cubicBezTo>
                      <a:pt x="8532" y="10046"/>
                      <a:pt x="8544" y="10052"/>
                      <a:pt x="8554" y="10055"/>
                    </a:cubicBezTo>
                    <a:lnTo>
                      <a:pt x="8557" y="10059"/>
                    </a:lnTo>
                    <a:cubicBezTo>
                      <a:pt x="8554" y="10059"/>
                      <a:pt x="8550" y="10062"/>
                      <a:pt x="8550" y="10066"/>
                    </a:cubicBezTo>
                    <a:cubicBezTo>
                      <a:pt x="8542" y="10066"/>
                      <a:pt x="8535" y="10062"/>
                      <a:pt x="8528" y="10059"/>
                    </a:cubicBezTo>
                    <a:cubicBezTo>
                      <a:pt x="8499" y="10048"/>
                      <a:pt x="8467" y="10034"/>
                      <a:pt x="8439" y="10023"/>
                    </a:cubicBezTo>
                    <a:lnTo>
                      <a:pt x="8439" y="10023"/>
                    </a:lnTo>
                    <a:cubicBezTo>
                      <a:pt x="8464" y="10030"/>
                      <a:pt x="8489" y="10034"/>
                      <a:pt x="8514" y="10041"/>
                    </a:cubicBezTo>
                    <a:cubicBezTo>
                      <a:pt x="8445" y="10012"/>
                      <a:pt x="8366" y="9984"/>
                      <a:pt x="8298" y="9962"/>
                    </a:cubicBezTo>
                    <a:lnTo>
                      <a:pt x="8298" y="9962"/>
                    </a:lnTo>
                    <a:cubicBezTo>
                      <a:pt x="8309" y="9969"/>
                      <a:pt x="8319" y="9972"/>
                      <a:pt x="8326" y="9976"/>
                    </a:cubicBezTo>
                    <a:cubicBezTo>
                      <a:pt x="8305" y="9969"/>
                      <a:pt x="8287" y="9965"/>
                      <a:pt x="8276" y="9962"/>
                    </a:cubicBezTo>
                    <a:cubicBezTo>
                      <a:pt x="8276" y="9962"/>
                      <a:pt x="8275" y="9962"/>
                      <a:pt x="8275" y="9962"/>
                    </a:cubicBezTo>
                    <a:lnTo>
                      <a:pt x="8275" y="9962"/>
                    </a:lnTo>
                    <a:cubicBezTo>
                      <a:pt x="8282" y="9964"/>
                      <a:pt x="8301" y="9970"/>
                      <a:pt x="8319" y="9979"/>
                    </a:cubicBezTo>
                    <a:lnTo>
                      <a:pt x="8183" y="9936"/>
                    </a:lnTo>
                    <a:lnTo>
                      <a:pt x="8236" y="9954"/>
                    </a:lnTo>
                    <a:cubicBezTo>
                      <a:pt x="8204" y="9951"/>
                      <a:pt x="8171" y="9944"/>
                      <a:pt x="8143" y="9936"/>
                    </a:cubicBezTo>
                    <a:lnTo>
                      <a:pt x="8143" y="9936"/>
                    </a:lnTo>
                    <a:cubicBezTo>
                      <a:pt x="8266" y="9994"/>
                      <a:pt x="8439" y="10084"/>
                      <a:pt x="8460" y="10131"/>
                    </a:cubicBezTo>
                    <a:cubicBezTo>
                      <a:pt x="8377" y="10084"/>
                      <a:pt x="8319" y="10062"/>
                      <a:pt x="8215" y="10009"/>
                    </a:cubicBezTo>
                    <a:lnTo>
                      <a:pt x="8215" y="10009"/>
                    </a:lnTo>
                    <a:cubicBezTo>
                      <a:pt x="8242" y="10021"/>
                      <a:pt x="8255" y="10025"/>
                      <a:pt x="8259" y="10025"/>
                    </a:cubicBezTo>
                    <a:cubicBezTo>
                      <a:pt x="8263" y="10025"/>
                      <a:pt x="8257" y="10020"/>
                      <a:pt x="8247" y="10012"/>
                    </a:cubicBezTo>
                    <a:cubicBezTo>
                      <a:pt x="8226" y="9997"/>
                      <a:pt x="8196" y="9979"/>
                      <a:pt x="8211" y="9979"/>
                    </a:cubicBezTo>
                    <a:cubicBezTo>
                      <a:pt x="8196" y="9979"/>
                      <a:pt x="8146" y="9954"/>
                      <a:pt x="8128" y="9947"/>
                    </a:cubicBezTo>
                    <a:lnTo>
                      <a:pt x="8128" y="9947"/>
                    </a:lnTo>
                    <a:cubicBezTo>
                      <a:pt x="8161" y="9965"/>
                      <a:pt x="8190" y="9984"/>
                      <a:pt x="8218" y="10005"/>
                    </a:cubicBezTo>
                    <a:cubicBezTo>
                      <a:pt x="8132" y="9962"/>
                      <a:pt x="8150" y="9976"/>
                      <a:pt x="8114" y="9962"/>
                    </a:cubicBezTo>
                    <a:lnTo>
                      <a:pt x="8114" y="9962"/>
                    </a:lnTo>
                    <a:cubicBezTo>
                      <a:pt x="8279" y="10044"/>
                      <a:pt x="8211" y="10027"/>
                      <a:pt x="8254" y="10059"/>
                    </a:cubicBezTo>
                    <a:cubicBezTo>
                      <a:pt x="8203" y="10032"/>
                      <a:pt x="8152" y="10001"/>
                      <a:pt x="8165" y="10001"/>
                    </a:cubicBezTo>
                    <a:cubicBezTo>
                      <a:pt x="8166" y="10001"/>
                      <a:pt x="8167" y="10001"/>
                      <a:pt x="8168" y="10001"/>
                    </a:cubicBezTo>
                    <a:cubicBezTo>
                      <a:pt x="8148" y="9991"/>
                      <a:pt x="8138" y="9987"/>
                      <a:pt x="8136" y="9987"/>
                    </a:cubicBezTo>
                    <a:cubicBezTo>
                      <a:pt x="8132" y="9987"/>
                      <a:pt x="8163" y="10007"/>
                      <a:pt x="8193" y="10027"/>
                    </a:cubicBezTo>
                    <a:cubicBezTo>
                      <a:pt x="8227" y="10050"/>
                      <a:pt x="8259" y="10074"/>
                      <a:pt x="8253" y="10074"/>
                    </a:cubicBezTo>
                    <a:cubicBezTo>
                      <a:pt x="8251" y="10074"/>
                      <a:pt x="8244" y="10070"/>
                      <a:pt x="8229" y="10062"/>
                    </a:cubicBezTo>
                    <a:cubicBezTo>
                      <a:pt x="8230" y="10062"/>
                      <a:pt x="8232" y="10063"/>
                      <a:pt x="8232" y="10063"/>
                    </a:cubicBezTo>
                    <a:cubicBezTo>
                      <a:pt x="8234" y="10063"/>
                      <a:pt x="8232" y="10061"/>
                      <a:pt x="8215" y="10048"/>
                    </a:cubicBezTo>
                    <a:lnTo>
                      <a:pt x="8215" y="10048"/>
                    </a:lnTo>
                    <a:cubicBezTo>
                      <a:pt x="8231" y="10062"/>
                      <a:pt x="8233" y="10068"/>
                      <a:pt x="8226" y="10068"/>
                    </a:cubicBezTo>
                    <a:cubicBezTo>
                      <a:pt x="8216" y="10068"/>
                      <a:pt x="8191" y="10056"/>
                      <a:pt x="8168" y="10037"/>
                    </a:cubicBezTo>
                    <a:lnTo>
                      <a:pt x="8168" y="10034"/>
                    </a:lnTo>
                    <a:cubicBezTo>
                      <a:pt x="8139" y="10034"/>
                      <a:pt x="8132" y="10059"/>
                      <a:pt x="8236" y="10152"/>
                    </a:cubicBezTo>
                    <a:cubicBezTo>
                      <a:pt x="8222" y="10142"/>
                      <a:pt x="8107" y="10041"/>
                      <a:pt x="8081" y="10023"/>
                    </a:cubicBezTo>
                    <a:lnTo>
                      <a:pt x="8081" y="10023"/>
                    </a:lnTo>
                    <a:cubicBezTo>
                      <a:pt x="8143" y="10077"/>
                      <a:pt x="8196" y="10131"/>
                      <a:pt x="8251" y="10189"/>
                    </a:cubicBezTo>
                    <a:lnTo>
                      <a:pt x="8291" y="10228"/>
                    </a:lnTo>
                    <a:lnTo>
                      <a:pt x="8312" y="10250"/>
                    </a:lnTo>
                    <a:lnTo>
                      <a:pt x="8312" y="10253"/>
                    </a:lnTo>
                    <a:cubicBezTo>
                      <a:pt x="8309" y="10253"/>
                      <a:pt x="8305" y="10257"/>
                      <a:pt x="8298" y="10260"/>
                    </a:cubicBezTo>
                    <a:cubicBezTo>
                      <a:pt x="8273" y="10235"/>
                      <a:pt x="8244" y="10210"/>
                      <a:pt x="8218" y="10182"/>
                    </a:cubicBezTo>
                    <a:cubicBezTo>
                      <a:pt x="8146" y="10117"/>
                      <a:pt x="8085" y="10055"/>
                      <a:pt x="8063" y="10030"/>
                    </a:cubicBezTo>
                    <a:cubicBezTo>
                      <a:pt x="8056" y="10025"/>
                      <a:pt x="8048" y="10019"/>
                      <a:pt x="8045" y="10019"/>
                    </a:cubicBezTo>
                    <a:cubicBezTo>
                      <a:pt x="8042" y="10019"/>
                      <a:pt x="8044" y="10025"/>
                      <a:pt x="8056" y="10041"/>
                    </a:cubicBezTo>
                    <a:cubicBezTo>
                      <a:pt x="8071" y="10052"/>
                      <a:pt x="8186" y="10160"/>
                      <a:pt x="8190" y="10167"/>
                    </a:cubicBezTo>
                    <a:cubicBezTo>
                      <a:pt x="8139" y="10127"/>
                      <a:pt x="8125" y="10113"/>
                      <a:pt x="8110" y="10102"/>
                    </a:cubicBezTo>
                    <a:cubicBezTo>
                      <a:pt x="8100" y="10092"/>
                      <a:pt x="8086" y="10085"/>
                      <a:pt x="8047" y="10049"/>
                    </a:cubicBezTo>
                    <a:lnTo>
                      <a:pt x="8047" y="10049"/>
                    </a:lnTo>
                    <a:cubicBezTo>
                      <a:pt x="8078" y="10079"/>
                      <a:pt x="8185" y="10200"/>
                      <a:pt x="8175" y="10200"/>
                    </a:cubicBezTo>
                    <a:cubicBezTo>
                      <a:pt x="8158" y="10178"/>
                      <a:pt x="8053" y="10062"/>
                      <a:pt x="8042" y="10048"/>
                    </a:cubicBezTo>
                    <a:lnTo>
                      <a:pt x="8042" y="10048"/>
                    </a:lnTo>
                    <a:cubicBezTo>
                      <a:pt x="8077" y="10094"/>
                      <a:pt x="8112" y="10139"/>
                      <a:pt x="8140" y="10187"/>
                    </a:cubicBezTo>
                    <a:lnTo>
                      <a:pt x="8140" y="10187"/>
                    </a:lnTo>
                    <a:cubicBezTo>
                      <a:pt x="8119" y="10154"/>
                      <a:pt x="8043" y="10072"/>
                      <a:pt x="8013" y="10037"/>
                    </a:cubicBezTo>
                    <a:lnTo>
                      <a:pt x="8013" y="10037"/>
                    </a:lnTo>
                    <a:cubicBezTo>
                      <a:pt x="8021" y="10047"/>
                      <a:pt x="8022" y="10049"/>
                      <a:pt x="8019" y="10049"/>
                    </a:cubicBezTo>
                    <a:cubicBezTo>
                      <a:pt x="8017" y="10049"/>
                      <a:pt x="8013" y="10047"/>
                      <a:pt x="8010" y="10047"/>
                    </a:cubicBezTo>
                    <a:cubicBezTo>
                      <a:pt x="8008" y="10047"/>
                      <a:pt x="8008" y="10048"/>
                      <a:pt x="8010" y="10052"/>
                    </a:cubicBezTo>
                    <a:cubicBezTo>
                      <a:pt x="8017" y="10062"/>
                      <a:pt x="8028" y="10074"/>
                      <a:pt x="8038" y="10084"/>
                    </a:cubicBezTo>
                    <a:cubicBezTo>
                      <a:pt x="8037" y="10083"/>
                      <a:pt x="8036" y="10083"/>
                      <a:pt x="8035" y="10083"/>
                    </a:cubicBezTo>
                    <a:lnTo>
                      <a:pt x="8035" y="10083"/>
                    </a:lnTo>
                    <a:cubicBezTo>
                      <a:pt x="8029" y="10083"/>
                      <a:pt x="8059" y="10129"/>
                      <a:pt x="8088" y="10178"/>
                    </a:cubicBezTo>
                    <a:cubicBezTo>
                      <a:pt x="8121" y="10232"/>
                      <a:pt x="8150" y="10290"/>
                      <a:pt x="8132" y="10290"/>
                    </a:cubicBezTo>
                    <a:cubicBezTo>
                      <a:pt x="8118" y="10257"/>
                      <a:pt x="8020" y="10102"/>
                      <a:pt x="8002" y="10087"/>
                    </a:cubicBezTo>
                    <a:lnTo>
                      <a:pt x="8002" y="10087"/>
                    </a:lnTo>
                    <a:cubicBezTo>
                      <a:pt x="8024" y="10124"/>
                      <a:pt x="8075" y="10214"/>
                      <a:pt x="8114" y="10308"/>
                    </a:cubicBezTo>
                    <a:cubicBezTo>
                      <a:pt x="8118" y="10311"/>
                      <a:pt x="8121" y="10318"/>
                      <a:pt x="8125" y="10325"/>
                    </a:cubicBezTo>
                    <a:cubicBezTo>
                      <a:pt x="8114" y="10325"/>
                      <a:pt x="8103" y="10329"/>
                      <a:pt x="8093" y="10329"/>
                    </a:cubicBezTo>
                    <a:cubicBezTo>
                      <a:pt x="8085" y="10318"/>
                      <a:pt x="8081" y="10304"/>
                      <a:pt x="8078" y="10290"/>
                    </a:cubicBezTo>
                    <a:cubicBezTo>
                      <a:pt x="8045" y="10203"/>
                      <a:pt x="8006" y="10117"/>
                      <a:pt x="7985" y="10070"/>
                    </a:cubicBezTo>
                    <a:cubicBezTo>
                      <a:pt x="7963" y="10042"/>
                      <a:pt x="7954" y="10025"/>
                      <a:pt x="7950" y="10025"/>
                    </a:cubicBezTo>
                    <a:cubicBezTo>
                      <a:pt x="7949" y="10025"/>
                      <a:pt x="7949" y="10026"/>
                      <a:pt x="7948" y="10027"/>
                    </a:cubicBezTo>
                    <a:cubicBezTo>
                      <a:pt x="7923" y="9984"/>
                      <a:pt x="7915" y="9962"/>
                      <a:pt x="7915" y="9962"/>
                    </a:cubicBezTo>
                    <a:cubicBezTo>
                      <a:pt x="7909" y="9951"/>
                      <a:pt x="7902" y="9944"/>
                      <a:pt x="7894" y="9936"/>
                    </a:cubicBezTo>
                    <a:lnTo>
                      <a:pt x="7894" y="9936"/>
                    </a:lnTo>
                    <a:cubicBezTo>
                      <a:pt x="7937" y="10027"/>
                      <a:pt x="7927" y="10027"/>
                      <a:pt x="7959" y="10102"/>
                    </a:cubicBezTo>
                    <a:cubicBezTo>
                      <a:pt x="7952" y="10070"/>
                      <a:pt x="7945" y="10037"/>
                      <a:pt x="7934" y="10005"/>
                    </a:cubicBezTo>
                    <a:lnTo>
                      <a:pt x="7934" y="10005"/>
                    </a:lnTo>
                    <a:cubicBezTo>
                      <a:pt x="7955" y="10052"/>
                      <a:pt x="7988" y="10113"/>
                      <a:pt x="8006" y="10163"/>
                    </a:cubicBezTo>
                    <a:cubicBezTo>
                      <a:pt x="8022" y="10213"/>
                      <a:pt x="8030" y="10247"/>
                      <a:pt x="8020" y="10247"/>
                    </a:cubicBezTo>
                    <a:cubicBezTo>
                      <a:pt x="8019" y="10247"/>
                      <a:pt x="8018" y="10247"/>
                      <a:pt x="8017" y="10246"/>
                    </a:cubicBezTo>
                    <a:cubicBezTo>
                      <a:pt x="7995" y="10214"/>
                      <a:pt x="7952" y="10087"/>
                      <a:pt x="7937" y="10059"/>
                    </a:cubicBezTo>
                    <a:lnTo>
                      <a:pt x="7937" y="10059"/>
                    </a:lnTo>
                    <a:cubicBezTo>
                      <a:pt x="7946" y="10080"/>
                      <a:pt x="7948" y="10103"/>
                      <a:pt x="7943" y="10103"/>
                    </a:cubicBezTo>
                    <a:cubicBezTo>
                      <a:pt x="7942" y="10103"/>
                      <a:pt x="7940" y="10100"/>
                      <a:pt x="7937" y="10095"/>
                    </a:cubicBezTo>
                    <a:cubicBezTo>
                      <a:pt x="7934" y="10080"/>
                      <a:pt x="7930" y="10062"/>
                      <a:pt x="7927" y="10048"/>
                    </a:cubicBezTo>
                    <a:cubicBezTo>
                      <a:pt x="7924" y="10044"/>
                      <a:pt x="7923" y="10043"/>
                      <a:pt x="7922" y="10043"/>
                    </a:cubicBezTo>
                    <a:lnTo>
                      <a:pt x="7922" y="10043"/>
                    </a:lnTo>
                    <a:cubicBezTo>
                      <a:pt x="7919" y="10043"/>
                      <a:pt x="7925" y="10064"/>
                      <a:pt x="7930" y="10084"/>
                    </a:cubicBezTo>
                    <a:cubicBezTo>
                      <a:pt x="7932" y="10096"/>
                      <a:pt x="7933" y="10107"/>
                      <a:pt x="7930" y="10107"/>
                    </a:cubicBezTo>
                    <a:cubicBezTo>
                      <a:pt x="7928" y="10107"/>
                      <a:pt x="7924" y="10100"/>
                      <a:pt x="7915" y="10080"/>
                    </a:cubicBezTo>
                    <a:cubicBezTo>
                      <a:pt x="7913" y="10075"/>
                      <a:pt x="7889" y="10002"/>
                      <a:pt x="7887" y="10002"/>
                    </a:cubicBezTo>
                    <a:lnTo>
                      <a:pt x="7887" y="10002"/>
                    </a:lnTo>
                    <a:cubicBezTo>
                      <a:pt x="7887" y="10002"/>
                      <a:pt x="7888" y="10006"/>
                      <a:pt x="7890" y="10016"/>
                    </a:cubicBezTo>
                    <a:cubicBezTo>
                      <a:pt x="7909" y="10074"/>
                      <a:pt x="7937" y="10174"/>
                      <a:pt x="7970" y="10275"/>
                    </a:cubicBezTo>
                    <a:cubicBezTo>
                      <a:pt x="7973" y="10297"/>
                      <a:pt x="7980" y="10315"/>
                      <a:pt x="7988" y="10336"/>
                    </a:cubicBezTo>
                    <a:cubicBezTo>
                      <a:pt x="7980" y="10333"/>
                      <a:pt x="7973" y="10333"/>
                      <a:pt x="7966" y="10333"/>
                    </a:cubicBezTo>
                    <a:lnTo>
                      <a:pt x="7959" y="10297"/>
                    </a:lnTo>
                    <a:lnTo>
                      <a:pt x="7955" y="10297"/>
                    </a:lnTo>
                    <a:lnTo>
                      <a:pt x="7963" y="10333"/>
                    </a:lnTo>
                    <a:cubicBezTo>
                      <a:pt x="7955" y="10333"/>
                      <a:pt x="7948" y="10329"/>
                      <a:pt x="7941" y="10329"/>
                    </a:cubicBezTo>
                    <a:cubicBezTo>
                      <a:pt x="7937" y="10318"/>
                      <a:pt x="7937" y="10308"/>
                      <a:pt x="7934" y="10297"/>
                    </a:cubicBezTo>
                    <a:cubicBezTo>
                      <a:pt x="7930" y="10272"/>
                      <a:pt x="7927" y="10250"/>
                      <a:pt x="7923" y="10228"/>
                    </a:cubicBezTo>
                    <a:cubicBezTo>
                      <a:pt x="7915" y="10182"/>
                      <a:pt x="7909" y="10138"/>
                      <a:pt x="7898" y="10102"/>
                    </a:cubicBezTo>
                    <a:lnTo>
                      <a:pt x="7898" y="10102"/>
                    </a:lnTo>
                    <a:cubicBezTo>
                      <a:pt x="7905" y="10127"/>
                      <a:pt x="7909" y="10157"/>
                      <a:pt x="7909" y="10167"/>
                    </a:cubicBezTo>
                    <a:cubicBezTo>
                      <a:pt x="7899" y="10147"/>
                      <a:pt x="7895" y="10101"/>
                      <a:pt x="7889" y="10101"/>
                    </a:cubicBezTo>
                    <a:cubicBezTo>
                      <a:pt x="7888" y="10101"/>
                      <a:pt x="7887" y="10101"/>
                      <a:pt x="7887" y="10102"/>
                    </a:cubicBezTo>
                    <a:cubicBezTo>
                      <a:pt x="7892" y="10133"/>
                      <a:pt x="7891" y="10140"/>
                      <a:pt x="7889" y="10140"/>
                    </a:cubicBezTo>
                    <a:cubicBezTo>
                      <a:pt x="7888" y="10140"/>
                      <a:pt x="7886" y="10136"/>
                      <a:pt x="7885" y="10136"/>
                    </a:cubicBezTo>
                    <a:lnTo>
                      <a:pt x="7885" y="10136"/>
                    </a:lnTo>
                    <a:cubicBezTo>
                      <a:pt x="7885" y="10136"/>
                      <a:pt x="7888" y="10143"/>
                      <a:pt x="7898" y="10174"/>
                    </a:cubicBezTo>
                    <a:cubicBezTo>
                      <a:pt x="7896" y="10180"/>
                      <a:pt x="7895" y="10182"/>
                      <a:pt x="7893" y="10182"/>
                    </a:cubicBezTo>
                    <a:cubicBezTo>
                      <a:pt x="7887" y="10182"/>
                      <a:pt x="7882" y="10157"/>
                      <a:pt x="7877" y="10157"/>
                    </a:cubicBezTo>
                    <a:lnTo>
                      <a:pt x="7877" y="10157"/>
                    </a:lnTo>
                    <a:cubicBezTo>
                      <a:pt x="7880" y="10185"/>
                      <a:pt x="7883" y="10232"/>
                      <a:pt x="7883" y="10275"/>
                    </a:cubicBezTo>
                    <a:cubicBezTo>
                      <a:pt x="7883" y="10290"/>
                      <a:pt x="7880" y="10300"/>
                      <a:pt x="7880" y="10315"/>
                    </a:cubicBezTo>
                    <a:cubicBezTo>
                      <a:pt x="7877" y="10315"/>
                      <a:pt x="7869" y="10311"/>
                      <a:pt x="7862" y="10308"/>
                    </a:cubicBezTo>
                    <a:lnTo>
                      <a:pt x="7862" y="10300"/>
                    </a:lnTo>
                    <a:cubicBezTo>
                      <a:pt x="7833" y="10282"/>
                      <a:pt x="7822" y="10239"/>
                      <a:pt x="7800" y="10228"/>
                    </a:cubicBezTo>
                    <a:cubicBezTo>
                      <a:pt x="7800" y="10210"/>
                      <a:pt x="7794" y="10182"/>
                      <a:pt x="7800" y="10149"/>
                    </a:cubicBezTo>
                    <a:lnTo>
                      <a:pt x="7800" y="10149"/>
                    </a:lnTo>
                    <a:cubicBezTo>
                      <a:pt x="7797" y="10159"/>
                      <a:pt x="7794" y="10185"/>
                      <a:pt x="7787" y="10185"/>
                    </a:cubicBezTo>
                    <a:cubicBezTo>
                      <a:pt x="7787" y="10185"/>
                      <a:pt x="7786" y="10185"/>
                      <a:pt x="7786" y="10185"/>
                    </a:cubicBezTo>
                    <a:cubicBezTo>
                      <a:pt x="7786" y="10113"/>
                      <a:pt x="7800" y="10182"/>
                      <a:pt x="7800" y="10095"/>
                    </a:cubicBezTo>
                    <a:lnTo>
                      <a:pt x="7800" y="10095"/>
                    </a:lnTo>
                    <a:cubicBezTo>
                      <a:pt x="7797" y="10142"/>
                      <a:pt x="7782" y="10152"/>
                      <a:pt x="7768" y="10174"/>
                    </a:cubicBezTo>
                    <a:cubicBezTo>
                      <a:pt x="7764" y="10203"/>
                      <a:pt x="7766" y="10213"/>
                      <a:pt x="7770" y="10213"/>
                    </a:cubicBezTo>
                    <a:cubicBezTo>
                      <a:pt x="7777" y="10213"/>
                      <a:pt x="7790" y="10189"/>
                      <a:pt x="7797" y="10174"/>
                    </a:cubicBezTo>
                    <a:lnTo>
                      <a:pt x="7797" y="10174"/>
                    </a:lnTo>
                    <a:cubicBezTo>
                      <a:pt x="7794" y="10200"/>
                      <a:pt x="7790" y="10225"/>
                      <a:pt x="7786" y="10250"/>
                    </a:cubicBezTo>
                    <a:cubicBezTo>
                      <a:pt x="7782" y="10253"/>
                      <a:pt x="7782" y="10260"/>
                      <a:pt x="7782" y="10265"/>
                    </a:cubicBezTo>
                    <a:cubicBezTo>
                      <a:pt x="7779" y="10268"/>
                      <a:pt x="7779" y="10272"/>
                      <a:pt x="7779" y="10275"/>
                    </a:cubicBezTo>
                    <a:cubicBezTo>
                      <a:pt x="7754" y="10260"/>
                      <a:pt x="7729" y="10250"/>
                      <a:pt x="7704" y="10232"/>
                    </a:cubicBezTo>
                    <a:cubicBezTo>
                      <a:pt x="7704" y="10228"/>
                      <a:pt x="7704" y="10221"/>
                      <a:pt x="7699" y="10217"/>
                    </a:cubicBezTo>
                    <a:cubicBezTo>
                      <a:pt x="7696" y="10210"/>
                      <a:pt x="7689" y="10203"/>
                      <a:pt x="7678" y="10200"/>
                    </a:cubicBezTo>
                    <a:cubicBezTo>
                      <a:pt x="7664" y="10185"/>
                      <a:pt x="7646" y="10170"/>
                      <a:pt x="7649" y="10142"/>
                    </a:cubicBezTo>
                    <a:lnTo>
                      <a:pt x="7649" y="10142"/>
                    </a:lnTo>
                    <a:cubicBezTo>
                      <a:pt x="7642" y="10145"/>
                      <a:pt x="7631" y="10157"/>
                      <a:pt x="7628" y="10160"/>
                    </a:cubicBezTo>
                    <a:cubicBezTo>
                      <a:pt x="7624" y="10163"/>
                      <a:pt x="7621" y="10167"/>
                      <a:pt x="7617" y="10170"/>
                    </a:cubicBezTo>
                    <a:cubicBezTo>
                      <a:pt x="7588" y="10149"/>
                      <a:pt x="7563" y="10124"/>
                      <a:pt x="7538" y="10099"/>
                    </a:cubicBezTo>
                    <a:cubicBezTo>
                      <a:pt x="7541" y="10092"/>
                      <a:pt x="7548" y="10087"/>
                      <a:pt x="7556" y="10080"/>
                    </a:cubicBezTo>
                    <a:lnTo>
                      <a:pt x="7556" y="10080"/>
                    </a:lnTo>
                    <a:lnTo>
                      <a:pt x="7526" y="10087"/>
                    </a:lnTo>
                    <a:cubicBezTo>
                      <a:pt x="7538" y="10077"/>
                      <a:pt x="7548" y="10070"/>
                      <a:pt x="7556" y="10062"/>
                    </a:cubicBezTo>
                    <a:lnTo>
                      <a:pt x="7556" y="10062"/>
                    </a:lnTo>
                    <a:cubicBezTo>
                      <a:pt x="7545" y="10070"/>
                      <a:pt x="7534" y="10077"/>
                      <a:pt x="7523" y="10084"/>
                    </a:cubicBezTo>
                    <a:cubicBezTo>
                      <a:pt x="7516" y="10077"/>
                      <a:pt x="7513" y="10070"/>
                      <a:pt x="7505" y="10066"/>
                    </a:cubicBezTo>
                    <a:cubicBezTo>
                      <a:pt x="7501" y="10059"/>
                      <a:pt x="7498" y="10055"/>
                      <a:pt x="7491" y="10052"/>
                    </a:cubicBezTo>
                    <a:cubicBezTo>
                      <a:pt x="7494" y="10048"/>
                      <a:pt x="7494" y="10048"/>
                      <a:pt x="7494" y="10044"/>
                    </a:cubicBezTo>
                    <a:lnTo>
                      <a:pt x="7494" y="10044"/>
                    </a:lnTo>
                    <a:cubicBezTo>
                      <a:pt x="7492" y="10046"/>
                      <a:pt x="7491" y="10046"/>
                      <a:pt x="7490" y="10046"/>
                    </a:cubicBezTo>
                    <a:cubicBezTo>
                      <a:pt x="7489" y="10046"/>
                      <a:pt x="7490" y="10044"/>
                      <a:pt x="7487" y="10044"/>
                    </a:cubicBezTo>
                    <a:cubicBezTo>
                      <a:pt x="7358" y="9897"/>
                      <a:pt x="7285" y="9720"/>
                      <a:pt x="7328" y="9612"/>
                    </a:cubicBezTo>
                    <a:cubicBezTo>
                      <a:pt x="7332" y="9601"/>
                      <a:pt x="7340" y="9595"/>
                      <a:pt x="7347" y="9583"/>
                    </a:cubicBezTo>
                    <a:cubicBezTo>
                      <a:pt x="7404" y="9605"/>
                      <a:pt x="7458" y="9627"/>
                      <a:pt x="7513" y="9655"/>
                    </a:cubicBezTo>
                    <a:cubicBezTo>
                      <a:pt x="7491" y="9643"/>
                      <a:pt x="7487" y="9639"/>
                      <a:pt x="7492" y="9639"/>
                    </a:cubicBezTo>
                    <a:cubicBezTo>
                      <a:pt x="7500" y="9639"/>
                      <a:pt x="7525" y="9647"/>
                      <a:pt x="7548" y="9655"/>
                    </a:cubicBezTo>
                    <a:cubicBezTo>
                      <a:pt x="7565" y="9662"/>
                      <a:pt x="7580" y="9668"/>
                      <a:pt x="7587" y="9668"/>
                    </a:cubicBezTo>
                    <a:cubicBezTo>
                      <a:pt x="7595" y="9668"/>
                      <a:pt x="7589" y="9659"/>
                      <a:pt x="7556" y="9633"/>
                    </a:cubicBezTo>
                    <a:lnTo>
                      <a:pt x="7556" y="9633"/>
                    </a:lnTo>
                    <a:cubicBezTo>
                      <a:pt x="7581" y="9648"/>
                      <a:pt x="7588" y="9659"/>
                      <a:pt x="7613" y="9673"/>
                    </a:cubicBezTo>
                    <a:cubicBezTo>
                      <a:pt x="7582" y="9650"/>
                      <a:pt x="7571" y="9640"/>
                      <a:pt x="7579" y="9640"/>
                    </a:cubicBezTo>
                    <a:cubicBezTo>
                      <a:pt x="7581" y="9640"/>
                      <a:pt x="7587" y="9641"/>
                      <a:pt x="7596" y="9645"/>
                    </a:cubicBezTo>
                    <a:lnTo>
                      <a:pt x="7606" y="9652"/>
                    </a:lnTo>
                    <a:cubicBezTo>
                      <a:pt x="7608" y="9648"/>
                      <a:pt x="7613" y="9646"/>
                      <a:pt x="7619" y="9646"/>
                    </a:cubicBezTo>
                    <a:cubicBezTo>
                      <a:pt x="7639" y="9646"/>
                      <a:pt x="7676" y="9667"/>
                      <a:pt x="7707" y="9681"/>
                    </a:cubicBezTo>
                    <a:lnTo>
                      <a:pt x="7671" y="9641"/>
                    </a:lnTo>
                    <a:lnTo>
                      <a:pt x="7671" y="9641"/>
                    </a:lnTo>
                    <a:cubicBezTo>
                      <a:pt x="7682" y="9645"/>
                      <a:pt x="7692" y="9659"/>
                      <a:pt x="7704" y="9666"/>
                    </a:cubicBezTo>
                    <a:cubicBezTo>
                      <a:pt x="7656" y="9605"/>
                      <a:pt x="7685" y="9666"/>
                      <a:pt x="7631" y="9601"/>
                    </a:cubicBezTo>
                    <a:lnTo>
                      <a:pt x="7631" y="9601"/>
                    </a:lnTo>
                    <a:cubicBezTo>
                      <a:pt x="7668" y="9635"/>
                      <a:pt x="7679" y="9638"/>
                      <a:pt x="7688" y="9638"/>
                    </a:cubicBezTo>
                    <a:cubicBezTo>
                      <a:pt x="7689" y="9638"/>
                      <a:pt x="7691" y="9638"/>
                      <a:pt x="7692" y="9638"/>
                    </a:cubicBezTo>
                    <a:cubicBezTo>
                      <a:pt x="7704" y="9638"/>
                      <a:pt x="7714" y="9638"/>
                      <a:pt x="7750" y="9688"/>
                    </a:cubicBezTo>
                    <a:cubicBezTo>
                      <a:pt x="7754" y="9684"/>
                      <a:pt x="7714" y="9638"/>
                      <a:pt x="7725" y="9638"/>
                    </a:cubicBezTo>
                    <a:lnTo>
                      <a:pt x="7725" y="9638"/>
                    </a:lnTo>
                    <a:lnTo>
                      <a:pt x="7743" y="9663"/>
                    </a:lnTo>
                    <a:lnTo>
                      <a:pt x="7725" y="9630"/>
                    </a:lnTo>
                    <a:lnTo>
                      <a:pt x="7725" y="9630"/>
                    </a:lnTo>
                    <a:cubicBezTo>
                      <a:pt x="7732" y="9633"/>
                      <a:pt x="7754" y="9666"/>
                      <a:pt x="7764" y="9688"/>
                    </a:cubicBezTo>
                    <a:cubicBezTo>
                      <a:pt x="7761" y="9688"/>
                      <a:pt x="7764" y="9695"/>
                      <a:pt x="7764" y="9698"/>
                    </a:cubicBezTo>
                    <a:cubicBezTo>
                      <a:pt x="7770" y="9706"/>
                      <a:pt x="7774" y="9709"/>
                      <a:pt x="7776" y="9709"/>
                    </a:cubicBezTo>
                    <a:cubicBezTo>
                      <a:pt x="7778" y="9709"/>
                      <a:pt x="7779" y="9706"/>
                      <a:pt x="7779" y="9703"/>
                    </a:cubicBezTo>
                    <a:lnTo>
                      <a:pt x="7779" y="9695"/>
                    </a:lnTo>
                    <a:cubicBezTo>
                      <a:pt x="7775" y="9688"/>
                      <a:pt x="7772" y="9684"/>
                      <a:pt x="7768" y="9681"/>
                    </a:cubicBezTo>
                    <a:cubicBezTo>
                      <a:pt x="7768" y="9666"/>
                      <a:pt x="7782" y="9666"/>
                      <a:pt x="7790" y="9663"/>
                    </a:cubicBezTo>
                    <a:cubicBezTo>
                      <a:pt x="7800" y="9663"/>
                      <a:pt x="7812" y="9655"/>
                      <a:pt x="7819" y="9627"/>
                    </a:cubicBezTo>
                    <a:lnTo>
                      <a:pt x="7815" y="9605"/>
                    </a:lnTo>
                    <a:cubicBezTo>
                      <a:pt x="7819" y="9595"/>
                      <a:pt x="7822" y="9592"/>
                      <a:pt x="7824" y="9592"/>
                    </a:cubicBezTo>
                    <a:cubicBezTo>
                      <a:pt x="7826" y="9592"/>
                      <a:pt x="7827" y="9594"/>
                      <a:pt x="7829" y="9598"/>
                    </a:cubicBezTo>
                    <a:cubicBezTo>
                      <a:pt x="7834" y="9605"/>
                      <a:pt x="7838" y="9613"/>
                      <a:pt x="7842" y="9613"/>
                    </a:cubicBezTo>
                    <a:cubicBezTo>
                      <a:pt x="7843" y="9613"/>
                      <a:pt x="7845" y="9612"/>
                      <a:pt x="7847" y="9608"/>
                    </a:cubicBezTo>
                    <a:lnTo>
                      <a:pt x="7847" y="9612"/>
                    </a:lnTo>
                    <a:cubicBezTo>
                      <a:pt x="7854" y="9593"/>
                      <a:pt x="7860" y="9583"/>
                      <a:pt x="7864" y="9583"/>
                    </a:cubicBezTo>
                    <a:cubicBezTo>
                      <a:pt x="7864" y="9583"/>
                      <a:pt x="7865" y="9583"/>
                      <a:pt x="7865" y="9583"/>
                    </a:cubicBezTo>
                    <a:cubicBezTo>
                      <a:pt x="7858" y="9608"/>
                      <a:pt x="7869" y="9630"/>
                      <a:pt x="7858" y="9659"/>
                    </a:cubicBezTo>
                    <a:cubicBezTo>
                      <a:pt x="7869" y="9638"/>
                      <a:pt x="7872" y="9630"/>
                      <a:pt x="7877" y="9616"/>
                    </a:cubicBezTo>
                    <a:cubicBezTo>
                      <a:pt x="7883" y="9601"/>
                      <a:pt x="7887" y="9583"/>
                      <a:pt x="7905" y="9544"/>
                    </a:cubicBezTo>
                    <a:lnTo>
                      <a:pt x="7905" y="9544"/>
                    </a:lnTo>
                    <a:lnTo>
                      <a:pt x="7898" y="9580"/>
                    </a:lnTo>
                    <a:cubicBezTo>
                      <a:pt x="7912" y="9547"/>
                      <a:pt x="7915" y="9530"/>
                      <a:pt x="7934" y="9522"/>
                    </a:cubicBezTo>
                    <a:lnTo>
                      <a:pt x="7934" y="9522"/>
                    </a:lnTo>
                    <a:cubicBezTo>
                      <a:pt x="7923" y="9537"/>
                      <a:pt x="7923" y="9551"/>
                      <a:pt x="7920" y="9565"/>
                    </a:cubicBezTo>
                    <a:cubicBezTo>
                      <a:pt x="7915" y="9580"/>
                      <a:pt x="7912" y="9595"/>
                      <a:pt x="7902" y="9616"/>
                    </a:cubicBezTo>
                    <a:cubicBezTo>
                      <a:pt x="7900" y="9633"/>
                      <a:pt x="7901" y="9638"/>
                      <a:pt x="7904" y="9638"/>
                    </a:cubicBezTo>
                    <a:cubicBezTo>
                      <a:pt x="7908" y="9638"/>
                      <a:pt x="7915" y="9628"/>
                      <a:pt x="7923" y="9620"/>
                    </a:cubicBezTo>
                    <a:cubicBezTo>
                      <a:pt x="7928" y="9613"/>
                      <a:pt x="7932" y="9608"/>
                      <a:pt x="7934" y="9608"/>
                    </a:cubicBezTo>
                    <a:lnTo>
                      <a:pt x="7934" y="9608"/>
                    </a:lnTo>
                    <a:cubicBezTo>
                      <a:pt x="7937" y="9608"/>
                      <a:pt x="7934" y="9618"/>
                      <a:pt x="7920" y="9652"/>
                    </a:cubicBezTo>
                    <a:cubicBezTo>
                      <a:pt x="7980" y="9551"/>
                      <a:pt x="7930" y="9595"/>
                      <a:pt x="7945" y="9573"/>
                    </a:cubicBezTo>
                    <a:cubicBezTo>
                      <a:pt x="7951" y="9547"/>
                      <a:pt x="7980" y="9510"/>
                      <a:pt x="7992" y="9510"/>
                    </a:cubicBezTo>
                    <a:close/>
                    <a:moveTo>
                      <a:pt x="11531" y="12205"/>
                    </a:moveTo>
                    <a:lnTo>
                      <a:pt x="11531" y="12205"/>
                    </a:lnTo>
                    <a:cubicBezTo>
                      <a:pt x="11531" y="12205"/>
                      <a:pt x="11530" y="12205"/>
                      <a:pt x="11530" y="12206"/>
                    </a:cubicBezTo>
                    <a:cubicBezTo>
                      <a:pt x="11530" y="12205"/>
                      <a:pt x="11531" y="12205"/>
                      <a:pt x="11531" y="12205"/>
                    </a:cubicBezTo>
                    <a:close/>
                    <a:moveTo>
                      <a:pt x="5805" y="20536"/>
                    </a:moveTo>
                    <a:cubicBezTo>
                      <a:pt x="5805" y="20539"/>
                      <a:pt x="5808" y="20546"/>
                      <a:pt x="5808" y="20549"/>
                    </a:cubicBezTo>
                    <a:cubicBezTo>
                      <a:pt x="5797" y="20557"/>
                      <a:pt x="5787" y="20561"/>
                      <a:pt x="5775" y="20564"/>
                    </a:cubicBezTo>
                    <a:lnTo>
                      <a:pt x="5769" y="20549"/>
                    </a:lnTo>
                    <a:cubicBezTo>
                      <a:pt x="5783" y="20546"/>
                      <a:pt x="5794" y="20539"/>
                      <a:pt x="5805" y="20536"/>
                    </a:cubicBezTo>
                    <a:close/>
                    <a:moveTo>
                      <a:pt x="2919" y="22848"/>
                    </a:moveTo>
                    <a:lnTo>
                      <a:pt x="2919" y="22848"/>
                    </a:lnTo>
                    <a:cubicBezTo>
                      <a:pt x="2944" y="22862"/>
                      <a:pt x="2940" y="22931"/>
                      <a:pt x="2912" y="23043"/>
                    </a:cubicBezTo>
                    <a:cubicBezTo>
                      <a:pt x="2865" y="23083"/>
                      <a:pt x="2814" y="23122"/>
                      <a:pt x="2767" y="23165"/>
                    </a:cubicBezTo>
                    <a:cubicBezTo>
                      <a:pt x="2818" y="23046"/>
                      <a:pt x="2872" y="22938"/>
                      <a:pt x="2919" y="22848"/>
                    </a:cubicBezTo>
                    <a:close/>
                    <a:moveTo>
                      <a:pt x="2511" y="23853"/>
                    </a:moveTo>
                    <a:lnTo>
                      <a:pt x="2526" y="23861"/>
                    </a:lnTo>
                    <a:lnTo>
                      <a:pt x="2530" y="23861"/>
                    </a:lnTo>
                    <a:lnTo>
                      <a:pt x="2511" y="23853"/>
                    </a:lnTo>
                    <a:close/>
                    <a:moveTo>
                      <a:pt x="2606" y="23893"/>
                    </a:moveTo>
                    <a:lnTo>
                      <a:pt x="2627" y="23900"/>
                    </a:lnTo>
                    <a:cubicBezTo>
                      <a:pt x="2624" y="23896"/>
                      <a:pt x="2616" y="23896"/>
                      <a:pt x="2613" y="23893"/>
                    </a:cubicBezTo>
                    <a:close/>
                    <a:moveTo>
                      <a:pt x="2671" y="23875"/>
                    </a:moveTo>
                    <a:lnTo>
                      <a:pt x="2671" y="23875"/>
                    </a:lnTo>
                    <a:cubicBezTo>
                      <a:pt x="2671" y="23882"/>
                      <a:pt x="2667" y="23889"/>
                      <a:pt x="2667" y="23893"/>
                    </a:cubicBezTo>
                    <a:cubicBezTo>
                      <a:pt x="2667" y="23897"/>
                      <a:pt x="2666" y="23900"/>
                      <a:pt x="2664" y="23903"/>
                    </a:cubicBezTo>
                    <a:lnTo>
                      <a:pt x="2664" y="23903"/>
                    </a:lnTo>
                    <a:lnTo>
                      <a:pt x="2671" y="23875"/>
                    </a:lnTo>
                    <a:close/>
                    <a:moveTo>
                      <a:pt x="2663" y="23911"/>
                    </a:moveTo>
                    <a:cubicBezTo>
                      <a:pt x="2663" y="23913"/>
                      <a:pt x="2662" y="23914"/>
                      <a:pt x="2661" y="23914"/>
                    </a:cubicBezTo>
                    <a:lnTo>
                      <a:pt x="2663" y="23911"/>
                    </a:lnTo>
                    <a:close/>
                    <a:moveTo>
                      <a:pt x="2876" y="23933"/>
                    </a:moveTo>
                    <a:lnTo>
                      <a:pt x="2869" y="23953"/>
                    </a:lnTo>
                    <a:lnTo>
                      <a:pt x="2869" y="23953"/>
                    </a:lnTo>
                    <a:cubicBezTo>
                      <a:pt x="2870" y="23946"/>
                      <a:pt x="2873" y="23938"/>
                      <a:pt x="2876" y="23933"/>
                    </a:cubicBezTo>
                    <a:close/>
                    <a:moveTo>
                      <a:pt x="2855" y="23990"/>
                    </a:moveTo>
                    <a:lnTo>
                      <a:pt x="2855" y="23990"/>
                    </a:lnTo>
                    <a:cubicBezTo>
                      <a:pt x="2854" y="23992"/>
                      <a:pt x="2854" y="23995"/>
                      <a:pt x="2854" y="23997"/>
                    </a:cubicBezTo>
                    <a:lnTo>
                      <a:pt x="2855" y="23990"/>
                    </a:lnTo>
                    <a:close/>
                    <a:moveTo>
                      <a:pt x="5351" y="26559"/>
                    </a:moveTo>
                    <a:cubicBezTo>
                      <a:pt x="5348" y="26562"/>
                      <a:pt x="5341" y="26565"/>
                      <a:pt x="5335" y="26569"/>
                    </a:cubicBezTo>
                    <a:lnTo>
                      <a:pt x="5335" y="26569"/>
                    </a:lnTo>
                    <a:cubicBezTo>
                      <a:pt x="5339" y="26568"/>
                      <a:pt x="5342" y="26565"/>
                      <a:pt x="5347" y="26563"/>
                    </a:cubicBezTo>
                    <a:lnTo>
                      <a:pt x="5351" y="26559"/>
                    </a:lnTo>
                    <a:close/>
                    <a:moveTo>
                      <a:pt x="5335" y="26569"/>
                    </a:moveTo>
                    <a:cubicBezTo>
                      <a:pt x="5333" y="26569"/>
                      <a:pt x="5331" y="26570"/>
                      <a:pt x="5329" y="26570"/>
                    </a:cubicBezTo>
                    <a:lnTo>
                      <a:pt x="5329" y="26573"/>
                    </a:lnTo>
                    <a:cubicBezTo>
                      <a:pt x="5331" y="26572"/>
                      <a:pt x="5333" y="26570"/>
                      <a:pt x="5335" y="26569"/>
                    </a:cubicBezTo>
                    <a:close/>
                    <a:moveTo>
                      <a:pt x="6114" y="26570"/>
                    </a:moveTo>
                    <a:lnTo>
                      <a:pt x="6114" y="26570"/>
                    </a:lnTo>
                    <a:cubicBezTo>
                      <a:pt x="6104" y="26584"/>
                      <a:pt x="6093" y="26602"/>
                      <a:pt x="6086" y="26613"/>
                    </a:cubicBezTo>
                    <a:cubicBezTo>
                      <a:pt x="6082" y="26606"/>
                      <a:pt x="6086" y="26591"/>
                      <a:pt x="6089" y="26577"/>
                    </a:cubicBezTo>
                    <a:cubicBezTo>
                      <a:pt x="6096" y="26577"/>
                      <a:pt x="6107" y="26573"/>
                      <a:pt x="6114" y="26570"/>
                    </a:cubicBezTo>
                    <a:close/>
                    <a:moveTo>
                      <a:pt x="6086" y="26631"/>
                    </a:moveTo>
                    <a:cubicBezTo>
                      <a:pt x="6085" y="26632"/>
                      <a:pt x="6084" y="26633"/>
                      <a:pt x="6083" y="26634"/>
                    </a:cubicBezTo>
                    <a:lnTo>
                      <a:pt x="6083" y="26634"/>
                    </a:lnTo>
                    <a:cubicBezTo>
                      <a:pt x="6084" y="26633"/>
                      <a:pt x="6085" y="26632"/>
                      <a:pt x="6086" y="26631"/>
                    </a:cubicBezTo>
                    <a:cubicBezTo>
                      <a:pt x="6086" y="26631"/>
                      <a:pt x="6086" y="26631"/>
                      <a:pt x="6086" y="26631"/>
                    </a:cubicBezTo>
                    <a:close/>
                    <a:moveTo>
                      <a:pt x="5805" y="27009"/>
                    </a:moveTo>
                    <a:cubicBezTo>
                      <a:pt x="5797" y="27017"/>
                      <a:pt x="5794" y="27024"/>
                      <a:pt x="5790" y="27031"/>
                    </a:cubicBezTo>
                    <a:cubicBezTo>
                      <a:pt x="5797" y="27024"/>
                      <a:pt x="5801" y="27017"/>
                      <a:pt x="5805" y="27009"/>
                    </a:cubicBezTo>
                    <a:close/>
                    <a:moveTo>
                      <a:pt x="2883" y="2"/>
                    </a:moveTo>
                    <a:cubicBezTo>
                      <a:pt x="2812" y="6"/>
                      <a:pt x="2737" y="18"/>
                      <a:pt x="2663" y="44"/>
                    </a:cubicBezTo>
                    <a:cubicBezTo>
                      <a:pt x="2624" y="62"/>
                      <a:pt x="2581" y="79"/>
                      <a:pt x="2541" y="105"/>
                    </a:cubicBezTo>
                    <a:cubicBezTo>
                      <a:pt x="2505" y="130"/>
                      <a:pt x="2468" y="159"/>
                      <a:pt x="2433" y="195"/>
                    </a:cubicBezTo>
                    <a:cubicBezTo>
                      <a:pt x="2415" y="217"/>
                      <a:pt x="2397" y="238"/>
                      <a:pt x="2378" y="260"/>
                    </a:cubicBezTo>
                    <a:cubicBezTo>
                      <a:pt x="2365" y="285"/>
                      <a:pt x="2346" y="307"/>
                      <a:pt x="2332" y="332"/>
                    </a:cubicBezTo>
                    <a:cubicBezTo>
                      <a:pt x="2317" y="357"/>
                      <a:pt x="2303" y="382"/>
                      <a:pt x="2288" y="408"/>
                    </a:cubicBezTo>
                    <a:cubicBezTo>
                      <a:pt x="2282" y="418"/>
                      <a:pt x="2274" y="433"/>
                      <a:pt x="2270" y="447"/>
                    </a:cubicBezTo>
                    <a:lnTo>
                      <a:pt x="2252" y="480"/>
                    </a:lnTo>
                    <a:cubicBezTo>
                      <a:pt x="2213" y="573"/>
                      <a:pt x="2184" y="663"/>
                      <a:pt x="2159" y="757"/>
                    </a:cubicBezTo>
                    <a:cubicBezTo>
                      <a:pt x="2109" y="944"/>
                      <a:pt x="2079" y="1135"/>
                      <a:pt x="2058" y="1326"/>
                    </a:cubicBezTo>
                    <a:cubicBezTo>
                      <a:pt x="2019" y="1705"/>
                      <a:pt x="2014" y="2090"/>
                      <a:pt x="2026" y="2432"/>
                    </a:cubicBezTo>
                    <a:cubicBezTo>
                      <a:pt x="2051" y="3124"/>
                      <a:pt x="2130" y="3668"/>
                      <a:pt x="2187" y="3744"/>
                    </a:cubicBezTo>
                    <a:cubicBezTo>
                      <a:pt x="2187" y="3744"/>
                      <a:pt x="2186" y="3745"/>
                      <a:pt x="2185" y="3745"/>
                    </a:cubicBezTo>
                    <a:cubicBezTo>
                      <a:pt x="2161" y="3745"/>
                      <a:pt x="2031" y="3596"/>
                      <a:pt x="2004" y="3527"/>
                    </a:cubicBezTo>
                    <a:lnTo>
                      <a:pt x="2004" y="3527"/>
                    </a:lnTo>
                    <a:cubicBezTo>
                      <a:pt x="2051" y="3715"/>
                      <a:pt x="2101" y="3902"/>
                      <a:pt x="2155" y="4086"/>
                    </a:cubicBezTo>
                    <a:lnTo>
                      <a:pt x="2235" y="4367"/>
                    </a:lnTo>
                    <a:lnTo>
                      <a:pt x="2256" y="4435"/>
                    </a:lnTo>
                    <a:lnTo>
                      <a:pt x="2274" y="4493"/>
                    </a:lnTo>
                    <a:lnTo>
                      <a:pt x="2317" y="4615"/>
                    </a:lnTo>
                    <a:cubicBezTo>
                      <a:pt x="2282" y="4698"/>
                      <a:pt x="2231" y="4799"/>
                      <a:pt x="2184" y="4904"/>
                    </a:cubicBezTo>
                    <a:cubicBezTo>
                      <a:pt x="2054" y="5080"/>
                      <a:pt x="1928" y="5264"/>
                      <a:pt x="1806" y="5455"/>
                    </a:cubicBezTo>
                    <a:cubicBezTo>
                      <a:pt x="1779" y="5455"/>
                      <a:pt x="1751" y="5458"/>
                      <a:pt x="1726" y="5458"/>
                    </a:cubicBezTo>
                    <a:cubicBezTo>
                      <a:pt x="1713" y="5458"/>
                      <a:pt x="1701" y="5457"/>
                      <a:pt x="1690" y="5455"/>
                    </a:cubicBezTo>
                    <a:cubicBezTo>
                      <a:pt x="1647" y="5448"/>
                      <a:pt x="1618" y="5418"/>
                      <a:pt x="1630" y="5336"/>
                    </a:cubicBezTo>
                    <a:cubicBezTo>
                      <a:pt x="1643" y="5257"/>
                      <a:pt x="1701" y="5124"/>
                      <a:pt x="1831" y="4907"/>
                    </a:cubicBezTo>
                    <a:lnTo>
                      <a:pt x="1831" y="4907"/>
                    </a:lnTo>
                    <a:cubicBezTo>
                      <a:pt x="1745" y="5022"/>
                      <a:pt x="1647" y="5149"/>
                      <a:pt x="1535" y="5318"/>
                    </a:cubicBezTo>
                    <a:cubicBezTo>
                      <a:pt x="1424" y="5488"/>
                      <a:pt x="1298" y="5692"/>
                      <a:pt x="1161" y="5967"/>
                    </a:cubicBezTo>
                    <a:cubicBezTo>
                      <a:pt x="1234" y="5858"/>
                      <a:pt x="1373" y="5745"/>
                      <a:pt x="1424" y="5745"/>
                    </a:cubicBezTo>
                    <a:cubicBezTo>
                      <a:pt x="1451" y="5745"/>
                      <a:pt x="1454" y="5777"/>
                      <a:pt x="1409" y="5858"/>
                    </a:cubicBezTo>
                    <a:cubicBezTo>
                      <a:pt x="1171" y="6143"/>
                      <a:pt x="1096" y="6248"/>
                      <a:pt x="1013" y="6369"/>
                    </a:cubicBezTo>
                    <a:cubicBezTo>
                      <a:pt x="970" y="6431"/>
                      <a:pt x="927" y="6499"/>
                      <a:pt x="862" y="6597"/>
                    </a:cubicBezTo>
                    <a:cubicBezTo>
                      <a:pt x="800" y="6690"/>
                      <a:pt x="717" y="6813"/>
                      <a:pt x="606" y="6993"/>
                    </a:cubicBezTo>
                    <a:cubicBezTo>
                      <a:pt x="631" y="6955"/>
                      <a:pt x="651" y="6937"/>
                      <a:pt x="666" y="6937"/>
                    </a:cubicBezTo>
                    <a:cubicBezTo>
                      <a:pt x="687" y="6937"/>
                      <a:pt x="697" y="6973"/>
                      <a:pt x="692" y="7033"/>
                    </a:cubicBezTo>
                    <a:cubicBezTo>
                      <a:pt x="685" y="7144"/>
                      <a:pt x="631" y="7335"/>
                      <a:pt x="538" y="7548"/>
                    </a:cubicBezTo>
                    <a:cubicBezTo>
                      <a:pt x="544" y="7476"/>
                      <a:pt x="389" y="7511"/>
                      <a:pt x="422" y="7377"/>
                    </a:cubicBezTo>
                    <a:lnTo>
                      <a:pt x="422" y="7377"/>
                    </a:lnTo>
                    <a:cubicBezTo>
                      <a:pt x="396" y="7463"/>
                      <a:pt x="369" y="7549"/>
                      <a:pt x="346" y="7638"/>
                    </a:cubicBezTo>
                    <a:lnTo>
                      <a:pt x="311" y="7779"/>
                    </a:lnTo>
                    <a:lnTo>
                      <a:pt x="293" y="7851"/>
                    </a:lnTo>
                    <a:lnTo>
                      <a:pt x="268" y="7941"/>
                    </a:lnTo>
                    <a:cubicBezTo>
                      <a:pt x="206" y="8171"/>
                      <a:pt x="170" y="8380"/>
                      <a:pt x="170" y="8560"/>
                    </a:cubicBezTo>
                    <a:cubicBezTo>
                      <a:pt x="170" y="8517"/>
                      <a:pt x="167" y="8492"/>
                      <a:pt x="155" y="8484"/>
                    </a:cubicBezTo>
                    <a:cubicBezTo>
                      <a:pt x="153" y="8483"/>
                      <a:pt x="151" y="8482"/>
                      <a:pt x="148" y="8482"/>
                    </a:cubicBezTo>
                    <a:cubicBezTo>
                      <a:pt x="134" y="8482"/>
                      <a:pt x="116" y="8502"/>
                      <a:pt x="98" y="8535"/>
                    </a:cubicBezTo>
                    <a:cubicBezTo>
                      <a:pt x="52" y="8622"/>
                      <a:pt x="1" y="8790"/>
                      <a:pt x="47" y="8942"/>
                    </a:cubicBezTo>
                    <a:cubicBezTo>
                      <a:pt x="46" y="8933"/>
                      <a:pt x="46" y="8929"/>
                      <a:pt x="47" y="8929"/>
                    </a:cubicBezTo>
                    <a:lnTo>
                      <a:pt x="47" y="8929"/>
                    </a:lnTo>
                    <a:cubicBezTo>
                      <a:pt x="48" y="8929"/>
                      <a:pt x="51" y="8933"/>
                      <a:pt x="55" y="8942"/>
                    </a:cubicBezTo>
                    <a:cubicBezTo>
                      <a:pt x="62" y="8950"/>
                      <a:pt x="69" y="8963"/>
                      <a:pt x="77" y="8975"/>
                    </a:cubicBezTo>
                    <a:cubicBezTo>
                      <a:pt x="84" y="8982"/>
                      <a:pt x="87" y="8993"/>
                      <a:pt x="98" y="8996"/>
                    </a:cubicBezTo>
                    <a:cubicBezTo>
                      <a:pt x="105" y="9003"/>
                      <a:pt x="112" y="9011"/>
                      <a:pt x="120" y="9018"/>
                    </a:cubicBezTo>
                    <a:cubicBezTo>
                      <a:pt x="160" y="9046"/>
                      <a:pt x="206" y="9061"/>
                      <a:pt x="263" y="9076"/>
                    </a:cubicBezTo>
                    <a:cubicBezTo>
                      <a:pt x="321" y="9090"/>
                      <a:pt x="386" y="9097"/>
                      <a:pt x="469" y="9097"/>
                    </a:cubicBezTo>
                    <a:cubicBezTo>
                      <a:pt x="549" y="9097"/>
                      <a:pt x="639" y="9086"/>
                      <a:pt x="732" y="9068"/>
                    </a:cubicBezTo>
                    <a:lnTo>
                      <a:pt x="732" y="9068"/>
                    </a:lnTo>
                    <a:cubicBezTo>
                      <a:pt x="729" y="9090"/>
                      <a:pt x="722" y="9119"/>
                      <a:pt x="700" y="9176"/>
                    </a:cubicBezTo>
                    <a:cubicBezTo>
                      <a:pt x="692" y="9194"/>
                      <a:pt x="685" y="9219"/>
                      <a:pt x="679" y="9244"/>
                    </a:cubicBezTo>
                    <a:cubicBezTo>
                      <a:pt x="671" y="9274"/>
                      <a:pt x="664" y="9306"/>
                      <a:pt x="664" y="9346"/>
                    </a:cubicBezTo>
                    <a:cubicBezTo>
                      <a:pt x="660" y="9389"/>
                      <a:pt x="674" y="9425"/>
                      <a:pt x="689" y="9475"/>
                    </a:cubicBezTo>
                    <a:cubicBezTo>
                      <a:pt x="700" y="9497"/>
                      <a:pt x="707" y="9525"/>
                      <a:pt x="722" y="9551"/>
                    </a:cubicBezTo>
                    <a:cubicBezTo>
                      <a:pt x="729" y="9565"/>
                      <a:pt x="732" y="9580"/>
                      <a:pt x="739" y="9595"/>
                    </a:cubicBezTo>
                    <a:cubicBezTo>
                      <a:pt x="750" y="9608"/>
                      <a:pt x="757" y="9623"/>
                      <a:pt x="768" y="9638"/>
                    </a:cubicBezTo>
                    <a:cubicBezTo>
                      <a:pt x="772" y="9645"/>
                      <a:pt x="779" y="9655"/>
                      <a:pt x="787" y="9670"/>
                    </a:cubicBezTo>
                    <a:cubicBezTo>
                      <a:pt x="808" y="9695"/>
                      <a:pt x="820" y="9706"/>
                      <a:pt x="823" y="9706"/>
                    </a:cubicBezTo>
                    <a:cubicBezTo>
                      <a:pt x="829" y="9706"/>
                      <a:pt x="813" y="9677"/>
                      <a:pt x="787" y="9630"/>
                    </a:cubicBezTo>
                    <a:cubicBezTo>
                      <a:pt x="779" y="9620"/>
                      <a:pt x="772" y="9605"/>
                      <a:pt x="765" y="9590"/>
                    </a:cubicBezTo>
                    <a:cubicBezTo>
                      <a:pt x="757" y="9576"/>
                      <a:pt x="750" y="9562"/>
                      <a:pt x="743" y="9547"/>
                    </a:cubicBezTo>
                    <a:cubicBezTo>
                      <a:pt x="739" y="9537"/>
                      <a:pt x="736" y="9530"/>
                      <a:pt x="732" y="9522"/>
                    </a:cubicBezTo>
                    <a:cubicBezTo>
                      <a:pt x="729" y="9512"/>
                      <a:pt x="725" y="9504"/>
                      <a:pt x="722" y="9493"/>
                    </a:cubicBezTo>
                    <a:cubicBezTo>
                      <a:pt x="714" y="9479"/>
                      <a:pt x="711" y="9461"/>
                      <a:pt x="704" y="9443"/>
                    </a:cubicBezTo>
                    <a:cubicBezTo>
                      <a:pt x="700" y="9422"/>
                      <a:pt x="696" y="9407"/>
                      <a:pt x="692" y="9389"/>
                    </a:cubicBezTo>
                    <a:cubicBezTo>
                      <a:pt x="689" y="9367"/>
                      <a:pt x="689" y="9346"/>
                      <a:pt x="692" y="9327"/>
                    </a:cubicBezTo>
                    <a:cubicBezTo>
                      <a:pt x="696" y="9288"/>
                      <a:pt x="707" y="9249"/>
                      <a:pt x="722" y="9216"/>
                    </a:cubicBezTo>
                    <a:cubicBezTo>
                      <a:pt x="750" y="9151"/>
                      <a:pt x="782" y="9101"/>
                      <a:pt x="800" y="9079"/>
                    </a:cubicBezTo>
                    <a:cubicBezTo>
                      <a:pt x="807" y="9071"/>
                      <a:pt x="812" y="9066"/>
                      <a:pt x="814" y="9066"/>
                    </a:cubicBezTo>
                    <a:cubicBezTo>
                      <a:pt x="817" y="9066"/>
                      <a:pt x="813" y="9079"/>
                      <a:pt x="797" y="9108"/>
                    </a:cubicBezTo>
                    <a:cubicBezTo>
                      <a:pt x="808" y="9090"/>
                      <a:pt x="822" y="9068"/>
                      <a:pt x="833" y="9046"/>
                    </a:cubicBezTo>
                    <a:cubicBezTo>
                      <a:pt x="902" y="9033"/>
                      <a:pt x="970" y="9014"/>
                      <a:pt x="1035" y="8996"/>
                    </a:cubicBezTo>
                    <a:cubicBezTo>
                      <a:pt x="1075" y="8989"/>
                      <a:pt x="1118" y="8975"/>
                      <a:pt x="1158" y="8963"/>
                    </a:cubicBezTo>
                    <a:lnTo>
                      <a:pt x="1158" y="8963"/>
                    </a:lnTo>
                    <a:cubicBezTo>
                      <a:pt x="1121" y="9011"/>
                      <a:pt x="1089" y="9058"/>
                      <a:pt x="1056" y="9108"/>
                    </a:cubicBezTo>
                    <a:cubicBezTo>
                      <a:pt x="1038" y="9136"/>
                      <a:pt x="1017" y="9169"/>
                      <a:pt x="998" y="9201"/>
                    </a:cubicBezTo>
                    <a:cubicBezTo>
                      <a:pt x="985" y="9234"/>
                      <a:pt x="966" y="9270"/>
                      <a:pt x="955" y="9309"/>
                    </a:cubicBezTo>
                    <a:cubicBezTo>
                      <a:pt x="952" y="9327"/>
                      <a:pt x="948" y="9349"/>
                      <a:pt x="955" y="9371"/>
                    </a:cubicBezTo>
                    <a:cubicBezTo>
                      <a:pt x="955" y="9382"/>
                      <a:pt x="963" y="9389"/>
                      <a:pt x="970" y="9400"/>
                    </a:cubicBezTo>
                    <a:cubicBezTo>
                      <a:pt x="977" y="9407"/>
                      <a:pt x="981" y="9417"/>
                      <a:pt x="988" y="9429"/>
                    </a:cubicBezTo>
                    <a:cubicBezTo>
                      <a:pt x="1013" y="9465"/>
                      <a:pt x="1038" y="9500"/>
                      <a:pt x="1068" y="9540"/>
                    </a:cubicBezTo>
                    <a:cubicBezTo>
                      <a:pt x="1089" y="9573"/>
                      <a:pt x="1114" y="9605"/>
                      <a:pt x="1139" y="9638"/>
                    </a:cubicBezTo>
                    <a:cubicBezTo>
                      <a:pt x="1164" y="9670"/>
                      <a:pt x="1190" y="9706"/>
                      <a:pt x="1219" y="9738"/>
                    </a:cubicBezTo>
                    <a:cubicBezTo>
                      <a:pt x="1186" y="9713"/>
                      <a:pt x="1143" y="9684"/>
                      <a:pt x="1103" y="9666"/>
                    </a:cubicBezTo>
                    <a:cubicBezTo>
                      <a:pt x="1076" y="9651"/>
                      <a:pt x="1049" y="9641"/>
                      <a:pt x="1028" y="9641"/>
                    </a:cubicBezTo>
                    <a:cubicBezTo>
                      <a:pt x="1018" y="9641"/>
                      <a:pt x="1010" y="9644"/>
                      <a:pt x="1003" y="9648"/>
                    </a:cubicBezTo>
                    <a:cubicBezTo>
                      <a:pt x="981" y="9659"/>
                      <a:pt x="981" y="9698"/>
                      <a:pt x="1020" y="9785"/>
                    </a:cubicBezTo>
                    <a:cubicBezTo>
                      <a:pt x="1031" y="9806"/>
                      <a:pt x="1046" y="9832"/>
                      <a:pt x="1053" y="9850"/>
                    </a:cubicBezTo>
                    <a:cubicBezTo>
                      <a:pt x="1068" y="9871"/>
                      <a:pt x="1078" y="9893"/>
                      <a:pt x="1096" y="9919"/>
                    </a:cubicBezTo>
                    <a:cubicBezTo>
                      <a:pt x="1128" y="9969"/>
                      <a:pt x="1168" y="10027"/>
                      <a:pt x="1222" y="10092"/>
                    </a:cubicBezTo>
                    <a:cubicBezTo>
                      <a:pt x="1291" y="10135"/>
                      <a:pt x="1402" y="10203"/>
                      <a:pt x="1543" y="10286"/>
                    </a:cubicBezTo>
                    <a:cubicBezTo>
                      <a:pt x="1687" y="10368"/>
                      <a:pt x="1863" y="10466"/>
                      <a:pt x="2062" y="10567"/>
                    </a:cubicBezTo>
                    <a:cubicBezTo>
                      <a:pt x="2087" y="10581"/>
                      <a:pt x="2116" y="10592"/>
                      <a:pt x="2141" y="10606"/>
                    </a:cubicBezTo>
                    <a:cubicBezTo>
                      <a:pt x="2465" y="10862"/>
                      <a:pt x="2865" y="11133"/>
                      <a:pt x="3355" y="11377"/>
                    </a:cubicBezTo>
                    <a:cubicBezTo>
                      <a:pt x="3279" y="11352"/>
                      <a:pt x="3200" y="11331"/>
                      <a:pt x="3121" y="11302"/>
                    </a:cubicBezTo>
                    <a:cubicBezTo>
                      <a:pt x="2857" y="11211"/>
                      <a:pt x="2588" y="11096"/>
                      <a:pt x="2339" y="10970"/>
                    </a:cubicBezTo>
                    <a:cubicBezTo>
                      <a:pt x="2094" y="10848"/>
                      <a:pt x="1871" y="10711"/>
                      <a:pt x="1690" y="10585"/>
                    </a:cubicBezTo>
                    <a:lnTo>
                      <a:pt x="1690" y="10585"/>
                    </a:lnTo>
                    <a:cubicBezTo>
                      <a:pt x="1733" y="10632"/>
                      <a:pt x="1770" y="10668"/>
                      <a:pt x="1798" y="10697"/>
                    </a:cubicBezTo>
                    <a:cubicBezTo>
                      <a:pt x="1824" y="10725"/>
                      <a:pt x="1846" y="10747"/>
                      <a:pt x="1863" y="10765"/>
                    </a:cubicBezTo>
                    <a:cubicBezTo>
                      <a:pt x="1896" y="10801"/>
                      <a:pt x="1911" y="10822"/>
                      <a:pt x="1936" y="10844"/>
                    </a:cubicBezTo>
                    <a:cubicBezTo>
                      <a:pt x="1982" y="10891"/>
                      <a:pt x="2054" y="10963"/>
                      <a:pt x="2368" y="11176"/>
                    </a:cubicBezTo>
                    <a:cubicBezTo>
                      <a:pt x="2406" y="11212"/>
                      <a:pt x="2415" y="11227"/>
                      <a:pt x="2402" y="11227"/>
                    </a:cubicBezTo>
                    <a:cubicBezTo>
                      <a:pt x="2383" y="11227"/>
                      <a:pt x="2314" y="11192"/>
                      <a:pt x="2227" y="11140"/>
                    </a:cubicBezTo>
                    <a:cubicBezTo>
                      <a:pt x="2155" y="11096"/>
                      <a:pt x="2076" y="11043"/>
                      <a:pt x="2001" y="10988"/>
                    </a:cubicBezTo>
                    <a:cubicBezTo>
                      <a:pt x="1924" y="10935"/>
                      <a:pt x="1856" y="10884"/>
                      <a:pt x="1813" y="10848"/>
                    </a:cubicBezTo>
                    <a:lnTo>
                      <a:pt x="1813" y="10848"/>
                    </a:lnTo>
                    <a:cubicBezTo>
                      <a:pt x="2267" y="11233"/>
                      <a:pt x="2771" y="11554"/>
                      <a:pt x="3297" y="11821"/>
                    </a:cubicBezTo>
                    <a:cubicBezTo>
                      <a:pt x="3295" y="11810"/>
                      <a:pt x="3303" y="11805"/>
                      <a:pt x="3321" y="11805"/>
                    </a:cubicBezTo>
                    <a:cubicBezTo>
                      <a:pt x="3351" y="11805"/>
                      <a:pt x="3408" y="11820"/>
                      <a:pt x="3481" y="11843"/>
                    </a:cubicBezTo>
                    <a:cubicBezTo>
                      <a:pt x="3600" y="11878"/>
                      <a:pt x="3758" y="11936"/>
                      <a:pt x="3917" y="11986"/>
                    </a:cubicBezTo>
                    <a:cubicBezTo>
                      <a:pt x="4169" y="12068"/>
                      <a:pt x="4423" y="12135"/>
                      <a:pt x="4511" y="12135"/>
                    </a:cubicBezTo>
                    <a:cubicBezTo>
                      <a:pt x="4535" y="12135"/>
                      <a:pt x="4547" y="12130"/>
                      <a:pt x="4543" y="12119"/>
                    </a:cubicBezTo>
                    <a:cubicBezTo>
                      <a:pt x="3938" y="11964"/>
                      <a:pt x="3341" y="11748"/>
                      <a:pt x="2771" y="11453"/>
                    </a:cubicBezTo>
                    <a:cubicBezTo>
                      <a:pt x="2769" y="11440"/>
                      <a:pt x="2781" y="11434"/>
                      <a:pt x="2805" y="11434"/>
                    </a:cubicBezTo>
                    <a:cubicBezTo>
                      <a:pt x="2890" y="11434"/>
                      <a:pt x="3125" y="11512"/>
                      <a:pt x="3445" y="11619"/>
                    </a:cubicBezTo>
                    <a:cubicBezTo>
                      <a:pt x="3650" y="11687"/>
                      <a:pt x="3895" y="11766"/>
                      <a:pt x="4159" y="11846"/>
                    </a:cubicBezTo>
                    <a:cubicBezTo>
                      <a:pt x="4227" y="11868"/>
                      <a:pt x="4292" y="11889"/>
                      <a:pt x="4360" y="11907"/>
                    </a:cubicBezTo>
                    <a:cubicBezTo>
                      <a:pt x="4428" y="11929"/>
                      <a:pt x="4500" y="11946"/>
                      <a:pt x="4569" y="11968"/>
                    </a:cubicBezTo>
                    <a:cubicBezTo>
                      <a:pt x="4634" y="11986"/>
                      <a:pt x="4699" y="12004"/>
                      <a:pt x="4764" y="12022"/>
                    </a:cubicBezTo>
                    <a:cubicBezTo>
                      <a:pt x="4821" y="12041"/>
                      <a:pt x="4879" y="12054"/>
                      <a:pt x="4940" y="12073"/>
                    </a:cubicBezTo>
                    <a:cubicBezTo>
                      <a:pt x="5045" y="12119"/>
                      <a:pt x="4944" y="12137"/>
                      <a:pt x="4850" y="12156"/>
                    </a:cubicBezTo>
                    <a:cubicBezTo>
                      <a:pt x="4803" y="12162"/>
                      <a:pt x="4756" y="12174"/>
                      <a:pt x="4724" y="12181"/>
                    </a:cubicBezTo>
                    <a:cubicBezTo>
                      <a:pt x="4691" y="12192"/>
                      <a:pt x="4673" y="12199"/>
                      <a:pt x="4670" y="12206"/>
                    </a:cubicBezTo>
                    <a:cubicBezTo>
                      <a:pt x="4691" y="12206"/>
                      <a:pt x="4738" y="12210"/>
                      <a:pt x="4799" y="12220"/>
                    </a:cubicBezTo>
                    <a:cubicBezTo>
                      <a:pt x="4817" y="12220"/>
                      <a:pt x="4836" y="12224"/>
                      <a:pt x="4850" y="12227"/>
                    </a:cubicBezTo>
                    <a:lnTo>
                      <a:pt x="4854" y="12227"/>
                    </a:lnTo>
                    <a:lnTo>
                      <a:pt x="4854" y="12232"/>
                    </a:lnTo>
                    <a:lnTo>
                      <a:pt x="4854" y="12235"/>
                    </a:lnTo>
                    <a:lnTo>
                      <a:pt x="4854" y="12249"/>
                    </a:lnTo>
                    <a:cubicBezTo>
                      <a:pt x="4854" y="12257"/>
                      <a:pt x="4854" y="12264"/>
                      <a:pt x="4850" y="12271"/>
                    </a:cubicBezTo>
                    <a:cubicBezTo>
                      <a:pt x="4850" y="12303"/>
                      <a:pt x="4846" y="12340"/>
                      <a:pt x="4843" y="12375"/>
                    </a:cubicBezTo>
                    <a:cubicBezTo>
                      <a:pt x="4839" y="12393"/>
                      <a:pt x="4839" y="12411"/>
                      <a:pt x="4836" y="12430"/>
                    </a:cubicBezTo>
                    <a:cubicBezTo>
                      <a:pt x="4832" y="12451"/>
                      <a:pt x="4832" y="12469"/>
                      <a:pt x="4829" y="12491"/>
                    </a:cubicBezTo>
                    <a:cubicBezTo>
                      <a:pt x="4817" y="12556"/>
                      <a:pt x="4811" y="12616"/>
                      <a:pt x="4799" y="12671"/>
                    </a:cubicBezTo>
                    <a:cubicBezTo>
                      <a:pt x="4781" y="12779"/>
                      <a:pt x="4767" y="12862"/>
                      <a:pt x="4756" y="12887"/>
                    </a:cubicBezTo>
                    <a:lnTo>
                      <a:pt x="4774" y="12631"/>
                    </a:lnTo>
                    <a:lnTo>
                      <a:pt x="4781" y="12501"/>
                    </a:lnTo>
                    <a:lnTo>
                      <a:pt x="4781" y="12473"/>
                    </a:lnTo>
                    <a:lnTo>
                      <a:pt x="4781" y="12458"/>
                    </a:lnTo>
                    <a:lnTo>
                      <a:pt x="4781" y="12430"/>
                    </a:lnTo>
                    <a:cubicBezTo>
                      <a:pt x="4778" y="12437"/>
                      <a:pt x="4774" y="12448"/>
                      <a:pt x="4774" y="12455"/>
                    </a:cubicBezTo>
                    <a:lnTo>
                      <a:pt x="4771" y="12469"/>
                    </a:lnTo>
                    <a:lnTo>
                      <a:pt x="4764" y="12494"/>
                    </a:lnTo>
                    <a:cubicBezTo>
                      <a:pt x="4756" y="12534"/>
                      <a:pt x="4753" y="12573"/>
                      <a:pt x="4746" y="12613"/>
                    </a:cubicBezTo>
                    <a:cubicBezTo>
                      <a:pt x="4734" y="12689"/>
                      <a:pt x="4724" y="12764"/>
                      <a:pt x="4716" y="12837"/>
                    </a:cubicBezTo>
                    <a:cubicBezTo>
                      <a:pt x="4709" y="12909"/>
                      <a:pt x="4706" y="12980"/>
                      <a:pt x="4702" y="13053"/>
                    </a:cubicBezTo>
                    <a:cubicBezTo>
                      <a:pt x="4702" y="13125"/>
                      <a:pt x="4699" y="13197"/>
                      <a:pt x="4695" y="13269"/>
                    </a:cubicBezTo>
                    <a:cubicBezTo>
                      <a:pt x="4691" y="13416"/>
                      <a:pt x="4681" y="13564"/>
                      <a:pt x="4663" y="13727"/>
                    </a:cubicBezTo>
                    <a:cubicBezTo>
                      <a:pt x="4656" y="13810"/>
                      <a:pt x="4648" y="13896"/>
                      <a:pt x="4634" y="13983"/>
                    </a:cubicBezTo>
                    <a:cubicBezTo>
                      <a:pt x="4623" y="14072"/>
                      <a:pt x="4608" y="14166"/>
                      <a:pt x="4587" y="14267"/>
                    </a:cubicBezTo>
                    <a:cubicBezTo>
                      <a:pt x="4580" y="14335"/>
                      <a:pt x="4565" y="14422"/>
                      <a:pt x="4548" y="14512"/>
                    </a:cubicBezTo>
                    <a:cubicBezTo>
                      <a:pt x="4536" y="14558"/>
                      <a:pt x="4526" y="14602"/>
                      <a:pt x="4518" y="14648"/>
                    </a:cubicBezTo>
                    <a:cubicBezTo>
                      <a:pt x="4508" y="14696"/>
                      <a:pt x="4500" y="14743"/>
                      <a:pt x="4493" y="14786"/>
                    </a:cubicBezTo>
                    <a:cubicBezTo>
                      <a:pt x="4461" y="14966"/>
                      <a:pt x="4440" y="15117"/>
                      <a:pt x="4468" y="15142"/>
                    </a:cubicBezTo>
                    <a:cubicBezTo>
                      <a:pt x="4543" y="14872"/>
                      <a:pt x="4695" y="14743"/>
                      <a:pt x="4821" y="14743"/>
                    </a:cubicBezTo>
                    <a:cubicBezTo>
                      <a:pt x="4803" y="15067"/>
                      <a:pt x="4789" y="15380"/>
                      <a:pt x="4785" y="15679"/>
                    </a:cubicBezTo>
                    <a:lnTo>
                      <a:pt x="4749" y="15643"/>
                    </a:lnTo>
                    <a:lnTo>
                      <a:pt x="4749" y="15823"/>
                    </a:lnTo>
                    <a:lnTo>
                      <a:pt x="4781" y="15816"/>
                    </a:lnTo>
                    <a:lnTo>
                      <a:pt x="4781" y="15816"/>
                    </a:lnTo>
                    <a:cubicBezTo>
                      <a:pt x="4778" y="16151"/>
                      <a:pt x="4785" y="16472"/>
                      <a:pt x="4796" y="16778"/>
                    </a:cubicBezTo>
                    <a:cubicBezTo>
                      <a:pt x="4792" y="16782"/>
                      <a:pt x="4788" y="16784"/>
                      <a:pt x="4784" y="16784"/>
                    </a:cubicBezTo>
                    <a:cubicBezTo>
                      <a:pt x="4754" y="16784"/>
                      <a:pt x="4716" y="16672"/>
                      <a:pt x="4681" y="16555"/>
                    </a:cubicBezTo>
                    <a:cubicBezTo>
                      <a:pt x="4643" y="16431"/>
                      <a:pt x="4607" y="16303"/>
                      <a:pt x="4578" y="16303"/>
                    </a:cubicBezTo>
                    <a:cubicBezTo>
                      <a:pt x="4565" y="16303"/>
                      <a:pt x="4553" y="16327"/>
                      <a:pt x="4543" y="16385"/>
                    </a:cubicBezTo>
                    <a:cubicBezTo>
                      <a:pt x="4569" y="16399"/>
                      <a:pt x="4608" y="16652"/>
                      <a:pt x="4623" y="16756"/>
                    </a:cubicBezTo>
                    <a:cubicBezTo>
                      <a:pt x="4616" y="16904"/>
                      <a:pt x="4594" y="16875"/>
                      <a:pt x="4580" y="16886"/>
                    </a:cubicBezTo>
                    <a:cubicBezTo>
                      <a:pt x="4562" y="16901"/>
                      <a:pt x="4555" y="16958"/>
                      <a:pt x="4580" y="17275"/>
                    </a:cubicBezTo>
                    <a:cubicBezTo>
                      <a:pt x="4643" y="17344"/>
                      <a:pt x="4668" y="17961"/>
                      <a:pt x="4675" y="17961"/>
                    </a:cubicBezTo>
                    <a:cubicBezTo>
                      <a:pt x="4678" y="17961"/>
                      <a:pt x="4678" y="17856"/>
                      <a:pt x="4677" y="17566"/>
                    </a:cubicBezTo>
                    <a:lnTo>
                      <a:pt x="4677" y="17566"/>
                    </a:lnTo>
                    <a:cubicBezTo>
                      <a:pt x="4721" y="17873"/>
                      <a:pt x="4731" y="18038"/>
                      <a:pt x="4742" y="18215"/>
                    </a:cubicBezTo>
                    <a:cubicBezTo>
                      <a:pt x="4749" y="18306"/>
                      <a:pt x="4756" y="18396"/>
                      <a:pt x="4767" y="18511"/>
                    </a:cubicBezTo>
                    <a:cubicBezTo>
                      <a:pt x="4771" y="18568"/>
                      <a:pt x="4778" y="18633"/>
                      <a:pt x="4785" y="18705"/>
                    </a:cubicBezTo>
                    <a:cubicBezTo>
                      <a:pt x="4796" y="18777"/>
                      <a:pt x="4807" y="18856"/>
                      <a:pt x="4821" y="18946"/>
                    </a:cubicBezTo>
                    <a:cubicBezTo>
                      <a:pt x="4824" y="18917"/>
                      <a:pt x="4831" y="18904"/>
                      <a:pt x="4841" y="18904"/>
                    </a:cubicBezTo>
                    <a:cubicBezTo>
                      <a:pt x="4873" y="18904"/>
                      <a:pt x="4933" y="19040"/>
                      <a:pt x="5005" y="19235"/>
                    </a:cubicBezTo>
                    <a:cubicBezTo>
                      <a:pt x="5030" y="19300"/>
                      <a:pt x="5055" y="19372"/>
                      <a:pt x="5080" y="19443"/>
                    </a:cubicBezTo>
                    <a:cubicBezTo>
                      <a:pt x="5084" y="19462"/>
                      <a:pt x="5092" y="19483"/>
                      <a:pt x="5098" y="19505"/>
                    </a:cubicBezTo>
                    <a:cubicBezTo>
                      <a:pt x="5160" y="19822"/>
                      <a:pt x="5221" y="20082"/>
                      <a:pt x="5271" y="20280"/>
                    </a:cubicBezTo>
                    <a:cubicBezTo>
                      <a:pt x="5271" y="20298"/>
                      <a:pt x="5275" y="20308"/>
                      <a:pt x="5275" y="20323"/>
                    </a:cubicBezTo>
                    <a:cubicBezTo>
                      <a:pt x="5311" y="20471"/>
                      <a:pt x="5351" y="20607"/>
                      <a:pt x="5383" y="20722"/>
                    </a:cubicBezTo>
                    <a:cubicBezTo>
                      <a:pt x="5253" y="20791"/>
                      <a:pt x="5131" y="20856"/>
                      <a:pt x="5023" y="20913"/>
                    </a:cubicBezTo>
                    <a:cubicBezTo>
                      <a:pt x="4976" y="20938"/>
                      <a:pt x="4937" y="20960"/>
                      <a:pt x="4894" y="20986"/>
                    </a:cubicBezTo>
                    <a:cubicBezTo>
                      <a:pt x="4854" y="21011"/>
                      <a:pt x="4814" y="21036"/>
                      <a:pt x="4774" y="21061"/>
                    </a:cubicBezTo>
                    <a:cubicBezTo>
                      <a:pt x="4691" y="21108"/>
                      <a:pt x="4616" y="21159"/>
                      <a:pt x="4540" y="21213"/>
                    </a:cubicBezTo>
                    <a:cubicBezTo>
                      <a:pt x="4389" y="21314"/>
                      <a:pt x="4249" y="21422"/>
                      <a:pt x="4111" y="21537"/>
                    </a:cubicBezTo>
                    <a:cubicBezTo>
                      <a:pt x="3971" y="21652"/>
                      <a:pt x="3838" y="21775"/>
                      <a:pt x="3700" y="21911"/>
                    </a:cubicBezTo>
                    <a:cubicBezTo>
                      <a:pt x="3567" y="22052"/>
                      <a:pt x="3434" y="22203"/>
                      <a:pt x="3301" y="22380"/>
                    </a:cubicBezTo>
                    <a:cubicBezTo>
                      <a:pt x="3258" y="22420"/>
                      <a:pt x="3146" y="22549"/>
                      <a:pt x="3067" y="22646"/>
                    </a:cubicBezTo>
                    <a:cubicBezTo>
                      <a:pt x="3015" y="22707"/>
                      <a:pt x="2973" y="22755"/>
                      <a:pt x="2961" y="22755"/>
                    </a:cubicBezTo>
                    <a:cubicBezTo>
                      <a:pt x="2953" y="22755"/>
                      <a:pt x="2956" y="22737"/>
                      <a:pt x="2973" y="22694"/>
                    </a:cubicBezTo>
                    <a:lnTo>
                      <a:pt x="2973" y="22694"/>
                    </a:lnTo>
                    <a:cubicBezTo>
                      <a:pt x="2933" y="22769"/>
                      <a:pt x="2901" y="22848"/>
                      <a:pt x="2857" y="22945"/>
                    </a:cubicBezTo>
                    <a:cubicBezTo>
                      <a:pt x="2829" y="23010"/>
                      <a:pt x="2797" y="23086"/>
                      <a:pt x="2754" y="23180"/>
                    </a:cubicBezTo>
                    <a:cubicBezTo>
                      <a:pt x="2724" y="23205"/>
                      <a:pt x="2699" y="23230"/>
                      <a:pt x="2671" y="23256"/>
                    </a:cubicBezTo>
                    <a:cubicBezTo>
                      <a:pt x="2667" y="23259"/>
                      <a:pt x="2663" y="23263"/>
                      <a:pt x="2656" y="23269"/>
                    </a:cubicBezTo>
                    <a:cubicBezTo>
                      <a:pt x="2659" y="23259"/>
                      <a:pt x="2663" y="23251"/>
                      <a:pt x="2671" y="23241"/>
                    </a:cubicBezTo>
                    <a:cubicBezTo>
                      <a:pt x="2717" y="23136"/>
                      <a:pt x="2771" y="23032"/>
                      <a:pt x="2789" y="22978"/>
                    </a:cubicBezTo>
                    <a:cubicBezTo>
                      <a:pt x="2798" y="22955"/>
                      <a:pt x="2800" y="22941"/>
                      <a:pt x="2793" y="22941"/>
                    </a:cubicBezTo>
                    <a:cubicBezTo>
                      <a:pt x="2783" y="22941"/>
                      <a:pt x="2756" y="22966"/>
                      <a:pt x="2706" y="23028"/>
                    </a:cubicBezTo>
                    <a:cubicBezTo>
                      <a:pt x="2714" y="23050"/>
                      <a:pt x="2678" y="23148"/>
                      <a:pt x="2627" y="23284"/>
                    </a:cubicBezTo>
                    <a:cubicBezTo>
                      <a:pt x="2624" y="23291"/>
                      <a:pt x="2624" y="23299"/>
                      <a:pt x="2620" y="23306"/>
                    </a:cubicBezTo>
                    <a:cubicBezTo>
                      <a:pt x="2602" y="23320"/>
                      <a:pt x="2588" y="23338"/>
                      <a:pt x="2569" y="23356"/>
                    </a:cubicBezTo>
                    <a:cubicBezTo>
                      <a:pt x="2537" y="23389"/>
                      <a:pt x="2505" y="23429"/>
                      <a:pt x="2473" y="23467"/>
                    </a:cubicBezTo>
                    <a:lnTo>
                      <a:pt x="2447" y="23497"/>
                    </a:lnTo>
                    <a:cubicBezTo>
                      <a:pt x="2440" y="23504"/>
                      <a:pt x="2433" y="23515"/>
                      <a:pt x="2425" y="23525"/>
                    </a:cubicBezTo>
                    <a:lnTo>
                      <a:pt x="2378" y="23590"/>
                    </a:lnTo>
                    <a:cubicBezTo>
                      <a:pt x="2365" y="23608"/>
                      <a:pt x="2350" y="23633"/>
                      <a:pt x="2335" y="23659"/>
                    </a:cubicBezTo>
                    <a:lnTo>
                      <a:pt x="2292" y="23727"/>
                    </a:lnTo>
                    <a:lnTo>
                      <a:pt x="2440" y="23810"/>
                    </a:lnTo>
                    <a:cubicBezTo>
                      <a:pt x="2440" y="23813"/>
                      <a:pt x="2440" y="23818"/>
                      <a:pt x="2436" y="23821"/>
                    </a:cubicBezTo>
                    <a:lnTo>
                      <a:pt x="2511" y="23853"/>
                    </a:lnTo>
                    <a:lnTo>
                      <a:pt x="2511" y="23853"/>
                    </a:lnTo>
                    <a:lnTo>
                      <a:pt x="2505" y="23850"/>
                    </a:lnTo>
                    <a:lnTo>
                      <a:pt x="2473" y="23831"/>
                    </a:lnTo>
                    <a:lnTo>
                      <a:pt x="2473" y="23828"/>
                    </a:lnTo>
                    <a:lnTo>
                      <a:pt x="2505" y="23846"/>
                    </a:lnTo>
                    <a:cubicBezTo>
                      <a:pt x="2508" y="23843"/>
                      <a:pt x="2508" y="23835"/>
                      <a:pt x="2512" y="23828"/>
                    </a:cubicBezTo>
                    <a:lnTo>
                      <a:pt x="2512" y="23825"/>
                    </a:lnTo>
                    <a:lnTo>
                      <a:pt x="2516" y="23825"/>
                    </a:lnTo>
                    <a:cubicBezTo>
                      <a:pt x="2530" y="23781"/>
                      <a:pt x="2544" y="23738"/>
                      <a:pt x="2559" y="23695"/>
                    </a:cubicBezTo>
                    <a:cubicBezTo>
                      <a:pt x="2563" y="23680"/>
                      <a:pt x="2569" y="23662"/>
                      <a:pt x="2573" y="23648"/>
                    </a:cubicBezTo>
                    <a:cubicBezTo>
                      <a:pt x="2627" y="23572"/>
                      <a:pt x="2684" y="23497"/>
                      <a:pt x="2753" y="23425"/>
                    </a:cubicBezTo>
                    <a:lnTo>
                      <a:pt x="2753" y="23425"/>
                    </a:lnTo>
                    <a:cubicBezTo>
                      <a:pt x="2749" y="23429"/>
                      <a:pt x="2749" y="23436"/>
                      <a:pt x="2746" y="23442"/>
                    </a:cubicBezTo>
                    <a:cubicBezTo>
                      <a:pt x="2728" y="23475"/>
                      <a:pt x="2714" y="23504"/>
                      <a:pt x="2699" y="23537"/>
                    </a:cubicBezTo>
                    <a:cubicBezTo>
                      <a:pt x="2678" y="23594"/>
                      <a:pt x="2652" y="23652"/>
                      <a:pt x="2627" y="23710"/>
                    </a:cubicBezTo>
                    <a:cubicBezTo>
                      <a:pt x="2613" y="23753"/>
                      <a:pt x="2595" y="23799"/>
                      <a:pt x="2576" y="23846"/>
                    </a:cubicBezTo>
                    <a:cubicBezTo>
                      <a:pt x="2573" y="23857"/>
                      <a:pt x="2569" y="23868"/>
                      <a:pt x="2566" y="23875"/>
                    </a:cubicBezTo>
                    <a:cubicBezTo>
                      <a:pt x="2566" y="23878"/>
                      <a:pt x="2566" y="23878"/>
                      <a:pt x="2563" y="23878"/>
                    </a:cubicBezTo>
                    <a:lnTo>
                      <a:pt x="2563" y="23882"/>
                    </a:lnTo>
                    <a:lnTo>
                      <a:pt x="2566" y="23878"/>
                    </a:lnTo>
                    <a:cubicBezTo>
                      <a:pt x="2609" y="23803"/>
                      <a:pt x="2667" y="23723"/>
                      <a:pt x="2735" y="23648"/>
                    </a:cubicBezTo>
                    <a:lnTo>
                      <a:pt x="2735" y="23648"/>
                    </a:lnTo>
                    <a:cubicBezTo>
                      <a:pt x="2735" y="23652"/>
                      <a:pt x="2732" y="23655"/>
                      <a:pt x="2732" y="23662"/>
                    </a:cubicBezTo>
                    <a:cubicBezTo>
                      <a:pt x="2717" y="23705"/>
                      <a:pt x="2706" y="23753"/>
                      <a:pt x="2692" y="23799"/>
                    </a:cubicBezTo>
                    <a:cubicBezTo>
                      <a:pt x="2671" y="23831"/>
                      <a:pt x="2649" y="23864"/>
                      <a:pt x="2627" y="23900"/>
                    </a:cubicBezTo>
                    <a:cubicBezTo>
                      <a:pt x="2627" y="23904"/>
                      <a:pt x="2624" y="23908"/>
                      <a:pt x="2620" y="23914"/>
                    </a:cubicBezTo>
                    <a:lnTo>
                      <a:pt x="2490" y="24159"/>
                    </a:lnTo>
                    <a:lnTo>
                      <a:pt x="2490" y="24159"/>
                    </a:lnTo>
                    <a:lnTo>
                      <a:pt x="2498" y="23882"/>
                    </a:lnTo>
                    <a:cubicBezTo>
                      <a:pt x="2498" y="23868"/>
                      <a:pt x="2501" y="23864"/>
                      <a:pt x="2501" y="23861"/>
                    </a:cubicBezTo>
                    <a:lnTo>
                      <a:pt x="2501" y="23857"/>
                    </a:lnTo>
                    <a:lnTo>
                      <a:pt x="2512" y="23861"/>
                    </a:lnTo>
                    <a:lnTo>
                      <a:pt x="2526" y="23864"/>
                    </a:lnTo>
                    <a:lnTo>
                      <a:pt x="2433" y="23835"/>
                    </a:lnTo>
                    <a:lnTo>
                      <a:pt x="2429" y="23843"/>
                    </a:lnTo>
                    <a:lnTo>
                      <a:pt x="2429" y="23846"/>
                    </a:lnTo>
                    <a:lnTo>
                      <a:pt x="2429" y="23853"/>
                    </a:lnTo>
                    <a:cubicBezTo>
                      <a:pt x="2425" y="23857"/>
                      <a:pt x="2425" y="23868"/>
                      <a:pt x="2425" y="23882"/>
                    </a:cubicBezTo>
                    <a:lnTo>
                      <a:pt x="2422" y="24462"/>
                    </a:lnTo>
                    <a:lnTo>
                      <a:pt x="2684" y="23951"/>
                    </a:lnTo>
                    <a:cubicBezTo>
                      <a:pt x="2689" y="23940"/>
                      <a:pt x="2696" y="23933"/>
                      <a:pt x="2699" y="23921"/>
                    </a:cubicBezTo>
                    <a:lnTo>
                      <a:pt x="2857" y="23976"/>
                    </a:lnTo>
                    <a:lnTo>
                      <a:pt x="2855" y="23990"/>
                    </a:lnTo>
                    <a:lnTo>
                      <a:pt x="2855" y="23990"/>
                    </a:lnTo>
                    <a:cubicBezTo>
                      <a:pt x="2857" y="23985"/>
                      <a:pt x="2859" y="23980"/>
                      <a:pt x="2862" y="23976"/>
                    </a:cubicBezTo>
                    <a:lnTo>
                      <a:pt x="2865" y="23961"/>
                    </a:lnTo>
                    <a:lnTo>
                      <a:pt x="2869" y="23958"/>
                    </a:lnTo>
                    <a:cubicBezTo>
                      <a:pt x="2869" y="23956"/>
                      <a:pt x="2869" y="23955"/>
                      <a:pt x="2869" y="23953"/>
                    </a:cubicBezTo>
                    <a:lnTo>
                      <a:pt x="2869" y="23953"/>
                    </a:lnTo>
                    <a:cubicBezTo>
                      <a:pt x="2894" y="23889"/>
                      <a:pt x="2915" y="23821"/>
                      <a:pt x="2944" y="23753"/>
                    </a:cubicBezTo>
                    <a:cubicBezTo>
                      <a:pt x="2959" y="23720"/>
                      <a:pt x="2973" y="23684"/>
                      <a:pt x="2987" y="23652"/>
                    </a:cubicBezTo>
                    <a:cubicBezTo>
                      <a:pt x="3002" y="23619"/>
                      <a:pt x="3016" y="23587"/>
                      <a:pt x="3030" y="23558"/>
                    </a:cubicBezTo>
                    <a:cubicBezTo>
                      <a:pt x="3045" y="23522"/>
                      <a:pt x="3063" y="23486"/>
                      <a:pt x="3078" y="23454"/>
                    </a:cubicBezTo>
                    <a:cubicBezTo>
                      <a:pt x="3095" y="23421"/>
                      <a:pt x="3110" y="23389"/>
                      <a:pt x="3128" y="23356"/>
                    </a:cubicBezTo>
                    <a:cubicBezTo>
                      <a:pt x="3146" y="23320"/>
                      <a:pt x="3168" y="23284"/>
                      <a:pt x="3186" y="23251"/>
                    </a:cubicBezTo>
                    <a:cubicBezTo>
                      <a:pt x="3221" y="23223"/>
                      <a:pt x="3258" y="23198"/>
                      <a:pt x="3294" y="23173"/>
                    </a:cubicBezTo>
                    <a:lnTo>
                      <a:pt x="3294" y="23173"/>
                    </a:lnTo>
                    <a:cubicBezTo>
                      <a:pt x="3254" y="23234"/>
                      <a:pt x="3211" y="23291"/>
                      <a:pt x="3175" y="23349"/>
                    </a:cubicBezTo>
                    <a:cubicBezTo>
                      <a:pt x="3150" y="23385"/>
                      <a:pt x="3128" y="23421"/>
                      <a:pt x="3106" y="23457"/>
                    </a:cubicBezTo>
                    <a:cubicBezTo>
                      <a:pt x="3095" y="23475"/>
                      <a:pt x="3085" y="23493"/>
                      <a:pt x="3074" y="23511"/>
                    </a:cubicBezTo>
                    <a:cubicBezTo>
                      <a:pt x="3063" y="23529"/>
                      <a:pt x="3056" y="23547"/>
                      <a:pt x="3045" y="23562"/>
                    </a:cubicBezTo>
                    <a:cubicBezTo>
                      <a:pt x="3038" y="23580"/>
                      <a:pt x="3027" y="23594"/>
                      <a:pt x="3020" y="23608"/>
                    </a:cubicBezTo>
                    <a:cubicBezTo>
                      <a:pt x="3013" y="23623"/>
                      <a:pt x="3005" y="23633"/>
                      <a:pt x="2998" y="23648"/>
                    </a:cubicBezTo>
                    <a:cubicBezTo>
                      <a:pt x="2991" y="23659"/>
                      <a:pt x="2984" y="23677"/>
                      <a:pt x="2980" y="23688"/>
                    </a:cubicBezTo>
                    <a:cubicBezTo>
                      <a:pt x="2973" y="23702"/>
                      <a:pt x="2970" y="23716"/>
                      <a:pt x="2962" y="23727"/>
                    </a:cubicBezTo>
                    <a:cubicBezTo>
                      <a:pt x="2944" y="23778"/>
                      <a:pt x="2933" y="23821"/>
                      <a:pt x="2933" y="23850"/>
                    </a:cubicBezTo>
                    <a:cubicBezTo>
                      <a:pt x="2952" y="23813"/>
                      <a:pt x="2973" y="23774"/>
                      <a:pt x="2991" y="23738"/>
                    </a:cubicBezTo>
                    <a:cubicBezTo>
                      <a:pt x="3002" y="23716"/>
                      <a:pt x="3009" y="23698"/>
                      <a:pt x="3020" y="23680"/>
                    </a:cubicBezTo>
                    <a:cubicBezTo>
                      <a:pt x="3027" y="23662"/>
                      <a:pt x="3035" y="23652"/>
                      <a:pt x="3045" y="23633"/>
                    </a:cubicBezTo>
                    <a:cubicBezTo>
                      <a:pt x="3063" y="23601"/>
                      <a:pt x="3081" y="23569"/>
                      <a:pt x="3095" y="23537"/>
                    </a:cubicBezTo>
                    <a:cubicBezTo>
                      <a:pt x="3113" y="23500"/>
                      <a:pt x="3131" y="23472"/>
                      <a:pt x="3150" y="23439"/>
                    </a:cubicBezTo>
                    <a:cubicBezTo>
                      <a:pt x="3203" y="23342"/>
                      <a:pt x="3258" y="23248"/>
                      <a:pt x="3308" y="23165"/>
                    </a:cubicBezTo>
                    <a:cubicBezTo>
                      <a:pt x="3571" y="22982"/>
                      <a:pt x="3838" y="22834"/>
                      <a:pt x="3989" y="22754"/>
                    </a:cubicBezTo>
                    <a:cubicBezTo>
                      <a:pt x="4072" y="22711"/>
                      <a:pt x="4119" y="22686"/>
                      <a:pt x="4119" y="22686"/>
                    </a:cubicBezTo>
                    <a:lnTo>
                      <a:pt x="4119" y="22686"/>
                    </a:lnTo>
                    <a:cubicBezTo>
                      <a:pt x="4072" y="22729"/>
                      <a:pt x="4025" y="22772"/>
                      <a:pt x="3974" y="22816"/>
                    </a:cubicBezTo>
                    <a:cubicBezTo>
                      <a:pt x="3863" y="22917"/>
                      <a:pt x="3758" y="23021"/>
                      <a:pt x="3654" y="23126"/>
                    </a:cubicBezTo>
                    <a:cubicBezTo>
                      <a:pt x="3622" y="23143"/>
                      <a:pt x="3582" y="23165"/>
                      <a:pt x="3527" y="23194"/>
                    </a:cubicBezTo>
                    <a:cubicBezTo>
                      <a:pt x="3517" y="23208"/>
                      <a:pt x="3463" y="23256"/>
                      <a:pt x="3398" y="23309"/>
                    </a:cubicBezTo>
                    <a:cubicBezTo>
                      <a:pt x="3366" y="23334"/>
                      <a:pt x="3333" y="23364"/>
                      <a:pt x="3301" y="23392"/>
                    </a:cubicBezTo>
                    <a:cubicBezTo>
                      <a:pt x="3268" y="23421"/>
                      <a:pt x="3240" y="23446"/>
                      <a:pt x="3214" y="23472"/>
                    </a:cubicBezTo>
                    <a:cubicBezTo>
                      <a:pt x="3178" y="23506"/>
                      <a:pt x="3156" y="23531"/>
                      <a:pt x="3163" y="23531"/>
                    </a:cubicBezTo>
                    <a:cubicBezTo>
                      <a:pt x="3165" y="23531"/>
                      <a:pt x="3169" y="23529"/>
                      <a:pt x="3175" y="23525"/>
                    </a:cubicBezTo>
                    <a:cubicBezTo>
                      <a:pt x="3203" y="23507"/>
                      <a:pt x="3283" y="23442"/>
                      <a:pt x="3459" y="23320"/>
                    </a:cubicBezTo>
                    <a:cubicBezTo>
                      <a:pt x="3467" y="23309"/>
                      <a:pt x="3492" y="23288"/>
                      <a:pt x="3521" y="23263"/>
                    </a:cubicBezTo>
                    <a:lnTo>
                      <a:pt x="3521" y="23263"/>
                    </a:lnTo>
                    <a:cubicBezTo>
                      <a:pt x="3477" y="23309"/>
                      <a:pt x="3434" y="23356"/>
                      <a:pt x="3391" y="23403"/>
                    </a:cubicBezTo>
                    <a:cubicBezTo>
                      <a:pt x="3351" y="23442"/>
                      <a:pt x="3308" y="23489"/>
                      <a:pt x="3261" y="23540"/>
                    </a:cubicBezTo>
                    <a:cubicBezTo>
                      <a:pt x="3251" y="23554"/>
                      <a:pt x="3236" y="23565"/>
                      <a:pt x="3225" y="23580"/>
                    </a:cubicBezTo>
                    <a:cubicBezTo>
                      <a:pt x="3211" y="23594"/>
                      <a:pt x="3200" y="23612"/>
                      <a:pt x="3186" y="23627"/>
                    </a:cubicBezTo>
                    <a:cubicBezTo>
                      <a:pt x="3160" y="23655"/>
                      <a:pt x="3135" y="23688"/>
                      <a:pt x="3110" y="23720"/>
                    </a:cubicBezTo>
                    <a:cubicBezTo>
                      <a:pt x="2894" y="23976"/>
                      <a:pt x="2649" y="24315"/>
                      <a:pt x="2425" y="24700"/>
                    </a:cubicBezTo>
                    <a:cubicBezTo>
                      <a:pt x="2202" y="25085"/>
                      <a:pt x="2004" y="25514"/>
                      <a:pt x="1841" y="25936"/>
                    </a:cubicBezTo>
                    <a:cubicBezTo>
                      <a:pt x="1687" y="26357"/>
                      <a:pt x="1568" y="26771"/>
                      <a:pt x="1482" y="27117"/>
                    </a:cubicBezTo>
                    <a:cubicBezTo>
                      <a:pt x="1474" y="27178"/>
                      <a:pt x="1467" y="27255"/>
                      <a:pt x="1464" y="27330"/>
                    </a:cubicBezTo>
                    <a:cubicBezTo>
                      <a:pt x="1457" y="27406"/>
                      <a:pt x="1452" y="27478"/>
                      <a:pt x="1449" y="27536"/>
                    </a:cubicBezTo>
                    <a:cubicBezTo>
                      <a:pt x="1445" y="27582"/>
                      <a:pt x="1449" y="27614"/>
                      <a:pt x="1452" y="27632"/>
                    </a:cubicBezTo>
                    <a:cubicBezTo>
                      <a:pt x="1334" y="28472"/>
                      <a:pt x="1388" y="29030"/>
                      <a:pt x="1388" y="29030"/>
                    </a:cubicBezTo>
                    <a:cubicBezTo>
                      <a:pt x="1803" y="28382"/>
                      <a:pt x="2317" y="27845"/>
                      <a:pt x="2862" y="27406"/>
                    </a:cubicBezTo>
                    <a:cubicBezTo>
                      <a:pt x="2865" y="27406"/>
                      <a:pt x="2865" y="27402"/>
                      <a:pt x="2869" y="27402"/>
                    </a:cubicBezTo>
                    <a:cubicBezTo>
                      <a:pt x="3193" y="27139"/>
                      <a:pt x="3524" y="26912"/>
                      <a:pt x="3856" y="26714"/>
                    </a:cubicBezTo>
                    <a:lnTo>
                      <a:pt x="3856" y="26714"/>
                    </a:lnTo>
                    <a:cubicBezTo>
                      <a:pt x="3848" y="26731"/>
                      <a:pt x="3852" y="26743"/>
                      <a:pt x="3873" y="26743"/>
                    </a:cubicBezTo>
                    <a:cubicBezTo>
                      <a:pt x="3971" y="26674"/>
                      <a:pt x="4068" y="26616"/>
                      <a:pt x="4166" y="26552"/>
                    </a:cubicBezTo>
                    <a:lnTo>
                      <a:pt x="4317" y="26465"/>
                    </a:lnTo>
                    <a:cubicBezTo>
                      <a:pt x="4345" y="26447"/>
                      <a:pt x="4375" y="26429"/>
                      <a:pt x="4403" y="26412"/>
                    </a:cubicBezTo>
                    <a:lnTo>
                      <a:pt x="4468" y="26379"/>
                    </a:lnTo>
                    <a:lnTo>
                      <a:pt x="4468" y="26379"/>
                    </a:lnTo>
                    <a:cubicBezTo>
                      <a:pt x="4461" y="26390"/>
                      <a:pt x="4425" y="26418"/>
                      <a:pt x="4400" y="26444"/>
                    </a:cubicBezTo>
                    <a:cubicBezTo>
                      <a:pt x="4383" y="26458"/>
                      <a:pt x="4374" y="26469"/>
                      <a:pt x="4385" y="26469"/>
                    </a:cubicBezTo>
                    <a:cubicBezTo>
                      <a:pt x="4393" y="26469"/>
                      <a:pt x="4413" y="26463"/>
                      <a:pt x="4450" y="26447"/>
                    </a:cubicBezTo>
                    <a:cubicBezTo>
                      <a:pt x="4457" y="26422"/>
                      <a:pt x="4530" y="26364"/>
                      <a:pt x="4651" y="26289"/>
                    </a:cubicBezTo>
                    <a:cubicBezTo>
                      <a:pt x="4713" y="26260"/>
                      <a:pt x="4771" y="26231"/>
                      <a:pt x="4832" y="26206"/>
                    </a:cubicBezTo>
                    <a:cubicBezTo>
                      <a:pt x="5110" y="26079"/>
                      <a:pt x="5369" y="25975"/>
                      <a:pt x="5599" y="25893"/>
                    </a:cubicBezTo>
                    <a:cubicBezTo>
                      <a:pt x="5614" y="25888"/>
                      <a:pt x="5628" y="25885"/>
                      <a:pt x="5642" y="25881"/>
                    </a:cubicBezTo>
                    <a:cubicBezTo>
                      <a:pt x="5657" y="25875"/>
                      <a:pt x="5672" y="25867"/>
                      <a:pt x="5686" y="25860"/>
                    </a:cubicBezTo>
                    <a:cubicBezTo>
                      <a:pt x="5740" y="25842"/>
                      <a:pt x="5790" y="25824"/>
                      <a:pt x="5840" y="25810"/>
                    </a:cubicBezTo>
                    <a:cubicBezTo>
                      <a:pt x="6118" y="25715"/>
                      <a:pt x="6342" y="25655"/>
                      <a:pt x="6482" y="25619"/>
                    </a:cubicBezTo>
                    <a:cubicBezTo>
                      <a:pt x="6510" y="25612"/>
                      <a:pt x="6550" y="25604"/>
                      <a:pt x="6597" y="25594"/>
                    </a:cubicBezTo>
                    <a:cubicBezTo>
                      <a:pt x="6608" y="25594"/>
                      <a:pt x="6618" y="25590"/>
                      <a:pt x="6630" y="25586"/>
                    </a:cubicBezTo>
                    <a:lnTo>
                      <a:pt x="6630" y="25586"/>
                    </a:lnTo>
                    <a:cubicBezTo>
                      <a:pt x="6605" y="25604"/>
                      <a:pt x="6580" y="25619"/>
                      <a:pt x="6554" y="25633"/>
                    </a:cubicBezTo>
                    <a:cubicBezTo>
                      <a:pt x="6547" y="25640"/>
                      <a:pt x="6540" y="25644"/>
                      <a:pt x="6532" y="25647"/>
                    </a:cubicBezTo>
                    <a:lnTo>
                      <a:pt x="6518" y="25662"/>
                    </a:lnTo>
                    <a:cubicBezTo>
                      <a:pt x="6385" y="25752"/>
                      <a:pt x="6259" y="25867"/>
                      <a:pt x="6143" y="25993"/>
                    </a:cubicBezTo>
                    <a:cubicBezTo>
                      <a:pt x="5956" y="26079"/>
                      <a:pt x="5787" y="26174"/>
                      <a:pt x="5632" y="26267"/>
                    </a:cubicBezTo>
                    <a:cubicBezTo>
                      <a:pt x="5772" y="26191"/>
                      <a:pt x="5916" y="26123"/>
                      <a:pt x="6078" y="26061"/>
                    </a:cubicBezTo>
                    <a:lnTo>
                      <a:pt x="6078" y="26061"/>
                    </a:lnTo>
                    <a:cubicBezTo>
                      <a:pt x="6013" y="26137"/>
                      <a:pt x="5953" y="26209"/>
                      <a:pt x="5895" y="26285"/>
                    </a:cubicBezTo>
                    <a:cubicBezTo>
                      <a:pt x="5862" y="26299"/>
                      <a:pt x="5830" y="26314"/>
                      <a:pt x="5797" y="26329"/>
                    </a:cubicBezTo>
                    <a:cubicBezTo>
                      <a:pt x="5765" y="26347"/>
                      <a:pt x="5729" y="26364"/>
                      <a:pt x="5697" y="26379"/>
                    </a:cubicBezTo>
                    <a:cubicBezTo>
                      <a:pt x="5660" y="26397"/>
                      <a:pt x="5624" y="26415"/>
                      <a:pt x="5589" y="26433"/>
                    </a:cubicBezTo>
                    <a:cubicBezTo>
                      <a:pt x="5516" y="26469"/>
                      <a:pt x="5444" y="26508"/>
                      <a:pt x="5365" y="26552"/>
                    </a:cubicBezTo>
                    <a:cubicBezTo>
                      <a:pt x="5451" y="26508"/>
                      <a:pt x="5534" y="26469"/>
                      <a:pt x="5617" y="26433"/>
                    </a:cubicBezTo>
                    <a:cubicBezTo>
                      <a:pt x="5700" y="26393"/>
                      <a:pt x="5780" y="26361"/>
                      <a:pt x="5862" y="26325"/>
                    </a:cubicBezTo>
                    <a:lnTo>
                      <a:pt x="5862" y="26325"/>
                    </a:lnTo>
                    <a:cubicBezTo>
                      <a:pt x="5725" y="26501"/>
                      <a:pt x="5621" y="26663"/>
                      <a:pt x="5559" y="26761"/>
                    </a:cubicBezTo>
                    <a:lnTo>
                      <a:pt x="5354" y="26559"/>
                    </a:lnTo>
                    <a:lnTo>
                      <a:pt x="5283" y="26487"/>
                    </a:lnTo>
                    <a:lnTo>
                      <a:pt x="5278" y="26487"/>
                    </a:lnTo>
                    <a:lnTo>
                      <a:pt x="5351" y="26559"/>
                    </a:lnTo>
                    <a:lnTo>
                      <a:pt x="5559" y="26764"/>
                    </a:lnTo>
                    <a:cubicBezTo>
                      <a:pt x="5552" y="26771"/>
                      <a:pt x="5549" y="26779"/>
                      <a:pt x="5545" y="26786"/>
                    </a:cubicBezTo>
                    <a:cubicBezTo>
                      <a:pt x="5513" y="26836"/>
                      <a:pt x="5499" y="26865"/>
                      <a:pt x="5499" y="26865"/>
                    </a:cubicBezTo>
                    <a:cubicBezTo>
                      <a:pt x="5499" y="26865"/>
                      <a:pt x="5527" y="26847"/>
                      <a:pt x="5577" y="26818"/>
                    </a:cubicBezTo>
                    <a:cubicBezTo>
                      <a:pt x="5585" y="26814"/>
                      <a:pt x="5592" y="26811"/>
                      <a:pt x="5603" y="26808"/>
                    </a:cubicBezTo>
                    <a:cubicBezTo>
                      <a:pt x="5667" y="26771"/>
                      <a:pt x="5762" y="26725"/>
                      <a:pt x="5880" y="26671"/>
                    </a:cubicBezTo>
                    <a:lnTo>
                      <a:pt x="5880" y="26671"/>
                    </a:lnTo>
                    <a:cubicBezTo>
                      <a:pt x="5873" y="26688"/>
                      <a:pt x="5866" y="26706"/>
                      <a:pt x="5855" y="26728"/>
                    </a:cubicBezTo>
                    <a:cubicBezTo>
                      <a:pt x="5833" y="26771"/>
                      <a:pt x="5805" y="26833"/>
                      <a:pt x="5758" y="26923"/>
                    </a:cubicBezTo>
                    <a:cubicBezTo>
                      <a:pt x="5826" y="26804"/>
                      <a:pt x="5884" y="26721"/>
                      <a:pt x="5923" y="26663"/>
                    </a:cubicBezTo>
                    <a:cubicBezTo>
                      <a:pt x="5927" y="26656"/>
                      <a:pt x="5931" y="26653"/>
                      <a:pt x="5935" y="26645"/>
                    </a:cubicBezTo>
                    <a:cubicBezTo>
                      <a:pt x="5945" y="26642"/>
                      <a:pt x="5956" y="26638"/>
                      <a:pt x="5967" y="26631"/>
                    </a:cubicBezTo>
                    <a:lnTo>
                      <a:pt x="5967" y="26631"/>
                    </a:lnTo>
                    <a:cubicBezTo>
                      <a:pt x="5938" y="26685"/>
                      <a:pt x="5909" y="26746"/>
                      <a:pt x="5913" y="26753"/>
                    </a:cubicBezTo>
                    <a:cubicBezTo>
                      <a:pt x="5914" y="26754"/>
                      <a:pt x="5915" y="26755"/>
                      <a:pt x="5916" y="26755"/>
                    </a:cubicBezTo>
                    <a:cubicBezTo>
                      <a:pt x="5928" y="26755"/>
                      <a:pt x="5967" y="26708"/>
                      <a:pt x="6061" y="26591"/>
                    </a:cubicBezTo>
                    <a:cubicBezTo>
                      <a:pt x="6064" y="26591"/>
                      <a:pt x="6064" y="26588"/>
                      <a:pt x="6068" y="26588"/>
                    </a:cubicBezTo>
                    <a:cubicBezTo>
                      <a:pt x="6018" y="26663"/>
                      <a:pt x="5970" y="26736"/>
                      <a:pt x="5923" y="26808"/>
                    </a:cubicBezTo>
                    <a:cubicBezTo>
                      <a:pt x="5898" y="26847"/>
                      <a:pt x="5877" y="26883"/>
                      <a:pt x="5852" y="26923"/>
                    </a:cubicBezTo>
                    <a:cubicBezTo>
                      <a:pt x="5840" y="26941"/>
                      <a:pt x="5830" y="26959"/>
                      <a:pt x="5819" y="26980"/>
                    </a:cubicBezTo>
                    <a:cubicBezTo>
                      <a:pt x="5815" y="26987"/>
                      <a:pt x="5808" y="26999"/>
                      <a:pt x="5805" y="27006"/>
                    </a:cubicBezTo>
                    <a:lnTo>
                      <a:pt x="5603" y="26808"/>
                    </a:lnTo>
                    <a:lnTo>
                      <a:pt x="5805" y="27009"/>
                    </a:lnTo>
                    <a:lnTo>
                      <a:pt x="5877" y="27082"/>
                    </a:lnTo>
                    <a:lnTo>
                      <a:pt x="5877" y="27077"/>
                    </a:lnTo>
                    <a:lnTo>
                      <a:pt x="5808" y="27009"/>
                    </a:lnTo>
                    <a:cubicBezTo>
                      <a:pt x="5812" y="26999"/>
                      <a:pt x="5819" y="26987"/>
                      <a:pt x="5826" y="26977"/>
                    </a:cubicBezTo>
                    <a:cubicBezTo>
                      <a:pt x="5840" y="26959"/>
                      <a:pt x="5852" y="26941"/>
                      <a:pt x="5866" y="26923"/>
                    </a:cubicBezTo>
                    <a:cubicBezTo>
                      <a:pt x="5891" y="26883"/>
                      <a:pt x="5916" y="26847"/>
                      <a:pt x="5945" y="26811"/>
                    </a:cubicBezTo>
                    <a:cubicBezTo>
                      <a:pt x="5989" y="26749"/>
                      <a:pt x="6036" y="26689"/>
                      <a:pt x="6083" y="26634"/>
                    </a:cubicBezTo>
                    <a:lnTo>
                      <a:pt x="6083" y="26634"/>
                    </a:lnTo>
                    <a:cubicBezTo>
                      <a:pt x="6065" y="26649"/>
                      <a:pt x="6054" y="26659"/>
                      <a:pt x="6052" y="26659"/>
                    </a:cubicBezTo>
                    <a:cubicBezTo>
                      <a:pt x="6051" y="26659"/>
                      <a:pt x="6056" y="26651"/>
                      <a:pt x="6071" y="26631"/>
                    </a:cubicBezTo>
                    <a:cubicBezTo>
                      <a:pt x="6075" y="26628"/>
                      <a:pt x="6082" y="26616"/>
                      <a:pt x="6086" y="26613"/>
                    </a:cubicBezTo>
                    <a:lnTo>
                      <a:pt x="6086" y="26613"/>
                    </a:lnTo>
                    <a:cubicBezTo>
                      <a:pt x="6086" y="26616"/>
                      <a:pt x="6083" y="26627"/>
                      <a:pt x="6086" y="26631"/>
                    </a:cubicBezTo>
                    <a:lnTo>
                      <a:pt x="6086" y="26631"/>
                    </a:lnTo>
                    <a:cubicBezTo>
                      <a:pt x="6092" y="26624"/>
                      <a:pt x="6098" y="26616"/>
                      <a:pt x="6104" y="26610"/>
                    </a:cubicBezTo>
                    <a:lnTo>
                      <a:pt x="6104" y="26610"/>
                    </a:lnTo>
                    <a:lnTo>
                      <a:pt x="6086" y="26628"/>
                    </a:lnTo>
                    <a:cubicBezTo>
                      <a:pt x="6104" y="26606"/>
                      <a:pt x="6118" y="26580"/>
                      <a:pt x="6136" y="26559"/>
                    </a:cubicBezTo>
                    <a:cubicBezTo>
                      <a:pt x="6139" y="26555"/>
                      <a:pt x="6147" y="26555"/>
                      <a:pt x="6154" y="26552"/>
                    </a:cubicBezTo>
                    <a:lnTo>
                      <a:pt x="6154" y="26552"/>
                    </a:lnTo>
                    <a:cubicBezTo>
                      <a:pt x="6139" y="26570"/>
                      <a:pt x="6121" y="26588"/>
                      <a:pt x="6104" y="26610"/>
                    </a:cubicBezTo>
                    <a:cubicBezTo>
                      <a:pt x="6121" y="26591"/>
                      <a:pt x="6143" y="26570"/>
                      <a:pt x="6169" y="26545"/>
                    </a:cubicBezTo>
                    <a:cubicBezTo>
                      <a:pt x="6698" y="26329"/>
                      <a:pt x="7494" y="26069"/>
                      <a:pt x="8388" y="26004"/>
                    </a:cubicBezTo>
                    <a:cubicBezTo>
                      <a:pt x="8481" y="25998"/>
                      <a:pt x="8578" y="25995"/>
                      <a:pt x="8677" y="25995"/>
                    </a:cubicBezTo>
                    <a:cubicBezTo>
                      <a:pt x="9018" y="25995"/>
                      <a:pt x="9393" y="26031"/>
                      <a:pt x="9789" y="26087"/>
                    </a:cubicBezTo>
                    <a:lnTo>
                      <a:pt x="9793" y="26087"/>
                    </a:lnTo>
                    <a:cubicBezTo>
                      <a:pt x="10016" y="26119"/>
                      <a:pt x="10246" y="26156"/>
                      <a:pt x="10484" y="26195"/>
                    </a:cubicBezTo>
                    <a:cubicBezTo>
                      <a:pt x="10898" y="26267"/>
                      <a:pt x="11327" y="26347"/>
                      <a:pt x="11756" y="26418"/>
                    </a:cubicBezTo>
                    <a:cubicBezTo>
                      <a:pt x="12418" y="26527"/>
                      <a:pt x="13077" y="26614"/>
                      <a:pt x="13684" y="26614"/>
                    </a:cubicBezTo>
                    <a:cubicBezTo>
                      <a:pt x="13717" y="26614"/>
                      <a:pt x="13751" y="26614"/>
                      <a:pt x="13785" y="26613"/>
                    </a:cubicBezTo>
                    <a:cubicBezTo>
                      <a:pt x="15708" y="26588"/>
                      <a:pt x="18565" y="25478"/>
                      <a:pt x="18839" y="22802"/>
                    </a:cubicBezTo>
                    <a:cubicBezTo>
                      <a:pt x="19041" y="20845"/>
                      <a:pt x="18126" y="19869"/>
                      <a:pt x="17560" y="19465"/>
                    </a:cubicBezTo>
                    <a:cubicBezTo>
                      <a:pt x="17567" y="19433"/>
                      <a:pt x="17574" y="19408"/>
                      <a:pt x="17578" y="19390"/>
                    </a:cubicBezTo>
                    <a:cubicBezTo>
                      <a:pt x="17582" y="19375"/>
                      <a:pt x="17582" y="19360"/>
                      <a:pt x="17585" y="19350"/>
                    </a:cubicBezTo>
                    <a:lnTo>
                      <a:pt x="17585" y="19347"/>
                    </a:lnTo>
                    <a:cubicBezTo>
                      <a:pt x="17585" y="19345"/>
                      <a:pt x="17585" y="19345"/>
                      <a:pt x="17584" y="19345"/>
                    </a:cubicBezTo>
                    <a:cubicBezTo>
                      <a:pt x="17584" y="19345"/>
                      <a:pt x="17584" y="19345"/>
                      <a:pt x="17585" y="19343"/>
                    </a:cubicBezTo>
                    <a:cubicBezTo>
                      <a:pt x="17582" y="19339"/>
                      <a:pt x="17585" y="19332"/>
                      <a:pt x="17585" y="19325"/>
                    </a:cubicBezTo>
                    <a:cubicBezTo>
                      <a:pt x="17585" y="19322"/>
                      <a:pt x="17585" y="19317"/>
                      <a:pt x="17582" y="19317"/>
                    </a:cubicBezTo>
                    <a:cubicBezTo>
                      <a:pt x="17581" y="19314"/>
                      <a:pt x="17579" y="19313"/>
                      <a:pt x="17577" y="19313"/>
                    </a:cubicBezTo>
                    <a:cubicBezTo>
                      <a:pt x="17568" y="19313"/>
                      <a:pt x="17555" y="19329"/>
                      <a:pt x="17546" y="19329"/>
                    </a:cubicBezTo>
                    <a:cubicBezTo>
                      <a:pt x="17543" y="19329"/>
                      <a:pt x="17540" y="19327"/>
                      <a:pt x="17539" y="19322"/>
                    </a:cubicBezTo>
                    <a:lnTo>
                      <a:pt x="17539" y="19322"/>
                    </a:lnTo>
                    <a:cubicBezTo>
                      <a:pt x="17534" y="19339"/>
                      <a:pt x="17542" y="19325"/>
                      <a:pt x="17539" y="19350"/>
                    </a:cubicBezTo>
                    <a:lnTo>
                      <a:pt x="17534" y="19393"/>
                    </a:lnTo>
                    <a:lnTo>
                      <a:pt x="17527" y="19440"/>
                    </a:lnTo>
                    <a:cubicBezTo>
                      <a:pt x="17517" y="19433"/>
                      <a:pt x="17506" y="19425"/>
                      <a:pt x="17491" y="19418"/>
                    </a:cubicBezTo>
                    <a:cubicBezTo>
                      <a:pt x="17499" y="19397"/>
                      <a:pt x="17506" y="19379"/>
                      <a:pt x="17509" y="19360"/>
                    </a:cubicBezTo>
                    <a:lnTo>
                      <a:pt x="17517" y="19335"/>
                    </a:lnTo>
                    <a:cubicBezTo>
                      <a:pt x="17517" y="19333"/>
                      <a:pt x="17519" y="19328"/>
                      <a:pt x="17520" y="19328"/>
                    </a:cubicBezTo>
                    <a:cubicBezTo>
                      <a:pt x="17520" y="19328"/>
                      <a:pt x="17521" y="19328"/>
                      <a:pt x="17521" y="19328"/>
                    </a:cubicBezTo>
                    <a:lnTo>
                      <a:pt x="17521" y="19325"/>
                    </a:lnTo>
                    <a:cubicBezTo>
                      <a:pt x="17521" y="19325"/>
                      <a:pt x="17524" y="19314"/>
                      <a:pt x="17527" y="19307"/>
                    </a:cubicBezTo>
                    <a:lnTo>
                      <a:pt x="17534" y="19282"/>
                    </a:lnTo>
                    <a:cubicBezTo>
                      <a:pt x="17539" y="19224"/>
                      <a:pt x="17560" y="19116"/>
                      <a:pt x="17592" y="18907"/>
                    </a:cubicBezTo>
                    <a:cubicBezTo>
                      <a:pt x="17639" y="18673"/>
                      <a:pt x="17672" y="18446"/>
                      <a:pt x="17693" y="18219"/>
                    </a:cubicBezTo>
                    <a:cubicBezTo>
                      <a:pt x="17719" y="17988"/>
                      <a:pt x="17722" y="17757"/>
                      <a:pt x="17707" y="17520"/>
                    </a:cubicBezTo>
                    <a:cubicBezTo>
                      <a:pt x="17704" y="17458"/>
                      <a:pt x="17700" y="17398"/>
                      <a:pt x="17693" y="17340"/>
                    </a:cubicBezTo>
                    <a:cubicBezTo>
                      <a:pt x="17686" y="17278"/>
                      <a:pt x="17679" y="17217"/>
                      <a:pt x="17668" y="17156"/>
                    </a:cubicBezTo>
                    <a:cubicBezTo>
                      <a:pt x="17664" y="17124"/>
                      <a:pt x="17661" y="17095"/>
                      <a:pt x="17654" y="17062"/>
                    </a:cubicBezTo>
                    <a:cubicBezTo>
                      <a:pt x="17647" y="17034"/>
                      <a:pt x="17642" y="17001"/>
                      <a:pt x="17636" y="16972"/>
                    </a:cubicBezTo>
                    <a:cubicBezTo>
                      <a:pt x="17629" y="16940"/>
                      <a:pt x="17621" y="16908"/>
                      <a:pt x="17614" y="16879"/>
                    </a:cubicBezTo>
                    <a:cubicBezTo>
                      <a:pt x="17607" y="16846"/>
                      <a:pt x="17599" y="16814"/>
                      <a:pt x="17589" y="16781"/>
                    </a:cubicBezTo>
                    <a:cubicBezTo>
                      <a:pt x="17571" y="16720"/>
                      <a:pt x="17553" y="16659"/>
                      <a:pt x="17531" y="16594"/>
                    </a:cubicBezTo>
                    <a:cubicBezTo>
                      <a:pt x="17524" y="16562"/>
                      <a:pt x="17509" y="16529"/>
                      <a:pt x="17495" y="16497"/>
                    </a:cubicBezTo>
                    <a:cubicBezTo>
                      <a:pt x="17484" y="16464"/>
                      <a:pt x="17470" y="16432"/>
                      <a:pt x="17456" y="16399"/>
                    </a:cubicBezTo>
                    <a:cubicBezTo>
                      <a:pt x="17444" y="16367"/>
                      <a:pt x="17426" y="16334"/>
                      <a:pt x="17412" y="16302"/>
                    </a:cubicBezTo>
                    <a:cubicBezTo>
                      <a:pt x="17394" y="16269"/>
                      <a:pt x="17380" y="16237"/>
                      <a:pt x="17361" y="16205"/>
                    </a:cubicBezTo>
                    <a:cubicBezTo>
                      <a:pt x="17329" y="16140"/>
                      <a:pt x="17290" y="16079"/>
                      <a:pt x="17250" y="16014"/>
                    </a:cubicBezTo>
                    <a:cubicBezTo>
                      <a:pt x="17167" y="15805"/>
                      <a:pt x="17059" y="15599"/>
                      <a:pt x="16937" y="15409"/>
                    </a:cubicBezTo>
                    <a:cubicBezTo>
                      <a:pt x="16857" y="15318"/>
                      <a:pt x="16804" y="15272"/>
                      <a:pt x="16771" y="15247"/>
                    </a:cubicBezTo>
                    <a:cubicBezTo>
                      <a:pt x="16750" y="15230"/>
                      <a:pt x="16738" y="15223"/>
                      <a:pt x="16732" y="15223"/>
                    </a:cubicBezTo>
                    <a:cubicBezTo>
                      <a:pt x="16729" y="15223"/>
                      <a:pt x="16728" y="15225"/>
                      <a:pt x="16728" y="15228"/>
                    </a:cubicBezTo>
                    <a:cubicBezTo>
                      <a:pt x="16731" y="15250"/>
                      <a:pt x="16786" y="15326"/>
                      <a:pt x="16821" y="15394"/>
                    </a:cubicBezTo>
                    <a:cubicBezTo>
                      <a:pt x="16853" y="15446"/>
                      <a:pt x="16873" y="15490"/>
                      <a:pt x="16855" y="15490"/>
                    </a:cubicBezTo>
                    <a:cubicBezTo>
                      <a:pt x="16850" y="15490"/>
                      <a:pt x="16843" y="15487"/>
                      <a:pt x="16832" y="15481"/>
                    </a:cubicBezTo>
                    <a:cubicBezTo>
                      <a:pt x="16807" y="15463"/>
                      <a:pt x="16767" y="15423"/>
                      <a:pt x="16696" y="15362"/>
                    </a:cubicBezTo>
                    <a:cubicBezTo>
                      <a:pt x="16659" y="15330"/>
                      <a:pt x="16616" y="15290"/>
                      <a:pt x="16562" y="15243"/>
                    </a:cubicBezTo>
                    <a:cubicBezTo>
                      <a:pt x="16537" y="15222"/>
                      <a:pt x="16508" y="15200"/>
                      <a:pt x="16480" y="15171"/>
                    </a:cubicBezTo>
                    <a:cubicBezTo>
                      <a:pt x="16447" y="15145"/>
                      <a:pt x="16415" y="15120"/>
                      <a:pt x="16378" y="15092"/>
                    </a:cubicBezTo>
                    <a:cubicBezTo>
                      <a:pt x="16177" y="14934"/>
                      <a:pt x="16051" y="14847"/>
                      <a:pt x="15982" y="14789"/>
                    </a:cubicBezTo>
                    <a:cubicBezTo>
                      <a:pt x="15910" y="14735"/>
                      <a:pt x="15896" y="14710"/>
                      <a:pt x="15899" y="14696"/>
                    </a:cubicBezTo>
                    <a:cubicBezTo>
                      <a:pt x="15899" y="14678"/>
                      <a:pt x="15921" y="14674"/>
                      <a:pt x="15924" y="14660"/>
                    </a:cubicBezTo>
                    <a:cubicBezTo>
                      <a:pt x="15928" y="14641"/>
                      <a:pt x="15910" y="14616"/>
                      <a:pt x="15838" y="14562"/>
                    </a:cubicBezTo>
                    <a:cubicBezTo>
                      <a:pt x="15607" y="14447"/>
                      <a:pt x="15286" y="14314"/>
                      <a:pt x="14923" y="14166"/>
                    </a:cubicBezTo>
                    <a:cubicBezTo>
                      <a:pt x="14559" y="14021"/>
                      <a:pt x="14152" y="13860"/>
                      <a:pt x="13748" y="13662"/>
                    </a:cubicBezTo>
                    <a:lnTo>
                      <a:pt x="13748" y="13662"/>
                    </a:lnTo>
                    <a:cubicBezTo>
                      <a:pt x="14033" y="13748"/>
                      <a:pt x="14245" y="13848"/>
                      <a:pt x="14505" y="13953"/>
                    </a:cubicBezTo>
                    <a:cubicBezTo>
                      <a:pt x="14300" y="13845"/>
                      <a:pt x="14094" y="13740"/>
                      <a:pt x="13889" y="13644"/>
                    </a:cubicBezTo>
                    <a:lnTo>
                      <a:pt x="13889" y="13644"/>
                    </a:lnTo>
                    <a:cubicBezTo>
                      <a:pt x="14289" y="13748"/>
                      <a:pt x="14631" y="13878"/>
                      <a:pt x="14797" y="13939"/>
                    </a:cubicBezTo>
                    <a:cubicBezTo>
                      <a:pt x="14853" y="13961"/>
                      <a:pt x="14889" y="13973"/>
                      <a:pt x="14902" y="13973"/>
                    </a:cubicBezTo>
                    <a:cubicBezTo>
                      <a:pt x="14908" y="13973"/>
                      <a:pt x="14910" y="13970"/>
                      <a:pt x="14905" y="13964"/>
                    </a:cubicBezTo>
                    <a:cubicBezTo>
                      <a:pt x="14887" y="13946"/>
                      <a:pt x="14815" y="13900"/>
                      <a:pt x="14671" y="13817"/>
                    </a:cubicBezTo>
                    <a:cubicBezTo>
                      <a:pt x="14662" y="13823"/>
                      <a:pt x="14648" y="13826"/>
                      <a:pt x="14629" y="13826"/>
                    </a:cubicBezTo>
                    <a:cubicBezTo>
                      <a:pt x="14554" y="13826"/>
                      <a:pt x="14401" y="13781"/>
                      <a:pt x="14210" y="13715"/>
                    </a:cubicBezTo>
                    <a:cubicBezTo>
                      <a:pt x="13964" y="13632"/>
                      <a:pt x="13651" y="13514"/>
                      <a:pt x="13345" y="13399"/>
                    </a:cubicBezTo>
                    <a:cubicBezTo>
                      <a:pt x="13046" y="13286"/>
                      <a:pt x="12743" y="13171"/>
                      <a:pt x="12513" y="13085"/>
                    </a:cubicBezTo>
                    <a:cubicBezTo>
                      <a:pt x="12455" y="13067"/>
                      <a:pt x="12405" y="13045"/>
                      <a:pt x="12358" y="13031"/>
                    </a:cubicBezTo>
                    <a:cubicBezTo>
                      <a:pt x="12311" y="13013"/>
                      <a:pt x="12268" y="12999"/>
                      <a:pt x="12232" y="12992"/>
                    </a:cubicBezTo>
                    <a:cubicBezTo>
                      <a:pt x="12195" y="12980"/>
                      <a:pt x="12167" y="12973"/>
                      <a:pt x="12142" y="12973"/>
                    </a:cubicBezTo>
                    <a:cubicBezTo>
                      <a:pt x="12120" y="12973"/>
                      <a:pt x="12102" y="12977"/>
                      <a:pt x="12092" y="12984"/>
                    </a:cubicBezTo>
                    <a:cubicBezTo>
                      <a:pt x="11987" y="12912"/>
                      <a:pt x="11886" y="12829"/>
                      <a:pt x="11792" y="12739"/>
                    </a:cubicBezTo>
                    <a:lnTo>
                      <a:pt x="11792" y="12739"/>
                    </a:lnTo>
                    <a:cubicBezTo>
                      <a:pt x="11879" y="12807"/>
                      <a:pt x="11900" y="12811"/>
                      <a:pt x="11990" y="12869"/>
                    </a:cubicBezTo>
                    <a:cubicBezTo>
                      <a:pt x="11854" y="12757"/>
                      <a:pt x="11760" y="12674"/>
                      <a:pt x="11681" y="12616"/>
                    </a:cubicBezTo>
                    <a:cubicBezTo>
                      <a:pt x="11641" y="12584"/>
                      <a:pt x="11605" y="12559"/>
                      <a:pt x="11573" y="12538"/>
                    </a:cubicBezTo>
                    <a:cubicBezTo>
                      <a:pt x="11562" y="12530"/>
                      <a:pt x="11555" y="12523"/>
                      <a:pt x="11543" y="12520"/>
                    </a:cubicBezTo>
                    <a:cubicBezTo>
                      <a:pt x="11536" y="12513"/>
                      <a:pt x="11525" y="12505"/>
                      <a:pt x="11525" y="12505"/>
                    </a:cubicBezTo>
                    <a:cubicBezTo>
                      <a:pt x="11515" y="12505"/>
                      <a:pt x="11508" y="12501"/>
                      <a:pt x="11497" y="12498"/>
                    </a:cubicBezTo>
                    <a:cubicBezTo>
                      <a:pt x="11460" y="12487"/>
                      <a:pt x="11414" y="12469"/>
                      <a:pt x="11357" y="12422"/>
                    </a:cubicBezTo>
                    <a:cubicBezTo>
                      <a:pt x="11327" y="12400"/>
                      <a:pt x="11299" y="12372"/>
                      <a:pt x="11266" y="12335"/>
                    </a:cubicBezTo>
                    <a:cubicBezTo>
                      <a:pt x="11252" y="12318"/>
                      <a:pt x="11234" y="12296"/>
                      <a:pt x="11219" y="12275"/>
                    </a:cubicBezTo>
                    <a:cubicBezTo>
                      <a:pt x="11212" y="12260"/>
                      <a:pt x="11205" y="12249"/>
                      <a:pt x="11198" y="12239"/>
                    </a:cubicBezTo>
                    <a:lnTo>
                      <a:pt x="11191" y="12227"/>
                    </a:lnTo>
                    <a:lnTo>
                      <a:pt x="11191" y="12224"/>
                    </a:lnTo>
                    <a:lnTo>
                      <a:pt x="11198" y="12224"/>
                    </a:lnTo>
                    <a:cubicBezTo>
                      <a:pt x="11205" y="12224"/>
                      <a:pt x="11212" y="12220"/>
                      <a:pt x="11219" y="12220"/>
                    </a:cubicBezTo>
                    <a:cubicBezTo>
                      <a:pt x="11241" y="12213"/>
                      <a:pt x="11270" y="12206"/>
                      <a:pt x="11295" y="12202"/>
                    </a:cubicBezTo>
                    <a:cubicBezTo>
                      <a:pt x="11403" y="12184"/>
                      <a:pt x="11486" y="12167"/>
                      <a:pt x="11525" y="12167"/>
                    </a:cubicBezTo>
                    <a:cubicBezTo>
                      <a:pt x="11568" y="12167"/>
                      <a:pt x="11568" y="12180"/>
                      <a:pt x="11531" y="12205"/>
                    </a:cubicBezTo>
                    <a:lnTo>
                      <a:pt x="11531" y="12205"/>
                    </a:lnTo>
                    <a:cubicBezTo>
                      <a:pt x="11541" y="12198"/>
                      <a:pt x="11552" y="12195"/>
                      <a:pt x="11565" y="12188"/>
                    </a:cubicBezTo>
                    <a:cubicBezTo>
                      <a:pt x="11573" y="12184"/>
                      <a:pt x="11576" y="12181"/>
                      <a:pt x="11583" y="12177"/>
                    </a:cubicBezTo>
                    <a:lnTo>
                      <a:pt x="11638" y="12159"/>
                    </a:lnTo>
                    <a:lnTo>
                      <a:pt x="11741" y="12116"/>
                    </a:lnTo>
                    <a:lnTo>
                      <a:pt x="11792" y="12098"/>
                    </a:lnTo>
                    <a:lnTo>
                      <a:pt x="11846" y="12076"/>
                    </a:lnTo>
                    <a:cubicBezTo>
                      <a:pt x="11983" y="12015"/>
                      <a:pt x="12120" y="11954"/>
                      <a:pt x="12257" y="11893"/>
                    </a:cubicBezTo>
                    <a:cubicBezTo>
                      <a:pt x="12349" y="11854"/>
                      <a:pt x="12399" y="11839"/>
                      <a:pt x="12413" y="11839"/>
                    </a:cubicBezTo>
                    <a:cubicBezTo>
                      <a:pt x="12417" y="11839"/>
                      <a:pt x="12418" y="11840"/>
                      <a:pt x="12416" y="11843"/>
                    </a:cubicBezTo>
                    <a:cubicBezTo>
                      <a:pt x="12408" y="11849"/>
                      <a:pt x="12390" y="11864"/>
                      <a:pt x="12354" y="11881"/>
                    </a:cubicBezTo>
                    <a:cubicBezTo>
                      <a:pt x="12347" y="11886"/>
                      <a:pt x="12336" y="11893"/>
                      <a:pt x="12329" y="11896"/>
                    </a:cubicBezTo>
                    <a:cubicBezTo>
                      <a:pt x="12707" y="11727"/>
                      <a:pt x="13078" y="11536"/>
                      <a:pt x="13432" y="11313"/>
                    </a:cubicBezTo>
                    <a:lnTo>
                      <a:pt x="13432" y="11313"/>
                    </a:lnTo>
                    <a:lnTo>
                      <a:pt x="13427" y="11324"/>
                    </a:lnTo>
                    <a:cubicBezTo>
                      <a:pt x="13579" y="11190"/>
                      <a:pt x="13921" y="10905"/>
                      <a:pt x="14069" y="10747"/>
                    </a:cubicBezTo>
                    <a:cubicBezTo>
                      <a:pt x="14138" y="10701"/>
                      <a:pt x="14168" y="10684"/>
                      <a:pt x="14174" y="10684"/>
                    </a:cubicBezTo>
                    <a:cubicBezTo>
                      <a:pt x="14191" y="10684"/>
                      <a:pt x="14000" y="10837"/>
                      <a:pt x="14019" y="10837"/>
                    </a:cubicBezTo>
                    <a:cubicBezTo>
                      <a:pt x="14021" y="10837"/>
                      <a:pt x="14024" y="10836"/>
                      <a:pt x="14029" y="10834"/>
                    </a:cubicBezTo>
                    <a:lnTo>
                      <a:pt x="14174" y="10707"/>
                    </a:lnTo>
                    <a:lnTo>
                      <a:pt x="14307" y="10574"/>
                    </a:lnTo>
                    <a:cubicBezTo>
                      <a:pt x="14400" y="10484"/>
                      <a:pt x="14483" y="10390"/>
                      <a:pt x="14570" y="10297"/>
                    </a:cubicBezTo>
                    <a:cubicBezTo>
                      <a:pt x="14610" y="10267"/>
                      <a:pt x="14634" y="10254"/>
                      <a:pt x="14643" y="10254"/>
                    </a:cubicBezTo>
                    <a:cubicBezTo>
                      <a:pt x="14649" y="10254"/>
                      <a:pt x="14650" y="10259"/>
                      <a:pt x="14646" y="10268"/>
                    </a:cubicBezTo>
                    <a:cubicBezTo>
                      <a:pt x="14642" y="10282"/>
                      <a:pt x="14631" y="10304"/>
                      <a:pt x="14613" y="10329"/>
                    </a:cubicBezTo>
                    <a:cubicBezTo>
                      <a:pt x="14595" y="10355"/>
                      <a:pt x="14570" y="10387"/>
                      <a:pt x="14538" y="10419"/>
                    </a:cubicBezTo>
                    <a:cubicBezTo>
                      <a:pt x="14508" y="10455"/>
                      <a:pt x="14473" y="10495"/>
                      <a:pt x="14433" y="10538"/>
                    </a:cubicBezTo>
                    <a:cubicBezTo>
                      <a:pt x="14390" y="10578"/>
                      <a:pt x="14347" y="10621"/>
                      <a:pt x="14300" y="10668"/>
                    </a:cubicBezTo>
                    <a:cubicBezTo>
                      <a:pt x="14275" y="10689"/>
                      <a:pt x="14249" y="10711"/>
                      <a:pt x="14227" y="10732"/>
                    </a:cubicBezTo>
                    <a:cubicBezTo>
                      <a:pt x="14202" y="10754"/>
                      <a:pt x="14174" y="10776"/>
                      <a:pt x="14149" y="10797"/>
                    </a:cubicBezTo>
                    <a:cubicBezTo>
                      <a:pt x="14098" y="10840"/>
                      <a:pt x="14044" y="10884"/>
                      <a:pt x="13989" y="10923"/>
                    </a:cubicBezTo>
                    <a:cubicBezTo>
                      <a:pt x="14066" y="10891"/>
                      <a:pt x="14130" y="10859"/>
                      <a:pt x="14188" y="10830"/>
                    </a:cubicBezTo>
                    <a:cubicBezTo>
                      <a:pt x="14217" y="10815"/>
                      <a:pt x="14242" y="10801"/>
                      <a:pt x="14267" y="10783"/>
                    </a:cubicBezTo>
                    <a:cubicBezTo>
                      <a:pt x="14292" y="10769"/>
                      <a:pt x="14314" y="10751"/>
                      <a:pt x="14335" y="10736"/>
                    </a:cubicBezTo>
                    <a:cubicBezTo>
                      <a:pt x="14422" y="10671"/>
                      <a:pt x="14494" y="10606"/>
                      <a:pt x="14566" y="10524"/>
                    </a:cubicBezTo>
                    <a:cubicBezTo>
                      <a:pt x="14602" y="10484"/>
                      <a:pt x="14642" y="10441"/>
                      <a:pt x="14681" y="10390"/>
                    </a:cubicBezTo>
                    <a:cubicBezTo>
                      <a:pt x="14724" y="10340"/>
                      <a:pt x="14768" y="10286"/>
                      <a:pt x="14822" y="10225"/>
                    </a:cubicBezTo>
                    <a:cubicBezTo>
                      <a:pt x="14876" y="10160"/>
                      <a:pt x="14934" y="10092"/>
                      <a:pt x="14998" y="10009"/>
                    </a:cubicBezTo>
                    <a:cubicBezTo>
                      <a:pt x="15017" y="9991"/>
                      <a:pt x="15035" y="9969"/>
                      <a:pt x="15053" y="9947"/>
                    </a:cubicBezTo>
                    <a:cubicBezTo>
                      <a:pt x="15070" y="9922"/>
                      <a:pt x="15085" y="9908"/>
                      <a:pt x="15113" y="9868"/>
                    </a:cubicBezTo>
                    <a:cubicBezTo>
                      <a:pt x="15168" y="9796"/>
                      <a:pt x="15226" y="9720"/>
                      <a:pt x="15286" y="9638"/>
                    </a:cubicBezTo>
                    <a:cubicBezTo>
                      <a:pt x="15301" y="9616"/>
                      <a:pt x="15316" y="9590"/>
                      <a:pt x="15330" y="9569"/>
                    </a:cubicBezTo>
                    <a:cubicBezTo>
                      <a:pt x="15341" y="9544"/>
                      <a:pt x="15351" y="9522"/>
                      <a:pt x="15362" y="9497"/>
                    </a:cubicBezTo>
                    <a:cubicBezTo>
                      <a:pt x="15366" y="9486"/>
                      <a:pt x="15373" y="9472"/>
                      <a:pt x="15381" y="9461"/>
                    </a:cubicBezTo>
                    <a:cubicBezTo>
                      <a:pt x="15384" y="9447"/>
                      <a:pt x="15388" y="9435"/>
                      <a:pt x="15391" y="9425"/>
                    </a:cubicBezTo>
                    <a:cubicBezTo>
                      <a:pt x="15394" y="9410"/>
                      <a:pt x="15399" y="9400"/>
                      <a:pt x="15402" y="9385"/>
                    </a:cubicBezTo>
                    <a:cubicBezTo>
                      <a:pt x="15402" y="9371"/>
                      <a:pt x="15406" y="9357"/>
                      <a:pt x="15406" y="9342"/>
                    </a:cubicBezTo>
                    <a:cubicBezTo>
                      <a:pt x="15406" y="9284"/>
                      <a:pt x="15391" y="9227"/>
                      <a:pt x="15373" y="9169"/>
                    </a:cubicBezTo>
                    <a:cubicBezTo>
                      <a:pt x="15369" y="9158"/>
                      <a:pt x="15362" y="9148"/>
                      <a:pt x="15359" y="9136"/>
                    </a:cubicBezTo>
                    <a:lnTo>
                      <a:pt x="15373" y="9136"/>
                    </a:lnTo>
                    <a:cubicBezTo>
                      <a:pt x="15373" y="9141"/>
                      <a:pt x="15377" y="9148"/>
                      <a:pt x="15377" y="9151"/>
                    </a:cubicBezTo>
                    <a:cubicBezTo>
                      <a:pt x="15402" y="9205"/>
                      <a:pt x="15420" y="9259"/>
                      <a:pt x="15427" y="9320"/>
                    </a:cubicBezTo>
                    <a:cubicBezTo>
                      <a:pt x="15431" y="9349"/>
                      <a:pt x="15431" y="9382"/>
                      <a:pt x="15427" y="9407"/>
                    </a:cubicBezTo>
                    <a:lnTo>
                      <a:pt x="15416" y="9447"/>
                    </a:lnTo>
                    <a:lnTo>
                      <a:pt x="15413" y="9465"/>
                    </a:lnTo>
                    <a:lnTo>
                      <a:pt x="15406" y="9486"/>
                    </a:lnTo>
                    <a:lnTo>
                      <a:pt x="15373" y="9569"/>
                    </a:lnTo>
                    <a:lnTo>
                      <a:pt x="15369" y="9580"/>
                    </a:lnTo>
                    <a:lnTo>
                      <a:pt x="15362" y="9590"/>
                    </a:lnTo>
                    <a:lnTo>
                      <a:pt x="15351" y="9608"/>
                    </a:lnTo>
                    <a:lnTo>
                      <a:pt x="15326" y="9648"/>
                    </a:lnTo>
                    <a:lnTo>
                      <a:pt x="15273" y="9731"/>
                    </a:lnTo>
                    <a:lnTo>
                      <a:pt x="15218" y="9814"/>
                    </a:lnTo>
                    <a:lnTo>
                      <a:pt x="15161" y="9893"/>
                    </a:lnTo>
                    <a:lnTo>
                      <a:pt x="15132" y="9933"/>
                    </a:lnTo>
                    <a:lnTo>
                      <a:pt x="15110" y="9958"/>
                    </a:lnTo>
                    <a:lnTo>
                      <a:pt x="15135" y="9940"/>
                    </a:lnTo>
                    <a:lnTo>
                      <a:pt x="15171" y="9904"/>
                    </a:lnTo>
                    <a:cubicBezTo>
                      <a:pt x="15193" y="9879"/>
                      <a:pt x="15215" y="9857"/>
                      <a:pt x="15240" y="9832"/>
                    </a:cubicBezTo>
                    <a:cubicBezTo>
                      <a:pt x="15261" y="9803"/>
                      <a:pt x="15286" y="9778"/>
                      <a:pt x="15308" y="9753"/>
                    </a:cubicBezTo>
                    <a:cubicBezTo>
                      <a:pt x="15334" y="9724"/>
                      <a:pt x="15356" y="9695"/>
                      <a:pt x="15381" y="9666"/>
                    </a:cubicBezTo>
                    <a:cubicBezTo>
                      <a:pt x="15391" y="9648"/>
                      <a:pt x="15406" y="9630"/>
                      <a:pt x="15416" y="9612"/>
                    </a:cubicBezTo>
                    <a:cubicBezTo>
                      <a:pt x="15424" y="9605"/>
                      <a:pt x="15431" y="9595"/>
                      <a:pt x="15434" y="9587"/>
                    </a:cubicBezTo>
                    <a:lnTo>
                      <a:pt x="15449" y="9558"/>
                    </a:lnTo>
                    <a:cubicBezTo>
                      <a:pt x="15456" y="9540"/>
                      <a:pt x="15464" y="9522"/>
                      <a:pt x="15474" y="9500"/>
                    </a:cubicBezTo>
                    <a:lnTo>
                      <a:pt x="15485" y="9472"/>
                    </a:lnTo>
                    <a:lnTo>
                      <a:pt x="15496" y="9447"/>
                    </a:lnTo>
                    <a:cubicBezTo>
                      <a:pt x="15499" y="9425"/>
                      <a:pt x="15507" y="9407"/>
                      <a:pt x="15507" y="9389"/>
                    </a:cubicBezTo>
                    <a:cubicBezTo>
                      <a:pt x="15510" y="9367"/>
                      <a:pt x="15514" y="9346"/>
                      <a:pt x="15510" y="9324"/>
                    </a:cubicBezTo>
                    <a:cubicBezTo>
                      <a:pt x="15510" y="9277"/>
                      <a:pt x="15503" y="9237"/>
                      <a:pt x="15496" y="9194"/>
                    </a:cubicBezTo>
                    <a:cubicBezTo>
                      <a:pt x="15492" y="9180"/>
                      <a:pt x="15485" y="9166"/>
                      <a:pt x="15481" y="9151"/>
                    </a:cubicBezTo>
                    <a:cubicBezTo>
                      <a:pt x="15496" y="9151"/>
                      <a:pt x="15510" y="9154"/>
                      <a:pt x="15521" y="9154"/>
                    </a:cubicBezTo>
                    <a:cubicBezTo>
                      <a:pt x="15521" y="9184"/>
                      <a:pt x="15517" y="9216"/>
                      <a:pt x="15510" y="9249"/>
                    </a:cubicBezTo>
                    <a:cubicBezTo>
                      <a:pt x="15525" y="9249"/>
                      <a:pt x="15540" y="9249"/>
                      <a:pt x="15554" y="9249"/>
                    </a:cubicBezTo>
                    <a:cubicBezTo>
                      <a:pt x="15734" y="9249"/>
                      <a:pt x="15832" y="9210"/>
                      <a:pt x="15906" y="9173"/>
                    </a:cubicBezTo>
                    <a:cubicBezTo>
                      <a:pt x="15946" y="9151"/>
                      <a:pt x="15978" y="9126"/>
                      <a:pt x="16007" y="9097"/>
                    </a:cubicBezTo>
                    <a:cubicBezTo>
                      <a:pt x="16036" y="9068"/>
                      <a:pt x="16051" y="9036"/>
                      <a:pt x="16061" y="9007"/>
                    </a:cubicBezTo>
                    <a:cubicBezTo>
                      <a:pt x="16076" y="8971"/>
                      <a:pt x="16086" y="8938"/>
                      <a:pt x="16090" y="8906"/>
                    </a:cubicBezTo>
                    <a:cubicBezTo>
                      <a:pt x="16094" y="8870"/>
                      <a:pt x="16097" y="8838"/>
                      <a:pt x="16097" y="8802"/>
                    </a:cubicBezTo>
                    <a:cubicBezTo>
                      <a:pt x="16097" y="8730"/>
                      <a:pt x="16094" y="8647"/>
                      <a:pt x="16065" y="8517"/>
                    </a:cubicBezTo>
                    <a:cubicBezTo>
                      <a:pt x="16054" y="8409"/>
                      <a:pt x="16029" y="8305"/>
                      <a:pt x="16004" y="8207"/>
                    </a:cubicBezTo>
                    <a:cubicBezTo>
                      <a:pt x="15978" y="8110"/>
                      <a:pt x="15950" y="8024"/>
                      <a:pt x="15928" y="7944"/>
                    </a:cubicBezTo>
                    <a:cubicBezTo>
                      <a:pt x="15913" y="7904"/>
                      <a:pt x="15903" y="7869"/>
                      <a:pt x="15892" y="7836"/>
                    </a:cubicBezTo>
                    <a:cubicBezTo>
                      <a:pt x="15888" y="7826"/>
                      <a:pt x="15888" y="7818"/>
                      <a:pt x="15885" y="7811"/>
                    </a:cubicBezTo>
                    <a:cubicBezTo>
                      <a:pt x="15885" y="7804"/>
                      <a:pt x="15881" y="7796"/>
                      <a:pt x="15881" y="7793"/>
                    </a:cubicBezTo>
                    <a:cubicBezTo>
                      <a:pt x="15878" y="7782"/>
                      <a:pt x="15874" y="7771"/>
                      <a:pt x="15870" y="7761"/>
                    </a:cubicBezTo>
                    <a:cubicBezTo>
                      <a:pt x="15860" y="7717"/>
                      <a:pt x="15853" y="7681"/>
                      <a:pt x="15845" y="7645"/>
                    </a:cubicBezTo>
                    <a:cubicBezTo>
                      <a:pt x="15816" y="7512"/>
                      <a:pt x="15816" y="7433"/>
                      <a:pt x="15809" y="7350"/>
                    </a:cubicBezTo>
                    <a:cubicBezTo>
                      <a:pt x="15707" y="7114"/>
                      <a:pt x="15663" y="7036"/>
                      <a:pt x="15651" y="7036"/>
                    </a:cubicBezTo>
                    <a:cubicBezTo>
                      <a:pt x="15651" y="7036"/>
                      <a:pt x="15651" y="7036"/>
                      <a:pt x="15650" y="7036"/>
                    </a:cubicBezTo>
                    <a:cubicBezTo>
                      <a:pt x="15643" y="7040"/>
                      <a:pt x="15665" y="7123"/>
                      <a:pt x="15683" y="7202"/>
                    </a:cubicBezTo>
                    <a:cubicBezTo>
                      <a:pt x="15703" y="7271"/>
                      <a:pt x="15716" y="7337"/>
                      <a:pt x="15699" y="7337"/>
                    </a:cubicBezTo>
                    <a:cubicBezTo>
                      <a:pt x="15698" y="7337"/>
                      <a:pt x="15696" y="7337"/>
                      <a:pt x="15694" y="7335"/>
                    </a:cubicBezTo>
                    <a:cubicBezTo>
                      <a:pt x="15672" y="7317"/>
                      <a:pt x="15611" y="7212"/>
                      <a:pt x="15471" y="6939"/>
                    </a:cubicBezTo>
                    <a:cubicBezTo>
                      <a:pt x="15294" y="6547"/>
                      <a:pt x="15118" y="6229"/>
                      <a:pt x="14912" y="5902"/>
                    </a:cubicBezTo>
                    <a:cubicBezTo>
                      <a:pt x="14703" y="5574"/>
                      <a:pt x="14469" y="5242"/>
                      <a:pt x="14149" y="4839"/>
                    </a:cubicBezTo>
                    <a:cubicBezTo>
                      <a:pt x="14040" y="4670"/>
                      <a:pt x="14015" y="4619"/>
                      <a:pt x="14027" y="4619"/>
                    </a:cubicBezTo>
                    <a:cubicBezTo>
                      <a:pt x="14045" y="4619"/>
                      <a:pt x="14150" y="4742"/>
                      <a:pt x="14167" y="4742"/>
                    </a:cubicBezTo>
                    <a:cubicBezTo>
                      <a:pt x="14171" y="4742"/>
                      <a:pt x="14168" y="4731"/>
                      <a:pt x="14152" y="4702"/>
                    </a:cubicBezTo>
                    <a:cubicBezTo>
                      <a:pt x="14026" y="4568"/>
                      <a:pt x="13900" y="4442"/>
                      <a:pt x="13770" y="4316"/>
                    </a:cubicBezTo>
                    <a:cubicBezTo>
                      <a:pt x="13716" y="4248"/>
                      <a:pt x="13717" y="4232"/>
                      <a:pt x="13731" y="4232"/>
                    </a:cubicBezTo>
                    <a:cubicBezTo>
                      <a:pt x="13738" y="4232"/>
                      <a:pt x="13748" y="4237"/>
                      <a:pt x="13756" y="4241"/>
                    </a:cubicBezTo>
                    <a:cubicBezTo>
                      <a:pt x="13600" y="4075"/>
                      <a:pt x="13575" y="4083"/>
                      <a:pt x="13532" y="4064"/>
                    </a:cubicBezTo>
                    <a:cubicBezTo>
                      <a:pt x="13510" y="4057"/>
                      <a:pt x="13482" y="4043"/>
                      <a:pt x="13432" y="3996"/>
                    </a:cubicBezTo>
                    <a:cubicBezTo>
                      <a:pt x="13402" y="3974"/>
                      <a:pt x="13370" y="3945"/>
                      <a:pt x="13331" y="3905"/>
                    </a:cubicBezTo>
                    <a:cubicBezTo>
                      <a:pt x="13309" y="3884"/>
                      <a:pt x="13284" y="3862"/>
                      <a:pt x="13259" y="3837"/>
                    </a:cubicBezTo>
                    <a:cubicBezTo>
                      <a:pt x="13244" y="3827"/>
                      <a:pt x="13229" y="3812"/>
                      <a:pt x="13216" y="3797"/>
                    </a:cubicBezTo>
                    <a:lnTo>
                      <a:pt x="13186" y="3769"/>
                    </a:lnTo>
                    <a:cubicBezTo>
                      <a:pt x="13165" y="3765"/>
                      <a:pt x="13139" y="3751"/>
                      <a:pt x="13111" y="3729"/>
                    </a:cubicBezTo>
                    <a:lnTo>
                      <a:pt x="13089" y="3707"/>
                    </a:lnTo>
                    <a:lnTo>
                      <a:pt x="13078" y="3697"/>
                    </a:lnTo>
                    <a:lnTo>
                      <a:pt x="13075" y="3697"/>
                    </a:lnTo>
                    <a:lnTo>
                      <a:pt x="13075" y="3689"/>
                    </a:lnTo>
                    <a:lnTo>
                      <a:pt x="13075" y="3682"/>
                    </a:lnTo>
                    <a:cubicBezTo>
                      <a:pt x="13078" y="3661"/>
                      <a:pt x="13082" y="3636"/>
                      <a:pt x="13086" y="3610"/>
                    </a:cubicBezTo>
                    <a:cubicBezTo>
                      <a:pt x="13089" y="3581"/>
                      <a:pt x="13093" y="3556"/>
                      <a:pt x="13096" y="3527"/>
                    </a:cubicBezTo>
                    <a:cubicBezTo>
                      <a:pt x="13103" y="3481"/>
                      <a:pt x="13111" y="3438"/>
                      <a:pt x="13118" y="3387"/>
                    </a:cubicBezTo>
                    <a:cubicBezTo>
                      <a:pt x="13129" y="3290"/>
                      <a:pt x="13143" y="3185"/>
                      <a:pt x="13158" y="3077"/>
                    </a:cubicBezTo>
                    <a:cubicBezTo>
                      <a:pt x="13186" y="2854"/>
                      <a:pt x="13208" y="2613"/>
                      <a:pt x="13216" y="2367"/>
                    </a:cubicBezTo>
                    <a:cubicBezTo>
                      <a:pt x="13222" y="2126"/>
                      <a:pt x="13208" y="1881"/>
                      <a:pt x="13165" y="1662"/>
                    </a:cubicBezTo>
                    <a:cubicBezTo>
                      <a:pt x="13168" y="1604"/>
                      <a:pt x="13173" y="1583"/>
                      <a:pt x="13181" y="1583"/>
                    </a:cubicBezTo>
                    <a:cubicBezTo>
                      <a:pt x="13199" y="1583"/>
                      <a:pt x="13228" y="1703"/>
                      <a:pt x="13249" y="1703"/>
                    </a:cubicBezTo>
                    <a:cubicBezTo>
                      <a:pt x="13253" y="1703"/>
                      <a:pt x="13256" y="1700"/>
                      <a:pt x="13259" y="1694"/>
                    </a:cubicBezTo>
                    <a:cubicBezTo>
                      <a:pt x="13208" y="1276"/>
                      <a:pt x="13151" y="1020"/>
                      <a:pt x="13089" y="811"/>
                    </a:cubicBezTo>
                    <a:cubicBezTo>
                      <a:pt x="13056" y="706"/>
                      <a:pt x="13024" y="613"/>
                      <a:pt x="12978" y="519"/>
                    </a:cubicBezTo>
                    <a:cubicBezTo>
                      <a:pt x="12973" y="508"/>
                      <a:pt x="12967" y="494"/>
                      <a:pt x="12963" y="483"/>
                    </a:cubicBezTo>
                    <a:cubicBezTo>
                      <a:pt x="12956" y="473"/>
                      <a:pt x="12948" y="458"/>
                      <a:pt x="12941" y="447"/>
                    </a:cubicBezTo>
                    <a:cubicBezTo>
                      <a:pt x="12935" y="433"/>
                      <a:pt x="12927" y="418"/>
                      <a:pt x="12920" y="404"/>
                    </a:cubicBezTo>
                    <a:cubicBezTo>
                      <a:pt x="12913" y="390"/>
                      <a:pt x="12902" y="375"/>
                      <a:pt x="12895" y="360"/>
                    </a:cubicBezTo>
                    <a:cubicBezTo>
                      <a:pt x="12877" y="335"/>
                      <a:pt x="12858" y="303"/>
                      <a:pt x="12833" y="278"/>
                    </a:cubicBezTo>
                    <a:cubicBezTo>
                      <a:pt x="12822" y="263"/>
                      <a:pt x="12812" y="249"/>
                      <a:pt x="12801" y="235"/>
                    </a:cubicBezTo>
                    <a:cubicBezTo>
                      <a:pt x="12787" y="220"/>
                      <a:pt x="12775" y="209"/>
                      <a:pt x="12762" y="195"/>
                    </a:cubicBezTo>
                    <a:cubicBezTo>
                      <a:pt x="12722" y="162"/>
                      <a:pt x="12649" y="101"/>
                      <a:pt x="12524" y="65"/>
                    </a:cubicBezTo>
                    <a:cubicBezTo>
                      <a:pt x="12459" y="47"/>
                      <a:pt x="12386" y="40"/>
                      <a:pt x="12303" y="40"/>
                    </a:cubicBezTo>
                    <a:cubicBezTo>
                      <a:pt x="12260" y="40"/>
                      <a:pt x="12217" y="47"/>
                      <a:pt x="12174" y="51"/>
                    </a:cubicBezTo>
                    <a:cubicBezTo>
                      <a:pt x="12149" y="54"/>
                      <a:pt x="12130" y="62"/>
                      <a:pt x="12109" y="65"/>
                    </a:cubicBezTo>
                    <a:cubicBezTo>
                      <a:pt x="12092" y="69"/>
                      <a:pt x="12070" y="72"/>
                      <a:pt x="12048" y="79"/>
                    </a:cubicBezTo>
                    <a:cubicBezTo>
                      <a:pt x="11897" y="94"/>
                      <a:pt x="11753" y="134"/>
                      <a:pt x="11612" y="177"/>
                    </a:cubicBezTo>
                    <a:cubicBezTo>
                      <a:pt x="11472" y="220"/>
                      <a:pt x="11338" y="274"/>
                      <a:pt x="11205" y="332"/>
                    </a:cubicBezTo>
                    <a:cubicBezTo>
                      <a:pt x="11314" y="289"/>
                      <a:pt x="11382" y="272"/>
                      <a:pt x="11413" y="272"/>
                    </a:cubicBezTo>
                    <a:cubicBezTo>
                      <a:pt x="11424" y="272"/>
                      <a:pt x="11430" y="274"/>
                      <a:pt x="11432" y="278"/>
                    </a:cubicBezTo>
                    <a:cubicBezTo>
                      <a:pt x="11443" y="295"/>
                      <a:pt x="11392" y="339"/>
                      <a:pt x="11309" y="400"/>
                    </a:cubicBezTo>
                    <a:cubicBezTo>
                      <a:pt x="11227" y="465"/>
                      <a:pt x="11108" y="551"/>
                      <a:pt x="10981" y="653"/>
                    </a:cubicBezTo>
                    <a:cubicBezTo>
                      <a:pt x="10855" y="749"/>
                      <a:pt x="10722" y="865"/>
                      <a:pt x="10596" y="980"/>
                    </a:cubicBezTo>
                    <a:cubicBezTo>
                      <a:pt x="10625" y="966"/>
                      <a:pt x="10650" y="952"/>
                      <a:pt x="10679" y="937"/>
                    </a:cubicBezTo>
                    <a:lnTo>
                      <a:pt x="10679" y="937"/>
                    </a:lnTo>
                    <a:cubicBezTo>
                      <a:pt x="10614" y="980"/>
                      <a:pt x="10553" y="1027"/>
                      <a:pt x="10492" y="1078"/>
                    </a:cubicBezTo>
                    <a:cubicBezTo>
                      <a:pt x="10524" y="1045"/>
                      <a:pt x="10560" y="1013"/>
                      <a:pt x="10596" y="980"/>
                    </a:cubicBezTo>
                    <a:lnTo>
                      <a:pt x="10596" y="980"/>
                    </a:lnTo>
                    <a:cubicBezTo>
                      <a:pt x="10560" y="998"/>
                      <a:pt x="10524" y="1017"/>
                      <a:pt x="10488" y="1038"/>
                    </a:cubicBezTo>
                    <a:cubicBezTo>
                      <a:pt x="10665" y="829"/>
                      <a:pt x="10845" y="641"/>
                      <a:pt x="10769" y="627"/>
                    </a:cubicBezTo>
                    <a:lnTo>
                      <a:pt x="10769" y="627"/>
                    </a:lnTo>
                    <a:cubicBezTo>
                      <a:pt x="10715" y="678"/>
                      <a:pt x="10604" y="761"/>
                      <a:pt x="10484" y="857"/>
                    </a:cubicBezTo>
                    <a:cubicBezTo>
                      <a:pt x="10528" y="812"/>
                      <a:pt x="10555" y="776"/>
                      <a:pt x="10541" y="776"/>
                    </a:cubicBezTo>
                    <a:cubicBezTo>
                      <a:pt x="10539" y="776"/>
                      <a:pt x="10536" y="777"/>
                      <a:pt x="10531" y="779"/>
                    </a:cubicBezTo>
                    <a:cubicBezTo>
                      <a:pt x="10495" y="793"/>
                      <a:pt x="10412" y="876"/>
                      <a:pt x="10286" y="1009"/>
                    </a:cubicBezTo>
                    <a:cubicBezTo>
                      <a:pt x="10200" y="1035"/>
                      <a:pt x="10113" y="1063"/>
                      <a:pt x="10027" y="1092"/>
                    </a:cubicBezTo>
                    <a:lnTo>
                      <a:pt x="10005" y="1164"/>
                    </a:lnTo>
                    <a:cubicBezTo>
                      <a:pt x="9825" y="1311"/>
                      <a:pt x="9652" y="1467"/>
                      <a:pt x="9486" y="1632"/>
                    </a:cubicBezTo>
                    <a:cubicBezTo>
                      <a:pt x="9403" y="1719"/>
                      <a:pt x="9320" y="1805"/>
                      <a:pt x="9242" y="1892"/>
                    </a:cubicBezTo>
                    <a:lnTo>
                      <a:pt x="9212" y="1928"/>
                    </a:lnTo>
                    <a:lnTo>
                      <a:pt x="9205" y="1935"/>
                    </a:lnTo>
                    <a:lnTo>
                      <a:pt x="9202" y="1938"/>
                    </a:lnTo>
                    <a:lnTo>
                      <a:pt x="9195" y="1946"/>
                    </a:lnTo>
                    <a:lnTo>
                      <a:pt x="9169" y="1975"/>
                    </a:lnTo>
                    <a:cubicBezTo>
                      <a:pt x="9152" y="1993"/>
                      <a:pt x="9137" y="2011"/>
                      <a:pt x="9119" y="2029"/>
                    </a:cubicBezTo>
                    <a:cubicBezTo>
                      <a:pt x="9112" y="2029"/>
                      <a:pt x="9101" y="2025"/>
                      <a:pt x="9090" y="2025"/>
                    </a:cubicBezTo>
                    <a:cubicBezTo>
                      <a:pt x="9065" y="2029"/>
                      <a:pt x="9039" y="2033"/>
                      <a:pt x="9014" y="2039"/>
                    </a:cubicBezTo>
                    <a:cubicBezTo>
                      <a:pt x="9001" y="2043"/>
                      <a:pt x="8921" y="2046"/>
                      <a:pt x="8867" y="2046"/>
                    </a:cubicBezTo>
                    <a:cubicBezTo>
                      <a:pt x="8748" y="2054"/>
                      <a:pt x="8629" y="2064"/>
                      <a:pt x="8510" y="2076"/>
                    </a:cubicBezTo>
                    <a:cubicBezTo>
                      <a:pt x="8273" y="2097"/>
                      <a:pt x="8031" y="2122"/>
                      <a:pt x="7775" y="2151"/>
                    </a:cubicBezTo>
                    <a:cubicBezTo>
                      <a:pt x="7523" y="2180"/>
                      <a:pt x="7253" y="2212"/>
                      <a:pt x="6957" y="2256"/>
                    </a:cubicBezTo>
                    <a:cubicBezTo>
                      <a:pt x="6810" y="2277"/>
                      <a:pt x="6658" y="2302"/>
                      <a:pt x="6497" y="2332"/>
                    </a:cubicBezTo>
                    <a:cubicBezTo>
                      <a:pt x="6457" y="2339"/>
                      <a:pt x="6417" y="2342"/>
                      <a:pt x="6374" y="2349"/>
                    </a:cubicBezTo>
                    <a:cubicBezTo>
                      <a:pt x="6334" y="2360"/>
                      <a:pt x="6294" y="2367"/>
                      <a:pt x="6255" y="2375"/>
                    </a:cubicBezTo>
                    <a:cubicBezTo>
                      <a:pt x="6216" y="2382"/>
                      <a:pt x="6176" y="2389"/>
                      <a:pt x="6133" y="2397"/>
                    </a:cubicBezTo>
                    <a:cubicBezTo>
                      <a:pt x="6111" y="2403"/>
                      <a:pt x="6089" y="2407"/>
                      <a:pt x="6071" y="2410"/>
                    </a:cubicBezTo>
                    <a:lnTo>
                      <a:pt x="6039" y="2418"/>
                    </a:lnTo>
                    <a:lnTo>
                      <a:pt x="6021" y="2422"/>
                    </a:lnTo>
                    <a:lnTo>
                      <a:pt x="6013" y="2422"/>
                    </a:lnTo>
                    <a:cubicBezTo>
                      <a:pt x="6011" y="2422"/>
                      <a:pt x="6009" y="2423"/>
                      <a:pt x="6007" y="2423"/>
                    </a:cubicBezTo>
                    <a:cubicBezTo>
                      <a:pt x="6007" y="2423"/>
                      <a:pt x="6006" y="2423"/>
                      <a:pt x="6006" y="2422"/>
                    </a:cubicBezTo>
                    <a:cubicBezTo>
                      <a:pt x="5963" y="2357"/>
                      <a:pt x="5909" y="2284"/>
                      <a:pt x="5852" y="2212"/>
                    </a:cubicBezTo>
                    <a:lnTo>
                      <a:pt x="5852" y="2212"/>
                    </a:lnTo>
                    <a:cubicBezTo>
                      <a:pt x="5923" y="2277"/>
                      <a:pt x="5960" y="2302"/>
                      <a:pt x="5981" y="2310"/>
                    </a:cubicBezTo>
                    <a:cubicBezTo>
                      <a:pt x="5983" y="2310"/>
                      <a:pt x="5985" y="2310"/>
                      <a:pt x="5987" y="2310"/>
                    </a:cubicBezTo>
                    <a:cubicBezTo>
                      <a:pt x="6007" y="2310"/>
                      <a:pt x="6013" y="2293"/>
                      <a:pt x="6013" y="2270"/>
                    </a:cubicBezTo>
                    <a:cubicBezTo>
                      <a:pt x="6018" y="2249"/>
                      <a:pt x="6018" y="2216"/>
                      <a:pt x="6021" y="2191"/>
                    </a:cubicBezTo>
                    <a:cubicBezTo>
                      <a:pt x="6021" y="2162"/>
                      <a:pt x="6028" y="2141"/>
                      <a:pt x="6046" y="2122"/>
                    </a:cubicBezTo>
                    <a:cubicBezTo>
                      <a:pt x="6056" y="2159"/>
                      <a:pt x="6071" y="2191"/>
                      <a:pt x="6089" y="2231"/>
                    </a:cubicBezTo>
                    <a:cubicBezTo>
                      <a:pt x="6089" y="2232"/>
                      <a:pt x="6090" y="2232"/>
                      <a:pt x="6090" y="2232"/>
                    </a:cubicBezTo>
                    <a:cubicBezTo>
                      <a:pt x="6091" y="2232"/>
                      <a:pt x="6093" y="2231"/>
                      <a:pt x="6093" y="2231"/>
                    </a:cubicBezTo>
                    <a:lnTo>
                      <a:pt x="6143" y="2231"/>
                    </a:lnTo>
                    <a:cubicBezTo>
                      <a:pt x="6161" y="2227"/>
                      <a:pt x="6183" y="2227"/>
                      <a:pt x="6201" y="2224"/>
                    </a:cubicBezTo>
                    <a:cubicBezTo>
                      <a:pt x="6222" y="2219"/>
                      <a:pt x="6244" y="2216"/>
                      <a:pt x="6266" y="2212"/>
                    </a:cubicBezTo>
                    <a:cubicBezTo>
                      <a:pt x="6294" y="2209"/>
                      <a:pt x="6324" y="2205"/>
                      <a:pt x="6356" y="2202"/>
                    </a:cubicBezTo>
                    <a:cubicBezTo>
                      <a:pt x="6500" y="2176"/>
                      <a:pt x="6655" y="2151"/>
                      <a:pt x="6821" y="2129"/>
                    </a:cubicBezTo>
                    <a:cubicBezTo>
                      <a:pt x="7136" y="2085"/>
                      <a:pt x="7483" y="2054"/>
                      <a:pt x="7838" y="2054"/>
                    </a:cubicBezTo>
                    <a:cubicBezTo>
                      <a:pt x="7857" y="2054"/>
                      <a:pt x="7875" y="2054"/>
                      <a:pt x="7894" y="2054"/>
                    </a:cubicBezTo>
                    <a:cubicBezTo>
                      <a:pt x="7674" y="2051"/>
                      <a:pt x="7588" y="2043"/>
                      <a:pt x="7570" y="2029"/>
                    </a:cubicBezTo>
                    <a:cubicBezTo>
                      <a:pt x="7552" y="2014"/>
                      <a:pt x="7606" y="2000"/>
                      <a:pt x="7660" y="1993"/>
                    </a:cubicBezTo>
                    <a:lnTo>
                      <a:pt x="7660" y="1993"/>
                    </a:lnTo>
                    <a:cubicBezTo>
                      <a:pt x="7408" y="2011"/>
                      <a:pt x="7159" y="2036"/>
                      <a:pt x="6907" y="2068"/>
                    </a:cubicBezTo>
                    <a:cubicBezTo>
                      <a:pt x="6781" y="2083"/>
                      <a:pt x="6655" y="2101"/>
                      <a:pt x="6532" y="2122"/>
                    </a:cubicBezTo>
                    <a:cubicBezTo>
                      <a:pt x="6467" y="2133"/>
                      <a:pt x="6407" y="2144"/>
                      <a:pt x="6345" y="2159"/>
                    </a:cubicBezTo>
                    <a:lnTo>
                      <a:pt x="6299" y="2166"/>
                    </a:lnTo>
                    <a:lnTo>
                      <a:pt x="6287" y="2166"/>
                    </a:lnTo>
                    <a:lnTo>
                      <a:pt x="6284" y="2169"/>
                    </a:lnTo>
                    <a:lnTo>
                      <a:pt x="6269" y="2173"/>
                    </a:lnTo>
                    <a:lnTo>
                      <a:pt x="6216" y="2184"/>
                    </a:lnTo>
                    <a:cubicBezTo>
                      <a:pt x="6222" y="2166"/>
                      <a:pt x="6216" y="2154"/>
                      <a:pt x="6197" y="2148"/>
                    </a:cubicBezTo>
                    <a:cubicBezTo>
                      <a:pt x="6183" y="2141"/>
                      <a:pt x="6158" y="2141"/>
                      <a:pt x="6129" y="2141"/>
                    </a:cubicBezTo>
                    <a:cubicBezTo>
                      <a:pt x="6111" y="2108"/>
                      <a:pt x="6093" y="2076"/>
                      <a:pt x="6071" y="2039"/>
                    </a:cubicBezTo>
                    <a:cubicBezTo>
                      <a:pt x="6064" y="2025"/>
                      <a:pt x="5992" y="1921"/>
                      <a:pt x="5938" y="1841"/>
                    </a:cubicBezTo>
                    <a:lnTo>
                      <a:pt x="5938" y="1841"/>
                    </a:lnTo>
                    <a:cubicBezTo>
                      <a:pt x="5949" y="1882"/>
                      <a:pt x="5944" y="1900"/>
                      <a:pt x="5927" y="1900"/>
                    </a:cubicBezTo>
                    <a:cubicBezTo>
                      <a:pt x="5910" y="1900"/>
                      <a:pt x="5879" y="1880"/>
                      <a:pt x="5840" y="1845"/>
                    </a:cubicBezTo>
                    <a:cubicBezTo>
                      <a:pt x="5762" y="1777"/>
                      <a:pt x="5642" y="1650"/>
                      <a:pt x="5494" y="1514"/>
                    </a:cubicBezTo>
                    <a:cubicBezTo>
                      <a:pt x="5351" y="1373"/>
                      <a:pt x="5181" y="1221"/>
                      <a:pt x="5015" y="1085"/>
                    </a:cubicBezTo>
                    <a:cubicBezTo>
                      <a:pt x="4846" y="948"/>
                      <a:pt x="4677" y="829"/>
                      <a:pt x="4543" y="749"/>
                    </a:cubicBezTo>
                    <a:cubicBezTo>
                      <a:pt x="4543" y="735"/>
                      <a:pt x="4550" y="727"/>
                      <a:pt x="4568" y="727"/>
                    </a:cubicBezTo>
                    <a:cubicBezTo>
                      <a:pt x="4590" y="727"/>
                      <a:pt x="4629" y="741"/>
                      <a:pt x="4691" y="775"/>
                    </a:cubicBezTo>
                    <a:cubicBezTo>
                      <a:pt x="4749" y="807"/>
                      <a:pt x="4824" y="854"/>
                      <a:pt x="4922" y="927"/>
                    </a:cubicBezTo>
                    <a:cubicBezTo>
                      <a:pt x="5015" y="998"/>
                      <a:pt x="5135" y="1095"/>
                      <a:pt x="5275" y="1225"/>
                    </a:cubicBezTo>
                    <a:cubicBezTo>
                      <a:pt x="5138" y="1063"/>
                      <a:pt x="5005" y="952"/>
                      <a:pt x="4875" y="862"/>
                    </a:cubicBezTo>
                    <a:cubicBezTo>
                      <a:pt x="4749" y="775"/>
                      <a:pt x="4626" y="714"/>
                      <a:pt x="4504" y="656"/>
                    </a:cubicBezTo>
                    <a:cubicBezTo>
                      <a:pt x="4378" y="595"/>
                      <a:pt x="4255" y="544"/>
                      <a:pt x="4119" y="476"/>
                    </a:cubicBezTo>
                    <a:cubicBezTo>
                      <a:pt x="3982" y="412"/>
                      <a:pt x="3836" y="329"/>
                      <a:pt x="3652" y="228"/>
                    </a:cubicBezTo>
                    <a:lnTo>
                      <a:pt x="3652" y="228"/>
                    </a:lnTo>
                    <a:cubicBezTo>
                      <a:pt x="3657" y="230"/>
                      <a:pt x="3661" y="232"/>
                      <a:pt x="3665" y="234"/>
                    </a:cubicBezTo>
                    <a:lnTo>
                      <a:pt x="3665" y="234"/>
                    </a:lnTo>
                    <a:cubicBezTo>
                      <a:pt x="3660" y="231"/>
                      <a:pt x="3655" y="229"/>
                      <a:pt x="3650" y="227"/>
                    </a:cubicBezTo>
                    <a:lnTo>
                      <a:pt x="3650" y="227"/>
                    </a:lnTo>
                    <a:cubicBezTo>
                      <a:pt x="3651" y="228"/>
                      <a:pt x="3652" y="228"/>
                      <a:pt x="3652" y="228"/>
                    </a:cubicBezTo>
                    <a:lnTo>
                      <a:pt x="3652" y="228"/>
                    </a:lnTo>
                    <a:cubicBezTo>
                      <a:pt x="3488" y="163"/>
                      <a:pt x="3304" y="97"/>
                      <a:pt x="3128" y="65"/>
                    </a:cubicBezTo>
                    <a:cubicBezTo>
                      <a:pt x="3110" y="62"/>
                      <a:pt x="3092" y="58"/>
                      <a:pt x="3070" y="54"/>
                    </a:cubicBezTo>
                    <a:cubicBezTo>
                      <a:pt x="3052" y="51"/>
                      <a:pt x="3035" y="51"/>
                      <a:pt x="3009" y="47"/>
                    </a:cubicBezTo>
                    <a:cubicBezTo>
                      <a:pt x="2965" y="44"/>
                      <a:pt x="2927" y="44"/>
                      <a:pt x="2890" y="44"/>
                    </a:cubicBezTo>
                    <a:cubicBezTo>
                      <a:pt x="2814" y="44"/>
                      <a:pt x="2754" y="54"/>
                      <a:pt x="2706" y="65"/>
                    </a:cubicBezTo>
                    <a:cubicBezTo>
                      <a:pt x="2684" y="69"/>
                      <a:pt x="2663" y="72"/>
                      <a:pt x="2652" y="76"/>
                    </a:cubicBezTo>
                    <a:cubicBezTo>
                      <a:pt x="2642" y="78"/>
                      <a:pt x="2634" y="81"/>
                      <a:pt x="2629" y="81"/>
                    </a:cubicBezTo>
                    <a:cubicBezTo>
                      <a:pt x="2627" y="81"/>
                      <a:pt x="2625" y="81"/>
                      <a:pt x="2624" y="79"/>
                    </a:cubicBezTo>
                    <a:cubicBezTo>
                      <a:pt x="2613" y="79"/>
                      <a:pt x="2624" y="69"/>
                      <a:pt x="2659" y="47"/>
                    </a:cubicBezTo>
                    <a:cubicBezTo>
                      <a:pt x="2731" y="22"/>
                      <a:pt x="2806" y="7"/>
                      <a:pt x="2883" y="2"/>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0"/>
              <p:cNvSpPr/>
              <p:nvPr/>
            </p:nvSpPr>
            <p:spPr>
              <a:xfrm>
                <a:off x="7427956" y="3784608"/>
                <a:ext cx="470" cy="1174"/>
              </a:xfrm>
              <a:custGeom>
                <a:rect b="b" l="l" r="r" t="t"/>
                <a:pathLst>
                  <a:path extrusionOk="0" h="30" w="12">
                    <a:moveTo>
                      <a:pt x="0" y="1"/>
                    </a:moveTo>
                    <a:lnTo>
                      <a:pt x="11" y="29"/>
                    </a:lnTo>
                    <a:cubicBezTo>
                      <a:pt x="11" y="26"/>
                      <a:pt x="7" y="15"/>
                      <a:pt x="0"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0"/>
              <p:cNvSpPr/>
              <p:nvPr/>
            </p:nvSpPr>
            <p:spPr>
              <a:xfrm>
                <a:off x="7427526" y="3790244"/>
                <a:ext cx="1879" cy="1761"/>
              </a:xfrm>
              <a:custGeom>
                <a:rect b="b" l="l" r="r" t="t"/>
                <a:pathLst>
                  <a:path extrusionOk="0" h="45" w="48">
                    <a:moveTo>
                      <a:pt x="1" y="1"/>
                    </a:moveTo>
                    <a:cubicBezTo>
                      <a:pt x="7" y="7"/>
                      <a:pt x="13" y="12"/>
                      <a:pt x="19" y="17"/>
                    </a:cubicBezTo>
                    <a:lnTo>
                      <a:pt x="19" y="17"/>
                    </a:lnTo>
                    <a:lnTo>
                      <a:pt x="1" y="1"/>
                    </a:lnTo>
                    <a:close/>
                    <a:moveTo>
                      <a:pt x="19" y="17"/>
                    </a:moveTo>
                    <a:lnTo>
                      <a:pt x="47" y="44"/>
                    </a:lnTo>
                    <a:cubicBezTo>
                      <a:pt x="47" y="41"/>
                      <a:pt x="34" y="31"/>
                      <a:pt x="19" y="17"/>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0"/>
              <p:cNvSpPr/>
              <p:nvPr/>
            </p:nvSpPr>
            <p:spPr>
              <a:xfrm>
                <a:off x="7427526" y="3800107"/>
                <a:ext cx="313" cy="352"/>
              </a:xfrm>
              <a:custGeom>
                <a:rect b="b" l="l" r="r" t="t"/>
                <a:pathLst>
                  <a:path extrusionOk="0" h="9" w="8">
                    <a:moveTo>
                      <a:pt x="4" y="1"/>
                    </a:moveTo>
                    <a:cubicBezTo>
                      <a:pt x="4" y="1"/>
                      <a:pt x="4" y="4"/>
                      <a:pt x="1" y="8"/>
                    </a:cubicBezTo>
                    <a:cubicBezTo>
                      <a:pt x="8" y="1"/>
                      <a:pt x="8" y="1"/>
                      <a:pt x="4"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0"/>
              <p:cNvSpPr/>
              <p:nvPr/>
            </p:nvSpPr>
            <p:spPr>
              <a:xfrm>
                <a:off x="7451167" y="3791653"/>
                <a:ext cx="352" cy="78"/>
              </a:xfrm>
              <a:custGeom>
                <a:rect b="b" l="l" r="r" t="t"/>
                <a:pathLst>
                  <a:path extrusionOk="0" h="2" w="9">
                    <a:moveTo>
                      <a:pt x="9" y="0"/>
                    </a:moveTo>
                    <a:cubicBezTo>
                      <a:pt x="4" y="0"/>
                      <a:pt x="1" y="2"/>
                      <a:pt x="2" y="2"/>
                    </a:cubicBezTo>
                    <a:cubicBezTo>
                      <a:pt x="3" y="2"/>
                      <a:pt x="5" y="2"/>
                      <a:pt x="9" y="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0"/>
              <p:cNvSpPr/>
              <p:nvPr/>
            </p:nvSpPr>
            <p:spPr>
              <a:xfrm>
                <a:off x="7418641" y="3794745"/>
                <a:ext cx="783" cy="157"/>
              </a:xfrm>
              <a:custGeom>
                <a:rect b="b" l="l" r="r" t="t"/>
                <a:pathLst>
                  <a:path extrusionOk="0" h="4" w="20">
                    <a:moveTo>
                      <a:pt x="0" y="1"/>
                    </a:moveTo>
                    <a:cubicBezTo>
                      <a:pt x="13" y="3"/>
                      <a:pt x="18" y="3"/>
                      <a:pt x="19" y="3"/>
                    </a:cubicBezTo>
                    <a:cubicBezTo>
                      <a:pt x="19" y="3"/>
                      <a:pt x="15" y="3"/>
                      <a:pt x="7"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0"/>
              <p:cNvSpPr/>
              <p:nvPr/>
            </p:nvSpPr>
            <p:spPr>
              <a:xfrm>
                <a:off x="7438681" y="3785195"/>
                <a:ext cx="157" cy="313"/>
              </a:xfrm>
              <a:custGeom>
                <a:rect b="b" l="l" r="r" t="t"/>
                <a:pathLst>
                  <a:path extrusionOk="0" h="8" w="4">
                    <a:moveTo>
                      <a:pt x="4" y="0"/>
                    </a:moveTo>
                    <a:lnTo>
                      <a:pt x="0" y="7"/>
                    </a:lnTo>
                    <a:lnTo>
                      <a:pt x="0" y="7"/>
                    </a:lnTo>
                    <a:lnTo>
                      <a:pt x="4" y="4"/>
                    </a:lnTo>
                    <a:lnTo>
                      <a:pt x="4" y="0"/>
                    </a:ln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0"/>
              <p:cNvSpPr/>
              <p:nvPr/>
            </p:nvSpPr>
            <p:spPr>
              <a:xfrm>
                <a:off x="7437233" y="3779245"/>
                <a:ext cx="5988" cy="7515"/>
              </a:xfrm>
              <a:custGeom>
                <a:rect b="b" l="l" r="r" t="t"/>
                <a:pathLst>
                  <a:path extrusionOk="0" h="192" w="153">
                    <a:moveTo>
                      <a:pt x="152" y="1"/>
                    </a:moveTo>
                    <a:lnTo>
                      <a:pt x="152" y="1"/>
                    </a:lnTo>
                    <a:cubicBezTo>
                      <a:pt x="102" y="61"/>
                      <a:pt x="51" y="126"/>
                      <a:pt x="1" y="191"/>
                    </a:cubicBezTo>
                    <a:cubicBezTo>
                      <a:pt x="31" y="153"/>
                      <a:pt x="42" y="141"/>
                      <a:pt x="44" y="141"/>
                    </a:cubicBezTo>
                    <a:lnTo>
                      <a:pt x="44" y="141"/>
                    </a:lnTo>
                    <a:cubicBezTo>
                      <a:pt x="46" y="141"/>
                      <a:pt x="44" y="146"/>
                      <a:pt x="41" y="152"/>
                    </a:cubicBezTo>
                    <a:cubicBezTo>
                      <a:pt x="77" y="101"/>
                      <a:pt x="116" y="51"/>
                      <a:pt x="152"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0"/>
              <p:cNvSpPr/>
              <p:nvPr/>
            </p:nvSpPr>
            <p:spPr>
              <a:xfrm>
                <a:off x="7427800" y="3785195"/>
                <a:ext cx="39" cy="39"/>
              </a:xfrm>
              <a:custGeom>
                <a:rect b="b" l="l" r="r" t="t"/>
                <a:pathLst>
                  <a:path extrusionOk="0" h="1" w="1">
                    <a:moveTo>
                      <a:pt x="1" y="0"/>
                    </a:move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0"/>
              <p:cNvSpPr/>
              <p:nvPr/>
            </p:nvSpPr>
            <p:spPr>
              <a:xfrm>
                <a:off x="7434140" y="3778697"/>
                <a:ext cx="352" cy="1722"/>
              </a:xfrm>
              <a:custGeom>
                <a:rect b="b" l="l" r="r" t="t"/>
                <a:pathLst>
                  <a:path extrusionOk="0" h="44" w="9">
                    <a:moveTo>
                      <a:pt x="8" y="0"/>
                    </a:moveTo>
                    <a:lnTo>
                      <a:pt x="8" y="0"/>
                    </a:lnTo>
                    <a:cubicBezTo>
                      <a:pt x="5" y="15"/>
                      <a:pt x="0" y="29"/>
                      <a:pt x="0" y="43"/>
                    </a:cubicBezTo>
                    <a:cubicBezTo>
                      <a:pt x="5" y="29"/>
                      <a:pt x="5" y="15"/>
                      <a:pt x="8" y="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0"/>
              <p:cNvSpPr/>
              <p:nvPr/>
            </p:nvSpPr>
            <p:spPr>
              <a:xfrm>
                <a:off x="7427095" y="3789970"/>
                <a:ext cx="470" cy="313"/>
              </a:xfrm>
              <a:custGeom>
                <a:rect b="b" l="l" r="r" t="t"/>
                <a:pathLst>
                  <a:path extrusionOk="0" h="8" w="12">
                    <a:moveTo>
                      <a:pt x="1" y="0"/>
                    </a:moveTo>
                    <a:lnTo>
                      <a:pt x="1" y="0"/>
                    </a:lnTo>
                    <a:cubicBezTo>
                      <a:pt x="2" y="2"/>
                      <a:pt x="4" y="3"/>
                      <a:pt x="5" y="3"/>
                    </a:cubicBezTo>
                    <a:lnTo>
                      <a:pt x="5" y="3"/>
                    </a:lnTo>
                    <a:lnTo>
                      <a:pt x="1" y="0"/>
                    </a:lnTo>
                    <a:close/>
                    <a:moveTo>
                      <a:pt x="5" y="3"/>
                    </a:moveTo>
                    <a:lnTo>
                      <a:pt x="12" y="8"/>
                    </a:lnTo>
                    <a:cubicBezTo>
                      <a:pt x="9" y="6"/>
                      <a:pt x="7" y="4"/>
                      <a:pt x="5" y="3"/>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0"/>
              <p:cNvSpPr/>
              <p:nvPr/>
            </p:nvSpPr>
            <p:spPr>
              <a:xfrm>
                <a:off x="7441616" y="3790792"/>
                <a:ext cx="1174" cy="626"/>
              </a:xfrm>
              <a:custGeom>
                <a:rect b="b" l="l" r="r" t="t"/>
                <a:pathLst>
                  <a:path extrusionOk="0" h="16" w="30">
                    <a:moveTo>
                      <a:pt x="30" y="1"/>
                    </a:moveTo>
                    <a:cubicBezTo>
                      <a:pt x="23" y="3"/>
                      <a:pt x="17" y="6"/>
                      <a:pt x="11" y="10"/>
                    </a:cubicBezTo>
                    <a:lnTo>
                      <a:pt x="11" y="10"/>
                    </a:lnTo>
                    <a:cubicBezTo>
                      <a:pt x="16" y="7"/>
                      <a:pt x="23" y="5"/>
                      <a:pt x="30" y="1"/>
                    </a:cubicBezTo>
                    <a:close/>
                    <a:moveTo>
                      <a:pt x="11" y="10"/>
                    </a:moveTo>
                    <a:cubicBezTo>
                      <a:pt x="6" y="12"/>
                      <a:pt x="2" y="14"/>
                      <a:pt x="0" y="15"/>
                    </a:cubicBezTo>
                    <a:cubicBezTo>
                      <a:pt x="4" y="14"/>
                      <a:pt x="7" y="12"/>
                      <a:pt x="11" y="1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0"/>
              <p:cNvSpPr/>
              <p:nvPr/>
            </p:nvSpPr>
            <p:spPr>
              <a:xfrm>
                <a:off x="7448505" y="3803356"/>
                <a:ext cx="1057" cy="313"/>
              </a:xfrm>
              <a:custGeom>
                <a:rect b="b" l="l" r="r" t="t"/>
                <a:pathLst>
                  <a:path extrusionOk="0" h="8" w="27">
                    <a:moveTo>
                      <a:pt x="27" y="1"/>
                    </a:moveTo>
                    <a:lnTo>
                      <a:pt x="1" y="4"/>
                    </a:lnTo>
                    <a:lnTo>
                      <a:pt x="16" y="7"/>
                    </a:lnTo>
                    <a:lnTo>
                      <a:pt x="27" y="1"/>
                    </a:ln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0"/>
              <p:cNvSpPr/>
              <p:nvPr/>
            </p:nvSpPr>
            <p:spPr>
              <a:xfrm>
                <a:off x="7445570" y="3796741"/>
                <a:ext cx="3170" cy="744"/>
              </a:xfrm>
              <a:custGeom>
                <a:rect b="b" l="l" r="r" t="t"/>
                <a:pathLst>
                  <a:path extrusionOk="0" h="19" w="81">
                    <a:moveTo>
                      <a:pt x="1" y="0"/>
                    </a:moveTo>
                    <a:lnTo>
                      <a:pt x="29" y="15"/>
                    </a:lnTo>
                    <a:cubicBezTo>
                      <a:pt x="44" y="15"/>
                      <a:pt x="59" y="15"/>
                      <a:pt x="80" y="18"/>
                    </a:cubicBezTo>
                    <a:lnTo>
                      <a:pt x="1" y="0"/>
                    </a:ln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0"/>
              <p:cNvSpPr/>
              <p:nvPr/>
            </p:nvSpPr>
            <p:spPr>
              <a:xfrm>
                <a:off x="7443847" y="3795332"/>
                <a:ext cx="2348" cy="665"/>
              </a:xfrm>
              <a:custGeom>
                <a:rect b="b" l="l" r="r" t="t"/>
                <a:pathLst>
                  <a:path extrusionOk="0" h="17" w="60">
                    <a:moveTo>
                      <a:pt x="5" y="0"/>
                    </a:moveTo>
                    <a:cubicBezTo>
                      <a:pt x="2" y="0"/>
                      <a:pt x="1" y="1"/>
                      <a:pt x="1" y="4"/>
                    </a:cubicBezTo>
                    <a:cubicBezTo>
                      <a:pt x="19" y="7"/>
                      <a:pt x="34" y="17"/>
                      <a:pt x="48" y="17"/>
                    </a:cubicBezTo>
                    <a:cubicBezTo>
                      <a:pt x="52" y="17"/>
                      <a:pt x="56" y="16"/>
                      <a:pt x="59" y="14"/>
                    </a:cubicBezTo>
                    <a:cubicBezTo>
                      <a:pt x="43" y="12"/>
                      <a:pt x="15" y="0"/>
                      <a:pt x="5" y="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0"/>
              <p:cNvSpPr/>
              <p:nvPr/>
            </p:nvSpPr>
            <p:spPr>
              <a:xfrm>
                <a:off x="7436802" y="3787269"/>
                <a:ext cx="3875" cy="2896"/>
              </a:xfrm>
              <a:custGeom>
                <a:rect b="b" l="l" r="r" t="t"/>
                <a:pathLst>
                  <a:path extrusionOk="0" h="74" w="99">
                    <a:moveTo>
                      <a:pt x="98" y="1"/>
                    </a:moveTo>
                    <a:lnTo>
                      <a:pt x="98" y="1"/>
                    </a:lnTo>
                    <a:cubicBezTo>
                      <a:pt x="66" y="19"/>
                      <a:pt x="80" y="4"/>
                      <a:pt x="5" y="69"/>
                    </a:cubicBezTo>
                    <a:cubicBezTo>
                      <a:pt x="2" y="73"/>
                      <a:pt x="0" y="74"/>
                      <a:pt x="1" y="74"/>
                    </a:cubicBezTo>
                    <a:cubicBezTo>
                      <a:pt x="3" y="74"/>
                      <a:pt x="49" y="37"/>
                      <a:pt x="53" y="37"/>
                    </a:cubicBezTo>
                    <a:lnTo>
                      <a:pt x="53" y="37"/>
                    </a:lnTo>
                    <a:cubicBezTo>
                      <a:pt x="54" y="37"/>
                      <a:pt x="53" y="39"/>
                      <a:pt x="48" y="44"/>
                    </a:cubicBezTo>
                    <a:cubicBezTo>
                      <a:pt x="77" y="26"/>
                      <a:pt x="73" y="19"/>
                      <a:pt x="98"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0"/>
              <p:cNvSpPr/>
              <p:nvPr/>
            </p:nvSpPr>
            <p:spPr>
              <a:xfrm>
                <a:off x="7440638" y="3786878"/>
                <a:ext cx="744" cy="431"/>
              </a:xfrm>
              <a:custGeom>
                <a:rect b="b" l="l" r="r" t="t"/>
                <a:pathLst>
                  <a:path extrusionOk="0" h="11" w="19">
                    <a:moveTo>
                      <a:pt x="0" y="11"/>
                    </a:moveTo>
                    <a:cubicBezTo>
                      <a:pt x="4" y="11"/>
                      <a:pt x="12" y="7"/>
                      <a:pt x="19" y="0"/>
                    </a:cubicBezTo>
                    <a:cubicBezTo>
                      <a:pt x="12" y="7"/>
                      <a:pt x="4" y="11"/>
                      <a:pt x="0" y="1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0"/>
              <p:cNvSpPr/>
              <p:nvPr/>
            </p:nvSpPr>
            <p:spPr>
              <a:xfrm>
                <a:off x="7430735" y="3789539"/>
                <a:ext cx="626" cy="2270"/>
              </a:xfrm>
              <a:custGeom>
                <a:rect b="b" l="l" r="r" t="t"/>
                <a:pathLst>
                  <a:path extrusionOk="0" h="58" w="16">
                    <a:moveTo>
                      <a:pt x="1" y="1"/>
                    </a:moveTo>
                    <a:cubicBezTo>
                      <a:pt x="1" y="2"/>
                      <a:pt x="1" y="2"/>
                      <a:pt x="2" y="3"/>
                    </a:cubicBezTo>
                    <a:lnTo>
                      <a:pt x="2" y="3"/>
                    </a:lnTo>
                    <a:cubicBezTo>
                      <a:pt x="1" y="2"/>
                      <a:pt x="1" y="2"/>
                      <a:pt x="1" y="1"/>
                    </a:cubicBezTo>
                    <a:close/>
                    <a:moveTo>
                      <a:pt x="2" y="3"/>
                    </a:moveTo>
                    <a:cubicBezTo>
                      <a:pt x="6" y="21"/>
                      <a:pt x="12" y="41"/>
                      <a:pt x="16" y="58"/>
                    </a:cubicBezTo>
                    <a:lnTo>
                      <a:pt x="12" y="33"/>
                    </a:lnTo>
                    <a:cubicBezTo>
                      <a:pt x="7" y="13"/>
                      <a:pt x="3" y="7"/>
                      <a:pt x="2" y="3"/>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0"/>
              <p:cNvSpPr/>
              <p:nvPr/>
            </p:nvSpPr>
            <p:spPr>
              <a:xfrm>
                <a:off x="7427800" y="3786291"/>
                <a:ext cx="1722" cy="3288"/>
              </a:xfrm>
              <a:custGeom>
                <a:rect b="b" l="l" r="r" t="t"/>
                <a:pathLst>
                  <a:path extrusionOk="0" h="84" w="44">
                    <a:moveTo>
                      <a:pt x="1" y="1"/>
                    </a:moveTo>
                    <a:lnTo>
                      <a:pt x="44" y="84"/>
                    </a:lnTo>
                    <a:lnTo>
                      <a:pt x="44" y="80"/>
                    </a:lnTo>
                    <a:lnTo>
                      <a:pt x="1" y="1"/>
                    </a:ln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0"/>
              <p:cNvSpPr/>
              <p:nvPr/>
            </p:nvSpPr>
            <p:spPr>
              <a:xfrm>
                <a:off x="7430226" y="3792162"/>
                <a:ext cx="1409" cy="1526"/>
              </a:xfrm>
              <a:custGeom>
                <a:rect b="b" l="l" r="r" t="t"/>
                <a:pathLst>
                  <a:path extrusionOk="0" h="39" w="36">
                    <a:moveTo>
                      <a:pt x="1" y="0"/>
                    </a:moveTo>
                    <a:cubicBezTo>
                      <a:pt x="0" y="0"/>
                      <a:pt x="8" y="9"/>
                      <a:pt x="32" y="38"/>
                    </a:cubicBezTo>
                    <a:cubicBezTo>
                      <a:pt x="36" y="38"/>
                      <a:pt x="29" y="27"/>
                      <a:pt x="25" y="27"/>
                    </a:cubicBezTo>
                    <a:cubicBezTo>
                      <a:pt x="21" y="21"/>
                      <a:pt x="2" y="0"/>
                      <a:pt x="1" y="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0"/>
              <p:cNvSpPr/>
              <p:nvPr/>
            </p:nvSpPr>
            <p:spPr>
              <a:xfrm>
                <a:off x="7431205" y="3793218"/>
                <a:ext cx="157" cy="39"/>
              </a:xfrm>
              <a:custGeom>
                <a:rect b="b" l="l" r="r" t="t"/>
                <a:pathLst>
                  <a:path extrusionOk="0" h="1" w="4">
                    <a:moveTo>
                      <a:pt x="0" y="0"/>
                    </a:moveTo>
                    <a:lnTo>
                      <a:pt x="0" y="0"/>
                    </a:lnTo>
                    <a:cubicBezTo>
                      <a:pt x="4" y="0"/>
                      <a:pt x="4" y="0"/>
                      <a:pt x="0" y="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0"/>
              <p:cNvSpPr/>
              <p:nvPr/>
            </p:nvSpPr>
            <p:spPr>
              <a:xfrm>
                <a:off x="7576142" y="3831146"/>
                <a:ext cx="1879" cy="157"/>
              </a:xfrm>
              <a:custGeom>
                <a:rect b="b" l="l" r="r" t="t"/>
                <a:pathLst>
                  <a:path extrusionOk="0" h="4" w="48">
                    <a:moveTo>
                      <a:pt x="47" y="0"/>
                    </a:moveTo>
                    <a:lnTo>
                      <a:pt x="0" y="4"/>
                    </a:lnTo>
                    <a:cubicBezTo>
                      <a:pt x="4" y="4"/>
                      <a:pt x="22" y="4"/>
                      <a:pt x="47" y="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0"/>
              <p:cNvSpPr/>
              <p:nvPr/>
            </p:nvSpPr>
            <p:spPr>
              <a:xfrm>
                <a:off x="7567257" y="3829580"/>
                <a:ext cx="3288" cy="1448"/>
              </a:xfrm>
              <a:custGeom>
                <a:rect b="b" l="l" r="r" t="t"/>
                <a:pathLst>
                  <a:path extrusionOk="0" h="37" w="84">
                    <a:moveTo>
                      <a:pt x="84" y="1"/>
                    </a:moveTo>
                    <a:lnTo>
                      <a:pt x="1" y="37"/>
                    </a:lnTo>
                    <a:cubicBezTo>
                      <a:pt x="1" y="37"/>
                      <a:pt x="44" y="19"/>
                      <a:pt x="84"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0"/>
              <p:cNvSpPr/>
              <p:nvPr/>
            </p:nvSpPr>
            <p:spPr>
              <a:xfrm>
                <a:off x="7560056" y="3827897"/>
                <a:ext cx="196" cy="313"/>
              </a:xfrm>
              <a:custGeom>
                <a:rect b="b" l="l" r="r" t="t"/>
                <a:pathLst>
                  <a:path extrusionOk="0" h="8" w="5">
                    <a:moveTo>
                      <a:pt x="1" y="0"/>
                    </a:moveTo>
                    <a:lnTo>
                      <a:pt x="4" y="7"/>
                    </a:lnTo>
                    <a:cubicBezTo>
                      <a:pt x="4" y="4"/>
                      <a:pt x="4" y="4"/>
                      <a:pt x="1" y="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0"/>
              <p:cNvSpPr/>
              <p:nvPr/>
            </p:nvSpPr>
            <p:spPr>
              <a:xfrm>
                <a:off x="7564009" y="3851303"/>
                <a:ext cx="39" cy="470"/>
              </a:xfrm>
              <a:custGeom>
                <a:rect b="b" l="l" r="r" t="t"/>
                <a:pathLst>
                  <a:path extrusionOk="0" h="12" w="1">
                    <a:moveTo>
                      <a:pt x="1" y="11"/>
                    </a:moveTo>
                    <a:lnTo>
                      <a:pt x="1" y="11"/>
                    </a:lnTo>
                    <a:cubicBezTo>
                      <a:pt x="1" y="1"/>
                      <a:pt x="1" y="4"/>
                      <a:pt x="1" y="1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0"/>
              <p:cNvSpPr/>
              <p:nvPr/>
            </p:nvSpPr>
            <p:spPr>
              <a:xfrm>
                <a:off x="7570310" y="3823083"/>
                <a:ext cx="509" cy="548"/>
              </a:xfrm>
              <a:custGeom>
                <a:rect b="b" l="l" r="r" t="t"/>
                <a:pathLst>
                  <a:path extrusionOk="0" h="14" w="13">
                    <a:moveTo>
                      <a:pt x="13" y="1"/>
                    </a:moveTo>
                    <a:cubicBezTo>
                      <a:pt x="4" y="10"/>
                      <a:pt x="1" y="13"/>
                      <a:pt x="2" y="13"/>
                    </a:cubicBezTo>
                    <a:cubicBezTo>
                      <a:pt x="3" y="13"/>
                      <a:pt x="7" y="10"/>
                      <a:pt x="13" y="5"/>
                    </a:cubicBezTo>
                    <a:lnTo>
                      <a:pt x="13" y="1"/>
                    </a:ln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0"/>
              <p:cNvSpPr/>
              <p:nvPr/>
            </p:nvSpPr>
            <p:spPr>
              <a:xfrm>
                <a:off x="7571915" y="3841009"/>
                <a:ext cx="157" cy="196"/>
              </a:xfrm>
              <a:custGeom>
                <a:rect b="b" l="l" r="r" t="t"/>
                <a:pathLst>
                  <a:path extrusionOk="0" h="5" w="4">
                    <a:moveTo>
                      <a:pt x="0" y="1"/>
                    </a:moveTo>
                    <a:lnTo>
                      <a:pt x="0" y="4"/>
                    </a:lnTo>
                    <a:lnTo>
                      <a:pt x="4" y="4"/>
                    </a:lnTo>
                    <a:lnTo>
                      <a:pt x="0" y="1"/>
                    </a:ln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0"/>
              <p:cNvSpPr/>
              <p:nvPr/>
            </p:nvSpPr>
            <p:spPr>
              <a:xfrm>
                <a:off x="7570663" y="3839483"/>
                <a:ext cx="7632" cy="7202"/>
              </a:xfrm>
              <a:custGeom>
                <a:rect b="b" l="l" r="r" t="t"/>
                <a:pathLst>
                  <a:path extrusionOk="0" h="184" w="195">
                    <a:moveTo>
                      <a:pt x="0" y="0"/>
                    </a:moveTo>
                    <a:cubicBezTo>
                      <a:pt x="42" y="39"/>
                      <a:pt x="51" y="50"/>
                      <a:pt x="48" y="50"/>
                    </a:cubicBezTo>
                    <a:cubicBezTo>
                      <a:pt x="46" y="50"/>
                      <a:pt x="41" y="47"/>
                      <a:pt x="36" y="43"/>
                    </a:cubicBezTo>
                    <a:lnTo>
                      <a:pt x="36" y="43"/>
                    </a:lnTo>
                    <a:cubicBezTo>
                      <a:pt x="87" y="90"/>
                      <a:pt x="140" y="137"/>
                      <a:pt x="195" y="183"/>
                    </a:cubicBezTo>
                    <a:cubicBezTo>
                      <a:pt x="130" y="119"/>
                      <a:pt x="65" y="57"/>
                      <a:pt x="0" y="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0"/>
              <p:cNvSpPr/>
              <p:nvPr/>
            </p:nvSpPr>
            <p:spPr>
              <a:xfrm>
                <a:off x="7577277" y="3830715"/>
                <a:ext cx="196" cy="39"/>
              </a:xfrm>
              <a:custGeom>
                <a:rect b="b" l="l" r="r" t="t"/>
                <a:pathLst>
                  <a:path extrusionOk="0" h="1" w="5">
                    <a:moveTo>
                      <a:pt x="4" y="0"/>
                    </a:moveTo>
                    <a:lnTo>
                      <a:pt x="1" y="0"/>
                    </a:ln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0"/>
              <p:cNvSpPr/>
              <p:nvPr/>
            </p:nvSpPr>
            <p:spPr>
              <a:xfrm>
                <a:off x="7567531" y="3829189"/>
                <a:ext cx="39" cy="39"/>
              </a:xfrm>
              <a:custGeom>
                <a:rect b="b" l="l" r="r" t="t"/>
                <a:pathLst>
                  <a:path extrusionOk="0" h="1" w="1">
                    <a:moveTo>
                      <a:pt x="1" y="0"/>
                    </a:move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0"/>
              <p:cNvSpPr/>
              <p:nvPr/>
            </p:nvSpPr>
            <p:spPr>
              <a:xfrm>
                <a:off x="7579117" y="3837917"/>
                <a:ext cx="1996" cy="587"/>
              </a:xfrm>
              <a:custGeom>
                <a:rect b="b" l="l" r="r" t="t"/>
                <a:pathLst>
                  <a:path extrusionOk="0" h="15" w="51">
                    <a:moveTo>
                      <a:pt x="0" y="0"/>
                    </a:moveTo>
                    <a:cubicBezTo>
                      <a:pt x="14" y="7"/>
                      <a:pt x="32" y="11"/>
                      <a:pt x="51" y="15"/>
                    </a:cubicBezTo>
                    <a:cubicBezTo>
                      <a:pt x="32" y="11"/>
                      <a:pt x="19" y="4"/>
                      <a:pt x="0" y="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0"/>
              <p:cNvSpPr/>
              <p:nvPr/>
            </p:nvSpPr>
            <p:spPr>
              <a:xfrm>
                <a:off x="7570506" y="3829306"/>
                <a:ext cx="744" cy="313"/>
              </a:xfrm>
              <a:custGeom>
                <a:rect b="b" l="l" r="r" t="t"/>
                <a:pathLst>
                  <a:path extrusionOk="0" h="8" w="19">
                    <a:moveTo>
                      <a:pt x="18" y="1"/>
                    </a:moveTo>
                    <a:lnTo>
                      <a:pt x="9" y="4"/>
                    </a:lnTo>
                    <a:cubicBezTo>
                      <a:pt x="12" y="3"/>
                      <a:pt x="15" y="2"/>
                      <a:pt x="18" y="1"/>
                    </a:cubicBezTo>
                    <a:close/>
                    <a:moveTo>
                      <a:pt x="9" y="4"/>
                    </a:moveTo>
                    <a:cubicBezTo>
                      <a:pt x="7" y="5"/>
                      <a:pt x="4" y="6"/>
                      <a:pt x="1" y="8"/>
                    </a:cubicBezTo>
                    <a:lnTo>
                      <a:pt x="9" y="4"/>
                    </a:ln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0"/>
              <p:cNvSpPr/>
              <p:nvPr/>
            </p:nvSpPr>
            <p:spPr>
              <a:xfrm>
                <a:off x="7564987" y="3842731"/>
                <a:ext cx="509" cy="1292"/>
              </a:xfrm>
              <a:custGeom>
                <a:rect b="b" l="l" r="r" t="t"/>
                <a:pathLst>
                  <a:path extrusionOk="0" h="33" w="13">
                    <a:moveTo>
                      <a:pt x="1" y="0"/>
                    </a:moveTo>
                    <a:lnTo>
                      <a:pt x="1" y="0"/>
                    </a:lnTo>
                    <a:cubicBezTo>
                      <a:pt x="4" y="7"/>
                      <a:pt x="8" y="22"/>
                      <a:pt x="12" y="32"/>
                    </a:cubicBezTo>
                    <a:cubicBezTo>
                      <a:pt x="8" y="17"/>
                      <a:pt x="4" y="4"/>
                      <a:pt x="1" y="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0"/>
              <p:cNvSpPr/>
              <p:nvPr/>
            </p:nvSpPr>
            <p:spPr>
              <a:xfrm>
                <a:off x="7552893" y="3844532"/>
                <a:ext cx="157" cy="900"/>
              </a:xfrm>
              <a:custGeom>
                <a:rect b="b" l="l" r="r" t="t"/>
                <a:pathLst>
                  <a:path extrusionOk="0" h="23" w="4">
                    <a:moveTo>
                      <a:pt x="4" y="1"/>
                    </a:moveTo>
                    <a:lnTo>
                      <a:pt x="0" y="15"/>
                    </a:lnTo>
                    <a:lnTo>
                      <a:pt x="4" y="22"/>
                    </a:lnTo>
                    <a:lnTo>
                      <a:pt x="4" y="1"/>
                    </a:ln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0"/>
              <p:cNvSpPr/>
              <p:nvPr/>
            </p:nvSpPr>
            <p:spPr>
              <a:xfrm>
                <a:off x="7558490" y="3844219"/>
                <a:ext cx="900" cy="2779"/>
              </a:xfrm>
              <a:custGeom>
                <a:rect b="b" l="l" r="r" t="t"/>
                <a:pathLst>
                  <a:path extrusionOk="0" h="71" w="23">
                    <a:moveTo>
                      <a:pt x="23" y="1"/>
                    </a:moveTo>
                    <a:lnTo>
                      <a:pt x="12" y="27"/>
                    </a:lnTo>
                    <a:cubicBezTo>
                      <a:pt x="9" y="37"/>
                      <a:pt x="5" y="49"/>
                      <a:pt x="1" y="70"/>
                    </a:cubicBezTo>
                    <a:lnTo>
                      <a:pt x="23" y="1"/>
                    </a:ln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0"/>
              <p:cNvSpPr/>
              <p:nvPr/>
            </p:nvSpPr>
            <p:spPr>
              <a:xfrm>
                <a:off x="7560056" y="3843240"/>
                <a:ext cx="1213" cy="2035"/>
              </a:xfrm>
              <a:custGeom>
                <a:rect b="b" l="l" r="r" t="t"/>
                <a:pathLst>
                  <a:path extrusionOk="0" h="52" w="31">
                    <a:moveTo>
                      <a:pt x="19" y="1"/>
                    </a:moveTo>
                    <a:lnTo>
                      <a:pt x="19" y="1"/>
                    </a:lnTo>
                    <a:cubicBezTo>
                      <a:pt x="15" y="19"/>
                      <a:pt x="1" y="30"/>
                      <a:pt x="4" y="52"/>
                    </a:cubicBezTo>
                    <a:cubicBezTo>
                      <a:pt x="12" y="34"/>
                      <a:pt x="30" y="4"/>
                      <a:pt x="19"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0"/>
              <p:cNvSpPr/>
              <p:nvPr/>
            </p:nvSpPr>
            <p:spPr>
              <a:xfrm>
                <a:off x="7566670" y="3838426"/>
                <a:ext cx="2857" cy="4149"/>
              </a:xfrm>
              <a:custGeom>
                <a:rect b="b" l="l" r="r" t="t"/>
                <a:pathLst>
                  <a:path extrusionOk="0" h="106" w="73">
                    <a:moveTo>
                      <a:pt x="3" y="0"/>
                    </a:moveTo>
                    <a:cubicBezTo>
                      <a:pt x="1" y="0"/>
                      <a:pt x="40" y="57"/>
                      <a:pt x="38" y="57"/>
                    </a:cubicBezTo>
                    <a:cubicBezTo>
                      <a:pt x="37" y="57"/>
                      <a:pt x="35" y="55"/>
                      <a:pt x="30" y="49"/>
                    </a:cubicBezTo>
                    <a:lnTo>
                      <a:pt x="30" y="49"/>
                    </a:lnTo>
                    <a:cubicBezTo>
                      <a:pt x="48" y="81"/>
                      <a:pt x="56" y="81"/>
                      <a:pt x="73" y="106"/>
                    </a:cubicBezTo>
                    <a:cubicBezTo>
                      <a:pt x="56" y="74"/>
                      <a:pt x="69" y="92"/>
                      <a:pt x="8" y="5"/>
                    </a:cubicBezTo>
                    <a:cubicBezTo>
                      <a:pt x="5" y="2"/>
                      <a:pt x="4" y="0"/>
                      <a:pt x="3" y="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0"/>
              <p:cNvSpPr/>
              <p:nvPr/>
            </p:nvSpPr>
            <p:spPr>
              <a:xfrm>
                <a:off x="7569488" y="3842536"/>
                <a:ext cx="509" cy="900"/>
              </a:xfrm>
              <a:custGeom>
                <a:rect b="b" l="l" r="r" t="t"/>
                <a:pathLst>
                  <a:path extrusionOk="0" h="23" w="13">
                    <a:moveTo>
                      <a:pt x="1" y="1"/>
                    </a:moveTo>
                    <a:lnTo>
                      <a:pt x="1" y="1"/>
                    </a:lnTo>
                    <a:cubicBezTo>
                      <a:pt x="5" y="9"/>
                      <a:pt x="5" y="15"/>
                      <a:pt x="12" y="22"/>
                    </a:cubicBezTo>
                    <a:cubicBezTo>
                      <a:pt x="9" y="15"/>
                      <a:pt x="5" y="9"/>
                      <a:pt x="1"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0"/>
              <p:cNvSpPr/>
              <p:nvPr/>
            </p:nvSpPr>
            <p:spPr>
              <a:xfrm>
                <a:off x="7566122" y="3832829"/>
                <a:ext cx="3288" cy="39"/>
              </a:xfrm>
              <a:custGeom>
                <a:rect b="b" l="l" r="r" t="t"/>
                <a:pathLst>
                  <a:path extrusionOk="0" h="1" w="84">
                    <a:moveTo>
                      <a:pt x="83" y="1"/>
                    </a:moveTo>
                    <a:lnTo>
                      <a:pt x="0" y="1"/>
                    </a:lnTo>
                    <a:lnTo>
                      <a:pt x="37" y="1"/>
                    </a:ln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0"/>
              <p:cNvSpPr/>
              <p:nvPr/>
            </p:nvSpPr>
            <p:spPr>
              <a:xfrm>
                <a:off x="7570506" y="3830441"/>
                <a:ext cx="5401" cy="1135"/>
              </a:xfrm>
              <a:custGeom>
                <a:rect b="b" l="l" r="r" t="t"/>
                <a:pathLst>
                  <a:path extrusionOk="0" h="29" w="138">
                    <a:moveTo>
                      <a:pt x="137" y="0"/>
                    </a:moveTo>
                    <a:lnTo>
                      <a:pt x="4" y="25"/>
                    </a:lnTo>
                    <a:lnTo>
                      <a:pt x="1" y="29"/>
                    </a:lnTo>
                    <a:lnTo>
                      <a:pt x="137" y="0"/>
                    </a:ln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0"/>
              <p:cNvSpPr/>
              <p:nvPr/>
            </p:nvSpPr>
            <p:spPr>
              <a:xfrm>
                <a:off x="7563813" y="3831694"/>
                <a:ext cx="2779" cy="939"/>
              </a:xfrm>
              <a:custGeom>
                <a:rect b="b" l="l" r="r" t="t"/>
                <a:pathLst>
                  <a:path extrusionOk="0" h="24" w="71">
                    <a:moveTo>
                      <a:pt x="70" y="0"/>
                    </a:moveTo>
                    <a:cubicBezTo>
                      <a:pt x="70" y="0"/>
                      <a:pt x="68" y="1"/>
                      <a:pt x="64" y="3"/>
                    </a:cubicBezTo>
                    <a:lnTo>
                      <a:pt x="64" y="3"/>
                    </a:lnTo>
                    <a:cubicBezTo>
                      <a:pt x="68" y="1"/>
                      <a:pt x="70" y="0"/>
                      <a:pt x="70" y="0"/>
                    </a:cubicBezTo>
                    <a:close/>
                    <a:moveTo>
                      <a:pt x="64" y="3"/>
                    </a:moveTo>
                    <a:cubicBezTo>
                      <a:pt x="55" y="5"/>
                      <a:pt x="37" y="12"/>
                      <a:pt x="2" y="23"/>
                    </a:cubicBezTo>
                    <a:cubicBezTo>
                      <a:pt x="1" y="23"/>
                      <a:pt x="1" y="24"/>
                      <a:pt x="1" y="24"/>
                    </a:cubicBezTo>
                    <a:cubicBezTo>
                      <a:pt x="2" y="24"/>
                      <a:pt x="17" y="18"/>
                      <a:pt x="21" y="18"/>
                    </a:cubicBezTo>
                    <a:cubicBezTo>
                      <a:pt x="27" y="15"/>
                      <a:pt x="52" y="7"/>
                      <a:pt x="64" y="3"/>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0"/>
              <p:cNvSpPr/>
              <p:nvPr/>
            </p:nvSpPr>
            <p:spPr>
              <a:xfrm>
                <a:off x="7564439" y="3832398"/>
                <a:ext cx="196" cy="39"/>
              </a:xfrm>
              <a:custGeom>
                <a:rect b="b" l="l" r="r" t="t"/>
                <a:pathLst>
                  <a:path extrusionOk="0" h="1" w="5">
                    <a:moveTo>
                      <a:pt x="5" y="0"/>
                    </a:moveTo>
                    <a:lnTo>
                      <a:pt x="5" y="0"/>
                    </a:lnTo>
                    <a:cubicBezTo>
                      <a:pt x="0" y="0"/>
                      <a:pt x="0" y="0"/>
                      <a:pt x="5" y="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0"/>
              <p:cNvSpPr/>
              <p:nvPr/>
            </p:nvSpPr>
            <p:spPr>
              <a:xfrm>
                <a:off x="7712234" y="3798972"/>
                <a:ext cx="470" cy="1174"/>
              </a:xfrm>
              <a:custGeom>
                <a:rect b="b" l="l" r="r" t="t"/>
                <a:pathLst>
                  <a:path extrusionOk="0" h="30" w="12">
                    <a:moveTo>
                      <a:pt x="0" y="1"/>
                    </a:moveTo>
                    <a:cubicBezTo>
                      <a:pt x="0" y="4"/>
                      <a:pt x="3" y="16"/>
                      <a:pt x="11" y="30"/>
                    </a:cubicBezTo>
                    <a:lnTo>
                      <a:pt x="0" y="1"/>
                    </a:ln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0"/>
              <p:cNvSpPr/>
              <p:nvPr/>
            </p:nvSpPr>
            <p:spPr>
              <a:xfrm>
                <a:off x="7711216" y="3792788"/>
                <a:ext cx="1879" cy="1722"/>
              </a:xfrm>
              <a:custGeom>
                <a:rect b="b" l="l" r="r" t="t"/>
                <a:pathLst>
                  <a:path extrusionOk="0" h="44" w="48">
                    <a:moveTo>
                      <a:pt x="1" y="1"/>
                    </a:moveTo>
                    <a:lnTo>
                      <a:pt x="48" y="44"/>
                    </a:lnTo>
                    <a:cubicBezTo>
                      <a:pt x="26" y="22"/>
                      <a:pt x="1" y="1"/>
                      <a:pt x="1"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0"/>
              <p:cNvSpPr/>
              <p:nvPr/>
            </p:nvSpPr>
            <p:spPr>
              <a:xfrm>
                <a:off x="7712782" y="3784334"/>
                <a:ext cx="196" cy="313"/>
              </a:xfrm>
              <a:custGeom>
                <a:rect b="b" l="l" r="r" t="t"/>
                <a:pathLst>
                  <a:path extrusionOk="0" h="8" w="5">
                    <a:moveTo>
                      <a:pt x="4" y="1"/>
                    </a:moveTo>
                    <a:lnTo>
                      <a:pt x="1" y="8"/>
                    </a:lnTo>
                    <a:cubicBezTo>
                      <a:pt x="4" y="4"/>
                      <a:pt x="4" y="4"/>
                      <a:pt x="4"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0"/>
              <p:cNvSpPr/>
              <p:nvPr/>
            </p:nvSpPr>
            <p:spPr>
              <a:xfrm>
                <a:off x="7688985" y="3792984"/>
                <a:ext cx="391" cy="117"/>
              </a:xfrm>
              <a:custGeom>
                <a:rect b="b" l="l" r="r" t="t"/>
                <a:pathLst>
                  <a:path extrusionOk="0" h="3" w="10">
                    <a:moveTo>
                      <a:pt x="10" y="0"/>
                    </a:moveTo>
                    <a:lnTo>
                      <a:pt x="10" y="0"/>
                    </a:lnTo>
                    <a:cubicBezTo>
                      <a:pt x="9" y="0"/>
                      <a:pt x="7" y="1"/>
                      <a:pt x="0" y="3"/>
                    </a:cubicBezTo>
                    <a:lnTo>
                      <a:pt x="3" y="3"/>
                    </a:lnTo>
                    <a:cubicBezTo>
                      <a:pt x="7" y="1"/>
                      <a:pt x="9" y="0"/>
                      <a:pt x="10" y="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0"/>
              <p:cNvSpPr/>
              <p:nvPr/>
            </p:nvSpPr>
            <p:spPr>
              <a:xfrm>
                <a:off x="7720962" y="3789813"/>
                <a:ext cx="1057" cy="196"/>
              </a:xfrm>
              <a:custGeom>
                <a:rect b="b" l="l" r="r" t="t"/>
                <a:pathLst>
                  <a:path extrusionOk="0" h="5" w="27">
                    <a:moveTo>
                      <a:pt x="26" y="1"/>
                    </a:moveTo>
                    <a:cubicBezTo>
                      <a:pt x="0" y="1"/>
                      <a:pt x="4" y="1"/>
                      <a:pt x="18" y="4"/>
                    </a:cubicBezTo>
                    <a:cubicBezTo>
                      <a:pt x="22" y="4"/>
                      <a:pt x="22" y="1"/>
                      <a:pt x="26"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0"/>
              <p:cNvSpPr/>
              <p:nvPr/>
            </p:nvSpPr>
            <p:spPr>
              <a:xfrm>
                <a:off x="7701783" y="3799246"/>
                <a:ext cx="196" cy="196"/>
              </a:xfrm>
              <a:custGeom>
                <a:rect b="b" l="l" r="r" t="t"/>
                <a:pathLst>
                  <a:path extrusionOk="0" h="5" w="5">
                    <a:moveTo>
                      <a:pt x="4" y="1"/>
                    </a:moveTo>
                    <a:lnTo>
                      <a:pt x="1" y="4"/>
                    </a:lnTo>
                    <a:lnTo>
                      <a:pt x="1" y="4"/>
                    </a:ln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0"/>
              <p:cNvSpPr/>
              <p:nvPr/>
            </p:nvSpPr>
            <p:spPr>
              <a:xfrm>
                <a:off x="7697439" y="3798033"/>
                <a:ext cx="5949" cy="7476"/>
              </a:xfrm>
              <a:custGeom>
                <a:rect b="b" l="l" r="r" t="t"/>
                <a:pathLst>
                  <a:path extrusionOk="0" h="191" w="152">
                    <a:moveTo>
                      <a:pt x="151" y="0"/>
                    </a:moveTo>
                    <a:lnTo>
                      <a:pt x="151" y="0"/>
                    </a:lnTo>
                    <a:cubicBezTo>
                      <a:pt x="122" y="37"/>
                      <a:pt x="110" y="49"/>
                      <a:pt x="106" y="49"/>
                    </a:cubicBezTo>
                    <a:cubicBezTo>
                      <a:pt x="104" y="49"/>
                      <a:pt x="107" y="43"/>
                      <a:pt x="112" y="35"/>
                    </a:cubicBezTo>
                    <a:lnTo>
                      <a:pt x="112" y="35"/>
                    </a:lnTo>
                    <a:cubicBezTo>
                      <a:pt x="72" y="86"/>
                      <a:pt x="36" y="140"/>
                      <a:pt x="0" y="191"/>
                    </a:cubicBezTo>
                    <a:cubicBezTo>
                      <a:pt x="50" y="130"/>
                      <a:pt x="100" y="65"/>
                      <a:pt x="151" y="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0"/>
              <p:cNvSpPr/>
              <p:nvPr/>
            </p:nvSpPr>
            <p:spPr>
              <a:xfrm>
                <a:off x="7712782" y="3799559"/>
                <a:ext cx="39" cy="39"/>
              </a:xfrm>
              <a:custGeom>
                <a:rect b="b" l="l" r="r" t="t"/>
                <a:pathLst>
                  <a:path extrusionOk="0" h="1" w="1">
                    <a:moveTo>
                      <a:pt x="1" y="1"/>
                    </a:move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0"/>
              <p:cNvSpPr/>
              <p:nvPr/>
            </p:nvSpPr>
            <p:spPr>
              <a:xfrm>
                <a:off x="7706167" y="3804334"/>
                <a:ext cx="313" cy="1722"/>
              </a:xfrm>
              <a:custGeom>
                <a:rect b="b" l="l" r="r" t="t"/>
                <a:pathLst>
                  <a:path extrusionOk="0" h="44" w="8">
                    <a:moveTo>
                      <a:pt x="0" y="44"/>
                    </a:moveTo>
                    <a:cubicBezTo>
                      <a:pt x="4" y="30"/>
                      <a:pt x="4" y="15"/>
                      <a:pt x="7" y="1"/>
                    </a:cubicBezTo>
                    <a:cubicBezTo>
                      <a:pt x="4" y="15"/>
                      <a:pt x="4" y="30"/>
                      <a:pt x="0" y="44"/>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0"/>
              <p:cNvSpPr/>
              <p:nvPr/>
            </p:nvSpPr>
            <p:spPr>
              <a:xfrm>
                <a:off x="7713056" y="3794471"/>
                <a:ext cx="470" cy="313"/>
              </a:xfrm>
              <a:custGeom>
                <a:rect b="b" l="l" r="r" t="t"/>
                <a:pathLst>
                  <a:path extrusionOk="0" h="8" w="12">
                    <a:moveTo>
                      <a:pt x="1" y="1"/>
                    </a:moveTo>
                    <a:lnTo>
                      <a:pt x="12" y="8"/>
                    </a:lnTo>
                    <a:cubicBezTo>
                      <a:pt x="8" y="4"/>
                      <a:pt x="4" y="1"/>
                      <a:pt x="1"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0"/>
              <p:cNvSpPr/>
              <p:nvPr/>
            </p:nvSpPr>
            <p:spPr>
              <a:xfrm>
                <a:off x="7697713" y="3793336"/>
                <a:ext cx="1292" cy="626"/>
              </a:xfrm>
              <a:custGeom>
                <a:rect b="b" l="l" r="r" t="t"/>
                <a:pathLst>
                  <a:path extrusionOk="0" h="16" w="33">
                    <a:moveTo>
                      <a:pt x="32" y="1"/>
                    </a:moveTo>
                    <a:cubicBezTo>
                      <a:pt x="25" y="4"/>
                      <a:pt x="15" y="8"/>
                      <a:pt x="0" y="15"/>
                    </a:cubicBezTo>
                    <a:cubicBezTo>
                      <a:pt x="18" y="8"/>
                      <a:pt x="29" y="4"/>
                      <a:pt x="32"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0"/>
              <p:cNvSpPr/>
              <p:nvPr/>
            </p:nvSpPr>
            <p:spPr>
              <a:xfrm>
                <a:off x="7691059" y="3781085"/>
                <a:ext cx="1018" cy="313"/>
              </a:xfrm>
              <a:custGeom>
                <a:rect b="b" l="l" r="r" t="t"/>
                <a:pathLst>
                  <a:path extrusionOk="0" h="8" w="26">
                    <a:moveTo>
                      <a:pt x="12" y="1"/>
                    </a:moveTo>
                    <a:lnTo>
                      <a:pt x="1" y="8"/>
                    </a:lnTo>
                    <a:lnTo>
                      <a:pt x="26" y="4"/>
                    </a:lnTo>
                    <a:lnTo>
                      <a:pt x="12" y="1"/>
                    </a:ln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0"/>
              <p:cNvSpPr/>
              <p:nvPr/>
            </p:nvSpPr>
            <p:spPr>
              <a:xfrm>
                <a:off x="7691920" y="3787269"/>
                <a:ext cx="3131" cy="626"/>
              </a:xfrm>
              <a:custGeom>
                <a:rect b="b" l="l" r="r" t="t"/>
                <a:pathLst>
                  <a:path extrusionOk="0" h="16" w="80">
                    <a:moveTo>
                      <a:pt x="0" y="1"/>
                    </a:moveTo>
                    <a:lnTo>
                      <a:pt x="80" y="16"/>
                    </a:lnTo>
                    <a:lnTo>
                      <a:pt x="50" y="4"/>
                    </a:lnTo>
                    <a:cubicBezTo>
                      <a:pt x="37" y="4"/>
                      <a:pt x="22" y="1"/>
                      <a:pt x="0"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0"/>
              <p:cNvSpPr/>
              <p:nvPr/>
            </p:nvSpPr>
            <p:spPr>
              <a:xfrm>
                <a:off x="7694308" y="3788756"/>
                <a:ext cx="2466" cy="665"/>
              </a:xfrm>
              <a:custGeom>
                <a:rect b="b" l="l" r="r" t="t"/>
                <a:pathLst>
                  <a:path extrusionOk="0" h="17" w="63">
                    <a:moveTo>
                      <a:pt x="13" y="1"/>
                    </a:moveTo>
                    <a:cubicBezTo>
                      <a:pt x="9" y="1"/>
                      <a:pt x="5" y="1"/>
                      <a:pt x="1" y="3"/>
                    </a:cubicBezTo>
                    <a:cubicBezTo>
                      <a:pt x="17" y="5"/>
                      <a:pt x="47" y="17"/>
                      <a:pt x="58" y="17"/>
                    </a:cubicBezTo>
                    <a:cubicBezTo>
                      <a:pt x="61" y="17"/>
                      <a:pt x="63" y="16"/>
                      <a:pt x="62" y="13"/>
                    </a:cubicBezTo>
                    <a:cubicBezTo>
                      <a:pt x="45" y="10"/>
                      <a:pt x="29" y="1"/>
                      <a:pt x="13"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0"/>
              <p:cNvSpPr/>
              <p:nvPr/>
            </p:nvSpPr>
            <p:spPr>
              <a:xfrm>
                <a:off x="7699983" y="3794549"/>
                <a:ext cx="3718" cy="2779"/>
              </a:xfrm>
              <a:custGeom>
                <a:rect b="b" l="l" r="r" t="t"/>
                <a:pathLst>
                  <a:path extrusionOk="0" h="71" w="95">
                    <a:moveTo>
                      <a:pt x="94" y="1"/>
                    </a:moveTo>
                    <a:cubicBezTo>
                      <a:pt x="91" y="1"/>
                      <a:pt x="47" y="35"/>
                      <a:pt x="44" y="35"/>
                    </a:cubicBezTo>
                    <a:cubicBezTo>
                      <a:pt x="43" y="35"/>
                      <a:pt x="44" y="33"/>
                      <a:pt x="50" y="28"/>
                    </a:cubicBezTo>
                    <a:lnTo>
                      <a:pt x="50" y="28"/>
                    </a:lnTo>
                    <a:cubicBezTo>
                      <a:pt x="22" y="49"/>
                      <a:pt x="25" y="56"/>
                      <a:pt x="0" y="71"/>
                    </a:cubicBezTo>
                    <a:cubicBezTo>
                      <a:pt x="32" y="56"/>
                      <a:pt x="17" y="67"/>
                      <a:pt x="90" y="6"/>
                    </a:cubicBezTo>
                    <a:cubicBezTo>
                      <a:pt x="93" y="2"/>
                      <a:pt x="95" y="1"/>
                      <a:pt x="94"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0"/>
              <p:cNvSpPr/>
              <p:nvPr/>
            </p:nvSpPr>
            <p:spPr>
              <a:xfrm>
                <a:off x="7699239" y="3797289"/>
                <a:ext cx="783" cy="470"/>
              </a:xfrm>
              <a:custGeom>
                <a:rect b="b" l="l" r="r" t="t"/>
                <a:pathLst>
                  <a:path extrusionOk="0" h="12" w="20">
                    <a:moveTo>
                      <a:pt x="19" y="1"/>
                    </a:moveTo>
                    <a:cubicBezTo>
                      <a:pt x="15" y="4"/>
                      <a:pt x="8" y="8"/>
                      <a:pt x="1" y="11"/>
                    </a:cubicBezTo>
                    <a:cubicBezTo>
                      <a:pt x="8" y="8"/>
                      <a:pt x="15" y="4"/>
                      <a:pt x="19"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0"/>
              <p:cNvSpPr/>
              <p:nvPr/>
            </p:nvSpPr>
            <p:spPr>
              <a:xfrm>
                <a:off x="7709259" y="3792944"/>
                <a:ext cx="587" cy="2270"/>
              </a:xfrm>
              <a:custGeom>
                <a:rect b="b" l="l" r="r" t="t"/>
                <a:pathLst>
                  <a:path extrusionOk="0" h="58" w="15">
                    <a:moveTo>
                      <a:pt x="1" y="0"/>
                    </a:moveTo>
                    <a:lnTo>
                      <a:pt x="4" y="25"/>
                    </a:lnTo>
                    <a:cubicBezTo>
                      <a:pt x="11" y="50"/>
                      <a:pt x="11" y="54"/>
                      <a:pt x="15" y="57"/>
                    </a:cubicBezTo>
                    <a:cubicBezTo>
                      <a:pt x="8" y="36"/>
                      <a:pt x="4" y="18"/>
                      <a:pt x="1" y="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0"/>
              <p:cNvSpPr/>
              <p:nvPr/>
            </p:nvSpPr>
            <p:spPr>
              <a:xfrm>
                <a:off x="7711099" y="3795175"/>
                <a:ext cx="1722" cy="3131"/>
              </a:xfrm>
              <a:custGeom>
                <a:rect b="b" l="l" r="r" t="t"/>
                <a:pathLst>
                  <a:path extrusionOk="0" h="80" w="44">
                    <a:moveTo>
                      <a:pt x="0" y="0"/>
                    </a:moveTo>
                    <a:lnTo>
                      <a:pt x="0" y="5"/>
                    </a:lnTo>
                    <a:lnTo>
                      <a:pt x="44" y="80"/>
                    </a:lnTo>
                    <a:lnTo>
                      <a:pt x="0" y="0"/>
                    </a:ln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0"/>
              <p:cNvSpPr/>
              <p:nvPr/>
            </p:nvSpPr>
            <p:spPr>
              <a:xfrm>
                <a:off x="7708985" y="3791105"/>
                <a:ext cx="1292" cy="1526"/>
              </a:xfrm>
              <a:custGeom>
                <a:rect b="b" l="l" r="r" t="t"/>
                <a:pathLst>
                  <a:path extrusionOk="0" h="39" w="33">
                    <a:moveTo>
                      <a:pt x="0" y="1"/>
                    </a:moveTo>
                    <a:lnTo>
                      <a:pt x="8" y="11"/>
                    </a:lnTo>
                    <a:cubicBezTo>
                      <a:pt x="14" y="18"/>
                      <a:pt x="32" y="38"/>
                      <a:pt x="32" y="38"/>
                    </a:cubicBezTo>
                    <a:cubicBezTo>
                      <a:pt x="32" y="38"/>
                      <a:pt x="25" y="29"/>
                      <a:pt x="0"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0"/>
              <p:cNvSpPr/>
              <p:nvPr/>
            </p:nvSpPr>
            <p:spPr>
              <a:xfrm>
                <a:off x="7709259" y="3791496"/>
                <a:ext cx="39" cy="39"/>
              </a:xfrm>
              <a:custGeom>
                <a:rect b="b" l="l" r="r" t="t"/>
                <a:pathLst>
                  <a:path extrusionOk="0" h="1" w="1">
                    <a:moveTo>
                      <a:pt x="1" y="1"/>
                    </a:moveTo>
                    <a:lnTo>
                      <a:pt x="1" y="1"/>
                    </a:ln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0"/>
              <p:cNvSpPr/>
              <p:nvPr/>
            </p:nvSpPr>
            <p:spPr>
              <a:xfrm>
                <a:off x="7704014" y="3926296"/>
                <a:ext cx="3601" cy="1605"/>
              </a:xfrm>
              <a:custGeom>
                <a:rect b="b" l="l" r="r" t="t"/>
                <a:pathLst>
                  <a:path extrusionOk="0" h="41" w="92">
                    <a:moveTo>
                      <a:pt x="92" y="1"/>
                    </a:moveTo>
                    <a:lnTo>
                      <a:pt x="1" y="40"/>
                    </a:lnTo>
                    <a:cubicBezTo>
                      <a:pt x="41" y="27"/>
                      <a:pt x="70" y="12"/>
                      <a:pt x="92"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0"/>
              <p:cNvSpPr/>
              <p:nvPr/>
            </p:nvSpPr>
            <p:spPr>
              <a:xfrm>
                <a:off x="7778812" y="3891774"/>
                <a:ext cx="3092" cy="2818"/>
              </a:xfrm>
              <a:custGeom>
                <a:rect b="b" l="l" r="r" t="t"/>
                <a:pathLst>
                  <a:path extrusionOk="0" h="72" w="79">
                    <a:moveTo>
                      <a:pt x="78" y="1"/>
                    </a:moveTo>
                    <a:lnTo>
                      <a:pt x="78" y="1"/>
                    </a:lnTo>
                    <a:cubicBezTo>
                      <a:pt x="40" y="33"/>
                      <a:pt x="14" y="54"/>
                      <a:pt x="3" y="66"/>
                    </a:cubicBezTo>
                    <a:cubicBezTo>
                      <a:pt x="1" y="69"/>
                      <a:pt x="1" y="71"/>
                      <a:pt x="4" y="71"/>
                    </a:cubicBezTo>
                    <a:cubicBezTo>
                      <a:pt x="9" y="71"/>
                      <a:pt x="23" y="65"/>
                      <a:pt x="46" y="51"/>
                    </a:cubicBezTo>
                    <a:lnTo>
                      <a:pt x="78" y="1"/>
                    </a:ln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0"/>
              <p:cNvSpPr/>
              <p:nvPr/>
            </p:nvSpPr>
            <p:spPr>
              <a:xfrm>
                <a:off x="7327991" y="3639357"/>
                <a:ext cx="1018" cy="1331"/>
              </a:xfrm>
              <a:custGeom>
                <a:rect b="b" l="l" r="r" t="t"/>
                <a:pathLst>
                  <a:path extrusionOk="0" h="34" w="26">
                    <a:moveTo>
                      <a:pt x="25" y="1"/>
                    </a:moveTo>
                    <a:lnTo>
                      <a:pt x="18" y="4"/>
                    </a:lnTo>
                    <a:cubicBezTo>
                      <a:pt x="10" y="15"/>
                      <a:pt x="7" y="22"/>
                      <a:pt x="0" y="33"/>
                    </a:cubicBezTo>
                    <a:cubicBezTo>
                      <a:pt x="10" y="22"/>
                      <a:pt x="18" y="12"/>
                      <a:pt x="25"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0"/>
              <p:cNvSpPr/>
              <p:nvPr/>
            </p:nvSpPr>
            <p:spPr>
              <a:xfrm>
                <a:off x="7328970" y="3613446"/>
                <a:ext cx="13816" cy="25950"/>
              </a:xfrm>
              <a:custGeom>
                <a:rect b="b" l="l" r="r" t="t"/>
                <a:pathLst>
                  <a:path extrusionOk="0" h="663" w="353">
                    <a:moveTo>
                      <a:pt x="151" y="0"/>
                    </a:moveTo>
                    <a:cubicBezTo>
                      <a:pt x="163" y="43"/>
                      <a:pt x="173" y="87"/>
                      <a:pt x="184" y="126"/>
                    </a:cubicBezTo>
                    <a:cubicBezTo>
                      <a:pt x="195" y="165"/>
                      <a:pt x="202" y="205"/>
                      <a:pt x="213" y="241"/>
                    </a:cubicBezTo>
                    <a:cubicBezTo>
                      <a:pt x="223" y="277"/>
                      <a:pt x="234" y="310"/>
                      <a:pt x="241" y="346"/>
                    </a:cubicBezTo>
                    <a:cubicBezTo>
                      <a:pt x="231" y="363"/>
                      <a:pt x="220" y="378"/>
                      <a:pt x="209" y="396"/>
                    </a:cubicBezTo>
                    <a:cubicBezTo>
                      <a:pt x="202" y="403"/>
                      <a:pt x="195" y="414"/>
                      <a:pt x="191" y="421"/>
                    </a:cubicBezTo>
                    <a:lnTo>
                      <a:pt x="158" y="461"/>
                    </a:lnTo>
                    <a:cubicBezTo>
                      <a:pt x="108" y="526"/>
                      <a:pt x="58" y="591"/>
                      <a:pt x="0" y="663"/>
                    </a:cubicBezTo>
                    <a:lnTo>
                      <a:pt x="170" y="584"/>
                    </a:lnTo>
                    <a:lnTo>
                      <a:pt x="253" y="544"/>
                    </a:lnTo>
                    <a:lnTo>
                      <a:pt x="292" y="526"/>
                    </a:lnTo>
                    <a:lnTo>
                      <a:pt x="303" y="519"/>
                    </a:lnTo>
                    <a:lnTo>
                      <a:pt x="314" y="515"/>
                    </a:lnTo>
                    <a:lnTo>
                      <a:pt x="331" y="511"/>
                    </a:lnTo>
                    <a:cubicBezTo>
                      <a:pt x="343" y="458"/>
                      <a:pt x="349" y="414"/>
                      <a:pt x="353" y="375"/>
                    </a:cubicBezTo>
                    <a:cubicBezTo>
                      <a:pt x="336" y="346"/>
                      <a:pt x="317" y="317"/>
                      <a:pt x="303" y="292"/>
                    </a:cubicBezTo>
                    <a:cubicBezTo>
                      <a:pt x="296" y="281"/>
                      <a:pt x="285" y="270"/>
                      <a:pt x="278" y="260"/>
                    </a:cubicBezTo>
                    <a:lnTo>
                      <a:pt x="266" y="241"/>
                    </a:lnTo>
                    <a:lnTo>
                      <a:pt x="260" y="234"/>
                    </a:lnTo>
                    <a:lnTo>
                      <a:pt x="253" y="223"/>
                    </a:lnTo>
                    <a:lnTo>
                      <a:pt x="151" y="0"/>
                    </a:ln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0"/>
              <p:cNvSpPr/>
              <p:nvPr/>
            </p:nvSpPr>
            <p:spPr>
              <a:xfrm>
                <a:off x="7734231" y="3914202"/>
                <a:ext cx="4697" cy="1996"/>
              </a:xfrm>
              <a:custGeom>
                <a:rect b="b" l="l" r="r" t="t"/>
                <a:pathLst>
                  <a:path extrusionOk="0" h="51" w="120">
                    <a:moveTo>
                      <a:pt x="119" y="0"/>
                    </a:moveTo>
                    <a:cubicBezTo>
                      <a:pt x="112" y="2"/>
                      <a:pt x="104" y="6"/>
                      <a:pt x="96" y="10"/>
                    </a:cubicBezTo>
                    <a:lnTo>
                      <a:pt x="96" y="10"/>
                    </a:lnTo>
                    <a:cubicBezTo>
                      <a:pt x="104" y="7"/>
                      <a:pt x="112" y="4"/>
                      <a:pt x="119" y="0"/>
                    </a:cubicBezTo>
                    <a:close/>
                    <a:moveTo>
                      <a:pt x="96" y="10"/>
                    </a:moveTo>
                    <a:cubicBezTo>
                      <a:pt x="64" y="24"/>
                      <a:pt x="32" y="36"/>
                      <a:pt x="0" y="50"/>
                    </a:cubicBezTo>
                    <a:cubicBezTo>
                      <a:pt x="33" y="40"/>
                      <a:pt x="58" y="29"/>
                      <a:pt x="83" y="18"/>
                    </a:cubicBezTo>
                    <a:cubicBezTo>
                      <a:pt x="87" y="16"/>
                      <a:pt x="92" y="13"/>
                      <a:pt x="96" y="1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0"/>
              <p:cNvSpPr/>
              <p:nvPr/>
            </p:nvSpPr>
            <p:spPr>
              <a:xfrm>
                <a:off x="7700648" y="3930249"/>
                <a:ext cx="4423" cy="1018"/>
              </a:xfrm>
              <a:custGeom>
                <a:rect b="b" l="l" r="r" t="t"/>
                <a:pathLst>
                  <a:path extrusionOk="0" h="26" w="113">
                    <a:moveTo>
                      <a:pt x="69" y="1"/>
                    </a:moveTo>
                    <a:cubicBezTo>
                      <a:pt x="62" y="1"/>
                      <a:pt x="51" y="4"/>
                      <a:pt x="44" y="4"/>
                    </a:cubicBezTo>
                    <a:cubicBezTo>
                      <a:pt x="26" y="8"/>
                      <a:pt x="12" y="16"/>
                      <a:pt x="0" y="22"/>
                    </a:cubicBezTo>
                    <a:cubicBezTo>
                      <a:pt x="14" y="21"/>
                      <a:pt x="28" y="20"/>
                      <a:pt x="43" y="20"/>
                    </a:cubicBezTo>
                    <a:cubicBezTo>
                      <a:pt x="64" y="20"/>
                      <a:pt x="86" y="22"/>
                      <a:pt x="108" y="26"/>
                    </a:cubicBezTo>
                    <a:lnTo>
                      <a:pt x="101" y="16"/>
                    </a:lnTo>
                    <a:lnTo>
                      <a:pt x="101" y="12"/>
                    </a:lnTo>
                    <a:lnTo>
                      <a:pt x="105" y="12"/>
                    </a:lnTo>
                    <a:lnTo>
                      <a:pt x="113" y="8"/>
                    </a:lnTo>
                    <a:lnTo>
                      <a:pt x="91" y="4"/>
                    </a:lnTo>
                    <a:lnTo>
                      <a:pt x="80" y="4"/>
                    </a:lnTo>
                    <a:lnTo>
                      <a:pt x="73" y="1"/>
                    </a:ln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0"/>
              <p:cNvSpPr/>
              <p:nvPr/>
            </p:nvSpPr>
            <p:spPr>
              <a:xfrm>
                <a:off x="7539507" y="3818308"/>
                <a:ext cx="62507" cy="34874"/>
              </a:xfrm>
              <a:custGeom>
                <a:rect b="b" l="l" r="r" t="t"/>
                <a:pathLst>
                  <a:path extrusionOk="0" h="891" w="1597">
                    <a:moveTo>
                      <a:pt x="843" y="1"/>
                    </a:moveTo>
                    <a:cubicBezTo>
                      <a:pt x="671" y="1"/>
                      <a:pt x="495" y="15"/>
                      <a:pt x="356" y="44"/>
                    </a:cubicBezTo>
                    <a:cubicBezTo>
                      <a:pt x="216" y="69"/>
                      <a:pt x="115" y="112"/>
                      <a:pt x="93" y="166"/>
                    </a:cubicBezTo>
                    <a:cubicBezTo>
                      <a:pt x="1" y="392"/>
                      <a:pt x="412" y="890"/>
                      <a:pt x="785" y="890"/>
                    </a:cubicBezTo>
                    <a:cubicBezTo>
                      <a:pt x="788" y="890"/>
                      <a:pt x="790" y="890"/>
                      <a:pt x="793" y="890"/>
                    </a:cubicBezTo>
                    <a:cubicBezTo>
                      <a:pt x="1167" y="883"/>
                      <a:pt x="1596" y="415"/>
                      <a:pt x="1470" y="137"/>
                    </a:cubicBezTo>
                    <a:cubicBezTo>
                      <a:pt x="1448" y="87"/>
                      <a:pt x="1351" y="51"/>
                      <a:pt x="1221" y="29"/>
                    </a:cubicBezTo>
                    <a:cubicBezTo>
                      <a:pt x="1112" y="10"/>
                      <a:pt x="979" y="1"/>
                      <a:pt x="843"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0"/>
              <p:cNvSpPr/>
              <p:nvPr/>
            </p:nvSpPr>
            <p:spPr>
              <a:xfrm>
                <a:off x="7411870" y="3769225"/>
                <a:ext cx="40079" cy="46303"/>
              </a:xfrm>
              <a:custGeom>
                <a:rect b="b" l="l" r="r" t="t"/>
                <a:pathLst>
                  <a:path extrusionOk="0" h="1183" w="1024">
                    <a:moveTo>
                      <a:pt x="512" y="1"/>
                    </a:moveTo>
                    <a:cubicBezTo>
                      <a:pt x="231" y="1"/>
                      <a:pt x="0" y="264"/>
                      <a:pt x="0" y="592"/>
                    </a:cubicBezTo>
                    <a:cubicBezTo>
                      <a:pt x="0" y="916"/>
                      <a:pt x="231" y="1182"/>
                      <a:pt x="512" y="1182"/>
                    </a:cubicBezTo>
                    <a:cubicBezTo>
                      <a:pt x="793" y="1182"/>
                      <a:pt x="1023" y="916"/>
                      <a:pt x="1023" y="592"/>
                    </a:cubicBezTo>
                    <a:cubicBezTo>
                      <a:pt x="1023" y="264"/>
                      <a:pt x="793" y="1"/>
                      <a:pt x="512"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0"/>
              <p:cNvSpPr/>
              <p:nvPr/>
            </p:nvSpPr>
            <p:spPr>
              <a:xfrm>
                <a:off x="7688671" y="3769225"/>
                <a:ext cx="39923" cy="46303"/>
              </a:xfrm>
              <a:custGeom>
                <a:rect b="b" l="l" r="r" t="t"/>
                <a:pathLst>
                  <a:path extrusionOk="0" h="1183" w="1020">
                    <a:moveTo>
                      <a:pt x="512" y="1"/>
                    </a:moveTo>
                    <a:cubicBezTo>
                      <a:pt x="228" y="1"/>
                      <a:pt x="0" y="264"/>
                      <a:pt x="0" y="592"/>
                    </a:cubicBezTo>
                    <a:cubicBezTo>
                      <a:pt x="0" y="916"/>
                      <a:pt x="228" y="1182"/>
                      <a:pt x="512" y="1182"/>
                    </a:cubicBezTo>
                    <a:cubicBezTo>
                      <a:pt x="793" y="1182"/>
                      <a:pt x="1020" y="916"/>
                      <a:pt x="1020" y="592"/>
                    </a:cubicBezTo>
                    <a:cubicBezTo>
                      <a:pt x="1020" y="264"/>
                      <a:pt x="793" y="1"/>
                      <a:pt x="512"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6" name="Google Shape;1676;p40"/>
            <p:cNvSpPr/>
            <p:nvPr/>
          </p:nvSpPr>
          <p:spPr>
            <a:xfrm>
              <a:off x="8154427" y="4476691"/>
              <a:ext cx="14012" cy="8611"/>
            </a:xfrm>
            <a:custGeom>
              <a:rect b="b" l="l" r="r" t="t"/>
              <a:pathLst>
                <a:path extrusionOk="0" h="220" w="358">
                  <a:moveTo>
                    <a:pt x="358" y="0"/>
                  </a:moveTo>
                  <a:cubicBezTo>
                    <a:pt x="300" y="32"/>
                    <a:pt x="239" y="62"/>
                    <a:pt x="182" y="97"/>
                  </a:cubicBezTo>
                  <a:cubicBezTo>
                    <a:pt x="152" y="115"/>
                    <a:pt x="124" y="133"/>
                    <a:pt x="95" y="151"/>
                  </a:cubicBezTo>
                  <a:lnTo>
                    <a:pt x="52" y="180"/>
                  </a:lnTo>
                  <a:lnTo>
                    <a:pt x="1" y="213"/>
                  </a:lnTo>
                  <a:lnTo>
                    <a:pt x="9" y="220"/>
                  </a:lnTo>
                  <a:cubicBezTo>
                    <a:pt x="37" y="202"/>
                    <a:pt x="66" y="180"/>
                    <a:pt x="95" y="162"/>
                  </a:cubicBezTo>
                  <a:cubicBezTo>
                    <a:pt x="120" y="145"/>
                    <a:pt x="149" y="126"/>
                    <a:pt x="177" y="108"/>
                  </a:cubicBezTo>
                  <a:cubicBezTo>
                    <a:pt x="235" y="72"/>
                    <a:pt x="297" y="36"/>
                    <a:pt x="358" y="0"/>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0"/>
            <p:cNvSpPr/>
            <p:nvPr/>
          </p:nvSpPr>
          <p:spPr>
            <a:xfrm>
              <a:off x="8177990" y="4504441"/>
              <a:ext cx="1996" cy="4305"/>
            </a:xfrm>
            <a:custGeom>
              <a:rect b="b" l="l" r="r" t="t"/>
              <a:pathLst>
                <a:path extrusionOk="0" h="110" w="51">
                  <a:moveTo>
                    <a:pt x="51" y="1"/>
                  </a:moveTo>
                  <a:cubicBezTo>
                    <a:pt x="40" y="19"/>
                    <a:pt x="33" y="36"/>
                    <a:pt x="26" y="55"/>
                  </a:cubicBezTo>
                  <a:cubicBezTo>
                    <a:pt x="19" y="62"/>
                    <a:pt x="15" y="69"/>
                    <a:pt x="12" y="80"/>
                  </a:cubicBezTo>
                  <a:cubicBezTo>
                    <a:pt x="8" y="87"/>
                    <a:pt x="4" y="94"/>
                    <a:pt x="1" y="101"/>
                  </a:cubicBezTo>
                  <a:lnTo>
                    <a:pt x="4" y="109"/>
                  </a:lnTo>
                  <a:cubicBezTo>
                    <a:pt x="8" y="101"/>
                    <a:pt x="12" y="94"/>
                    <a:pt x="15" y="84"/>
                  </a:cubicBezTo>
                  <a:lnTo>
                    <a:pt x="26" y="58"/>
                  </a:lnTo>
                  <a:lnTo>
                    <a:pt x="51" y="1"/>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0"/>
            <p:cNvSpPr/>
            <p:nvPr/>
          </p:nvSpPr>
          <p:spPr>
            <a:xfrm>
              <a:off x="8154153" y="4243022"/>
              <a:ext cx="352" cy="2388"/>
            </a:xfrm>
            <a:custGeom>
              <a:rect b="b" l="l" r="r" t="t"/>
              <a:pathLst>
                <a:path extrusionOk="0" h="61" w="9">
                  <a:moveTo>
                    <a:pt x="1" y="1"/>
                  </a:moveTo>
                  <a:lnTo>
                    <a:pt x="1" y="1"/>
                  </a:lnTo>
                  <a:cubicBezTo>
                    <a:pt x="6" y="44"/>
                    <a:pt x="8" y="61"/>
                    <a:pt x="8" y="61"/>
                  </a:cubicBezTo>
                  <a:cubicBezTo>
                    <a:pt x="9" y="61"/>
                    <a:pt x="8" y="47"/>
                    <a:pt x="8" y="26"/>
                  </a:cubicBezTo>
                  <a:cubicBezTo>
                    <a:pt x="4" y="19"/>
                    <a:pt x="4" y="11"/>
                    <a:pt x="1"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0"/>
            <p:cNvSpPr/>
            <p:nvPr/>
          </p:nvSpPr>
          <p:spPr>
            <a:xfrm>
              <a:off x="8046986" y="4382479"/>
              <a:ext cx="1331" cy="587"/>
            </a:xfrm>
            <a:custGeom>
              <a:rect b="b" l="l" r="r" t="t"/>
              <a:pathLst>
                <a:path extrusionOk="0" h="15" w="34">
                  <a:moveTo>
                    <a:pt x="1" y="1"/>
                  </a:moveTo>
                  <a:lnTo>
                    <a:pt x="1" y="1"/>
                  </a:lnTo>
                  <a:lnTo>
                    <a:pt x="34" y="15"/>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0"/>
            <p:cNvSpPr/>
            <p:nvPr/>
          </p:nvSpPr>
          <p:spPr>
            <a:xfrm>
              <a:off x="8059981" y="4386980"/>
              <a:ext cx="39" cy="39"/>
            </a:xfrm>
            <a:custGeom>
              <a:rect b="b" l="l" r="r" t="t"/>
              <a:pathLst>
                <a:path extrusionOk="0" h="1" w="1">
                  <a:moveTo>
                    <a:pt x="1" y="1"/>
                  </a:moveTo>
                  <a:lnTo>
                    <a:pt x="1" y="1"/>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0"/>
            <p:cNvSpPr/>
            <p:nvPr/>
          </p:nvSpPr>
          <p:spPr>
            <a:xfrm>
              <a:off x="8144603" y="4266976"/>
              <a:ext cx="39" cy="196"/>
            </a:xfrm>
            <a:custGeom>
              <a:rect b="b" l="l" r="r" t="t"/>
              <a:pathLst>
                <a:path extrusionOk="0" h="5" w="1">
                  <a:moveTo>
                    <a:pt x="0" y="4"/>
                  </a:moveTo>
                  <a:lnTo>
                    <a:pt x="0" y="4"/>
                  </a:lnTo>
                  <a:lnTo>
                    <a:pt x="0" y="1"/>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0"/>
            <p:cNvSpPr/>
            <p:nvPr/>
          </p:nvSpPr>
          <p:spPr>
            <a:xfrm>
              <a:off x="8048278" y="4383027"/>
              <a:ext cx="39" cy="39"/>
            </a:xfrm>
            <a:custGeom>
              <a:rect b="b" l="l" r="r" t="t"/>
              <a:pathLst>
                <a:path extrusionOk="0" h="1" w="1">
                  <a:moveTo>
                    <a:pt x="1" y="1"/>
                  </a:move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0"/>
            <p:cNvSpPr/>
            <p:nvPr/>
          </p:nvSpPr>
          <p:spPr>
            <a:xfrm>
              <a:off x="8048552" y="4383340"/>
              <a:ext cx="39" cy="39"/>
            </a:xfrm>
            <a:custGeom>
              <a:rect b="b" l="l" r="r" t="t"/>
              <a:pathLst>
                <a:path extrusionOk="0" h="1" w="1">
                  <a:moveTo>
                    <a:pt x="0" y="0"/>
                  </a:move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0"/>
            <p:cNvSpPr/>
            <p:nvPr/>
          </p:nvSpPr>
          <p:spPr>
            <a:xfrm>
              <a:off x="8048826" y="4383340"/>
              <a:ext cx="196" cy="39"/>
            </a:xfrm>
            <a:custGeom>
              <a:rect b="b" l="l" r="r" t="t"/>
              <a:pathLst>
                <a:path extrusionOk="0" h="1" w="5">
                  <a:moveTo>
                    <a:pt x="0" y="0"/>
                  </a:moveTo>
                  <a:lnTo>
                    <a:pt x="5" y="0"/>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0"/>
            <p:cNvSpPr/>
            <p:nvPr/>
          </p:nvSpPr>
          <p:spPr>
            <a:xfrm>
              <a:off x="8048552" y="4383340"/>
              <a:ext cx="157" cy="39"/>
            </a:xfrm>
            <a:custGeom>
              <a:rect b="b" l="l" r="r" t="t"/>
              <a:pathLst>
                <a:path extrusionOk="0" h="1" w="4">
                  <a:moveTo>
                    <a:pt x="4" y="0"/>
                  </a:moveTo>
                  <a:lnTo>
                    <a:pt x="0" y="0"/>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0"/>
            <p:cNvSpPr/>
            <p:nvPr/>
          </p:nvSpPr>
          <p:spPr>
            <a:xfrm>
              <a:off x="8048552" y="4383340"/>
              <a:ext cx="39" cy="39"/>
            </a:xfrm>
            <a:custGeom>
              <a:rect b="b" l="l" r="r" t="t"/>
              <a:pathLst>
                <a:path extrusionOk="0" h="1" w="1">
                  <a:moveTo>
                    <a:pt x="0" y="0"/>
                  </a:move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0"/>
            <p:cNvSpPr/>
            <p:nvPr/>
          </p:nvSpPr>
          <p:spPr>
            <a:xfrm>
              <a:off x="8048983" y="4383340"/>
              <a:ext cx="313" cy="157"/>
            </a:xfrm>
            <a:custGeom>
              <a:rect b="b" l="l" r="r" t="t"/>
              <a:pathLst>
                <a:path extrusionOk="0" h="4" w="8">
                  <a:moveTo>
                    <a:pt x="1" y="0"/>
                  </a:moveTo>
                  <a:lnTo>
                    <a:pt x="1" y="4"/>
                  </a:lnTo>
                  <a:lnTo>
                    <a:pt x="8" y="4"/>
                  </a:lnTo>
                  <a:lnTo>
                    <a:pt x="1" y="0"/>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0"/>
            <p:cNvSpPr/>
            <p:nvPr/>
          </p:nvSpPr>
          <p:spPr>
            <a:xfrm>
              <a:off x="8046869" y="4382636"/>
              <a:ext cx="744" cy="313"/>
            </a:xfrm>
            <a:custGeom>
              <a:rect b="b" l="l" r="r" t="t"/>
              <a:pathLst>
                <a:path extrusionOk="0" h="8" w="19">
                  <a:moveTo>
                    <a:pt x="0" y="0"/>
                  </a:moveTo>
                  <a:lnTo>
                    <a:pt x="4" y="4"/>
                  </a:lnTo>
                  <a:lnTo>
                    <a:pt x="18" y="7"/>
                  </a:lnTo>
                  <a:lnTo>
                    <a:pt x="0" y="0"/>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0"/>
            <p:cNvSpPr/>
            <p:nvPr/>
          </p:nvSpPr>
          <p:spPr>
            <a:xfrm>
              <a:off x="8049257" y="4383458"/>
              <a:ext cx="744" cy="313"/>
            </a:xfrm>
            <a:custGeom>
              <a:rect b="b" l="l" r="r" t="t"/>
              <a:pathLst>
                <a:path extrusionOk="0" h="8" w="19">
                  <a:moveTo>
                    <a:pt x="1" y="1"/>
                  </a:moveTo>
                  <a:lnTo>
                    <a:pt x="1" y="1"/>
                  </a:lnTo>
                  <a:cubicBezTo>
                    <a:pt x="4" y="4"/>
                    <a:pt x="11" y="4"/>
                    <a:pt x="19" y="8"/>
                  </a:cubicBezTo>
                  <a:lnTo>
                    <a:pt x="15" y="4"/>
                  </a:lnTo>
                  <a:lnTo>
                    <a:pt x="1" y="1"/>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0"/>
            <p:cNvSpPr/>
            <p:nvPr/>
          </p:nvSpPr>
          <p:spPr>
            <a:xfrm>
              <a:off x="8047574" y="4382910"/>
              <a:ext cx="313" cy="39"/>
            </a:xfrm>
            <a:custGeom>
              <a:rect b="b" l="l" r="r" t="t"/>
              <a:pathLst>
                <a:path extrusionOk="0" h="1" w="8">
                  <a:moveTo>
                    <a:pt x="7" y="0"/>
                  </a:moveTo>
                  <a:lnTo>
                    <a:pt x="0" y="0"/>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0"/>
            <p:cNvSpPr/>
            <p:nvPr/>
          </p:nvSpPr>
          <p:spPr>
            <a:xfrm>
              <a:off x="8048395" y="4383340"/>
              <a:ext cx="196" cy="39"/>
            </a:xfrm>
            <a:custGeom>
              <a:rect b="b" l="l" r="r" t="t"/>
              <a:pathLst>
                <a:path extrusionOk="0" h="1" w="5">
                  <a:moveTo>
                    <a:pt x="1" y="0"/>
                  </a:moveTo>
                  <a:lnTo>
                    <a:pt x="4" y="0"/>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0"/>
            <p:cNvSpPr/>
            <p:nvPr/>
          </p:nvSpPr>
          <p:spPr>
            <a:xfrm>
              <a:off x="8046008" y="4381931"/>
              <a:ext cx="1018" cy="587"/>
            </a:xfrm>
            <a:custGeom>
              <a:rect b="b" l="l" r="r" t="t"/>
              <a:pathLst>
                <a:path extrusionOk="0" h="15" w="26">
                  <a:moveTo>
                    <a:pt x="1" y="0"/>
                  </a:moveTo>
                  <a:lnTo>
                    <a:pt x="1" y="4"/>
                  </a:lnTo>
                  <a:lnTo>
                    <a:pt x="22" y="15"/>
                  </a:lnTo>
                  <a:lnTo>
                    <a:pt x="26" y="15"/>
                  </a:lnTo>
                  <a:lnTo>
                    <a:pt x="1" y="0"/>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0"/>
            <p:cNvSpPr/>
            <p:nvPr/>
          </p:nvSpPr>
          <p:spPr>
            <a:xfrm>
              <a:off x="8048161" y="4383027"/>
              <a:ext cx="157" cy="39"/>
            </a:xfrm>
            <a:custGeom>
              <a:rect b="b" l="l" r="r" t="t"/>
              <a:pathLst>
                <a:path extrusionOk="0" h="1" w="4">
                  <a:moveTo>
                    <a:pt x="4" y="1"/>
                  </a:moveTo>
                  <a:lnTo>
                    <a:pt x="0" y="1"/>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0"/>
            <p:cNvSpPr/>
            <p:nvPr/>
          </p:nvSpPr>
          <p:spPr>
            <a:xfrm>
              <a:off x="8047965" y="4383027"/>
              <a:ext cx="39" cy="39"/>
            </a:xfrm>
            <a:custGeom>
              <a:rect b="b" l="l" r="r" t="t"/>
              <a:pathLst>
                <a:path extrusionOk="0" h="1" w="1">
                  <a:moveTo>
                    <a:pt x="1" y="1"/>
                  </a:move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0"/>
            <p:cNvSpPr/>
            <p:nvPr/>
          </p:nvSpPr>
          <p:spPr>
            <a:xfrm>
              <a:off x="8048161" y="4383027"/>
              <a:ext cx="39" cy="39"/>
            </a:xfrm>
            <a:custGeom>
              <a:rect b="b" l="l" r="r" t="t"/>
              <a:pathLst>
                <a:path extrusionOk="0" h="1" w="1">
                  <a:moveTo>
                    <a:pt x="0" y="1"/>
                  </a:move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0"/>
            <p:cNvSpPr/>
            <p:nvPr/>
          </p:nvSpPr>
          <p:spPr>
            <a:xfrm>
              <a:off x="8048278" y="4383027"/>
              <a:ext cx="39" cy="39"/>
            </a:xfrm>
            <a:custGeom>
              <a:rect b="b" l="l" r="r" t="t"/>
              <a:pathLst>
                <a:path extrusionOk="0" h="1" w="1">
                  <a:moveTo>
                    <a:pt x="1" y="1"/>
                  </a:move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0"/>
            <p:cNvSpPr/>
            <p:nvPr/>
          </p:nvSpPr>
          <p:spPr>
            <a:xfrm>
              <a:off x="8048669" y="4383340"/>
              <a:ext cx="196" cy="39"/>
            </a:xfrm>
            <a:custGeom>
              <a:rect b="b" l="l" r="r" t="t"/>
              <a:pathLst>
                <a:path extrusionOk="0" h="1" w="5">
                  <a:moveTo>
                    <a:pt x="4" y="0"/>
                  </a:moveTo>
                  <a:lnTo>
                    <a:pt x="1" y="0"/>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0"/>
            <p:cNvSpPr/>
            <p:nvPr/>
          </p:nvSpPr>
          <p:spPr>
            <a:xfrm>
              <a:off x="8047965" y="4383027"/>
              <a:ext cx="235" cy="39"/>
            </a:xfrm>
            <a:custGeom>
              <a:rect b="b" l="l" r="r" t="t"/>
              <a:pathLst>
                <a:path extrusionOk="0" h="1" w="6">
                  <a:moveTo>
                    <a:pt x="5" y="1"/>
                  </a:moveTo>
                  <a:lnTo>
                    <a:pt x="1" y="1"/>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0"/>
            <p:cNvSpPr/>
            <p:nvPr/>
          </p:nvSpPr>
          <p:spPr>
            <a:xfrm>
              <a:off x="8048669" y="4383340"/>
              <a:ext cx="39" cy="39"/>
            </a:xfrm>
            <a:custGeom>
              <a:rect b="b" l="l" r="r" t="t"/>
              <a:pathLst>
                <a:path extrusionOk="0" h="1" w="1">
                  <a:moveTo>
                    <a:pt x="1" y="0"/>
                  </a:move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0"/>
            <p:cNvSpPr/>
            <p:nvPr/>
          </p:nvSpPr>
          <p:spPr>
            <a:xfrm>
              <a:off x="8634290" y="4201846"/>
              <a:ext cx="470" cy="3014"/>
            </a:xfrm>
            <a:custGeom>
              <a:rect b="b" l="l" r="r" t="t"/>
              <a:pathLst>
                <a:path extrusionOk="0" h="77" w="12">
                  <a:moveTo>
                    <a:pt x="12" y="0"/>
                  </a:moveTo>
                  <a:lnTo>
                    <a:pt x="12" y="0"/>
                  </a:lnTo>
                  <a:cubicBezTo>
                    <a:pt x="8" y="15"/>
                    <a:pt x="5" y="26"/>
                    <a:pt x="0" y="37"/>
                  </a:cubicBezTo>
                  <a:cubicBezTo>
                    <a:pt x="0" y="55"/>
                    <a:pt x="0" y="69"/>
                    <a:pt x="5" y="77"/>
                  </a:cubicBezTo>
                  <a:cubicBezTo>
                    <a:pt x="5" y="51"/>
                    <a:pt x="8" y="26"/>
                    <a:pt x="12" y="0"/>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0"/>
            <p:cNvSpPr/>
            <p:nvPr/>
          </p:nvSpPr>
          <p:spPr>
            <a:xfrm>
              <a:off x="8124720" y="4089865"/>
              <a:ext cx="1135" cy="14325"/>
            </a:xfrm>
            <a:custGeom>
              <a:rect b="b" l="l" r="r" t="t"/>
              <a:pathLst>
                <a:path extrusionOk="0" h="366" w="29">
                  <a:moveTo>
                    <a:pt x="26" y="0"/>
                  </a:moveTo>
                  <a:cubicBezTo>
                    <a:pt x="10" y="0"/>
                    <a:pt x="0" y="93"/>
                    <a:pt x="3" y="365"/>
                  </a:cubicBezTo>
                  <a:cubicBezTo>
                    <a:pt x="7" y="178"/>
                    <a:pt x="18" y="70"/>
                    <a:pt x="28" y="1"/>
                  </a:cubicBezTo>
                  <a:cubicBezTo>
                    <a:pt x="27" y="1"/>
                    <a:pt x="26" y="0"/>
                    <a:pt x="26" y="0"/>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0"/>
            <p:cNvSpPr/>
            <p:nvPr/>
          </p:nvSpPr>
          <p:spPr>
            <a:xfrm>
              <a:off x="8069844" y="4358486"/>
              <a:ext cx="9785" cy="11037"/>
            </a:xfrm>
            <a:custGeom>
              <a:rect b="b" l="l" r="r" t="t"/>
              <a:pathLst>
                <a:path extrusionOk="0" h="282" w="250">
                  <a:moveTo>
                    <a:pt x="198" y="1"/>
                  </a:moveTo>
                  <a:cubicBezTo>
                    <a:pt x="133" y="95"/>
                    <a:pt x="65" y="185"/>
                    <a:pt x="0" y="282"/>
                  </a:cubicBezTo>
                  <a:cubicBezTo>
                    <a:pt x="138" y="142"/>
                    <a:pt x="163" y="145"/>
                    <a:pt x="249" y="77"/>
                  </a:cubicBezTo>
                  <a:lnTo>
                    <a:pt x="198" y="1"/>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0"/>
            <p:cNvSpPr/>
            <p:nvPr/>
          </p:nvSpPr>
          <p:spPr>
            <a:xfrm>
              <a:off x="8558436" y="4008100"/>
              <a:ext cx="6967" cy="3992"/>
            </a:xfrm>
            <a:custGeom>
              <a:rect b="b" l="l" r="r" t="t"/>
              <a:pathLst>
                <a:path extrusionOk="0" h="102" w="178">
                  <a:moveTo>
                    <a:pt x="1" y="1"/>
                  </a:moveTo>
                  <a:lnTo>
                    <a:pt x="1" y="1"/>
                  </a:lnTo>
                  <a:cubicBezTo>
                    <a:pt x="58" y="33"/>
                    <a:pt x="116" y="65"/>
                    <a:pt x="177" y="102"/>
                  </a:cubicBezTo>
                  <a:cubicBezTo>
                    <a:pt x="123" y="69"/>
                    <a:pt x="62" y="33"/>
                    <a:pt x="1"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0"/>
            <p:cNvSpPr/>
            <p:nvPr/>
          </p:nvSpPr>
          <p:spPr>
            <a:xfrm>
              <a:off x="8565364" y="4012053"/>
              <a:ext cx="22036" cy="15421"/>
            </a:xfrm>
            <a:custGeom>
              <a:rect b="b" l="l" r="r" t="t"/>
              <a:pathLst>
                <a:path extrusionOk="0" h="394" w="563">
                  <a:moveTo>
                    <a:pt x="0" y="1"/>
                  </a:moveTo>
                  <a:cubicBezTo>
                    <a:pt x="0" y="1"/>
                    <a:pt x="3" y="3"/>
                    <a:pt x="5" y="4"/>
                  </a:cubicBezTo>
                  <a:lnTo>
                    <a:pt x="5" y="4"/>
                  </a:lnTo>
                  <a:cubicBezTo>
                    <a:pt x="4" y="3"/>
                    <a:pt x="2" y="2"/>
                    <a:pt x="0" y="1"/>
                  </a:cubicBezTo>
                  <a:close/>
                  <a:moveTo>
                    <a:pt x="5" y="4"/>
                  </a:moveTo>
                  <a:cubicBezTo>
                    <a:pt x="172" y="107"/>
                    <a:pt x="300" y="214"/>
                    <a:pt x="389" y="285"/>
                  </a:cubicBezTo>
                  <a:cubicBezTo>
                    <a:pt x="447" y="335"/>
                    <a:pt x="490" y="368"/>
                    <a:pt x="519" y="386"/>
                  </a:cubicBezTo>
                  <a:cubicBezTo>
                    <a:pt x="529" y="391"/>
                    <a:pt x="538" y="394"/>
                    <a:pt x="544" y="394"/>
                  </a:cubicBezTo>
                  <a:cubicBezTo>
                    <a:pt x="556" y="394"/>
                    <a:pt x="562" y="385"/>
                    <a:pt x="562" y="365"/>
                  </a:cubicBezTo>
                  <a:cubicBezTo>
                    <a:pt x="504" y="321"/>
                    <a:pt x="447" y="278"/>
                    <a:pt x="386" y="238"/>
                  </a:cubicBezTo>
                  <a:cubicBezTo>
                    <a:pt x="324" y="195"/>
                    <a:pt x="260" y="155"/>
                    <a:pt x="198" y="116"/>
                  </a:cubicBezTo>
                  <a:cubicBezTo>
                    <a:pt x="133" y="79"/>
                    <a:pt x="68" y="40"/>
                    <a:pt x="7" y="4"/>
                  </a:cubicBezTo>
                  <a:cubicBezTo>
                    <a:pt x="6" y="4"/>
                    <a:pt x="6" y="4"/>
                    <a:pt x="5" y="4"/>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0"/>
            <p:cNvSpPr/>
            <p:nvPr/>
          </p:nvSpPr>
          <p:spPr>
            <a:xfrm>
              <a:off x="8103545" y="4336489"/>
              <a:ext cx="5675" cy="5127"/>
            </a:xfrm>
            <a:custGeom>
              <a:rect b="b" l="l" r="r" t="t"/>
              <a:pathLst>
                <a:path extrusionOk="0" h="131" w="145">
                  <a:moveTo>
                    <a:pt x="145" y="1"/>
                  </a:moveTo>
                  <a:cubicBezTo>
                    <a:pt x="145" y="1"/>
                    <a:pt x="98" y="26"/>
                    <a:pt x="15" y="69"/>
                  </a:cubicBezTo>
                  <a:cubicBezTo>
                    <a:pt x="7" y="91"/>
                    <a:pt x="4" y="109"/>
                    <a:pt x="0" y="131"/>
                  </a:cubicBezTo>
                  <a:cubicBezTo>
                    <a:pt x="51" y="87"/>
                    <a:pt x="98" y="44"/>
                    <a:pt x="145" y="1"/>
                  </a:cubicBezTo>
                  <a:close/>
                </a:path>
              </a:pathLst>
            </a:custGeom>
            <a:solidFill>
              <a:srgbClr val="5E4F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0"/>
            <p:cNvSpPr/>
            <p:nvPr/>
          </p:nvSpPr>
          <p:spPr>
            <a:xfrm>
              <a:off x="8048395" y="4381931"/>
              <a:ext cx="470" cy="1135"/>
            </a:xfrm>
            <a:custGeom>
              <a:rect b="b" l="l" r="r" t="t"/>
              <a:pathLst>
                <a:path extrusionOk="0" h="29" w="12">
                  <a:moveTo>
                    <a:pt x="11" y="0"/>
                  </a:moveTo>
                  <a:lnTo>
                    <a:pt x="11" y="0"/>
                  </a:lnTo>
                  <a:cubicBezTo>
                    <a:pt x="4" y="15"/>
                    <a:pt x="1" y="25"/>
                    <a:pt x="1" y="29"/>
                  </a:cubicBezTo>
                  <a:cubicBezTo>
                    <a:pt x="4" y="22"/>
                    <a:pt x="8" y="11"/>
                    <a:pt x="11" y="0"/>
                  </a:cubicBezTo>
                  <a:close/>
                </a:path>
              </a:pathLst>
            </a:custGeom>
            <a:solidFill>
              <a:srgbClr val="FFB1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0"/>
            <p:cNvSpPr/>
            <p:nvPr/>
          </p:nvSpPr>
          <p:spPr>
            <a:xfrm>
              <a:off x="8050822" y="4369798"/>
              <a:ext cx="2857" cy="6810"/>
            </a:xfrm>
            <a:custGeom>
              <a:rect b="b" l="l" r="r" t="t"/>
              <a:pathLst>
                <a:path extrusionOk="0" h="174" w="73">
                  <a:moveTo>
                    <a:pt x="72" y="1"/>
                  </a:moveTo>
                  <a:lnTo>
                    <a:pt x="72" y="1"/>
                  </a:lnTo>
                  <a:cubicBezTo>
                    <a:pt x="47" y="65"/>
                    <a:pt x="22" y="123"/>
                    <a:pt x="0" y="174"/>
                  </a:cubicBezTo>
                  <a:cubicBezTo>
                    <a:pt x="25" y="116"/>
                    <a:pt x="51" y="58"/>
                    <a:pt x="72" y="1"/>
                  </a:cubicBezTo>
                  <a:close/>
                </a:path>
              </a:pathLst>
            </a:custGeom>
            <a:solidFill>
              <a:srgbClr val="FFB1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0"/>
            <p:cNvSpPr/>
            <p:nvPr/>
          </p:nvSpPr>
          <p:spPr>
            <a:xfrm>
              <a:off x="8048826" y="4376569"/>
              <a:ext cx="2035" cy="5401"/>
            </a:xfrm>
            <a:custGeom>
              <a:rect b="b" l="l" r="r" t="t"/>
              <a:pathLst>
                <a:path extrusionOk="0" h="138" w="52">
                  <a:moveTo>
                    <a:pt x="51" y="1"/>
                  </a:moveTo>
                  <a:cubicBezTo>
                    <a:pt x="26" y="61"/>
                    <a:pt x="12" y="104"/>
                    <a:pt x="0" y="137"/>
                  </a:cubicBezTo>
                  <a:cubicBezTo>
                    <a:pt x="19" y="90"/>
                    <a:pt x="37" y="44"/>
                    <a:pt x="51" y="1"/>
                  </a:cubicBezTo>
                  <a:close/>
                </a:path>
              </a:pathLst>
            </a:custGeom>
            <a:solidFill>
              <a:srgbClr val="FFB1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0"/>
            <p:cNvSpPr/>
            <p:nvPr/>
          </p:nvSpPr>
          <p:spPr>
            <a:xfrm>
              <a:off x="8093251" y="4268972"/>
              <a:ext cx="49825" cy="40236"/>
            </a:xfrm>
            <a:custGeom>
              <a:rect b="b" l="l" r="r" t="t"/>
              <a:pathLst>
                <a:path extrusionOk="0" h="1028" w="1273">
                  <a:moveTo>
                    <a:pt x="1272" y="0"/>
                  </a:moveTo>
                  <a:lnTo>
                    <a:pt x="1272" y="0"/>
                  </a:lnTo>
                  <a:cubicBezTo>
                    <a:pt x="754" y="292"/>
                    <a:pt x="335" y="656"/>
                    <a:pt x="1" y="1027"/>
                  </a:cubicBezTo>
                  <a:cubicBezTo>
                    <a:pt x="393" y="602"/>
                    <a:pt x="829" y="267"/>
                    <a:pt x="1272" y="0"/>
                  </a:cubicBezTo>
                  <a:close/>
                </a:path>
              </a:pathLst>
            </a:custGeom>
            <a:solidFill>
              <a:srgbClr val="FFB1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0"/>
            <p:cNvSpPr/>
            <p:nvPr/>
          </p:nvSpPr>
          <p:spPr>
            <a:xfrm>
              <a:off x="8159398" y="4256251"/>
              <a:ext cx="7241" cy="3601"/>
            </a:xfrm>
            <a:custGeom>
              <a:rect b="b" l="l" r="r" t="t"/>
              <a:pathLst>
                <a:path extrusionOk="0" h="92" w="185">
                  <a:moveTo>
                    <a:pt x="0" y="92"/>
                  </a:moveTo>
                  <a:cubicBezTo>
                    <a:pt x="61" y="62"/>
                    <a:pt x="123" y="34"/>
                    <a:pt x="184" y="1"/>
                  </a:cubicBezTo>
                  <a:cubicBezTo>
                    <a:pt x="123" y="34"/>
                    <a:pt x="61" y="62"/>
                    <a:pt x="0" y="92"/>
                  </a:cubicBezTo>
                  <a:close/>
                </a:path>
              </a:pathLst>
            </a:custGeom>
            <a:solidFill>
              <a:srgbClr val="FFE9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0"/>
            <p:cNvSpPr/>
            <p:nvPr/>
          </p:nvSpPr>
          <p:spPr>
            <a:xfrm>
              <a:off x="8159398" y="4225330"/>
              <a:ext cx="463261" cy="92449"/>
            </a:xfrm>
            <a:custGeom>
              <a:rect b="b" l="l" r="r" t="t"/>
              <a:pathLst>
                <a:path extrusionOk="0" h="2362" w="11836">
                  <a:moveTo>
                    <a:pt x="3529" y="1"/>
                  </a:moveTo>
                  <a:cubicBezTo>
                    <a:pt x="3449" y="1"/>
                    <a:pt x="3369" y="2"/>
                    <a:pt x="3289" y="6"/>
                  </a:cubicBezTo>
                  <a:cubicBezTo>
                    <a:pt x="3286" y="24"/>
                    <a:pt x="3282" y="39"/>
                    <a:pt x="3279" y="56"/>
                  </a:cubicBezTo>
                  <a:cubicBezTo>
                    <a:pt x="3279" y="39"/>
                    <a:pt x="3279" y="24"/>
                    <a:pt x="3275" y="6"/>
                  </a:cubicBezTo>
                  <a:cubicBezTo>
                    <a:pt x="3249" y="6"/>
                    <a:pt x="3224" y="6"/>
                    <a:pt x="3196" y="9"/>
                  </a:cubicBezTo>
                  <a:cubicBezTo>
                    <a:pt x="2911" y="24"/>
                    <a:pt x="2630" y="52"/>
                    <a:pt x="2349" y="99"/>
                  </a:cubicBezTo>
                  <a:lnTo>
                    <a:pt x="2349" y="147"/>
                  </a:lnTo>
                  <a:cubicBezTo>
                    <a:pt x="2346" y="132"/>
                    <a:pt x="2342" y="117"/>
                    <a:pt x="2338" y="103"/>
                  </a:cubicBezTo>
                  <a:cubicBezTo>
                    <a:pt x="1784" y="193"/>
                    <a:pt x="1243" y="345"/>
                    <a:pt x="725" y="550"/>
                  </a:cubicBezTo>
                  <a:cubicBezTo>
                    <a:pt x="720" y="561"/>
                    <a:pt x="720" y="571"/>
                    <a:pt x="720" y="582"/>
                  </a:cubicBezTo>
                  <a:cubicBezTo>
                    <a:pt x="717" y="575"/>
                    <a:pt x="717" y="564"/>
                    <a:pt x="717" y="553"/>
                  </a:cubicBezTo>
                  <a:cubicBezTo>
                    <a:pt x="537" y="626"/>
                    <a:pt x="361" y="709"/>
                    <a:pt x="184" y="791"/>
                  </a:cubicBezTo>
                  <a:cubicBezTo>
                    <a:pt x="123" y="824"/>
                    <a:pt x="61" y="852"/>
                    <a:pt x="0" y="882"/>
                  </a:cubicBezTo>
                  <a:cubicBezTo>
                    <a:pt x="501" y="647"/>
                    <a:pt x="1031" y="471"/>
                    <a:pt x="1568" y="337"/>
                  </a:cubicBezTo>
                  <a:cubicBezTo>
                    <a:pt x="1967" y="240"/>
                    <a:pt x="2378" y="168"/>
                    <a:pt x="2789" y="135"/>
                  </a:cubicBezTo>
                  <a:cubicBezTo>
                    <a:pt x="2925" y="125"/>
                    <a:pt x="3063" y="117"/>
                    <a:pt x="3203" y="114"/>
                  </a:cubicBezTo>
                  <a:cubicBezTo>
                    <a:pt x="3270" y="112"/>
                    <a:pt x="3338" y="111"/>
                    <a:pt x="3405" y="111"/>
                  </a:cubicBezTo>
                  <a:cubicBezTo>
                    <a:pt x="3886" y="111"/>
                    <a:pt x="4367" y="158"/>
                    <a:pt x="4835" y="272"/>
                  </a:cubicBezTo>
                  <a:cubicBezTo>
                    <a:pt x="5372" y="398"/>
                    <a:pt x="5891" y="593"/>
                    <a:pt x="6398" y="809"/>
                  </a:cubicBezTo>
                  <a:cubicBezTo>
                    <a:pt x="6907" y="1022"/>
                    <a:pt x="7407" y="1256"/>
                    <a:pt x="7911" y="1494"/>
                  </a:cubicBezTo>
                  <a:cubicBezTo>
                    <a:pt x="8415" y="1725"/>
                    <a:pt x="8917" y="1966"/>
                    <a:pt x="9446" y="2146"/>
                  </a:cubicBezTo>
                  <a:cubicBezTo>
                    <a:pt x="9579" y="2185"/>
                    <a:pt x="9709" y="2236"/>
                    <a:pt x="9850" y="2265"/>
                  </a:cubicBezTo>
                  <a:lnTo>
                    <a:pt x="10051" y="2315"/>
                  </a:lnTo>
                  <a:lnTo>
                    <a:pt x="10261" y="2344"/>
                  </a:lnTo>
                  <a:lnTo>
                    <a:pt x="10365" y="2362"/>
                  </a:lnTo>
                  <a:lnTo>
                    <a:pt x="10473" y="2362"/>
                  </a:lnTo>
                  <a:cubicBezTo>
                    <a:pt x="10490" y="2361"/>
                    <a:pt x="10506" y="2361"/>
                    <a:pt x="10522" y="2361"/>
                  </a:cubicBezTo>
                  <a:cubicBezTo>
                    <a:pt x="10550" y="2361"/>
                    <a:pt x="10578" y="2362"/>
                    <a:pt x="10607" y="2362"/>
                  </a:cubicBezTo>
                  <a:cubicBezTo>
                    <a:pt x="10633" y="2362"/>
                    <a:pt x="10659" y="2361"/>
                    <a:pt x="10685" y="2358"/>
                  </a:cubicBezTo>
                  <a:lnTo>
                    <a:pt x="10894" y="2326"/>
                  </a:lnTo>
                  <a:cubicBezTo>
                    <a:pt x="10963" y="2315"/>
                    <a:pt x="11031" y="2290"/>
                    <a:pt x="11100" y="2272"/>
                  </a:cubicBezTo>
                  <a:cubicBezTo>
                    <a:pt x="11168" y="2250"/>
                    <a:pt x="11230" y="2214"/>
                    <a:pt x="11295" y="2185"/>
                  </a:cubicBezTo>
                  <a:cubicBezTo>
                    <a:pt x="11355" y="2149"/>
                    <a:pt x="11413" y="2106"/>
                    <a:pt x="11471" y="2063"/>
                  </a:cubicBezTo>
                  <a:cubicBezTo>
                    <a:pt x="11576" y="1969"/>
                    <a:pt x="11666" y="1854"/>
                    <a:pt x="11719" y="1725"/>
                  </a:cubicBezTo>
                  <a:cubicBezTo>
                    <a:pt x="11827" y="1461"/>
                    <a:pt x="11835" y="1170"/>
                    <a:pt x="11770" y="899"/>
                  </a:cubicBezTo>
                  <a:lnTo>
                    <a:pt x="11770" y="899"/>
                  </a:lnTo>
                  <a:cubicBezTo>
                    <a:pt x="11820" y="1173"/>
                    <a:pt x="11799" y="1461"/>
                    <a:pt x="11687" y="1710"/>
                  </a:cubicBezTo>
                  <a:cubicBezTo>
                    <a:pt x="11629" y="1833"/>
                    <a:pt x="11539" y="1936"/>
                    <a:pt x="11438" y="2023"/>
                  </a:cubicBezTo>
                  <a:cubicBezTo>
                    <a:pt x="11381" y="2063"/>
                    <a:pt x="11327" y="2102"/>
                    <a:pt x="11265" y="2131"/>
                  </a:cubicBezTo>
                  <a:cubicBezTo>
                    <a:pt x="11204" y="2157"/>
                    <a:pt x="11143" y="2192"/>
                    <a:pt x="11079" y="2207"/>
                  </a:cubicBezTo>
                  <a:cubicBezTo>
                    <a:pt x="11014" y="2222"/>
                    <a:pt x="10949" y="2247"/>
                    <a:pt x="10880" y="2257"/>
                  </a:cubicBezTo>
                  <a:lnTo>
                    <a:pt x="10678" y="2282"/>
                  </a:lnTo>
                  <a:cubicBezTo>
                    <a:pt x="10663" y="2283"/>
                    <a:pt x="10649" y="2284"/>
                    <a:pt x="10634" y="2284"/>
                  </a:cubicBezTo>
                  <a:cubicBezTo>
                    <a:pt x="10580" y="2284"/>
                    <a:pt x="10528" y="2279"/>
                    <a:pt x="10477" y="2279"/>
                  </a:cubicBezTo>
                  <a:cubicBezTo>
                    <a:pt x="10440" y="2279"/>
                    <a:pt x="10408" y="2279"/>
                    <a:pt x="10376" y="2275"/>
                  </a:cubicBezTo>
                  <a:lnTo>
                    <a:pt x="10271" y="2261"/>
                  </a:lnTo>
                  <a:lnTo>
                    <a:pt x="10192" y="2247"/>
                  </a:lnTo>
                  <a:cubicBezTo>
                    <a:pt x="10178" y="2261"/>
                    <a:pt x="10159" y="2275"/>
                    <a:pt x="10145" y="2287"/>
                  </a:cubicBezTo>
                  <a:cubicBezTo>
                    <a:pt x="10156" y="2272"/>
                    <a:pt x="10166" y="2257"/>
                    <a:pt x="10181" y="2247"/>
                  </a:cubicBezTo>
                  <a:lnTo>
                    <a:pt x="10073" y="2229"/>
                  </a:lnTo>
                  <a:lnTo>
                    <a:pt x="9872" y="2174"/>
                  </a:lnTo>
                  <a:cubicBezTo>
                    <a:pt x="9738" y="2142"/>
                    <a:pt x="9612" y="2088"/>
                    <a:pt x="9482" y="2045"/>
                  </a:cubicBezTo>
                  <a:cubicBezTo>
                    <a:pt x="8448" y="1655"/>
                    <a:pt x="7476" y="1115"/>
                    <a:pt x="6448" y="683"/>
                  </a:cubicBezTo>
                  <a:cubicBezTo>
                    <a:pt x="6139" y="553"/>
                    <a:pt x="5822" y="435"/>
                    <a:pt x="5502" y="333"/>
                  </a:cubicBezTo>
                  <a:lnTo>
                    <a:pt x="5502" y="333"/>
                  </a:lnTo>
                  <a:cubicBezTo>
                    <a:pt x="5505" y="355"/>
                    <a:pt x="5512" y="377"/>
                    <a:pt x="5516" y="402"/>
                  </a:cubicBezTo>
                  <a:cubicBezTo>
                    <a:pt x="5509" y="377"/>
                    <a:pt x="5502" y="355"/>
                    <a:pt x="5494" y="330"/>
                  </a:cubicBezTo>
                  <a:cubicBezTo>
                    <a:pt x="5286" y="262"/>
                    <a:pt x="5076" y="200"/>
                    <a:pt x="4864" y="154"/>
                  </a:cubicBezTo>
                  <a:cubicBezTo>
                    <a:pt x="4426" y="52"/>
                    <a:pt x="3979" y="1"/>
                    <a:pt x="3529" y="1"/>
                  </a:cubicBezTo>
                  <a:close/>
                </a:path>
              </a:pathLst>
            </a:custGeom>
            <a:solidFill>
              <a:srgbClr val="5E4F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0"/>
            <p:cNvSpPr/>
            <p:nvPr/>
          </p:nvSpPr>
          <p:spPr>
            <a:xfrm>
              <a:off x="8556440" y="4200867"/>
              <a:ext cx="62663" cy="113976"/>
            </a:xfrm>
            <a:custGeom>
              <a:rect b="b" l="l" r="r" t="t"/>
              <a:pathLst>
                <a:path extrusionOk="0" h="2912" w="1601">
                  <a:moveTo>
                    <a:pt x="1600" y="0"/>
                  </a:moveTo>
                  <a:lnTo>
                    <a:pt x="1600" y="0"/>
                  </a:lnTo>
                  <a:cubicBezTo>
                    <a:pt x="1532" y="275"/>
                    <a:pt x="1435" y="537"/>
                    <a:pt x="1334" y="797"/>
                  </a:cubicBezTo>
                  <a:cubicBezTo>
                    <a:pt x="1226" y="1056"/>
                    <a:pt x="1111" y="1308"/>
                    <a:pt x="970" y="1550"/>
                  </a:cubicBezTo>
                  <a:cubicBezTo>
                    <a:pt x="837" y="1791"/>
                    <a:pt x="689" y="2029"/>
                    <a:pt x="524" y="2252"/>
                  </a:cubicBezTo>
                  <a:cubicBezTo>
                    <a:pt x="376" y="2468"/>
                    <a:pt x="207" y="2666"/>
                    <a:pt x="37" y="2872"/>
                  </a:cubicBezTo>
                  <a:cubicBezTo>
                    <a:pt x="22" y="2882"/>
                    <a:pt x="12" y="2897"/>
                    <a:pt x="1" y="2912"/>
                  </a:cubicBezTo>
                  <a:cubicBezTo>
                    <a:pt x="15" y="2900"/>
                    <a:pt x="34" y="2886"/>
                    <a:pt x="48" y="2872"/>
                  </a:cubicBezTo>
                  <a:cubicBezTo>
                    <a:pt x="250" y="2706"/>
                    <a:pt x="444" y="2523"/>
                    <a:pt x="606" y="2317"/>
                  </a:cubicBezTo>
                  <a:cubicBezTo>
                    <a:pt x="794" y="2101"/>
                    <a:pt x="948" y="1863"/>
                    <a:pt x="1089" y="1615"/>
                  </a:cubicBezTo>
                  <a:cubicBezTo>
                    <a:pt x="1229" y="1366"/>
                    <a:pt x="1341" y="1103"/>
                    <a:pt x="1432" y="832"/>
                  </a:cubicBezTo>
                  <a:cubicBezTo>
                    <a:pt x="1522" y="562"/>
                    <a:pt x="1583" y="285"/>
                    <a:pt x="1600" y="0"/>
                  </a:cubicBezTo>
                  <a:close/>
                </a:path>
              </a:pathLst>
            </a:custGeom>
            <a:solidFill>
              <a:srgbClr val="5E4F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0"/>
            <p:cNvSpPr/>
            <p:nvPr/>
          </p:nvSpPr>
          <p:spPr>
            <a:xfrm>
              <a:off x="8367939" y="4121725"/>
              <a:ext cx="137225" cy="119338"/>
            </a:xfrm>
            <a:custGeom>
              <a:rect b="b" l="l" r="r" t="t"/>
              <a:pathLst>
                <a:path extrusionOk="0" h="3049" w="3506">
                  <a:moveTo>
                    <a:pt x="3506" y="1"/>
                  </a:moveTo>
                  <a:lnTo>
                    <a:pt x="3506" y="1"/>
                  </a:lnTo>
                  <a:cubicBezTo>
                    <a:pt x="3059" y="5"/>
                    <a:pt x="2612" y="66"/>
                    <a:pt x="2176" y="170"/>
                  </a:cubicBezTo>
                  <a:cubicBezTo>
                    <a:pt x="1740" y="275"/>
                    <a:pt x="1312" y="426"/>
                    <a:pt x="919" y="657"/>
                  </a:cubicBezTo>
                  <a:cubicBezTo>
                    <a:pt x="721" y="762"/>
                    <a:pt x="533" y="917"/>
                    <a:pt x="390" y="1096"/>
                  </a:cubicBezTo>
                  <a:cubicBezTo>
                    <a:pt x="242" y="1276"/>
                    <a:pt x="152" y="1492"/>
                    <a:pt x="98" y="1716"/>
                  </a:cubicBezTo>
                  <a:cubicBezTo>
                    <a:pt x="1" y="2137"/>
                    <a:pt x="36" y="2573"/>
                    <a:pt x="166" y="2977"/>
                  </a:cubicBezTo>
                  <a:cubicBezTo>
                    <a:pt x="174" y="3002"/>
                    <a:pt x="181" y="3024"/>
                    <a:pt x="188" y="3049"/>
                  </a:cubicBezTo>
                  <a:cubicBezTo>
                    <a:pt x="184" y="3024"/>
                    <a:pt x="177" y="3002"/>
                    <a:pt x="174" y="2980"/>
                  </a:cubicBezTo>
                  <a:cubicBezTo>
                    <a:pt x="137" y="2782"/>
                    <a:pt x="112" y="2588"/>
                    <a:pt x="116" y="2390"/>
                  </a:cubicBezTo>
                  <a:cubicBezTo>
                    <a:pt x="112" y="2170"/>
                    <a:pt x="137" y="1951"/>
                    <a:pt x="199" y="1741"/>
                  </a:cubicBezTo>
                  <a:cubicBezTo>
                    <a:pt x="264" y="1536"/>
                    <a:pt x="350" y="1334"/>
                    <a:pt x="490" y="1176"/>
                  </a:cubicBezTo>
                  <a:cubicBezTo>
                    <a:pt x="631" y="1013"/>
                    <a:pt x="793" y="877"/>
                    <a:pt x="987" y="772"/>
                  </a:cubicBezTo>
                  <a:cubicBezTo>
                    <a:pt x="1363" y="549"/>
                    <a:pt x="1780" y="398"/>
                    <a:pt x="2201" y="272"/>
                  </a:cubicBezTo>
                  <a:cubicBezTo>
                    <a:pt x="2414" y="207"/>
                    <a:pt x="2630" y="157"/>
                    <a:pt x="2846" y="113"/>
                  </a:cubicBezTo>
                  <a:cubicBezTo>
                    <a:pt x="3066" y="66"/>
                    <a:pt x="3282" y="30"/>
                    <a:pt x="3506" y="1"/>
                  </a:cubicBezTo>
                  <a:close/>
                </a:path>
              </a:pathLst>
            </a:custGeom>
            <a:solidFill>
              <a:srgbClr val="5E4F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0"/>
            <p:cNvSpPr/>
            <p:nvPr/>
          </p:nvSpPr>
          <p:spPr>
            <a:xfrm>
              <a:off x="8184918" y="4155464"/>
              <a:ext cx="5401" cy="92684"/>
            </a:xfrm>
            <a:custGeom>
              <a:rect b="b" l="l" r="r" t="t"/>
              <a:pathLst>
                <a:path extrusionOk="0" h="2368" w="138">
                  <a:moveTo>
                    <a:pt x="68" y="0"/>
                  </a:moveTo>
                  <a:cubicBezTo>
                    <a:pt x="15" y="393"/>
                    <a:pt x="3" y="789"/>
                    <a:pt x="0" y="1185"/>
                  </a:cubicBezTo>
                  <a:cubicBezTo>
                    <a:pt x="3" y="1568"/>
                    <a:pt x="15" y="1953"/>
                    <a:pt x="65" y="2338"/>
                  </a:cubicBezTo>
                  <a:cubicBezTo>
                    <a:pt x="65" y="2349"/>
                    <a:pt x="65" y="2360"/>
                    <a:pt x="68" y="2367"/>
                  </a:cubicBezTo>
                  <a:cubicBezTo>
                    <a:pt x="68" y="2356"/>
                    <a:pt x="68" y="2346"/>
                    <a:pt x="73" y="2335"/>
                  </a:cubicBezTo>
                  <a:cubicBezTo>
                    <a:pt x="123" y="1953"/>
                    <a:pt x="133" y="1568"/>
                    <a:pt x="137" y="1185"/>
                  </a:cubicBezTo>
                  <a:cubicBezTo>
                    <a:pt x="133" y="789"/>
                    <a:pt x="123" y="393"/>
                    <a:pt x="68" y="0"/>
                  </a:cubicBezTo>
                  <a:close/>
                </a:path>
              </a:pathLst>
            </a:custGeom>
            <a:solidFill>
              <a:srgbClr val="5E4F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0"/>
            <p:cNvSpPr/>
            <p:nvPr/>
          </p:nvSpPr>
          <p:spPr>
            <a:xfrm>
              <a:off x="8239049" y="4150102"/>
              <a:ext cx="12329" cy="80981"/>
            </a:xfrm>
            <a:custGeom>
              <a:rect b="b" l="l" r="r" t="t"/>
              <a:pathLst>
                <a:path extrusionOk="0" h="2069" w="315">
                  <a:moveTo>
                    <a:pt x="4" y="0"/>
                  </a:moveTo>
                  <a:lnTo>
                    <a:pt x="4" y="0"/>
                  </a:lnTo>
                  <a:cubicBezTo>
                    <a:pt x="0" y="353"/>
                    <a:pt x="44" y="699"/>
                    <a:pt x="90" y="1045"/>
                  </a:cubicBezTo>
                  <a:cubicBezTo>
                    <a:pt x="145" y="1373"/>
                    <a:pt x="206" y="1701"/>
                    <a:pt x="303" y="2025"/>
                  </a:cubicBezTo>
                  <a:cubicBezTo>
                    <a:pt x="307" y="2039"/>
                    <a:pt x="311" y="2054"/>
                    <a:pt x="314" y="2069"/>
                  </a:cubicBezTo>
                  <a:lnTo>
                    <a:pt x="314" y="2021"/>
                  </a:lnTo>
                  <a:cubicBezTo>
                    <a:pt x="311" y="1686"/>
                    <a:pt x="275" y="1355"/>
                    <a:pt x="224" y="1023"/>
                  </a:cubicBezTo>
                  <a:cubicBezTo>
                    <a:pt x="170" y="681"/>
                    <a:pt x="109" y="335"/>
                    <a:pt x="4" y="0"/>
                  </a:cubicBezTo>
                  <a:close/>
                </a:path>
              </a:pathLst>
            </a:custGeom>
            <a:solidFill>
              <a:srgbClr val="5E4F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0"/>
            <p:cNvSpPr/>
            <p:nvPr/>
          </p:nvSpPr>
          <p:spPr>
            <a:xfrm>
              <a:off x="8286566" y="4150102"/>
              <a:ext cx="7828" cy="77419"/>
            </a:xfrm>
            <a:custGeom>
              <a:rect b="b" l="l" r="r" t="t"/>
              <a:pathLst>
                <a:path extrusionOk="0" h="1978" w="200">
                  <a:moveTo>
                    <a:pt x="166" y="0"/>
                  </a:moveTo>
                  <a:cubicBezTo>
                    <a:pt x="91" y="328"/>
                    <a:pt x="55" y="656"/>
                    <a:pt x="30" y="984"/>
                  </a:cubicBezTo>
                  <a:cubicBezTo>
                    <a:pt x="12" y="1297"/>
                    <a:pt x="0" y="1610"/>
                    <a:pt x="26" y="1928"/>
                  </a:cubicBezTo>
                  <a:cubicBezTo>
                    <a:pt x="30" y="1946"/>
                    <a:pt x="30" y="1961"/>
                    <a:pt x="30" y="1978"/>
                  </a:cubicBezTo>
                  <a:cubicBezTo>
                    <a:pt x="33" y="1961"/>
                    <a:pt x="37" y="1946"/>
                    <a:pt x="40" y="1928"/>
                  </a:cubicBezTo>
                  <a:cubicBezTo>
                    <a:pt x="108" y="1618"/>
                    <a:pt x="141" y="1308"/>
                    <a:pt x="166" y="995"/>
                  </a:cubicBezTo>
                  <a:cubicBezTo>
                    <a:pt x="188" y="664"/>
                    <a:pt x="199" y="335"/>
                    <a:pt x="166" y="0"/>
                  </a:cubicBezTo>
                  <a:close/>
                </a:path>
              </a:pathLst>
            </a:custGeom>
            <a:solidFill>
              <a:srgbClr val="5E4F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 name="Google Shape;1717;p40"/>
          <p:cNvGrpSpPr/>
          <p:nvPr/>
        </p:nvGrpSpPr>
        <p:grpSpPr>
          <a:xfrm>
            <a:off x="6572881" y="3656635"/>
            <a:ext cx="638349" cy="798792"/>
            <a:chOff x="6572881" y="3785935"/>
            <a:chExt cx="638349" cy="798792"/>
          </a:xfrm>
        </p:grpSpPr>
        <p:sp>
          <p:nvSpPr>
            <p:cNvPr id="1718" name="Google Shape;1718;p40"/>
            <p:cNvSpPr/>
            <p:nvPr/>
          </p:nvSpPr>
          <p:spPr>
            <a:xfrm>
              <a:off x="6603436" y="3785935"/>
              <a:ext cx="607795" cy="798792"/>
            </a:xfrm>
            <a:custGeom>
              <a:rect b="b" l="l" r="r" t="t"/>
              <a:pathLst>
                <a:path extrusionOk="0" h="44365" w="33757">
                  <a:moveTo>
                    <a:pt x="8807" y="4547"/>
                  </a:moveTo>
                  <a:cubicBezTo>
                    <a:pt x="8813" y="4547"/>
                    <a:pt x="8820" y="4547"/>
                    <a:pt x="8826" y="4548"/>
                  </a:cubicBezTo>
                  <a:cubicBezTo>
                    <a:pt x="8781" y="4589"/>
                    <a:pt x="8732" y="4620"/>
                    <a:pt x="8683" y="4642"/>
                  </a:cubicBezTo>
                  <a:cubicBezTo>
                    <a:pt x="8634" y="4669"/>
                    <a:pt x="8581" y="4683"/>
                    <a:pt x="8529" y="4698"/>
                  </a:cubicBezTo>
                  <a:cubicBezTo>
                    <a:pt x="8472" y="4710"/>
                    <a:pt x="8412" y="4721"/>
                    <a:pt x="8344" y="4733"/>
                  </a:cubicBezTo>
                  <a:cubicBezTo>
                    <a:pt x="8310" y="4740"/>
                    <a:pt x="8277" y="4744"/>
                    <a:pt x="8239" y="4751"/>
                  </a:cubicBezTo>
                  <a:lnTo>
                    <a:pt x="8228" y="4751"/>
                  </a:lnTo>
                  <a:lnTo>
                    <a:pt x="8220" y="4755"/>
                  </a:lnTo>
                  <a:lnTo>
                    <a:pt x="8178" y="4755"/>
                  </a:lnTo>
                  <a:cubicBezTo>
                    <a:pt x="8190" y="4751"/>
                    <a:pt x="8201" y="4744"/>
                    <a:pt x="8212" y="4736"/>
                  </a:cubicBezTo>
                  <a:cubicBezTo>
                    <a:pt x="8216" y="4733"/>
                    <a:pt x="8258" y="4717"/>
                    <a:pt x="8284" y="4702"/>
                  </a:cubicBezTo>
                  <a:cubicBezTo>
                    <a:pt x="8348" y="4676"/>
                    <a:pt x="8416" y="4650"/>
                    <a:pt x="8483" y="4627"/>
                  </a:cubicBezTo>
                  <a:cubicBezTo>
                    <a:pt x="8551" y="4601"/>
                    <a:pt x="8619" y="4578"/>
                    <a:pt x="8675" y="4567"/>
                  </a:cubicBezTo>
                  <a:cubicBezTo>
                    <a:pt x="8726" y="4554"/>
                    <a:pt x="8771" y="4547"/>
                    <a:pt x="8807" y="4547"/>
                  </a:cubicBezTo>
                  <a:close/>
                  <a:moveTo>
                    <a:pt x="1971" y="9055"/>
                  </a:moveTo>
                  <a:cubicBezTo>
                    <a:pt x="1974" y="9133"/>
                    <a:pt x="1982" y="9216"/>
                    <a:pt x="1989" y="9310"/>
                  </a:cubicBezTo>
                  <a:cubicBezTo>
                    <a:pt x="1989" y="9333"/>
                    <a:pt x="1993" y="9355"/>
                    <a:pt x="1993" y="9378"/>
                  </a:cubicBezTo>
                  <a:cubicBezTo>
                    <a:pt x="1997" y="9401"/>
                    <a:pt x="2000" y="9420"/>
                    <a:pt x="2000" y="9442"/>
                  </a:cubicBezTo>
                  <a:cubicBezTo>
                    <a:pt x="2004" y="9476"/>
                    <a:pt x="2011" y="9510"/>
                    <a:pt x="2019" y="9544"/>
                  </a:cubicBezTo>
                  <a:lnTo>
                    <a:pt x="2027" y="9544"/>
                  </a:lnTo>
                  <a:lnTo>
                    <a:pt x="2027" y="9548"/>
                  </a:lnTo>
                  <a:cubicBezTo>
                    <a:pt x="2023" y="9548"/>
                    <a:pt x="2023" y="9551"/>
                    <a:pt x="2023" y="9555"/>
                  </a:cubicBezTo>
                  <a:cubicBezTo>
                    <a:pt x="2019" y="9559"/>
                    <a:pt x="2016" y="9567"/>
                    <a:pt x="2011" y="9574"/>
                  </a:cubicBezTo>
                  <a:cubicBezTo>
                    <a:pt x="2004" y="9585"/>
                    <a:pt x="1997" y="9597"/>
                    <a:pt x="1989" y="9607"/>
                  </a:cubicBezTo>
                  <a:cubicBezTo>
                    <a:pt x="1989" y="9597"/>
                    <a:pt x="1993" y="9585"/>
                    <a:pt x="1997" y="9574"/>
                  </a:cubicBezTo>
                  <a:cubicBezTo>
                    <a:pt x="1997" y="9567"/>
                    <a:pt x="1997" y="9562"/>
                    <a:pt x="2000" y="9555"/>
                  </a:cubicBezTo>
                  <a:cubicBezTo>
                    <a:pt x="2000" y="9551"/>
                    <a:pt x="2000" y="9548"/>
                    <a:pt x="2004" y="9548"/>
                  </a:cubicBezTo>
                  <a:lnTo>
                    <a:pt x="2004" y="9544"/>
                  </a:lnTo>
                  <a:lnTo>
                    <a:pt x="2000" y="9544"/>
                  </a:lnTo>
                  <a:lnTo>
                    <a:pt x="1997" y="9540"/>
                  </a:lnTo>
                  <a:cubicBezTo>
                    <a:pt x="1982" y="9517"/>
                    <a:pt x="1974" y="9495"/>
                    <a:pt x="1971" y="9465"/>
                  </a:cubicBezTo>
                  <a:cubicBezTo>
                    <a:pt x="1966" y="9454"/>
                    <a:pt x="1966" y="9439"/>
                    <a:pt x="1963" y="9420"/>
                  </a:cubicBezTo>
                  <a:cubicBezTo>
                    <a:pt x="1963" y="9409"/>
                    <a:pt x="1963" y="9401"/>
                    <a:pt x="1959" y="9390"/>
                  </a:cubicBezTo>
                  <a:lnTo>
                    <a:pt x="1959" y="9352"/>
                  </a:lnTo>
                  <a:cubicBezTo>
                    <a:pt x="1952" y="9258"/>
                    <a:pt x="1959" y="9156"/>
                    <a:pt x="1971" y="9055"/>
                  </a:cubicBezTo>
                  <a:close/>
                  <a:moveTo>
                    <a:pt x="27147" y="35945"/>
                  </a:moveTo>
                  <a:lnTo>
                    <a:pt x="27147" y="35945"/>
                  </a:lnTo>
                  <a:cubicBezTo>
                    <a:pt x="27145" y="35945"/>
                    <a:pt x="27143" y="35946"/>
                    <a:pt x="27142" y="35946"/>
                  </a:cubicBezTo>
                  <a:cubicBezTo>
                    <a:pt x="27143" y="35946"/>
                    <a:pt x="27145" y="35946"/>
                    <a:pt x="27147" y="35945"/>
                  </a:cubicBezTo>
                  <a:close/>
                  <a:moveTo>
                    <a:pt x="29687" y="30136"/>
                  </a:moveTo>
                  <a:cubicBezTo>
                    <a:pt x="29714" y="30136"/>
                    <a:pt x="29740" y="30137"/>
                    <a:pt x="29766" y="30141"/>
                  </a:cubicBezTo>
                  <a:cubicBezTo>
                    <a:pt x="29823" y="30149"/>
                    <a:pt x="29871" y="30160"/>
                    <a:pt x="29920" y="30182"/>
                  </a:cubicBezTo>
                  <a:cubicBezTo>
                    <a:pt x="29969" y="30201"/>
                    <a:pt x="30018" y="30231"/>
                    <a:pt x="30063" y="30269"/>
                  </a:cubicBezTo>
                  <a:cubicBezTo>
                    <a:pt x="30108" y="30307"/>
                    <a:pt x="30153" y="30352"/>
                    <a:pt x="30198" y="30408"/>
                  </a:cubicBezTo>
                  <a:cubicBezTo>
                    <a:pt x="30221" y="30434"/>
                    <a:pt x="30244" y="30465"/>
                    <a:pt x="30266" y="30495"/>
                  </a:cubicBezTo>
                  <a:cubicBezTo>
                    <a:pt x="30274" y="30510"/>
                    <a:pt x="30285" y="30529"/>
                    <a:pt x="30297" y="30544"/>
                  </a:cubicBezTo>
                  <a:cubicBezTo>
                    <a:pt x="30308" y="30559"/>
                    <a:pt x="30315" y="30578"/>
                    <a:pt x="30327" y="30592"/>
                  </a:cubicBezTo>
                  <a:cubicBezTo>
                    <a:pt x="30330" y="30601"/>
                    <a:pt x="30334" y="30611"/>
                    <a:pt x="30342" y="30620"/>
                  </a:cubicBezTo>
                  <a:cubicBezTo>
                    <a:pt x="30346" y="30627"/>
                    <a:pt x="30349" y="30634"/>
                    <a:pt x="30353" y="30646"/>
                  </a:cubicBezTo>
                  <a:cubicBezTo>
                    <a:pt x="30360" y="30660"/>
                    <a:pt x="30372" y="30679"/>
                    <a:pt x="30379" y="30698"/>
                  </a:cubicBezTo>
                  <a:cubicBezTo>
                    <a:pt x="30387" y="30714"/>
                    <a:pt x="30395" y="30733"/>
                    <a:pt x="30402" y="30751"/>
                  </a:cubicBezTo>
                  <a:cubicBezTo>
                    <a:pt x="30405" y="30759"/>
                    <a:pt x="30410" y="30770"/>
                    <a:pt x="30414" y="30781"/>
                  </a:cubicBezTo>
                  <a:cubicBezTo>
                    <a:pt x="30417" y="30789"/>
                    <a:pt x="30421" y="30800"/>
                    <a:pt x="30424" y="30808"/>
                  </a:cubicBezTo>
                  <a:cubicBezTo>
                    <a:pt x="30428" y="30818"/>
                    <a:pt x="30432" y="30827"/>
                    <a:pt x="30436" y="30837"/>
                  </a:cubicBezTo>
                  <a:cubicBezTo>
                    <a:pt x="30440" y="30845"/>
                    <a:pt x="30440" y="30856"/>
                    <a:pt x="30443" y="30868"/>
                  </a:cubicBezTo>
                  <a:cubicBezTo>
                    <a:pt x="30451" y="30886"/>
                    <a:pt x="30455" y="30905"/>
                    <a:pt x="30462" y="30928"/>
                  </a:cubicBezTo>
                  <a:cubicBezTo>
                    <a:pt x="30466" y="30947"/>
                    <a:pt x="30470" y="30969"/>
                    <a:pt x="30478" y="30988"/>
                  </a:cubicBezTo>
                  <a:cubicBezTo>
                    <a:pt x="30481" y="31011"/>
                    <a:pt x="30485" y="31033"/>
                    <a:pt x="30489" y="31052"/>
                  </a:cubicBezTo>
                  <a:cubicBezTo>
                    <a:pt x="30504" y="31143"/>
                    <a:pt x="30515" y="31233"/>
                    <a:pt x="30515" y="31334"/>
                  </a:cubicBezTo>
                  <a:cubicBezTo>
                    <a:pt x="30515" y="31433"/>
                    <a:pt x="30511" y="31538"/>
                    <a:pt x="30496" y="31647"/>
                  </a:cubicBezTo>
                  <a:cubicBezTo>
                    <a:pt x="30515" y="31624"/>
                    <a:pt x="30530" y="31605"/>
                    <a:pt x="30549" y="31583"/>
                  </a:cubicBezTo>
                  <a:cubicBezTo>
                    <a:pt x="30563" y="31564"/>
                    <a:pt x="30582" y="31541"/>
                    <a:pt x="30598" y="31519"/>
                  </a:cubicBezTo>
                  <a:lnTo>
                    <a:pt x="30598" y="31519"/>
                  </a:lnTo>
                  <a:cubicBezTo>
                    <a:pt x="30598" y="31546"/>
                    <a:pt x="30594" y="31568"/>
                    <a:pt x="30591" y="31591"/>
                  </a:cubicBezTo>
                  <a:cubicBezTo>
                    <a:pt x="30586" y="31613"/>
                    <a:pt x="30586" y="31632"/>
                    <a:pt x="30582" y="31654"/>
                  </a:cubicBezTo>
                  <a:cubicBezTo>
                    <a:pt x="30575" y="31692"/>
                    <a:pt x="30572" y="31730"/>
                    <a:pt x="30563" y="31760"/>
                  </a:cubicBezTo>
                  <a:cubicBezTo>
                    <a:pt x="30556" y="31794"/>
                    <a:pt x="30549" y="31824"/>
                    <a:pt x="30541" y="31850"/>
                  </a:cubicBezTo>
                  <a:cubicBezTo>
                    <a:pt x="30534" y="31876"/>
                    <a:pt x="30526" y="31899"/>
                    <a:pt x="30518" y="31922"/>
                  </a:cubicBezTo>
                  <a:cubicBezTo>
                    <a:pt x="30515" y="31944"/>
                    <a:pt x="30504" y="31967"/>
                    <a:pt x="30496" y="31986"/>
                  </a:cubicBezTo>
                  <a:cubicBezTo>
                    <a:pt x="30489" y="32005"/>
                    <a:pt x="30481" y="32024"/>
                    <a:pt x="30473" y="32046"/>
                  </a:cubicBezTo>
                  <a:cubicBezTo>
                    <a:pt x="30459" y="32083"/>
                    <a:pt x="30443" y="32121"/>
                    <a:pt x="30424" y="32163"/>
                  </a:cubicBezTo>
                  <a:cubicBezTo>
                    <a:pt x="30426" y="32229"/>
                    <a:pt x="30433" y="32258"/>
                    <a:pt x="30444" y="32258"/>
                  </a:cubicBezTo>
                  <a:cubicBezTo>
                    <a:pt x="30453" y="32258"/>
                    <a:pt x="30466" y="32238"/>
                    <a:pt x="30481" y="32204"/>
                  </a:cubicBezTo>
                  <a:cubicBezTo>
                    <a:pt x="30511" y="32133"/>
                    <a:pt x="30549" y="31989"/>
                    <a:pt x="30575" y="31850"/>
                  </a:cubicBezTo>
                  <a:cubicBezTo>
                    <a:pt x="30579" y="31817"/>
                    <a:pt x="30586" y="31779"/>
                    <a:pt x="30591" y="31745"/>
                  </a:cubicBezTo>
                  <a:cubicBezTo>
                    <a:pt x="30598" y="31711"/>
                    <a:pt x="30601" y="31677"/>
                    <a:pt x="30605" y="31647"/>
                  </a:cubicBezTo>
                  <a:cubicBezTo>
                    <a:pt x="30609" y="31613"/>
                    <a:pt x="30613" y="31583"/>
                    <a:pt x="30617" y="31557"/>
                  </a:cubicBezTo>
                  <a:cubicBezTo>
                    <a:pt x="30620" y="31530"/>
                    <a:pt x="30620" y="31508"/>
                    <a:pt x="30624" y="31485"/>
                  </a:cubicBezTo>
                  <a:cubicBezTo>
                    <a:pt x="30628" y="31466"/>
                    <a:pt x="30631" y="31451"/>
                    <a:pt x="30636" y="31440"/>
                  </a:cubicBezTo>
                  <a:cubicBezTo>
                    <a:pt x="30643" y="31425"/>
                    <a:pt x="30647" y="31421"/>
                    <a:pt x="30650" y="31417"/>
                  </a:cubicBezTo>
                  <a:cubicBezTo>
                    <a:pt x="30662" y="31417"/>
                    <a:pt x="30681" y="31436"/>
                    <a:pt x="30695" y="31489"/>
                  </a:cubicBezTo>
                  <a:cubicBezTo>
                    <a:pt x="30692" y="31508"/>
                    <a:pt x="30685" y="31527"/>
                    <a:pt x="30676" y="31546"/>
                  </a:cubicBezTo>
                  <a:cubicBezTo>
                    <a:pt x="30673" y="31564"/>
                    <a:pt x="30666" y="31586"/>
                    <a:pt x="30658" y="31609"/>
                  </a:cubicBezTo>
                  <a:cubicBezTo>
                    <a:pt x="30658" y="31621"/>
                    <a:pt x="30654" y="31632"/>
                    <a:pt x="30650" y="31643"/>
                  </a:cubicBezTo>
                  <a:cubicBezTo>
                    <a:pt x="30647" y="31654"/>
                    <a:pt x="30643" y="31670"/>
                    <a:pt x="30639" y="31681"/>
                  </a:cubicBezTo>
                  <a:cubicBezTo>
                    <a:pt x="30636" y="31707"/>
                    <a:pt x="30628" y="31734"/>
                    <a:pt x="30620" y="31760"/>
                  </a:cubicBezTo>
                  <a:cubicBezTo>
                    <a:pt x="30591" y="31873"/>
                    <a:pt x="30556" y="32005"/>
                    <a:pt x="30511" y="32151"/>
                  </a:cubicBezTo>
                  <a:cubicBezTo>
                    <a:pt x="30466" y="32295"/>
                    <a:pt x="30410" y="32449"/>
                    <a:pt x="30346" y="32611"/>
                  </a:cubicBezTo>
                  <a:cubicBezTo>
                    <a:pt x="30278" y="32769"/>
                    <a:pt x="30202" y="32934"/>
                    <a:pt x="30116" y="33093"/>
                  </a:cubicBezTo>
                  <a:cubicBezTo>
                    <a:pt x="29946" y="33409"/>
                    <a:pt x="29743" y="33710"/>
                    <a:pt x="29559" y="33932"/>
                  </a:cubicBezTo>
                  <a:cubicBezTo>
                    <a:pt x="29374" y="34158"/>
                    <a:pt x="29205" y="34309"/>
                    <a:pt x="29103" y="34347"/>
                  </a:cubicBezTo>
                  <a:cubicBezTo>
                    <a:pt x="29073" y="34377"/>
                    <a:pt x="29055" y="34403"/>
                    <a:pt x="29032" y="34425"/>
                  </a:cubicBezTo>
                  <a:cubicBezTo>
                    <a:pt x="29013" y="34448"/>
                    <a:pt x="28998" y="34467"/>
                    <a:pt x="28987" y="34482"/>
                  </a:cubicBezTo>
                  <a:cubicBezTo>
                    <a:pt x="28960" y="34516"/>
                    <a:pt x="28949" y="34535"/>
                    <a:pt x="28945" y="34546"/>
                  </a:cubicBezTo>
                  <a:cubicBezTo>
                    <a:pt x="28939" y="34557"/>
                    <a:pt x="28943" y="34561"/>
                    <a:pt x="28952" y="34561"/>
                  </a:cubicBezTo>
                  <a:cubicBezTo>
                    <a:pt x="28960" y="34561"/>
                    <a:pt x="28973" y="34557"/>
                    <a:pt x="28987" y="34554"/>
                  </a:cubicBezTo>
                  <a:cubicBezTo>
                    <a:pt x="29001" y="34547"/>
                    <a:pt x="29014" y="34543"/>
                    <a:pt x="29023" y="34543"/>
                  </a:cubicBezTo>
                  <a:cubicBezTo>
                    <a:pt x="29031" y="34543"/>
                    <a:pt x="29035" y="34547"/>
                    <a:pt x="29032" y="34557"/>
                  </a:cubicBezTo>
                  <a:cubicBezTo>
                    <a:pt x="29027" y="34573"/>
                    <a:pt x="29017" y="34591"/>
                    <a:pt x="28990" y="34621"/>
                  </a:cubicBezTo>
                  <a:cubicBezTo>
                    <a:pt x="28964" y="34655"/>
                    <a:pt x="28926" y="34700"/>
                    <a:pt x="28866" y="34757"/>
                  </a:cubicBezTo>
                  <a:lnTo>
                    <a:pt x="28784" y="34799"/>
                  </a:lnTo>
                  <a:lnTo>
                    <a:pt x="28704" y="34839"/>
                  </a:lnTo>
                  <a:lnTo>
                    <a:pt x="28636" y="35009"/>
                  </a:lnTo>
                  <a:cubicBezTo>
                    <a:pt x="28474" y="35152"/>
                    <a:pt x="28335" y="35242"/>
                    <a:pt x="28233" y="35295"/>
                  </a:cubicBezTo>
                  <a:cubicBezTo>
                    <a:pt x="28162" y="35331"/>
                    <a:pt x="28108" y="35347"/>
                    <a:pt x="28076" y="35347"/>
                  </a:cubicBezTo>
                  <a:cubicBezTo>
                    <a:pt x="28064" y="35347"/>
                    <a:pt x="28055" y="35345"/>
                    <a:pt x="28049" y="35341"/>
                  </a:cubicBezTo>
                  <a:cubicBezTo>
                    <a:pt x="28132" y="35280"/>
                    <a:pt x="28268" y="35145"/>
                    <a:pt x="28346" y="35070"/>
                  </a:cubicBezTo>
                  <a:lnTo>
                    <a:pt x="28346" y="35070"/>
                  </a:lnTo>
                  <a:cubicBezTo>
                    <a:pt x="28117" y="35228"/>
                    <a:pt x="27819" y="35472"/>
                    <a:pt x="27545" y="35671"/>
                  </a:cubicBezTo>
                  <a:cubicBezTo>
                    <a:pt x="27510" y="35694"/>
                    <a:pt x="27477" y="35720"/>
                    <a:pt x="27443" y="35743"/>
                  </a:cubicBezTo>
                  <a:cubicBezTo>
                    <a:pt x="27409" y="35770"/>
                    <a:pt x="27378" y="35792"/>
                    <a:pt x="27345" y="35810"/>
                  </a:cubicBezTo>
                  <a:cubicBezTo>
                    <a:pt x="27315" y="35833"/>
                    <a:pt x="27285" y="35856"/>
                    <a:pt x="27255" y="35875"/>
                  </a:cubicBezTo>
                  <a:lnTo>
                    <a:pt x="27243" y="35883"/>
                  </a:lnTo>
                  <a:lnTo>
                    <a:pt x="27236" y="35886"/>
                  </a:lnTo>
                  <a:cubicBezTo>
                    <a:pt x="27236" y="35886"/>
                    <a:pt x="27232" y="35890"/>
                    <a:pt x="27228" y="35894"/>
                  </a:cubicBezTo>
                  <a:cubicBezTo>
                    <a:pt x="27225" y="35897"/>
                    <a:pt x="27217" y="35901"/>
                    <a:pt x="27213" y="35905"/>
                  </a:cubicBezTo>
                  <a:cubicBezTo>
                    <a:pt x="27191" y="35916"/>
                    <a:pt x="27175" y="35932"/>
                    <a:pt x="27157" y="35939"/>
                  </a:cubicBezTo>
                  <a:cubicBezTo>
                    <a:pt x="27154" y="35941"/>
                    <a:pt x="27150" y="35943"/>
                    <a:pt x="27147" y="35945"/>
                  </a:cubicBezTo>
                  <a:lnTo>
                    <a:pt x="27147" y="35945"/>
                  </a:lnTo>
                  <a:cubicBezTo>
                    <a:pt x="27175" y="35938"/>
                    <a:pt x="27204" y="35927"/>
                    <a:pt x="27232" y="35913"/>
                  </a:cubicBezTo>
                  <a:lnTo>
                    <a:pt x="27239" y="35909"/>
                  </a:lnTo>
                  <a:cubicBezTo>
                    <a:pt x="27243" y="35909"/>
                    <a:pt x="27247" y="35909"/>
                    <a:pt x="27247" y="35905"/>
                  </a:cubicBezTo>
                  <a:cubicBezTo>
                    <a:pt x="27251" y="35905"/>
                    <a:pt x="27266" y="35897"/>
                    <a:pt x="27277" y="35890"/>
                  </a:cubicBezTo>
                  <a:lnTo>
                    <a:pt x="27345" y="35856"/>
                  </a:lnTo>
                  <a:lnTo>
                    <a:pt x="27481" y="35777"/>
                  </a:lnTo>
                  <a:lnTo>
                    <a:pt x="27481" y="35777"/>
                  </a:lnTo>
                  <a:cubicBezTo>
                    <a:pt x="27435" y="35810"/>
                    <a:pt x="27390" y="35841"/>
                    <a:pt x="27345" y="35871"/>
                  </a:cubicBezTo>
                  <a:cubicBezTo>
                    <a:pt x="27319" y="35886"/>
                    <a:pt x="27296" y="35901"/>
                    <a:pt x="27274" y="35916"/>
                  </a:cubicBezTo>
                  <a:cubicBezTo>
                    <a:pt x="27262" y="35923"/>
                    <a:pt x="27247" y="35935"/>
                    <a:pt x="27236" y="35942"/>
                  </a:cubicBezTo>
                  <a:cubicBezTo>
                    <a:pt x="27194" y="35969"/>
                    <a:pt x="27149" y="35996"/>
                    <a:pt x="27104" y="36022"/>
                  </a:cubicBezTo>
                  <a:cubicBezTo>
                    <a:pt x="27010" y="36074"/>
                    <a:pt x="26909" y="36123"/>
                    <a:pt x="26807" y="36161"/>
                  </a:cubicBezTo>
                  <a:cubicBezTo>
                    <a:pt x="26780" y="36172"/>
                    <a:pt x="26754" y="36184"/>
                    <a:pt x="26728" y="36191"/>
                  </a:cubicBezTo>
                  <a:lnTo>
                    <a:pt x="26686" y="36206"/>
                  </a:lnTo>
                  <a:lnTo>
                    <a:pt x="26667" y="36210"/>
                  </a:lnTo>
                  <a:lnTo>
                    <a:pt x="26664" y="36210"/>
                  </a:lnTo>
                  <a:lnTo>
                    <a:pt x="26667" y="36206"/>
                  </a:lnTo>
                  <a:lnTo>
                    <a:pt x="26667" y="36203"/>
                  </a:lnTo>
                  <a:lnTo>
                    <a:pt x="26667" y="36191"/>
                  </a:lnTo>
                  <a:cubicBezTo>
                    <a:pt x="26678" y="36138"/>
                    <a:pt x="26690" y="36082"/>
                    <a:pt x="26701" y="36026"/>
                  </a:cubicBezTo>
                  <a:cubicBezTo>
                    <a:pt x="26705" y="35999"/>
                    <a:pt x="26709" y="35973"/>
                    <a:pt x="26716" y="35942"/>
                  </a:cubicBezTo>
                  <a:lnTo>
                    <a:pt x="26723" y="35901"/>
                  </a:lnTo>
                  <a:cubicBezTo>
                    <a:pt x="26723" y="35897"/>
                    <a:pt x="26723" y="35886"/>
                    <a:pt x="26728" y="35878"/>
                  </a:cubicBezTo>
                  <a:lnTo>
                    <a:pt x="26732" y="35856"/>
                  </a:lnTo>
                  <a:cubicBezTo>
                    <a:pt x="26742" y="35792"/>
                    <a:pt x="26754" y="35725"/>
                    <a:pt x="26761" y="35661"/>
                  </a:cubicBezTo>
                  <a:lnTo>
                    <a:pt x="26777" y="35562"/>
                  </a:lnTo>
                  <a:lnTo>
                    <a:pt x="26788" y="35513"/>
                  </a:lnTo>
                  <a:lnTo>
                    <a:pt x="26799" y="35426"/>
                  </a:lnTo>
                  <a:cubicBezTo>
                    <a:pt x="26818" y="35299"/>
                    <a:pt x="26833" y="35171"/>
                    <a:pt x="26852" y="35042"/>
                  </a:cubicBezTo>
                  <a:cubicBezTo>
                    <a:pt x="26871" y="34915"/>
                    <a:pt x="26890" y="34787"/>
                    <a:pt x="26904" y="34658"/>
                  </a:cubicBezTo>
                  <a:cubicBezTo>
                    <a:pt x="26916" y="34535"/>
                    <a:pt x="26931" y="34406"/>
                    <a:pt x="26946" y="34283"/>
                  </a:cubicBezTo>
                  <a:cubicBezTo>
                    <a:pt x="26957" y="34158"/>
                    <a:pt x="26972" y="34034"/>
                    <a:pt x="26984" y="33909"/>
                  </a:cubicBezTo>
                  <a:cubicBezTo>
                    <a:pt x="26991" y="33850"/>
                    <a:pt x="26994" y="33789"/>
                    <a:pt x="26999" y="33729"/>
                  </a:cubicBezTo>
                  <a:cubicBezTo>
                    <a:pt x="27003" y="33665"/>
                    <a:pt x="27006" y="33605"/>
                    <a:pt x="27013" y="33544"/>
                  </a:cubicBezTo>
                  <a:cubicBezTo>
                    <a:pt x="27022" y="33424"/>
                    <a:pt x="27029" y="33308"/>
                    <a:pt x="27036" y="33190"/>
                  </a:cubicBezTo>
                  <a:cubicBezTo>
                    <a:pt x="27040" y="33131"/>
                    <a:pt x="27044" y="33074"/>
                    <a:pt x="27044" y="33014"/>
                  </a:cubicBezTo>
                  <a:cubicBezTo>
                    <a:pt x="27048" y="32957"/>
                    <a:pt x="27051" y="32901"/>
                    <a:pt x="27051" y="32841"/>
                  </a:cubicBezTo>
                  <a:lnTo>
                    <a:pt x="27051" y="32841"/>
                  </a:lnTo>
                  <a:lnTo>
                    <a:pt x="26994" y="32976"/>
                  </a:lnTo>
                  <a:cubicBezTo>
                    <a:pt x="27010" y="32625"/>
                    <a:pt x="27025" y="32385"/>
                    <a:pt x="27044" y="32193"/>
                  </a:cubicBezTo>
                  <a:cubicBezTo>
                    <a:pt x="27048" y="32144"/>
                    <a:pt x="27051" y="32099"/>
                    <a:pt x="27055" y="32057"/>
                  </a:cubicBezTo>
                  <a:cubicBezTo>
                    <a:pt x="27062" y="32016"/>
                    <a:pt x="27067" y="31975"/>
                    <a:pt x="27070" y="31937"/>
                  </a:cubicBezTo>
                  <a:cubicBezTo>
                    <a:pt x="27081" y="31857"/>
                    <a:pt x="27089" y="31786"/>
                    <a:pt x="27100" y="31711"/>
                  </a:cubicBezTo>
                  <a:cubicBezTo>
                    <a:pt x="27119" y="31564"/>
                    <a:pt x="27142" y="31414"/>
                    <a:pt x="27164" y="31207"/>
                  </a:cubicBezTo>
                  <a:cubicBezTo>
                    <a:pt x="27187" y="30995"/>
                    <a:pt x="27206" y="30728"/>
                    <a:pt x="27220" y="30349"/>
                  </a:cubicBezTo>
                  <a:lnTo>
                    <a:pt x="27228" y="30405"/>
                  </a:lnTo>
                  <a:cubicBezTo>
                    <a:pt x="27225" y="30367"/>
                    <a:pt x="27225" y="30330"/>
                    <a:pt x="27220" y="30288"/>
                  </a:cubicBezTo>
                  <a:lnTo>
                    <a:pt x="27220" y="30288"/>
                  </a:lnTo>
                  <a:cubicBezTo>
                    <a:pt x="27239" y="30318"/>
                    <a:pt x="27262" y="30349"/>
                    <a:pt x="27288" y="30378"/>
                  </a:cubicBezTo>
                  <a:cubicBezTo>
                    <a:pt x="27300" y="30397"/>
                    <a:pt x="27315" y="30412"/>
                    <a:pt x="27330" y="30427"/>
                  </a:cubicBezTo>
                  <a:cubicBezTo>
                    <a:pt x="27338" y="30439"/>
                    <a:pt x="27345" y="30446"/>
                    <a:pt x="27352" y="30453"/>
                  </a:cubicBezTo>
                  <a:cubicBezTo>
                    <a:pt x="27360" y="30461"/>
                    <a:pt x="27368" y="30469"/>
                    <a:pt x="27378" y="30476"/>
                  </a:cubicBezTo>
                  <a:cubicBezTo>
                    <a:pt x="27413" y="30507"/>
                    <a:pt x="27451" y="30536"/>
                    <a:pt x="27488" y="30559"/>
                  </a:cubicBezTo>
                  <a:lnTo>
                    <a:pt x="27443" y="30544"/>
                  </a:lnTo>
                  <a:lnTo>
                    <a:pt x="27401" y="30529"/>
                  </a:lnTo>
                  <a:lnTo>
                    <a:pt x="27401" y="30529"/>
                  </a:lnTo>
                  <a:cubicBezTo>
                    <a:pt x="27458" y="30566"/>
                    <a:pt x="27519" y="30601"/>
                    <a:pt x="27578" y="30620"/>
                  </a:cubicBezTo>
                  <a:cubicBezTo>
                    <a:pt x="27594" y="30627"/>
                    <a:pt x="27609" y="30630"/>
                    <a:pt x="27623" y="30634"/>
                  </a:cubicBezTo>
                  <a:cubicBezTo>
                    <a:pt x="27639" y="30638"/>
                    <a:pt x="27654" y="30646"/>
                    <a:pt x="27669" y="30646"/>
                  </a:cubicBezTo>
                  <a:cubicBezTo>
                    <a:pt x="27684" y="30649"/>
                    <a:pt x="27699" y="30653"/>
                    <a:pt x="27714" y="30657"/>
                  </a:cubicBezTo>
                  <a:cubicBezTo>
                    <a:pt x="27729" y="30657"/>
                    <a:pt x="27744" y="30660"/>
                    <a:pt x="27759" y="30665"/>
                  </a:cubicBezTo>
                  <a:cubicBezTo>
                    <a:pt x="27792" y="30669"/>
                    <a:pt x="27827" y="30671"/>
                    <a:pt x="27861" y="30671"/>
                  </a:cubicBezTo>
                  <a:cubicBezTo>
                    <a:pt x="27885" y="30671"/>
                    <a:pt x="27909" y="30670"/>
                    <a:pt x="27932" y="30668"/>
                  </a:cubicBezTo>
                  <a:cubicBezTo>
                    <a:pt x="27993" y="30665"/>
                    <a:pt x="28049" y="30660"/>
                    <a:pt x="28109" y="30649"/>
                  </a:cubicBezTo>
                  <a:cubicBezTo>
                    <a:pt x="28165" y="30638"/>
                    <a:pt x="28222" y="30627"/>
                    <a:pt x="28282" y="30611"/>
                  </a:cubicBezTo>
                  <a:cubicBezTo>
                    <a:pt x="28343" y="30597"/>
                    <a:pt x="28403" y="30578"/>
                    <a:pt x="28459" y="30555"/>
                  </a:cubicBezTo>
                  <a:cubicBezTo>
                    <a:pt x="28580" y="30514"/>
                    <a:pt x="28700" y="30461"/>
                    <a:pt x="28821" y="30408"/>
                  </a:cubicBezTo>
                  <a:cubicBezTo>
                    <a:pt x="28877" y="30382"/>
                    <a:pt x="28937" y="30356"/>
                    <a:pt x="28994" y="30330"/>
                  </a:cubicBezTo>
                  <a:cubicBezTo>
                    <a:pt x="29024" y="30318"/>
                    <a:pt x="29055" y="30303"/>
                    <a:pt x="29084" y="30292"/>
                  </a:cubicBezTo>
                  <a:cubicBezTo>
                    <a:pt x="29100" y="30284"/>
                    <a:pt x="29114" y="30281"/>
                    <a:pt x="29130" y="30273"/>
                  </a:cubicBezTo>
                  <a:lnTo>
                    <a:pt x="29159" y="30262"/>
                  </a:lnTo>
                  <a:cubicBezTo>
                    <a:pt x="29235" y="30231"/>
                    <a:pt x="29307" y="30205"/>
                    <a:pt x="29378" y="30186"/>
                  </a:cubicBezTo>
                  <a:cubicBezTo>
                    <a:pt x="29489" y="30154"/>
                    <a:pt x="29593" y="30136"/>
                    <a:pt x="29687" y="30136"/>
                  </a:cubicBezTo>
                  <a:close/>
                  <a:moveTo>
                    <a:pt x="22929" y="0"/>
                  </a:moveTo>
                  <a:cubicBezTo>
                    <a:pt x="22770" y="0"/>
                    <a:pt x="22612" y="34"/>
                    <a:pt x="22459" y="94"/>
                  </a:cubicBezTo>
                  <a:cubicBezTo>
                    <a:pt x="22436" y="106"/>
                    <a:pt x="22417" y="113"/>
                    <a:pt x="22395" y="125"/>
                  </a:cubicBezTo>
                  <a:lnTo>
                    <a:pt x="22327" y="155"/>
                  </a:lnTo>
                  <a:cubicBezTo>
                    <a:pt x="22304" y="162"/>
                    <a:pt x="22285" y="177"/>
                    <a:pt x="22263" y="188"/>
                  </a:cubicBezTo>
                  <a:cubicBezTo>
                    <a:pt x="22244" y="200"/>
                    <a:pt x="22221" y="211"/>
                    <a:pt x="22198" y="222"/>
                  </a:cubicBezTo>
                  <a:lnTo>
                    <a:pt x="22138" y="260"/>
                  </a:lnTo>
                  <a:cubicBezTo>
                    <a:pt x="22115" y="275"/>
                    <a:pt x="22097" y="286"/>
                    <a:pt x="22075" y="297"/>
                  </a:cubicBezTo>
                  <a:lnTo>
                    <a:pt x="22048" y="320"/>
                  </a:lnTo>
                  <a:lnTo>
                    <a:pt x="22025" y="332"/>
                  </a:lnTo>
                  <a:cubicBezTo>
                    <a:pt x="22010" y="342"/>
                    <a:pt x="21995" y="354"/>
                    <a:pt x="21980" y="361"/>
                  </a:cubicBezTo>
                  <a:cubicBezTo>
                    <a:pt x="21973" y="373"/>
                    <a:pt x="21962" y="388"/>
                    <a:pt x="21943" y="407"/>
                  </a:cubicBezTo>
                  <a:cubicBezTo>
                    <a:pt x="21927" y="422"/>
                    <a:pt x="21908" y="445"/>
                    <a:pt x="21886" y="467"/>
                  </a:cubicBezTo>
                  <a:cubicBezTo>
                    <a:pt x="21863" y="490"/>
                    <a:pt x="21837" y="516"/>
                    <a:pt x="21807" y="546"/>
                  </a:cubicBezTo>
                  <a:cubicBezTo>
                    <a:pt x="21792" y="561"/>
                    <a:pt x="21776" y="580"/>
                    <a:pt x="21758" y="599"/>
                  </a:cubicBezTo>
                  <a:cubicBezTo>
                    <a:pt x="21739" y="614"/>
                    <a:pt x="21724" y="633"/>
                    <a:pt x="21705" y="655"/>
                  </a:cubicBezTo>
                  <a:cubicBezTo>
                    <a:pt x="21521" y="820"/>
                    <a:pt x="21363" y="983"/>
                    <a:pt x="21208" y="1148"/>
                  </a:cubicBezTo>
                  <a:cubicBezTo>
                    <a:pt x="21054" y="1314"/>
                    <a:pt x="20907" y="1484"/>
                    <a:pt x="20768" y="1661"/>
                  </a:cubicBezTo>
                  <a:cubicBezTo>
                    <a:pt x="20485" y="2014"/>
                    <a:pt x="20222" y="2402"/>
                    <a:pt x="19981" y="2881"/>
                  </a:cubicBezTo>
                  <a:cubicBezTo>
                    <a:pt x="19834" y="3023"/>
                    <a:pt x="19687" y="3170"/>
                    <a:pt x="19545" y="3317"/>
                  </a:cubicBezTo>
                  <a:cubicBezTo>
                    <a:pt x="19446" y="3492"/>
                    <a:pt x="19428" y="3547"/>
                    <a:pt x="19448" y="3547"/>
                  </a:cubicBezTo>
                  <a:cubicBezTo>
                    <a:pt x="19448" y="3547"/>
                    <a:pt x="19449" y="3547"/>
                    <a:pt x="19450" y="3546"/>
                  </a:cubicBezTo>
                  <a:cubicBezTo>
                    <a:pt x="19477" y="3543"/>
                    <a:pt x="19537" y="3482"/>
                    <a:pt x="19593" y="3437"/>
                  </a:cubicBezTo>
                  <a:cubicBezTo>
                    <a:pt x="19626" y="3409"/>
                    <a:pt x="19656" y="3388"/>
                    <a:pt x="19673" y="3388"/>
                  </a:cubicBezTo>
                  <a:cubicBezTo>
                    <a:pt x="19683" y="3388"/>
                    <a:pt x="19688" y="3396"/>
                    <a:pt x="19684" y="3418"/>
                  </a:cubicBezTo>
                  <a:cubicBezTo>
                    <a:pt x="19676" y="3475"/>
                    <a:pt x="19608" y="3618"/>
                    <a:pt x="19446" y="3920"/>
                  </a:cubicBezTo>
                  <a:cubicBezTo>
                    <a:pt x="19387" y="4024"/>
                    <a:pt x="19341" y="4111"/>
                    <a:pt x="19303" y="4179"/>
                  </a:cubicBezTo>
                  <a:cubicBezTo>
                    <a:pt x="19292" y="4194"/>
                    <a:pt x="19284" y="4209"/>
                    <a:pt x="19274" y="4224"/>
                  </a:cubicBezTo>
                  <a:cubicBezTo>
                    <a:pt x="19269" y="4236"/>
                    <a:pt x="19269" y="4236"/>
                    <a:pt x="19266" y="4239"/>
                  </a:cubicBezTo>
                  <a:cubicBezTo>
                    <a:pt x="19266" y="4239"/>
                    <a:pt x="19262" y="4243"/>
                    <a:pt x="19262" y="4247"/>
                  </a:cubicBezTo>
                  <a:cubicBezTo>
                    <a:pt x="19255" y="4258"/>
                    <a:pt x="19247" y="4266"/>
                    <a:pt x="19239" y="4273"/>
                  </a:cubicBezTo>
                  <a:cubicBezTo>
                    <a:pt x="19225" y="4287"/>
                    <a:pt x="19214" y="4292"/>
                    <a:pt x="19203" y="4292"/>
                  </a:cubicBezTo>
                  <a:cubicBezTo>
                    <a:pt x="19194" y="4292"/>
                    <a:pt x="19186" y="4288"/>
                    <a:pt x="19179" y="4281"/>
                  </a:cubicBezTo>
                  <a:cubicBezTo>
                    <a:pt x="19164" y="4269"/>
                    <a:pt x="19153" y="4247"/>
                    <a:pt x="19134" y="4236"/>
                  </a:cubicBezTo>
                  <a:cubicBezTo>
                    <a:pt x="19124" y="4226"/>
                    <a:pt x="19114" y="4219"/>
                    <a:pt x="19104" y="4219"/>
                  </a:cubicBezTo>
                  <a:cubicBezTo>
                    <a:pt x="19099" y="4219"/>
                    <a:pt x="19093" y="4221"/>
                    <a:pt x="19088" y="4224"/>
                  </a:cubicBezTo>
                  <a:cubicBezTo>
                    <a:pt x="19085" y="4247"/>
                    <a:pt x="19085" y="4273"/>
                    <a:pt x="19078" y="4307"/>
                  </a:cubicBezTo>
                  <a:cubicBezTo>
                    <a:pt x="19055" y="4318"/>
                    <a:pt x="19017" y="4330"/>
                    <a:pt x="18965" y="4333"/>
                  </a:cubicBezTo>
                  <a:cubicBezTo>
                    <a:pt x="18953" y="4337"/>
                    <a:pt x="18938" y="4337"/>
                    <a:pt x="18923" y="4337"/>
                  </a:cubicBezTo>
                  <a:lnTo>
                    <a:pt x="18890" y="4337"/>
                  </a:lnTo>
                  <a:cubicBezTo>
                    <a:pt x="18867" y="4333"/>
                    <a:pt x="18848" y="4330"/>
                    <a:pt x="18825" y="4326"/>
                  </a:cubicBezTo>
                  <a:cubicBezTo>
                    <a:pt x="18746" y="4314"/>
                    <a:pt x="18664" y="4304"/>
                    <a:pt x="18577" y="4292"/>
                  </a:cubicBezTo>
                  <a:cubicBezTo>
                    <a:pt x="18235" y="4243"/>
                    <a:pt x="17861" y="4175"/>
                    <a:pt x="17485" y="4070"/>
                  </a:cubicBezTo>
                  <a:lnTo>
                    <a:pt x="17485" y="4070"/>
                  </a:lnTo>
                  <a:cubicBezTo>
                    <a:pt x="17786" y="4089"/>
                    <a:pt x="18012" y="4149"/>
                    <a:pt x="18291" y="4191"/>
                  </a:cubicBezTo>
                  <a:cubicBezTo>
                    <a:pt x="18178" y="4156"/>
                    <a:pt x="18068" y="4123"/>
                    <a:pt x="17955" y="4092"/>
                  </a:cubicBezTo>
                  <a:lnTo>
                    <a:pt x="17620" y="3998"/>
                  </a:lnTo>
                  <a:cubicBezTo>
                    <a:pt x="17726" y="3998"/>
                    <a:pt x="17828" y="4002"/>
                    <a:pt x="17926" y="4005"/>
                  </a:cubicBezTo>
                  <a:cubicBezTo>
                    <a:pt x="17948" y="4005"/>
                    <a:pt x="17971" y="4010"/>
                    <a:pt x="17997" y="4010"/>
                  </a:cubicBezTo>
                  <a:cubicBezTo>
                    <a:pt x="18020" y="4014"/>
                    <a:pt x="18042" y="4014"/>
                    <a:pt x="18065" y="4014"/>
                  </a:cubicBezTo>
                  <a:cubicBezTo>
                    <a:pt x="18110" y="4017"/>
                    <a:pt x="18151" y="4021"/>
                    <a:pt x="18193" y="4024"/>
                  </a:cubicBezTo>
                  <a:cubicBezTo>
                    <a:pt x="18275" y="4033"/>
                    <a:pt x="18351" y="4040"/>
                    <a:pt x="18415" y="4047"/>
                  </a:cubicBezTo>
                  <a:cubicBezTo>
                    <a:pt x="18479" y="4055"/>
                    <a:pt x="18535" y="4062"/>
                    <a:pt x="18581" y="4066"/>
                  </a:cubicBezTo>
                  <a:cubicBezTo>
                    <a:pt x="18616" y="4069"/>
                    <a:pt x="18644" y="4071"/>
                    <a:pt x="18664" y="4071"/>
                  </a:cubicBezTo>
                  <a:cubicBezTo>
                    <a:pt x="18742" y="4071"/>
                    <a:pt x="18687" y="4042"/>
                    <a:pt x="18438" y="3946"/>
                  </a:cubicBezTo>
                  <a:cubicBezTo>
                    <a:pt x="18419" y="3976"/>
                    <a:pt x="18362" y="3991"/>
                    <a:pt x="18280" y="3998"/>
                  </a:cubicBezTo>
                  <a:cubicBezTo>
                    <a:pt x="18265" y="3999"/>
                    <a:pt x="18250" y="3999"/>
                    <a:pt x="18234" y="3999"/>
                  </a:cubicBezTo>
                  <a:cubicBezTo>
                    <a:pt x="18158" y="3999"/>
                    <a:pt x="18064" y="3993"/>
                    <a:pt x="17955" y="3983"/>
                  </a:cubicBezTo>
                  <a:cubicBezTo>
                    <a:pt x="17696" y="3957"/>
                    <a:pt x="17364" y="3908"/>
                    <a:pt x="17029" y="3874"/>
                  </a:cubicBezTo>
                  <a:cubicBezTo>
                    <a:pt x="16860" y="3852"/>
                    <a:pt x="16694" y="3836"/>
                    <a:pt x="16536" y="3825"/>
                  </a:cubicBezTo>
                  <a:cubicBezTo>
                    <a:pt x="16457" y="3818"/>
                    <a:pt x="16378" y="3814"/>
                    <a:pt x="16306" y="3810"/>
                  </a:cubicBezTo>
                  <a:cubicBezTo>
                    <a:pt x="16235" y="3807"/>
                    <a:pt x="16164" y="3807"/>
                    <a:pt x="16099" y="3802"/>
                  </a:cubicBezTo>
                  <a:cubicBezTo>
                    <a:pt x="15840" y="3807"/>
                    <a:pt x="15659" y="3825"/>
                    <a:pt x="15632" y="3893"/>
                  </a:cubicBezTo>
                  <a:lnTo>
                    <a:pt x="15406" y="3852"/>
                  </a:lnTo>
                  <a:cubicBezTo>
                    <a:pt x="15369" y="3847"/>
                    <a:pt x="15331" y="3840"/>
                    <a:pt x="15294" y="3833"/>
                  </a:cubicBezTo>
                  <a:lnTo>
                    <a:pt x="15181" y="3814"/>
                  </a:lnTo>
                  <a:lnTo>
                    <a:pt x="15181" y="3814"/>
                  </a:lnTo>
                  <a:cubicBezTo>
                    <a:pt x="15213" y="3816"/>
                    <a:pt x="15238" y="3817"/>
                    <a:pt x="15260" y="3817"/>
                  </a:cubicBezTo>
                  <a:cubicBezTo>
                    <a:pt x="15283" y="3817"/>
                    <a:pt x="15302" y="3816"/>
                    <a:pt x="15321" y="3814"/>
                  </a:cubicBezTo>
                  <a:cubicBezTo>
                    <a:pt x="15358" y="3814"/>
                    <a:pt x="15396" y="3814"/>
                    <a:pt x="15460" y="3818"/>
                  </a:cubicBezTo>
                  <a:cubicBezTo>
                    <a:pt x="15406" y="3807"/>
                    <a:pt x="15354" y="3799"/>
                    <a:pt x="15309" y="3791"/>
                  </a:cubicBezTo>
                  <a:cubicBezTo>
                    <a:pt x="15260" y="3784"/>
                    <a:pt x="15219" y="3780"/>
                    <a:pt x="15177" y="3776"/>
                  </a:cubicBezTo>
                  <a:cubicBezTo>
                    <a:pt x="15131" y="3772"/>
                    <a:pt x="15089" y="3770"/>
                    <a:pt x="15049" y="3770"/>
                  </a:cubicBezTo>
                  <a:cubicBezTo>
                    <a:pt x="15021" y="3770"/>
                    <a:pt x="14995" y="3771"/>
                    <a:pt x="14970" y="3772"/>
                  </a:cubicBezTo>
                  <a:cubicBezTo>
                    <a:pt x="14846" y="3780"/>
                    <a:pt x="14756" y="3807"/>
                    <a:pt x="14657" y="3836"/>
                  </a:cubicBezTo>
                  <a:cubicBezTo>
                    <a:pt x="14560" y="3863"/>
                    <a:pt x="14454" y="3897"/>
                    <a:pt x="14304" y="3920"/>
                  </a:cubicBezTo>
                  <a:cubicBezTo>
                    <a:pt x="14266" y="3923"/>
                    <a:pt x="14225" y="3927"/>
                    <a:pt x="14179" y="3934"/>
                  </a:cubicBezTo>
                  <a:cubicBezTo>
                    <a:pt x="14134" y="3938"/>
                    <a:pt x="14089" y="3942"/>
                    <a:pt x="14037" y="3946"/>
                  </a:cubicBezTo>
                  <a:cubicBezTo>
                    <a:pt x="13983" y="3949"/>
                    <a:pt x="13927" y="3949"/>
                    <a:pt x="13867" y="3953"/>
                  </a:cubicBezTo>
                  <a:lnTo>
                    <a:pt x="13672" y="3953"/>
                  </a:lnTo>
                  <a:cubicBezTo>
                    <a:pt x="13573" y="3953"/>
                    <a:pt x="13479" y="3949"/>
                    <a:pt x="13404" y="3946"/>
                  </a:cubicBezTo>
                  <a:cubicBezTo>
                    <a:pt x="13325" y="3942"/>
                    <a:pt x="13265" y="3934"/>
                    <a:pt x="13220" y="3930"/>
                  </a:cubicBezTo>
                  <a:cubicBezTo>
                    <a:pt x="13137" y="3920"/>
                    <a:pt x="13133" y="3901"/>
                    <a:pt x="13265" y="3878"/>
                  </a:cubicBezTo>
                  <a:lnTo>
                    <a:pt x="13265" y="3878"/>
                  </a:lnTo>
                  <a:lnTo>
                    <a:pt x="13046" y="3904"/>
                  </a:lnTo>
                  <a:cubicBezTo>
                    <a:pt x="12975" y="3915"/>
                    <a:pt x="12904" y="3927"/>
                    <a:pt x="12828" y="3934"/>
                  </a:cubicBezTo>
                  <a:cubicBezTo>
                    <a:pt x="12756" y="3946"/>
                    <a:pt x="12681" y="3957"/>
                    <a:pt x="12610" y="3968"/>
                  </a:cubicBezTo>
                  <a:lnTo>
                    <a:pt x="12391" y="4002"/>
                  </a:lnTo>
                  <a:cubicBezTo>
                    <a:pt x="12355" y="4004"/>
                    <a:pt x="12325" y="4005"/>
                    <a:pt x="12301" y="4005"/>
                  </a:cubicBezTo>
                  <a:cubicBezTo>
                    <a:pt x="12240" y="4005"/>
                    <a:pt x="12219" y="3999"/>
                    <a:pt x="12230" y="3991"/>
                  </a:cubicBezTo>
                  <a:cubicBezTo>
                    <a:pt x="12237" y="3979"/>
                    <a:pt x="12271" y="3972"/>
                    <a:pt x="12320" y="3965"/>
                  </a:cubicBezTo>
                  <a:lnTo>
                    <a:pt x="12320" y="3965"/>
                  </a:lnTo>
                  <a:cubicBezTo>
                    <a:pt x="11917" y="4005"/>
                    <a:pt x="11518" y="4059"/>
                    <a:pt x="11119" y="4123"/>
                  </a:cubicBezTo>
                  <a:lnTo>
                    <a:pt x="11126" y="4111"/>
                  </a:lnTo>
                  <a:lnTo>
                    <a:pt x="11126" y="4111"/>
                  </a:lnTo>
                  <a:cubicBezTo>
                    <a:pt x="11081" y="4130"/>
                    <a:pt x="11021" y="4153"/>
                    <a:pt x="10953" y="4175"/>
                  </a:cubicBezTo>
                  <a:cubicBezTo>
                    <a:pt x="10885" y="4198"/>
                    <a:pt x="10806" y="4221"/>
                    <a:pt x="10731" y="4247"/>
                  </a:cubicBezTo>
                  <a:cubicBezTo>
                    <a:pt x="10581" y="4296"/>
                    <a:pt x="10426" y="4344"/>
                    <a:pt x="10324" y="4379"/>
                  </a:cubicBezTo>
                  <a:cubicBezTo>
                    <a:pt x="10278" y="4382"/>
                    <a:pt x="10247" y="4384"/>
                    <a:pt x="10228" y="4384"/>
                  </a:cubicBezTo>
                  <a:cubicBezTo>
                    <a:pt x="10106" y="4384"/>
                    <a:pt x="10474" y="4319"/>
                    <a:pt x="10396" y="4304"/>
                  </a:cubicBezTo>
                  <a:lnTo>
                    <a:pt x="10396" y="4304"/>
                  </a:lnTo>
                  <a:cubicBezTo>
                    <a:pt x="10275" y="4337"/>
                    <a:pt x="10155" y="4367"/>
                    <a:pt x="10035" y="4405"/>
                  </a:cubicBezTo>
                  <a:lnTo>
                    <a:pt x="9858" y="4457"/>
                  </a:lnTo>
                  <a:cubicBezTo>
                    <a:pt x="9797" y="4473"/>
                    <a:pt x="9737" y="4492"/>
                    <a:pt x="9681" y="4511"/>
                  </a:cubicBezTo>
                  <a:cubicBezTo>
                    <a:pt x="9526" y="4511"/>
                    <a:pt x="9594" y="4457"/>
                    <a:pt x="9764" y="4398"/>
                  </a:cubicBezTo>
                  <a:cubicBezTo>
                    <a:pt x="9850" y="4367"/>
                    <a:pt x="9963" y="4333"/>
                    <a:pt x="10084" y="4304"/>
                  </a:cubicBezTo>
                  <a:cubicBezTo>
                    <a:pt x="10207" y="4277"/>
                    <a:pt x="10339" y="4247"/>
                    <a:pt x="10468" y="4228"/>
                  </a:cubicBezTo>
                  <a:cubicBezTo>
                    <a:pt x="10342" y="4205"/>
                    <a:pt x="10243" y="4196"/>
                    <a:pt x="10156" y="4196"/>
                  </a:cubicBezTo>
                  <a:cubicBezTo>
                    <a:pt x="10114" y="4196"/>
                    <a:pt x="10076" y="4198"/>
                    <a:pt x="10038" y="4202"/>
                  </a:cubicBezTo>
                  <a:cubicBezTo>
                    <a:pt x="9926" y="4217"/>
                    <a:pt x="9827" y="4247"/>
                    <a:pt x="9703" y="4288"/>
                  </a:cubicBezTo>
                  <a:cubicBezTo>
                    <a:pt x="9643" y="4311"/>
                    <a:pt x="9575" y="4333"/>
                    <a:pt x="9500" y="4356"/>
                  </a:cubicBezTo>
                  <a:cubicBezTo>
                    <a:pt x="9462" y="4371"/>
                    <a:pt x="9417" y="4382"/>
                    <a:pt x="9375" y="4394"/>
                  </a:cubicBezTo>
                  <a:cubicBezTo>
                    <a:pt x="9330" y="4408"/>
                    <a:pt x="9281" y="4424"/>
                    <a:pt x="9229" y="4435"/>
                  </a:cubicBezTo>
                  <a:cubicBezTo>
                    <a:pt x="9123" y="4465"/>
                    <a:pt x="9007" y="4492"/>
                    <a:pt x="8864" y="4521"/>
                  </a:cubicBezTo>
                  <a:cubicBezTo>
                    <a:pt x="8796" y="4537"/>
                    <a:pt x="8720" y="4552"/>
                    <a:pt x="8638" y="4567"/>
                  </a:cubicBezTo>
                  <a:cubicBezTo>
                    <a:pt x="8555" y="4582"/>
                    <a:pt x="8468" y="4597"/>
                    <a:pt x="8378" y="4615"/>
                  </a:cubicBezTo>
                  <a:lnTo>
                    <a:pt x="8544" y="4559"/>
                  </a:lnTo>
                  <a:cubicBezTo>
                    <a:pt x="8600" y="4540"/>
                    <a:pt x="8657" y="4521"/>
                    <a:pt x="8713" y="4502"/>
                  </a:cubicBezTo>
                  <a:lnTo>
                    <a:pt x="8883" y="4450"/>
                  </a:lnTo>
                  <a:cubicBezTo>
                    <a:pt x="8939" y="4435"/>
                    <a:pt x="8996" y="4417"/>
                    <a:pt x="9052" y="4401"/>
                  </a:cubicBezTo>
                  <a:cubicBezTo>
                    <a:pt x="9015" y="4399"/>
                    <a:pt x="8979" y="4396"/>
                    <a:pt x="8943" y="4396"/>
                  </a:cubicBezTo>
                  <a:cubicBezTo>
                    <a:pt x="8928" y="4396"/>
                    <a:pt x="8913" y="4397"/>
                    <a:pt x="8897" y="4398"/>
                  </a:cubicBezTo>
                  <a:cubicBezTo>
                    <a:pt x="8845" y="4398"/>
                    <a:pt x="8792" y="4401"/>
                    <a:pt x="8736" y="4405"/>
                  </a:cubicBezTo>
                  <a:cubicBezTo>
                    <a:pt x="8630" y="4417"/>
                    <a:pt x="8517" y="4435"/>
                    <a:pt x="8397" y="4462"/>
                  </a:cubicBezTo>
                  <a:cubicBezTo>
                    <a:pt x="8336" y="4473"/>
                    <a:pt x="8277" y="4484"/>
                    <a:pt x="8212" y="4502"/>
                  </a:cubicBezTo>
                  <a:cubicBezTo>
                    <a:pt x="8197" y="4507"/>
                    <a:pt x="8183" y="4511"/>
                    <a:pt x="8167" y="4514"/>
                  </a:cubicBezTo>
                  <a:lnTo>
                    <a:pt x="8141" y="4514"/>
                  </a:lnTo>
                  <a:cubicBezTo>
                    <a:pt x="8126" y="4511"/>
                    <a:pt x="8115" y="4507"/>
                    <a:pt x="8110" y="4495"/>
                  </a:cubicBezTo>
                  <a:cubicBezTo>
                    <a:pt x="8107" y="4476"/>
                    <a:pt x="8110" y="4462"/>
                    <a:pt x="8118" y="4446"/>
                  </a:cubicBezTo>
                  <a:lnTo>
                    <a:pt x="8118" y="4446"/>
                  </a:lnTo>
                  <a:cubicBezTo>
                    <a:pt x="8110" y="4457"/>
                    <a:pt x="8099" y="4480"/>
                    <a:pt x="8096" y="4530"/>
                  </a:cubicBezTo>
                  <a:cubicBezTo>
                    <a:pt x="8099" y="4548"/>
                    <a:pt x="8110" y="4567"/>
                    <a:pt x="8129" y="4586"/>
                  </a:cubicBezTo>
                  <a:cubicBezTo>
                    <a:pt x="8141" y="4593"/>
                    <a:pt x="8152" y="4601"/>
                    <a:pt x="8167" y="4608"/>
                  </a:cubicBezTo>
                  <a:cubicBezTo>
                    <a:pt x="8171" y="4612"/>
                    <a:pt x="8178" y="4615"/>
                    <a:pt x="8186" y="4620"/>
                  </a:cubicBezTo>
                  <a:cubicBezTo>
                    <a:pt x="8186" y="4623"/>
                    <a:pt x="8190" y="4623"/>
                    <a:pt x="8190" y="4623"/>
                  </a:cubicBezTo>
                  <a:lnTo>
                    <a:pt x="8193" y="4623"/>
                  </a:lnTo>
                  <a:lnTo>
                    <a:pt x="8193" y="4627"/>
                  </a:lnTo>
                  <a:lnTo>
                    <a:pt x="8228" y="4627"/>
                  </a:lnTo>
                  <a:cubicBezTo>
                    <a:pt x="8296" y="4627"/>
                    <a:pt x="8333" y="4638"/>
                    <a:pt x="8318" y="4665"/>
                  </a:cubicBezTo>
                  <a:cubicBezTo>
                    <a:pt x="8314" y="4676"/>
                    <a:pt x="8291" y="4691"/>
                    <a:pt x="8258" y="4710"/>
                  </a:cubicBezTo>
                  <a:cubicBezTo>
                    <a:pt x="8246" y="4714"/>
                    <a:pt x="8239" y="4717"/>
                    <a:pt x="8228" y="4725"/>
                  </a:cubicBezTo>
                  <a:lnTo>
                    <a:pt x="8223" y="4725"/>
                  </a:lnTo>
                  <a:lnTo>
                    <a:pt x="8220" y="4728"/>
                  </a:lnTo>
                  <a:lnTo>
                    <a:pt x="8216" y="4728"/>
                  </a:lnTo>
                  <a:cubicBezTo>
                    <a:pt x="8216" y="4733"/>
                    <a:pt x="8212" y="4733"/>
                    <a:pt x="8209" y="4736"/>
                  </a:cubicBezTo>
                  <a:cubicBezTo>
                    <a:pt x="8201" y="4740"/>
                    <a:pt x="8186" y="4747"/>
                    <a:pt x="8171" y="4755"/>
                  </a:cubicBezTo>
                  <a:cubicBezTo>
                    <a:pt x="8122" y="4759"/>
                    <a:pt x="8070" y="4770"/>
                    <a:pt x="8002" y="4796"/>
                  </a:cubicBezTo>
                  <a:cubicBezTo>
                    <a:pt x="7968" y="4747"/>
                    <a:pt x="7926" y="4702"/>
                    <a:pt x="7855" y="4642"/>
                  </a:cubicBezTo>
                  <a:cubicBezTo>
                    <a:pt x="7866" y="4634"/>
                    <a:pt x="7870" y="4627"/>
                    <a:pt x="7874" y="4615"/>
                  </a:cubicBezTo>
                  <a:cubicBezTo>
                    <a:pt x="7877" y="4612"/>
                    <a:pt x="7877" y="4608"/>
                    <a:pt x="7877" y="4601"/>
                  </a:cubicBezTo>
                  <a:cubicBezTo>
                    <a:pt x="7881" y="4601"/>
                    <a:pt x="7881" y="4601"/>
                    <a:pt x="7881" y="4597"/>
                  </a:cubicBezTo>
                  <a:lnTo>
                    <a:pt x="7877" y="4593"/>
                  </a:lnTo>
                  <a:cubicBezTo>
                    <a:pt x="7877" y="4589"/>
                    <a:pt x="7877" y="4582"/>
                    <a:pt x="7874" y="4578"/>
                  </a:cubicBezTo>
                  <a:cubicBezTo>
                    <a:pt x="7855" y="4530"/>
                    <a:pt x="7821" y="4469"/>
                    <a:pt x="7776" y="4398"/>
                  </a:cubicBezTo>
                  <a:cubicBezTo>
                    <a:pt x="7686" y="4250"/>
                    <a:pt x="7546" y="4055"/>
                    <a:pt x="7392" y="3840"/>
                  </a:cubicBezTo>
                  <a:lnTo>
                    <a:pt x="7516" y="3799"/>
                  </a:lnTo>
                  <a:cubicBezTo>
                    <a:pt x="7335" y="3573"/>
                    <a:pt x="7237" y="3482"/>
                    <a:pt x="7154" y="3415"/>
                  </a:cubicBezTo>
                  <a:cubicBezTo>
                    <a:pt x="7071" y="3347"/>
                    <a:pt x="7008" y="3305"/>
                    <a:pt x="6883" y="3185"/>
                  </a:cubicBezTo>
                  <a:cubicBezTo>
                    <a:pt x="6695" y="2926"/>
                    <a:pt x="6601" y="2756"/>
                    <a:pt x="6544" y="2628"/>
                  </a:cubicBezTo>
                  <a:cubicBezTo>
                    <a:pt x="6492" y="2504"/>
                    <a:pt x="6480" y="2417"/>
                    <a:pt x="6466" y="2334"/>
                  </a:cubicBezTo>
                  <a:cubicBezTo>
                    <a:pt x="6312" y="2138"/>
                    <a:pt x="6247" y="2074"/>
                    <a:pt x="6230" y="2074"/>
                  </a:cubicBezTo>
                  <a:cubicBezTo>
                    <a:pt x="6230" y="2074"/>
                    <a:pt x="6229" y="2074"/>
                    <a:pt x="6228" y="2075"/>
                  </a:cubicBezTo>
                  <a:cubicBezTo>
                    <a:pt x="6217" y="2085"/>
                    <a:pt x="6258" y="2161"/>
                    <a:pt x="6289" y="2236"/>
                  </a:cubicBezTo>
                  <a:cubicBezTo>
                    <a:pt x="6321" y="2309"/>
                    <a:pt x="6347" y="2376"/>
                    <a:pt x="6321" y="2376"/>
                  </a:cubicBezTo>
                  <a:cubicBezTo>
                    <a:pt x="6320" y="2376"/>
                    <a:pt x="6319" y="2376"/>
                    <a:pt x="6319" y="2375"/>
                  </a:cubicBezTo>
                  <a:cubicBezTo>
                    <a:pt x="6303" y="2372"/>
                    <a:pt x="6273" y="2349"/>
                    <a:pt x="6225" y="2297"/>
                  </a:cubicBezTo>
                  <a:cubicBezTo>
                    <a:pt x="6172" y="2248"/>
                    <a:pt x="6100" y="2169"/>
                    <a:pt x="5995" y="2056"/>
                  </a:cubicBezTo>
                  <a:cubicBezTo>
                    <a:pt x="5750" y="1736"/>
                    <a:pt x="5509" y="1480"/>
                    <a:pt x="5215" y="1239"/>
                  </a:cubicBezTo>
                  <a:cubicBezTo>
                    <a:pt x="5140" y="1178"/>
                    <a:pt x="5065" y="1122"/>
                    <a:pt x="4982" y="1062"/>
                  </a:cubicBezTo>
                  <a:cubicBezTo>
                    <a:pt x="4963" y="1046"/>
                    <a:pt x="4941" y="1035"/>
                    <a:pt x="4918" y="1020"/>
                  </a:cubicBezTo>
                  <a:cubicBezTo>
                    <a:pt x="4907" y="1013"/>
                    <a:pt x="4895" y="1006"/>
                    <a:pt x="4885" y="998"/>
                  </a:cubicBezTo>
                  <a:cubicBezTo>
                    <a:pt x="4873" y="990"/>
                    <a:pt x="4862" y="983"/>
                    <a:pt x="4850" y="975"/>
                  </a:cubicBezTo>
                  <a:cubicBezTo>
                    <a:pt x="4828" y="964"/>
                    <a:pt x="4809" y="949"/>
                    <a:pt x="4783" y="933"/>
                  </a:cubicBezTo>
                  <a:cubicBezTo>
                    <a:pt x="4756" y="923"/>
                    <a:pt x="4737" y="907"/>
                    <a:pt x="4704" y="888"/>
                  </a:cubicBezTo>
                  <a:cubicBezTo>
                    <a:pt x="4576" y="820"/>
                    <a:pt x="4436" y="757"/>
                    <a:pt x="4289" y="723"/>
                  </a:cubicBezTo>
                  <a:cubicBezTo>
                    <a:pt x="4270" y="716"/>
                    <a:pt x="4252" y="712"/>
                    <a:pt x="4233" y="707"/>
                  </a:cubicBezTo>
                  <a:cubicBezTo>
                    <a:pt x="4221" y="707"/>
                    <a:pt x="4214" y="704"/>
                    <a:pt x="4207" y="704"/>
                  </a:cubicBezTo>
                  <a:lnTo>
                    <a:pt x="4176" y="700"/>
                  </a:lnTo>
                  <a:cubicBezTo>
                    <a:pt x="4157" y="697"/>
                    <a:pt x="4139" y="693"/>
                    <a:pt x="4120" y="693"/>
                  </a:cubicBezTo>
                  <a:cubicBezTo>
                    <a:pt x="4101" y="689"/>
                    <a:pt x="4082" y="689"/>
                    <a:pt x="4063" y="689"/>
                  </a:cubicBezTo>
                  <a:cubicBezTo>
                    <a:pt x="4052" y="689"/>
                    <a:pt x="4044" y="689"/>
                    <a:pt x="4033" y="685"/>
                  </a:cubicBezTo>
                  <a:cubicBezTo>
                    <a:pt x="4022" y="685"/>
                    <a:pt x="4014" y="689"/>
                    <a:pt x="4004" y="689"/>
                  </a:cubicBezTo>
                  <a:lnTo>
                    <a:pt x="3947" y="689"/>
                  </a:lnTo>
                  <a:cubicBezTo>
                    <a:pt x="3905" y="697"/>
                    <a:pt x="3868" y="700"/>
                    <a:pt x="3830" y="707"/>
                  </a:cubicBezTo>
                  <a:cubicBezTo>
                    <a:pt x="3733" y="726"/>
                    <a:pt x="3634" y="775"/>
                    <a:pt x="3544" y="843"/>
                  </a:cubicBezTo>
                  <a:cubicBezTo>
                    <a:pt x="3457" y="900"/>
                    <a:pt x="3397" y="949"/>
                    <a:pt x="3356" y="987"/>
                  </a:cubicBezTo>
                  <a:cubicBezTo>
                    <a:pt x="3314" y="1024"/>
                    <a:pt x="3292" y="1046"/>
                    <a:pt x="3276" y="1054"/>
                  </a:cubicBezTo>
                  <a:cubicBezTo>
                    <a:pt x="3272" y="1059"/>
                    <a:pt x="3269" y="1061"/>
                    <a:pt x="3267" y="1061"/>
                  </a:cubicBezTo>
                  <a:cubicBezTo>
                    <a:pt x="3264" y="1061"/>
                    <a:pt x="3263" y="1056"/>
                    <a:pt x="3265" y="1046"/>
                  </a:cubicBezTo>
                  <a:cubicBezTo>
                    <a:pt x="3269" y="1035"/>
                    <a:pt x="3281" y="1013"/>
                    <a:pt x="3299" y="987"/>
                  </a:cubicBezTo>
                  <a:cubicBezTo>
                    <a:pt x="3314" y="964"/>
                    <a:pt x="3333" y="938"/>
                    <a:pt x="3352" y="911"/>
                  </a:cubicBezTo>
                  <a:cubicBezTo>
                    <a:pt x="3371" y="885"/>
                    <a:pt x="3389" y="862"/>
                    <a:pt x="3401" y="848"/>
                  </a:cubicBezTo>
                  <a:cubicBezTo>
                    <a:pt x="3416" y="829"/>
                    <a:pt x="3420" y="817"/>
                    <a:pt x="3416" y="817"/>
                  </a:cubicBezTo>
                  <a:cubicBezTo>
                    <a:pt x="3412" y="817"/>
                    <a:pt x="3394" y="825"/>
                    <a:pt x="3359" y="848"/>
                  </a:cubicBezTo>
                  <a:cubicBezTo>
                    <a:pt x="3314" y="900"/>
                    <a:pt x="3273" y="956"/>
                    <a:pt x="3236" y="1017"/>
                  </a:cubicBezTo>
                  <a:cubicBezTo>
                    <a:pt x="3217" y="1046"/>
                    <a:pt x="3198" y="1077"/>
                    <a:pt x="3182" y="1107"/>
                  </a:cubicBezTo>
                  <a:cubicBezTo>
                    <a:pt x="3175" y="1122"/>
                    <a:pt x="3168" y="1141"/>
                    <a:pt x="3156" y="1156"/>
                  </a:cubicBezTo>
                  <a:cubicBezTo>
                    <a:pt x="3149" y="1171"/>
                    <a:pt x="3141" y="1186"/>
                    <a:pt x="3134" y="1201"/>
                  </a:cubicBezTo>
                  <a:cubicBezTo>
                    <a:pt x="3118" y="1232"/>
                    <a:pt x="3104" y="1265"/>
                    <a:pt x="3092" y="1295"/>
                  </a:cubicBezTo>
                  <a:cubicBezTo>
                    <a:pt x="3085" y="1310"/>
                    <a:pt x="3078" y="1326"/>
                    <a:pt x="3073" y="1340"/>
                  </a:cubicBezTo>
                  <a:lnTo>
                    <a:pt x="3069" y="1355"/>
                  </a:lnTo>
                  <a:lnTo>
                    <a:pt x="3066" y="1363"/>
                  </a:lnTo>
                  <a:lnTo>
                    <a:pt x="3059" y="1382"/>
                  </a:lnTo>
                  <a:cubicBezTo>
                    <a:pt x="3043" y="1430"/>
                    <a:pt x="3028" y="1476"/>
                    <a:pt x="3013" y="1525"/>
                  </a:cubicBezTo>
                  <a:cubicBezTo>
                    <a:pt x="2984" y="1586"/>
                    <a:pt x="2967" y="1604"/>
                    <a:pt x="2957" y="1604"/>
                  </a:cubicBezTo>
                  <a:cubicBezTo>
                    <a:pt x="2947" y="1604"/>
                    <a:pt x="2944" y="1584"/>
                    <a:pt x="2942" y="1570"/>
                  </a:cubicBezTo>
                  <a:cubicBezTo>
                    <a:pt x="2900" y="1683"/>
                    <a:pt x="2889" y="1747"/>
                    <a:pt x="2885" y="1785"/>
                  </a:cubicBezTo>
                  <a:cubicBezTo>
                    <a:pt x="2885" y="1826"/>
                    <a:pt x="2897" y="1845"/>
                    <a:pt x="2900" y="1871"/>
                  </a:cubicBezTo>
                  <a:cubicBezTo>
                    <a:pt x="2908" y="1894"/>
                    <a:pt x="2911" y="1927"/>
                    <a:pt x="2900" y="2000"/>
                  </a:cubicBezTo>
                  <a:cubicBezTo>
                    <a:pt x="2889" y="2067"/>
                    <a:pt x="2862" y="2172"/>
                    <a:pt x="2817" y="2346"/>
                  </a:cubicBezTo>
                  <a:cubicBezTo>
                    <a:pt x="2836" y="2402"/>
                    <a:pt x="2806" y="2511"/>
                    <a:pt x="2757" y="2662"/>
                  </a:cubicBezTo>
                  <a:cubicBezTo>
                    <a:pt x="2704" y="2808"/>
                    <a:pt x="2629" y="2997"/>
                    <a:pt x="2553" y="3208"/>
                  </a:cubicBezTo>
                  <a:cubicBezTo>
                    <a:pt x="2403" y="3630"/>
                    <a:pt x="2253" y="4141"/>
                    <a:pt x="2256" y="4578"/>
                  </a:cubicBezTo>
                  <a:cubicBezTo>
                    <a:pt x="2238" y="4629"/>
                    <a:pt x="2226" y="4647"/>
                    <a:pt x="2217" y="4647"/>
                  </a:cubicBezTo>
                  <a:cubicBezTo>
                    <a:pt x="2191" y="4647"/>
                    <a:pt x="2186" y="4512"/>
                    <a:pt x="2153" y="4512"/>
                  </a:cubicBezTo>
                  <a:cubicBezTo>
                    <a:pt x="2149" y="4512"/>
                    <a:pt x="2144" y="4514"/>
                    <a:pt x="2140" y="4518"/>
                  </a:cubicBezTo>
                  <a:cubicBezTo>
                    <a:pt x="2113" y="4815"/>
                    <a:pt x="2098" y="5026"/>
                    <a:pt x="2087" y="5192"/>
                  </a:cubicBezTo>
                  <a:cubicBezTo>
                    <a:pt x="2075" y="5361"/>
                    <a:pt x="2072" y="5478"/>
                    <a:pt x="2065" y="5595"/>
                  </a:cubicBezTo>
                  <a:cubicBezTo>
                    <a:pt x="2061" y="5708"/>
                    <a:pt x="2061" y="5813"/>
                    <a:pt x="2061" y="5956"/>
                  </a:cubicBezTo>
                  <a:cubicBezTo>
                    <a:pt x="2061" y="6095"/>
                    <a:pt x="2065" y="6269"/>
                    <a:pt x="2072" y="6513"/>
                  </a:cubicBezTo>
                  <a:cubicBezTo>
                    <a:pt x="2011" y="6780"/>
                    <a:pt x="1955" y="7051"/>
                    <a:pt x="1907" y="7322"/>
                  </a:cubicBezTo>
                  <a:cubicBezTo>
                    <a:pt x="1944" y="7174"/>
                    <a:pt x="1974" y="7112"/>
                    <a:pt x="1999" y="7112"/>
                  </a:cubicBezTo>
                  <a:cubicBezTo>
                    <a:pt x="2024" y="7112"/>
                    <a:pt x="2044" y="7175"/>
                    <a:pt x="2061" y="7277"/>
                  </a:cubicBezTo>
                  <a:cubicBezTo>
                    <a:pt x="2094" y="7484"/>
                    <a:pt x="2113" y="7850"/>
                    <a:pt x="2143" y="8189"/>
                  </a:cubicBezTo>
                  <a:cubicBezTo>
                    <a:pt x="2151" y="8155"/>
                    <a:pt x="2159" y="8125"/>
                    <a:pt x="2166" y="8099"/>
                  </a:cubicBezTo>
                  <a:lnTo>
                    <a:pt x="2166" y="8099"/>
                  </a:lnTo>
                  <a:cubicBezTo>
                    <a:pt x="2162" y="8177"/>
                    <a:pt x="2159" y="8257"/>
                    <a:pt x="2159" y="8332"/>
                  </a:cubicBezTo>
                  <a:cubicBezTo>
                    <a:pt x="2151" y="8283"/>
                    <a:pt x="2147" y="8238"/>
                    <a:pt x="2143" y="8189"/>
                  </a:cubicBezTo>
                  <a:cubicBezTo>
                    <a:pt x="2132" y="8226"/>
                    <a:pt x="2124" y="8268"/>
                    <a:pt x="2113" y="8309"/>
                  </a:cubicBezTo>
                  <a:cubicBezTo>
                    <a:pt x="2124" y="8361"/>
                    <a:pt x="2140" y="8415"/>
                    <a:pt x="2151" y="8467"/>
                  </a:cubicBezTo>
                  <a:cubicBezTo>
                    <a:pt x="2147" y="8667"/>
                    <a:pt x="2143" y="8844"/>
                    <a:pt x="2147" y="8998"/>
                  </a:cubicBezTo>
                  <a:cubicBezTo>
                    <a:pt x="2143" y="8998"/>
                    <a:pt x="2136" y="8994"/>
                    <a:pt x="2129" y="8987"/>
                  </a:cubicBezTo>
                  <a:cubicBezTo>
                    <a:pt x="2094" y="8952"/>
                    <a:pt x="2056" y="8832"/>
                    <a:pt x="2023" y="8693"/>
                  </a:cubicBezTo>
                  <a:cubicBezTo>
                    <a:pt x="2049" y="8561"/>
                    <a:pt x="2079" y="8433"/>
                    <a:pt x="2113" y="8309"/>
                  </a:cubicBezTo>
                  <a:cubicBezTo>
                    <a:pt x="2052" y="8062"/>
                    <a:pt x="1993" y="7828"/>
                    <a:pt x="1924" y="7828"/>
                  </a:cubicBezTo>
                  <a:cubicBezTo>
                    <a:pt x="1917" y="7828"/>
                    <a:pt x="1910" y="7830"/>
                    <a:pt x="1903" y="7835"/>
                  </a:cubicBezTo>
                  <a:cubicBezTo>
                    <a:pt x="1914" y="7906"/>
                    <a:pt x="1917" y="8042"/>
                    <a:pt x="1917" y="8193"/>
                  </a:cubicBezTo>
                  <a:cubicBezTo>
                    <a:pt x="1902" y="8136"/>
                    <a:pt x="1890" y="8096"/>
                    <a:pt x="1878" y="8096"/>
                  </a:cubicBezTo>
                  <a:cubicBezTo>
                    <a:pt x="1875" y="8096"/>
                    <a:pt x="1872" y="8099"/>
                    <a:pt x="1869" y="8106"/>
                  </a:cubicBezTo>
                  <a:cubicBezTo>
                    <a:pt x="1853" y="8144"/>
                    <a:pt x="1876" y="8257"/>
                    <a:pt x="1903" y="8437"/>
                  </a:cubicBezTo>
                  <a:cubicBezTo>
                    <a:pt x="1853" y="8520"/>
                    <a:pt x="1804" y="8599"/>
                    <a:pt x="1756" y="8686"/>
                  </a:cubicBezTo>
                  <a:lnTo>
                    <a:pt x="1813" y="8745"/>
                  </a:lnTo>
                  <a:cubicBezTo>
                    <a:pt x="1801" y="8885"/>
                    <a:pt x="1797" y="9028"/>
                    <a:pt x="1797" y="9175"/>
                  </a:cubicBezTo>
                  <a:cubicBezTo>
                    <a:pt x="1797" y="9251"/>
                    <a:pt x="1797" y="9326"/>
                    <a:pt x="1804" y="9409"/>
                  </a:cubicBezTo>
                  <a:cubicBezTo>
                    <a:pt x="1808" y="9454"/>
                    <a:pt x="1808" y="9461"/>
                    <a:pt x="1808" y="9480"/>
                  </a:cubicBezTo>
                  <a:cubicBezTo>
                    <a:pt x="1813" y="9499"/>
                    <a:pt x="1813" y="9514"/>
                    <a:pt x="1816" y="9529"/>
                  </a:cubicBezTo>
                  <a:lnTo>
                    <a:pt x="1820" y="9529"/>
                  </a:lnTo>
                  <a:cubicBezTo>
                    <a:pt x="1823" y="9529"/>
                    <a:pt x="1820" y="9532"/>
                    <a:pt x="1820" y="9532"/>
                  </a:cubicBezTo>
                  <a:lnTo>
                    <a:pt x="1816" y="9544"/>
                  </a:lnTo>
                  <a:lnTo>
                    <a:pt x="1804" y="9559"/>
                  </a:lnTo>
                  <a:lnTo>
                    <a:pt x="1785" y="9589"/>
                  </a:lnTo>
                  <a:lnTo>
                    <a:pt x="1767" y="9623"/>
                  </a:lnTo>
                  <a:lnTo>
                    <a:pt x="1759" y="9638"/>
                  </a:lnTo>
                  <a:lnTo>
                    <a:pt x="1752" y="9645"/>
                  </a:lnTo>
                  <a:lnTo>
                    <a:pt x="1752" y="9649"/>
                  </a:lnTo>
                  <a:lnTo>
                    <a:pt x="1748" y="9653"/>
                  </a:lnTo>
                  <a:lnTo>
                    <a:pt x="1745" y="9661"/>
                  </a:lnTo>
                  <a:lnTo>
                    <a:pt x="1710" y="9729"/>
                  </a:lnTo>
                  <a:lnTo>
                    <a:pt x="1677" y="9800"/>
                  </a:lnTo>
                  <a:lnTo>
                    <a:pt x="1613" y="9939"/>
                  </a:lnTo>
                  <a:cubicBezTo>
                    <a:pt x="1605" y="9969"/>
                    <a:pt x="1597" y="10000"/>
                    <a:pt x="1590" y="10033"/>
                  </a:cubicBezTo>
                  <a:cubicBezTo>
                    <a:pt x="1582" y="10064"/>
                    <a:pt x="1575" y="10097"/>
                    <a:pt x="1568" y="10127"/>
                  </a:cubicBezTo>
                  <a:cubicBezTo>
                    <a:pt x="1556" y="10191"/>
                    <a:pt x="1545" y="10255"/>
                    <a:pt x="1530" y="10319"/>
                  </a:cubicBezTo>
                  <a:cubicBezTo>
                    <a:pt x="1519" y="10380"/>
                    <a:pt x="1507" y="10443"/>
                    <a:pt x="1496" y="10507"/>
                  </a:cubicBezTo>
                  <a:cubicBezTo>
                    <a:pt x="1485" y="10568"/>
                    <a:pt x="1477" y="10632"/>
                    <a:pt x="1466" y="10696"/>
                  </a:cubicBezTo>
                  <a:cubicBezTo>
                    <a:pt x="1455" y="10760"/>
                    <a:pt x="1447" y="10824"/>
                    <a:pt x="1436" y="10888"/>
                  </a:cubicBezTo>
                  <a:cubicBezTo>
                    <a:pt x="1429" y="10952"/>
                    <a:pt x="1420" y="11016"/>
                    <a:pt x="1410" y="11084"/>
                  </a:cubicBezTo>
                  <a:cubicBezTo>
                    <a:pt x="1401" y="11148"/>
                    <a:pt x="1394" y="11211"/>
                    <a:pt x="1383" y="11279"/>
                  </a:cubicBezTo>
                  <a:cubicBezTo>
                    <a:pt x="1379" y="11313"/>
                    <a:pt x="1375" y="11347"/>
                    <a:pt x="1372" y="11381"/>
                  </a:cubicBezTo>
                  <a:cubicBezTo>
                    <a:pt x="1368" y="11415"/>
                    <a:pt x="1364" y="11449"/>
                    <a:pt x="1361" y="11482"/>
                  </a:cubicBezTo>
                  <a:cubicBezTo>
                    <a:pt x="1293" y="12036"/>
                    <a:pt x="1225" y="12650"/>
                    <a:pt x="1120" y="13440"/>
                  </a:cubicBezTo>
                  <a:cubicBezTo>
                    <a:pt x="1103" y="13267"/>
                    <a:pt x="1073" y="13223"/>
                    <a:pt x="1037" y="13223"/>
                  </a:cubicBezTo>
                  <a:cubicBezTo>
                    <a:pt x="1031" y="13223"/>
                    <a:pt x="1024" y="13224"/>
                    <a:pt x="1017" y="13226"/>
                  </a:cubicBezTo>
                  <a:cubicBezTo>
                    <a:pt x="976" y="13242"/>
                    <a:pt x="926" y="13291"/>
                    <a:pt x="877" y="13291"/>
                  </a:cubicBezTo>
                  <a:cubicBezTo>
                    <a:pt x="869" y="13291"/>
                    <a:pt x="860" y="13289"/>
                    <a:pt x="852" y="13286"/>
                  </a:cubicBezTo>
                  <a:cubicBezTo>
                    <a:pt x="901" y="13185"/>
                    <a:pt x="935" y="13056"/>
                    <a:pt x="969" y="12910"/>
                  </a:cubicBezTo>
                  <a:cubicBezTo>
                    <a:pt x="999" y="12763"/>
                    <a:pt x="1017" y="12594"/>
                    <a:pt x="1045" y="12413"/>
                  </a:cubicBezTo>
                  <a:cubicBezTo>
                    <a:pt x="1055" y="12326"/>
                    <a:pt x="1071" y="12232"/>
                    <a:pt x="1082" y="12134"/>
                  </a:cubicBezTo>
                  <a:cubicBezTo>
                    <a:pt x="1097" y="12040"/>
                    <a:pt x="1112" y="11942"/>
                    <a:pt x="1130" y="11844"/>
                  </a:cubicBezTo>
                  <a:cubicBezTo>
                    <a:pt x="1138" y="11795"/>
                    <a:pt x="1149" y="11743"/>
                    <a:pt x="1157" y="11694"/>
                  </a:cubicBezTo>
                  <a:cubicBezTo>
                    <a:pt x="1168" y="11645"/>
                    <a:pt x="1180" y="11592"/>
                    <a:pt x="1195" y="11543"/>
                  </a:cubicBezTo>
                  <a:cubicBezTo>
                    <a:pt x="1206" y="11494"/>
                    <a:pt x="1217" y="11442"/>
                    <a:pt x="1232" y="11392"/>
                  </a:cubicBezTo>
                  <a:cubicBezTo>
                    <a:pt x="1243" y="11340"/>
                    <a:pt x="1259" y="11291"/>
                    <a:pt x="1274" y="11239"/>
                  </a:cubicBezTo>
                  <a:lnTo>
                    <a:pt x="1274" y="11239"/>
                  </a:lnTo>
                  <a:cubicBezTo>
                    <a:pt x="1259" y="11291"/>
                    <a:pt x="1243" y="11336"/>
                    <a:pt x="1232" y="11374"/>
                  </a:cubicBezTo>
                  <a:cubicBezTo>
                    <a:pt x="1217" y="11411"/>
                    <a:pt x="1206" y="11442"/>
                    <a:pt x="1198" y="11464"/>
                  </a:cubicBezTo>
                  <a:cubicBezTo>
                    <a:pt x="1176" y="11513"/>
                    <a:pt x="1161" y="11536"/>
                    <a:pt x="1149" y="11539"/>
                  </a:cubicBezTo>
                  <a:cubicBezTo>
                    <a:pt x="1147" y="11540"/>
                    <a:pt x="1145" y="11541"/>
                    <a:pt x="1144" y="11541"/>
                  </a:cubicBezTo>
                  <a:cubicBezTo>
                    <a:pt x="1126" y="11541"/>
                    <a:pt x="1123" y="11493"/>
                    <a:pt x="1127" y="11442"/>
                  </a:cubicBezTo>
                  <a:lnTo>
                    <a:pt x="1127" y="11442"/>
                  </a:lnTo>
                  <a:cubicBezTo>
                    <a:pt x="1036" y="11934"/>
                    <a:pt x="965" y="12431"/>
                    <a:pt x="913" y="12928"/>
                  </a:cubicBezTo>
                  <a:cubicBezTo>
                    <a:pt x="907" y="12925"/>
                    <a:pt x="901" y="12924"/>
                    <a:pt x="896" y="12924"/>
                  </a:cubicBezTo>
                  <a:cubicBezTo>
                    <a:pt x="880" y="12924"/>
                    <a:pt x="866" y="12936"/>
                    <a:pt x="852" y="12959"/>
                  </a:cubicBezTo>
                  <a:cubicBezTo>
                    <a:pt x="845" y="12973"/>
                    <a:pt x="833" y="12996"/>
                    <a:pt x="826" y="13018"/>
                  </a:cubicBezTo>
                  <a:cubicBezTo>
                    <a:pt x="819" y="13046"/>
                    <a:pt x="807" y="13072"/>
                    <a:pt x="800" y="13105"/>
                  </a:cubicBezTo>
                  <a:cubicBezTo>
                    <a:pt x="784" y="13169"/>
                    <a:pt x="765" y="13249"/>
                    <a:pt x="746" y="13331"/>
                  </a:cubicBezTo>
                  <a:cubicBezTo>
                    <a:pt x="736" y="13376"/>
                    <a:pt x="724" y="13418"/>
                    <a:pt x="713" y="13463"/>
                  </a:cubicBezTo>
                  <a:cubicBezTo>
                    <a:pt x="701" y="13512"/>
                    <a:pt x="690" y="13557"/>
                    <a:pt x="679" y="13606"/>
                  </a:cubicBezTo>
                  <a:cubicBezTo>
                    <a:pt x="699" y="13582"/>
                    <a:pt x="716" y="13572"/>
                    <a:pt x="729" y="13572"/>
                  </a:cubicBezTo>
                  <a:cubicBezTo>
                    <a:pt x="755" y="13572"/>
                    <a:pt x="768" y="13611"/>
                    <a:pt x="773" y="13678"/>
                  </a:cubicBezTo>
                  <a:cubicBezTo>
                    <a:pt x="777" y="13730"/>
                    <a:pt x="773" y="13798"/>
                    <a:pt x="769" y="13877"/>
                  </a:cubicBezTo>
                  <a:cubicBezTo>
                    <a:pt x="765" y="13915"/>
                    <a:pt x="762" y="13956"/>
                    <a:pt x="758" y="14001"/>
                  </a:cubicBezTo>
                  <a:cubicBezTo>
                    <a:pt x="754" y="14047"/>
                    <a:pt x="751" y="14092"/>
                    <a:pt x="743" y="14141"/>
                  </a:cubicBezTo>
                  <a:cubicBezTo>
                    <a:pt x="736" y="14238"/>
                    <a:pt x="724" y="14340"/>
                    <a:pt x="709" y="14450"/>
                  </a:cubicBezTo>
                  <a:cubicBezTo>
                    <a:pt x="698" y="14554"/>
                    <a:pt x="687" y="14660"/>
                    <a:pt x="675" y="14766"/>
                  </a:cubicBezTo>
                  <a:cubicBezTo>
                    <a:pt x="652" y="14976"/>
                    <a:pt x="638" y="15176"/>
                    <a:pt x="638" y="15327"/>
                  </a:cubicBezTo>
                  <a:cubicBezTo>
                    <a:pt x="633" y="15329"/>
                    <a:pt x="628" y="15330"/>
                    <a:pt x="623" y="15330"/>
                  </a:cubicBezTo>
                  <a:cubicBezTo>
                    <a:pt x="595" y="15330"/>
                    <a:pt x="572" y="15293"/>
                    <a:pt x="562" y="15187"/>
                  </a:cubicBezTo>
                  <a:cubicBezTo>
                    <a:pt x="558" y="15124"/>
                    <a:pt x="558" y="15037"/>
                    <a:pt x="570" y="14920"/>
                  </a:cubicBezTo>
                  <a:cubicBezTo>
                    <a:pt x="577" y="14803"/>
                    <a:pt x="596" y="14660"/>
                    <a:pt x="623" y="14476"/>
                  </a:cubicBezTo>
                  <a:lnTo>
                    <a:pt x="623" y="14476"/>
                  </a:lnTo>
                  <a:cubicBezTo>
                    <a:pt x="562" y="14672"/>
                    <a:pt x="536" y="14841"/>
                    <a:pt x="529" y="14988"/>
                  </a:cubicBezTo>
                  <a:cubicBezTo>
                    <a:pt x="525" y="15138"/>
                    <a:pt x="539" y="15274"/>
                    <a:pt x="555" y="15406"/>
                  </a:cubicBezTo>
                  <a:cubicBezTo>
                    <a:pt x="558" y="15440"/>
                    <a:pt x="562" y="15470"/>
                    <a:pt x="566" y="15503"/>
                  </a:cubicBezTo>
                  <a:cubicBezTo>
                    <a:pt x="570" y="15537"/>
                    <a:pt x="574" y="15571"/>
                    <a:pt x="577" y="15605"/>
                  </a:cubicBezTo>
                  <a:cubicBezTo>
                    <a:pt x="585" y="15673"/>
                    <a:pt x="588" y="15744"/>
                    <a:pt x="588" y="15816"/>
                  </a:cubicBezTo>
                  <a:cubicBezTo>
                    <a:pt x="588" y="15892"/>
                    <a:pt x="585" y="15970"/>
                    <a:pt x="574" y="16053"/>
                  </a:cubicBezTo>
                  <a:cubicBezTo>
                    <a:pt x="562" y="16136"/>
                    <a:pt x="548" y="16226"/>
                    <a:pt x="525" y="16324"/>
                  </a:cubicBezTo>
                  <a:cubicBezTo>
                    <a:pt x="539" y="16144"/>
                    <a:pt x="555" y="16050"/>
                    <a:pt x="532" y="15974"/>
                  </a:cubicBezTo>
                  <a:lnTo>
                    <a:pt x="532" y="15974"/>
                  </a:lnTo>
                  <a:cubicBezTo>
                    <a:pt x="536" y="16080"/>
                    <a:pt x="532" y="16222"/>
                    <a:pt x="520" y="16373"/>
                  </a:cubicBezTo>
                  <a:cubicBezTo>
                    <a:pt x="513" y="16448"/>
                    <a:pt x="506" y="16528"/>
                    <a:pt x="498" y="16603"/>
                  </a:cubicBezTo>
                  <a:cubicBezTo>
                    <a:pt x="491" y="16678"/>
                    <a:pt x="483" y="16754"/>
                    <a:pt x="475" y="16821"/>
                  </a:cubicBezTo>
                  <a:cubicBezTo>
                    <a:pt x="449" y="17042"/>
                    <a:pt x="417" y="17208"/>
                    <a:pt x="396" y="17208"/>
                  </a:cubicBezTo>
                  <a:cubicBezTo>
                    <a:pt x="390" y="17208"/>
                    <a:pt x="385" y="17196"/>
                    <a:pt x="381" y="17171"/>
                  </a:cubicBezTo>
                  <a:cubicBezTo>
                    <a:pt x="385" y="17111"/>
                    <a:pt x="389" y="17051"/>
                    <a:pt x="393" y="16990"/>
                  </a:cubicBezTo>
                  <a:lnTo>
                    <a:pt x="393" y="16990"/>
                  </a:lnTo>
                  <a:cubicBezTo>
                    <a:pt x="367" y="17288"/>
                    <a:pt x="336" y="17664"/>
                    <a:pt x="314" y="18060"/>
                  </a:cubicBezTo>
                  <a:cubicBezTo>
                    <a:pt x="310" y="18109"/>
                    <a:pt x="306" y="18161"/>
                    <a:pt x="303" y="18210"/>
                  </a:cubicBezTo>
                  <a:cubicBezTo>
                    <a:pt x="303" y="18259"/>
                    <a:pt x="299" y="18312"/>
                    <a:pt x="295" y="18361"/>
                  </a:cubicBezTo>
                  <a:cubicBezTo>
                    <a:pt x="291" y="18462"/>
                    <a:pt x="287" y="18564"/>
                    <a:pt x="284" y="18666"/>
                  </a:cubicBezTo>
                  <a:cubicBezTo>
                    <a:pt x="272" y="18873"/>
                    <a:pt x="268" y="19072"/>
                    <a:pt x="265" y="19268"/>
                  </a:cubicBezTo>
                  <a:cubicBezTo>
                    <a:pt x="258" y="19660"/>
                    <a:pt x="261" y="20017"/>
                    <a:pt x="277" y="20288"/>
                  </a:cubicBezTo>
                  <a:cubicBezTo>
                    <a:pt x="291" y="20559"/>
                    <a:pt x="322" y="20744"/>
                    <a:pt x="359" y="20793"/>
                  </a:cubicBezTo>
                  <a:cubicBezTo>
                    <a:pt x="358" y="20794"/>
                    <a:pt x="357" y="20794"/>
                    <a:pt x="356" y="20794"/>
                  </a:cubicBezTo>
                  <a:cubicBezTo>
                    <a:pt x="326" y="20794"/>
                    <a:pt x="163" y="20629"/>
                    <a:pt x="133" y="20556"/>
                  </a:cubicBezTo>
                  <a:lnTo>
                    <a:pt x="133" y="20556"/>
                  </a:lnTo>
                  <a:cubicBezTo>
                    <a:pt x="246" y="21049"/>
                    <a:pt x="359" y="21539"/>
                    <a:pt x="480" y="22024"/>
                  </a:cubicBezTo>
                  <a:cubicBezTo>
                    <a:pt x="472" y="22246"/>
                    <a:pt x="468" y="22469"/>
                    <a:pt x="464" y="22691"/>
                  </a:cubicBezTo>
                  <a:cubicBezTo>
                    <a:pt x="407" y="22721"/>
                    <a:pt x="346" y="22759"/>
                    <a:pt x="289" y="22759"/>
                  </a:cubicBezTo>
                  <a:cubicBezTo>
                    <a:pt x="193" y="22759"/>
                    <a:pt x="110" y="22651"/>
                    <a:pt x="84" y="22220"/>
                  </a:cubicBezTo>
                  <a:cubicBezTo>
                    <a:pt x="58" y="22502"/>
                    <a:pt x="28" y="22853"/>
                    <a:pt x="69" y="23451"/>
                  </a:cubicBezTo>
                  <a:cubicBezTo>
                    <a:pt x="85" y="23315"/>
                    <a:pt x="187" y="23130"/>
                    <a:pt x="247" y="23130"/>
                  </a:cubicBezTo>
                  <a:cubicBezTo>
                    <a:pt x="271" y="23130"/>
                    <a:pt x="289" y="23161"/>
                    <a:pt x="291" y="23237"/>
                  </a:cubicBezTo>
                  <a:cubicBezTo>
                    <a:pt x="204" y="23598"/>
                    <a:pt x="182" y="23722"/>
                    <a:pt x="164" y="23869"/>
                  </a:cubicBezTo>
                  <a:cubicBezTo>
                    <a:pt x="145" y="24012"/>
                    <a:pt x="126" y="24174"/>
                    <a:pt x="58" y="24592"/>
                  </a:cubicBezTo>
                  <a:cubicBezTo>
                    <a:pt x="69" y="24541"/>
                    <a:pt x="88" y="24519"/>
                    <a:pt x="110" y="24519"/>
                  </a:cubicBezTo>
                  <a:cubicBezTo>
                    <a:pt x="187" y="24519"/>
                    <a:pt x="305" y="24782"/>
                    <a:pt x="299" y="25119"/>
                  </a:cubicBezTo>
                  <a:cubicBezTo>
                    <a:pt x="265" y="25047"/>
                    <a:pt x="91" y="25145"/>
                    <a:pt x="58" y="25006"/>
                  </a:cubicBezTo>
                  <a:lnTo>
                    <a:pt x="58" y="25006"/>
                  </a:lnTo>
                  <a:lnTo>
                    <a:pt x="258" y="26071"/>
                  </a:lnTo>
                  <a:cubicBezTo>
                    <a:pt x="244" y="26018"/>
                    <a:pt x="225" y="25995"/>
                    <a:pt x="202" y="25995"/>
                  </a:cubicBezTo>
                  <a:cubicBezTo>
                    <a:pt x="142" y="25995"/>
                    <a:pt x="60" y="26155"/>
                    <a:pt x="16" y="26328"/>
                  </a:cubicBezTo>
                  <a:cubicBezTo>
                    <a:pt x="18" y="26322"/>
                    <a:pt x="21" y="26319"/>
                    <a:pt x="22" y="26319"/>
                  </a:cubicBezTo>
                  <a:cubicBezTo>
                    <a:pt x="39" y="26319"/>
                    <a:pt x="39" y="26545"/>
                    <a:pt x="35" y="26817"/>
                  </a:cubicBezTo>
                  <a:cubicBezTo>
                    <a:pt x="32" y="27114"/>
                    <a:pt x="28" y="27468"/>
                    <a:pt x="42" y="27619"/>
                  </a:cubicBezTo>
                  <a:lnTo>
                    <a:pt x="88" y="27133"/>
                  </a:lnTo>
                  <a:lnTo>
                    <a:pt x="88" y="27133"/>
                  </a:lnTo>
                  <a:cubicBezTo>
                    <a:pt x="77" y="27777"/>
                    <a:pt x="159" y="28093"/>
                    <a:pt x="246" y="28410"/>
                  </a:cubicBezTo>
                  <a:cubicBezTo>
                    <a:pt x="336" y="28722"/>
                    <a:pt x="423" y="29034"/>
                    <a:pt x="442" y="29671"/>
                  </a:cubicBezTo>
                  <a:cubicBezTo>
                    <a:pt x="418" y="29598"/>
                    <a:pt x="350" y="29510"/>
                    <a:pt x="284" y="29510"/>
                  </a:cubicBezTo>
                  <a:cubicBezTo>
                    <a:pt x="214" y="29510"/>
                    <a:pt x="148" y="29613"/>
                    <a:pt x="148" y="29949"/>
                  </a:cubicBezTo>
                  <a:cubicBezTo>
                    <a:pt x="209" y="30096"/>
                    <a:pt x="359" y="30420"/>
                    <a:pt x="517" y="30845"/>
                  </a:cubicBezTo>
                  <a:cubicBezTo>
                    <a:pt x="529" y="30872"/>
                    <a:pt x="539" y="30901"/>
                    <a:pt x="551" y="30931"/>
                  </a:cubicBezTo>
                  <a:cubicBezTo>
                    <a:pt x="581" y="31421"/>
                    <a:pt x="615" y="31895"/>
                    <a:pt x="661" y="32363"/>
                  </a:cubicBezTo>
                  <a:cubicBezTo>
                    <a:pt x="633" y="32283"/>
                    <a:pt x="607" y="32204"/>
                    <a:pt x="581" y="32125"/>
                  </a:cubicBezTo>
                  <a:cubicBezTo>
                    <a:pt x="404" y="31591"/>
                    <a:pt x="242" y="31011"/>
                    <a:pt x="152" y="30601"/>
                  </a:cubicBezTo>
                  <a:cubicBezTo>
                    <a:pt x="141" y="30845"/>
                    <a:pt x="122" y="30879"/>
                    <a:pt x="114" y="30943"/>
                  </a:cubicBezTo>
                  <a:cubicBezTo>
                    <a:pt x="107" y="31007"/>
                    <a:pt x="107" y="31101"/>
                    <a:pt x="136" y="31463"/>
                  </a:cubicBezTo>
                  <a:cubicBezTo>
                    <a:pt x="129" y="31505"/>
                    <a:pt x="121" y="31523"/>
                    <a:pt x="112" y="31523"/>
                  </a:cubicBezTo>
                  <a:cubicBezTo>
                    <a:pt x="68" y="31523"/>
                    <a:pt x="14" y="31040"/>
                    <a:pt x="1" y="30860"/>
                  </a:cubicBezTo>
                  <a:lnTo>
                    <a:pt x="1" y="30860"/>
                  </a:lnTo>
                  <a:cubicBezTo>
                    <a:pt x="24" y="31425"/>
                    <a:pt x="51" y="31989"/>
                    <a:pt x="91" y="32550"/>
                  </a:cubicBezTo>
                  <a:cubicBezTo>
                    <a:pt x="95" y="32548"/>
                    <a:pt x="98" y="32547"/>
                    <a:pt x="102" y="32547"/>
                  </a:cubicBezTo>
                  <a:cubicBezTo>
                    <a:pt x="129" y="32547"/>
                    <a:pt x="156" y="32612"/>
                    <a:pt x="186" y="32712"/>
                  </a:cubicBezTo>
                  <a:cubicBezTo>
                    <a:pt x="201" y="32769"/>
                    <a:pt x="216" y="32841"/>
                    <a:pt x="231" y="32912"/>
                  </a:cubicBezTo>
                  <a:cubicBezTo>
                    <a:pt x="249" y="32987"/>
                    <a:pt x="265" y="33066"/>
                    <a:pt x="280" y="33145"/>
                  </a:cubicBezTo>
                  <a:cubicBezTo>
                    <a:pt x="314" y="33308"/>
                    <a:pt x="348" y="33466"/>
                    <a:pt x="378" y="33582"/>
                  </a:cubicBezTo>
                  <a:cubicBezTo>
                    <a:pt x="408" y="33686"/>
                    <a:pt x="435" y="33751"/>
                    <a:pt x="457" y="33751"/>
                  </a:cubicBezTo>
                  <a:cubicBezTo>
                    <a:pt x="459" y="33751"/>
                    <a:pt x="462" y="33750"/>
                    <a:pt x="464" y="33748"/>
                  </a:cubicBezTo>
                  <a:cubicBezTo>
                    <a:pt x="404" y="33447"/>
                    <a:pt x="348" y="33145"/>
                    <a:pt x="295" y="32844"/>
                  </a:cubicBezTo>
                  <a:cubicBezTo>
                    <a:pt x="239" y="32543"/>
                    <a:pt x="190" y="32238"/>
                    <a:pt x="145" y="31937"/>
                  </a:cubicBezTo>
                  <a:cubicBezTo>
                    <a:pt x="149" y="31934"/>
                    <a:pt x="153" y="31933"/>
                    <a:pt x="158" y="31933"/>
                  </a:cubicBezTo>
                  <a:cubicBezTo>
                    <a:pt x="220" y="31933"/>
                    <a:pt x="325" y="32181"/>
                    <a:pt x="430" y="32566"/>
                  </a:cubicBezTo>
                  <a:cubicBezTo>
                    <a:pt x="487" y="32773"/>
                    <a:pt x="548" y="33018"/>
                    <a:pt x="600" y="33285"/>
                  </a:cubicBezTo>
                  <a:cubicBezTo>
                    <a:pt x="652" y="33552"/>
                    <a:pt x="698" y="33842"/>
                    <a:pt x="732" y="34139"/>
                  </a:cubicBezTo>
                  <a:cubicBezTo>
                    <a:pt x="730" y="34211"/>
                    <a:pt x="715" y="34238"/>
                    <a:pt x="691" y="34238"/>
                  </a:cubicBezTo>
                  <a:cubicBezTo>
                    <a:pt x="666" y="34238"/>
                    <a:pt x="630" y="34205"/>
                    <a:pt x="593" y="34162"/>
                  </a:cubicBezTo>
                  <a:cubicBezTo>
                    <a:pt x="529" y="34084"/>
                    <a:pt x="458" y="33972"/>
                    <a:pt x="434" y="33972"/>
                  </a:cubicBezTo>
                  <a:cubicBezTo>
                    <a:pt x="433" y="33972"/>
                    <a:pt x="431" y="33973"/>
                    <a:pt x="430" y="33974"/>
                  </a:cubicBezTo>
                  <a:cubicBezTo>
                    <a:pt x="445" y="34012"/>
                    <a:pt x="468" y="34102"/>
                    <a:pt x="494" y="34215"/>
                  </a:cubicBezTo>
                  <a:cubicBezTo>
                    <a:pt x="520" y="34328"/>
                    <a:pt x="551" y="34463"/>
                    <a:pt x="577" y="34602"/>
                  </a:cubicBezTo>
                  <a:cubicBezTo>
                    <a:pt x="604" y="34738"/>
                    <a:pt x="630" y="34874"/>
                    <a:pt x="649" y="34983"/>
                  </a:cubicBezTo>
                  <a:cubicBezTo>
                    <a:pt x="668" y="35092"/>
                    <a:pt x="679" y="35171"/>
                    <a:pt x="675" y="35201"/>
                  </a:cubicBezTo>
                  <a:cubicBezTo>
                    <a:pt x="623" y="35039"/>
                    <a:pt x="570" y="34874"/>
                    <a:pt x="520" y="34712"/>
                  </a:cubicBezTo>
                  <a:lnTo>
                    <a:pt x="520" y="34712"/>
                  </a:lnTo>
                  <a:cubicBezTo>
                    <a:pt x="548" y="35042"/>
                    <a:pt x="638" y="35306"/>
                    <a:pt x="728" y="35585"/>
                  </a:cubicBezTo>
                  <a:cubicBezTo>
                    <a:pt x="751" y="35657"/>
                    <a:pt x="769" y="35725"/>
                    <a:pt x="792" y="35800"/>
                  </a:cubicBezTo>
                  <a:cubicBezTo>
                    <a:pt x="814" y="35871"/>
                    <a:pt x="833" y="35946"/>
                    <a:pt x="852" y="36026"/>
                  </a:cubicBezTo>
                  <a:cubicBezTo>
                    <a:pt x="867" y="36109"/>
                    <a:pt x="886" y="36191"/>
                    <a:pt x="901" y="36278"/>
                  </a:cubicBezTo>
                  <a:cubicBezTo>
                    <a:pt x="913" y="36368"/>
                    <a:pt x="923" y="36462"/>
                    <a:pt x="932" y="36564"/>
                  </a:cubicBezTo>
                  <a:cubicBezTo>
                    <a:pt x="946" y="36635"/>
                    <a:pt x="958" y="36722"/>
                    <a:pt x="965" y="36813"/>
                  </a:cubicBezTo>
                  <a:cubicBezTo>
                    <a:pt x="972" y="36907"/>
                    <a:pt x="980" y="37004"/>
                    <a:pt x="988" y="37098"/>
                  </a:cubicBezTo>
                  <a:cubicBezTo>
                    <a:pt x="995" y="37188"/>
                    <a:pt x="1007" y="37272"/>
                    <a:pt x="1017" y="37336"/>
                  </a:cubicBezTo>
                  <a:cubicBezTo>
                    <a:pt x="1033" y="37396"/>
                    <a:pt x="1048" y="37437"/>
                    <a:pt x="1071" y="37445"/>
                  </a:cubicBezTo>
                  <a:cubicBezTo>
                    <a:pt x="1074" y="37324"/>
                    <a:pt x="1104" y="37219"/>
                    <a:pt x="1153" y="37136"/>
                  </a:cubicBezTo>
                  <a:cubicBezTo>
                    <a:pt x="1198" y="37053"/>
                    <a:pt x="1259" y="36993"/>
                    <a:pt x="1326" y="36955"/>
                  </a:cubicBezTo>
                  <a:cubicBezTo>
                    <a:pt x="1353" y="36940"/>
                    <a:pt x="1379" y="36925"/>
                    <a:pt x="1406" y="36917"/>
                  </a:cubicBezTo>
                  <a:cubicBezTo>
                    <a:pt x="1488" y="37230"/>
                    <a:pt x="1579" y="37527"/>
                    <a:pt x="1672" y="37814"/>
                  </a:cubicBezTo>
                  <a:cubicBezTo>
                    <a:pt x="1654" y="37810"/>
                    <a:pt x="1632" y="37803"/>
                    <a:pt x="1613" y="37795"/>
                  </a:cubicBezTo>
                  <a:lnTo>
                    <a:pt x="1613" y="37795"/>
                  </a:lnTo>
                  <a:lnTo>
                    <a:pt x="1639" y="37881"/>
                  </a:lnTo>
                  <a:lnTo>
                    <a:pt x="1669" y="37965"/>
                  </a:lnTo>
                  <a:lnTo>
                    <a:pt x="1714" y="37942"/>
                  </a:lnTo>
                  <a:cubicBezTo>
                    <a:pt x="1823" y="38255"/>
                    <a:pt x="1936" y="38552"/>
                    <a:pt x="2061" y="38834"/>
                  </a:cubicBezTo>
                  <a:cubicBezTo>
                    <a:pt x="2054" y="38845"/>
                    <a:pt x="2045" y="38849"/>
                    <a:pt x="2035" y="38849"/>
                  </a:cubicBezTo>
                  <a:cubicBezTo>
                    <a:pt x="2026" y="38849"/>
                    <a:pt x="2017" y="38847"/>
                    <a:pt x="2008" y="38842"/>
                  </a:cubicBezTo>
                  <a:cubicBezTo>
                    <a:pt x="1966" y="38823"/>
                    <a:pt x="1898" y="38755"/>
                    <a:pt x="1831" y="38687"/>
                  </a:cubicBezTo>
                  <a:cubicBezTo>
                    <a:pt x="1801" y="38649"/>
                    <a:pt x="1767" y="38616"/>
                    <a:pt x="1737" y="38582"/>
                  </a:cubicBezTo>
                  <a:cubicBezTo>
                    <a:pt x="1707" y="38552"/>
                    <a:pt x="1681" y="38526"/>
                    <a:pt x="1654" y="38510"/>
                  </a:cubicBezTo>
                  <a:cubicBezTo>
                    <a:pt x="1641" y="38501"/>
                    <a:pt x="1628" y="38496"/>
                    <a:pt x="1618" y="38496"/>
                  </a:cubicBezTo>
                  <a:cubicBezTo>
                    <a:pt x="1596" y="38496"/>
                    <a:pt x="1586" y="38523"/>
                    <a:pt x="1594" y="38593"/>
                  </a:cubicBezTo>
                  <a:cubicBezTo>
                    <a:pt x="1616" y="38593"/>
                    <a:pt x="1658" y="38649"/>
                    <a:pt x="1707" y="38717"/>
                  </a:cubicBezTo>
                  <a:cubicBezTo>
                    <a:pt x="1752" y="38785"/>
                    <a:pt x="1801" y="38860"/>
                    <a:pt x="1827" y="38905"/>
                  </a:cubicBezTo>
                  <a:cubicBezTo>
                    <a:pt x="1850" y="38977"/>
                    <a:pt x="1850" y="39007"/>
                    <a:pt x="1846" y="39023"/>
                  </a:cubicBezTo>
                  <a:cubicBezTo>
                    <a:pt x="1842" y="39041"/>
                    <a:pt x="1827" y="39041"/>
                    <a:pt x="1820" y="39052"/>
                  </a:cubicBezTo>
                  <a:cubicBezTo>
                    <a:pt x="1813" y="39060"/>
                    <a:pt x="1813" y="39082"/>
                    <a:pt x="1831" y="39136"/>
                  </a:cubicBezTo>
                  <a:cubicBezTo>
                    <a:pt x="1839" y="39162"/>
                    <a:pt x="1850" y="39195"/>
                    <a:pt x="1872" y="39244"/>
                  </a:cubicBezTo>
                  <a:cubicBezTo>
                    <a:pt x="1895" y="39289"/>
                    <a:pt x="1921" y="39346"/>
                    <a:pt x="1959" y="39417"/>
                  </a:cubicBezTo>
                  <a:cubicBezTo>
                    <a:pt x="2004" y="39429"/>
                    <a:pt x="2061" y="39508"/>
                    <a:pt x="2117" y="39602"/>
                  </a:cubicBezTo>
                  <a:cubicBezTo>
                    <a:pt x="2147" y="39651"/>
                    <a:pt x="2178" y="39704"/>
                    <a:pt x="2207" y="39753"/>
                  </a:cubicBezTo>
                  <a:cubicBezTo>
                    <a:pt x="2234" y="39805"/>
                    <a:pt x="2260" y="39854"/>
                    <a:pt x="2282" y="39895"/>
                  </a:cubicBezTo>
                  <a:cubicBezTo>
                    <a:pt x="2305" y="39937"/>
                    <a:pt x="2328" y="39971"/>
                    <a:pt x="2339" y="39989"/>
                  </a:cubicBezTo>
                  <a:cubicBezTo>
                    <a:pt x="2346" y="40002"/>
                    <a:pt x="2351" y="40009"/>
                    <a:pt x="2352" y="40009"/>
                  </a:cubicBezTo>
                  <a:cubicBezTo>
                    <a:pt x="2352" y="40009"/>
                    <a:pt x="2352" y="40007"/>
                    <a:pt x="2350" y="40001"/>
                  </a:cubicBezTo>
                  <a:cubicBezTo>
                    <a:pt x="2343" y="39975"/>
                    <a:pt x="2294" y="39873"/>
                    <a:pt x="2200" y="39636"/>
                  </a:cubicBezTo>
                  <a:lnTo>
                    <a:pt x="2200" y="39636"/>
                  </a:lnTo>
                  <a:cubicBezTo>
                    <a:pt x="2223" y="39670"/>
                    <a:pt x="2242" y="39704"/>
                    <a:pt x="2260" y="39730"/>
                  </a:cubicBezTo>
                  <a:cubicBezTo>
                    <a:pt x="2279" y="39760"/>
                    <a:pt x="2294" y="39791"/>
                    <a:pt x="2313" y="39817"/>
                  </a:cubicBezTo>
                  <a:cubicBezTo>
                    <a:pt x="2328" y="39843"/>
                    <a:pt x="2343" y="39869"/>
                    <a:pt x="2358" y="39892"/>
                  </a:cubicBezTo>
                  <a:cubicBezTo>
                    <a:pt x="2373" y="39918"/>
                    <a:pt x="2388" y="39941"/>
                    <a:pt x="2400" y="39963"/>
                  </a:cubicBezTo>
                  <a:cubicBezTo>
                    <a:pt x="2426" y="40005"/>
                    <a:pt x="2449" y="40046"/>
                    <a:pt x="2475" y="40088"/>
                  </a:cubicBezTo>
                  <a:cubicBezTo>
                    <a:pt x="2497" y="40125"/>
                    <a:pt x="2520" y="40167"/>
                    <a:pt x="2543" y="40204"/>
                  </a:cubicBezTo>
                  <a:cubicBezTo>
                    <a:pt x="2562" y="40246"/>
                    <a:pt x="2588" y="40283"/>
                    <a:pt x="2614" y="40328"/>
                  </a:cubicBezTo>
                  <a:cubicBezTo>
                    <a:pt x="2626" y="40347"/>
                    <a:pt x="2640" y="40370"/>
                    <a:pt x="2656" y="40392"/>
                  </a:cubicBezTo>
                  <a:cubicBezTo>
                    <a:pt x="2666" y="40415"/>
                    <a:pt x="2685" y="40438"/>
                    <a:pt x="2701" y="40464"/>
                  </a:cubicBezTo>
                  <a:cubicBezTo>
                    <a:pt x="2716" y="40491"/>
                    <a:pt x="2734" y="40513"/>
                    <a:pt x="2753" y="40543"/>
                  </a:cubicBezTo>
                  <a:cubicBezTo>
                    <a:pt x="2772" y="40570"/>
                    <a:pt x="2795" y="40596"/>
                    <a:pt x="2814" y="40626"/>
                  </a:cubicBezTo>
                  <a:cubicBezTo>
                    <a:pt x="2836" y="40656"/>
                    <a:pt x="2859" y="40686"/>
                    <a:pt x="2885" y="40720"/>
                  </a:cubicBezTo>
                  <a:cubicBezTo>
                    <a:pt x="2915" y="40750"/>
                    <a:pt x="2942" y="40785"/>
                    <a:pt x="2972" y="40822"/>
                  </a:cubicBezTo>
                  <a:cubicBezTo>
                    <a:pt x="2958" y="40782"/>
                    <a:pt x="2966" y="40765"/>
                    <a:pt x="2991" y="40765"/>
                  </a:cubicBezTo>
                  <a:cubicBezTo>
                    <a:pt x="3042" y="40765"/>
                    <a:pt x="3166" y="40837"/>
                    <a:pt x="3326" y="40938"/>
                  </a:cubicBezTo>
                  <a:cubicBezTo>
                    <a:pt x="3382" y="40976"/>
                    <a:pt x="3446" y="41014"/>
                    <a:pt x="3514" y="41059"/>
                  </a:cubicBezTo>
                  <a:cubicBezTo>
                    <a:pt x="3533" y="41070"/>
                    <a:pt x="3552" y="41082"/>
                    <a:pt x="3570" y="41093"/>
                  </a:cubicBezTo>
                  <a:cubicBezTo>
                    <a:pt x="3766" y="41277"/>
                    <a:pt x="3973" y="41435"/>
                    <a:pt x="4192" y="41575"/>
                  </a:cubicBezTo>
                  <a:cubicBezTo>
                    <a:pt x="4199" y="41586"/>
                    <a:pt x="4202" y="41593"/>
                    <a:pt x="4211" y="41601"/>
                  </a:cubicBezTo>
                  <a:cubicBezTo>
                    <a:pt x="4237" y="41620"/>
                    <a:pt x="4263" y="41635"/>
                    <a:pt x="4289" y="41650"/>
                  </a:cubicBezTo>
                  <a:cubicBezTo>
                    <a:pt x="4293" y="41654"/>
                    <a:pt x="4301" y="41657"/>
                    <a:pt x="4305" y="41661"/>
                  </a:cubicBezTo>
                  <a:cubicBezTo>
                    <a:pt x="4305" y="41666"/>
                    <a:pt x="4297" y="41673"/>
                    <a:pt x="4293" y="41676"/>
                  </a:cubicBezTo>
                  <a:cubicBezTo>
                    <a:pt x="4286" y="41688"/>
                    <a:pt x="4275" y="41699"/>
                    <a:pt x="4267" y="41706"/>
                  </a:cubicBezTo>
                  <a:cubicBezTo>
                    <a:pt x="4192" y="41797"/>
                    <a:pt x="4131" y="41895"/>
                    <a:pt x="4082" y="41993"/>
                  </a:cubicBezTo>
                  <a:cubicBezTo>
                    <a:pt x="4071" y="42015"/>
                    <a:pt x="4060" y="42041"/>
                    <a:pt x="4049" y="42064"/>
                  </a:cubicBezTo>
                  <a:cubicBezTo>
                    <a:pt x="4044" y="42079"/>
                    <a:pt x="4041" y="42090"/>
                    <a:pt x="4033" y="42102"/>
                  </a:cubicBezTo>
                  <a:cubicBezTo>
                    <a:pt x="4030" y="42113"/>
                    <a:pt x="4026" y="42125"/>
                    <a:pt x="4022" y="42140"/>
                  </a:cubicBezTo>
                  <a:cubicBezTo>
                    <a:pt x="4018" y="42151"/>
                    <a:pt x="4011" y="42166"/>
                    <a:pt x="4007" y="42177"/>
                  </a:cubicBezTo>
                  <a:cubicBezTo>
                    <a:pt x="4004" y="42192"/>
                    <a:pt x="3999" y="42203"/>
                    <a:pt x="3996" y="42218"/>
                  </a:cubicBezTo>
                  <a:cubicBezTo>
                    <a:pt x="3988" y="42241"/>
                    <a:pt x="3985" y="42267"/>
                    <a:pt x="3977" y="42293"/>
                  </a:cubicBezTo>
                  <a:cubicBezTo>
                    <a:pt x="3973" y="42321"/>
                    <a:pt x="3966" y="42347"/>
                    <a:pt x="3962" y="42373"/>
                  </a:cubicBezTo>
                  <a:cubicBezTo>
                    <a:pt x="3958" y="42396"/>
                    <a:pt x="3954" y="42422"/>
                    <a:pt x="3950" y="42448"/>
                  </a:cubicBezTo>
                  <a:cubicBezTo>
                    <a:pt x="3947" y="42501"/>
                    <a:pt x="3943" y="42550"/>
                    <a:pt x="3943" y="42603"/>
                  </a:cubicBezTo>
                  <a:cubicBezTo>
                    <a:pt x="3943" y="42625"/>
                    <a:pt x="3943" y="42651"/>
                    <a:pt x="3947" y="42677"/>
                  </a:cubicBezTo>
                  <a:cubicBezTo>
                    <a:pt x="3947" y="42700"/>
                    <a:pt x="3950" y="42727"/>
                    <a:pt x="3954" y="42753"/>
                  </a:cubicBezTo>
                  <a:cubicBezTo>
                    <a:pt x="3958" y="42776"/>
                    <a:pt x="3962" y="42802"/>
                    <a:pt x="3966" y="42825"/>
                  </a:cubicBezTo>
                  <a:cubicBezTo>
                    <a:pt x="3966" y="42840"/>
                    <a:pt x="3969" y="42851"/>
                    <a:pt x="3973" y="42863"/>
                  </a:cubicBezTo>
                  <a:lnTo>
                    <a:pt x="3985" y="42900"/>
                  </a:lnTo>
                  <a:cubicBezTo>
                    <a:pt x="4011" y="42994"/>
                    <a:pt x="4052" y="43089"/>
                    <a:pt x="4101" y="43171"/>
                  </a:cubicBezTo>
                  <a:cubicBezTo>
                    <a:pt x="4154" y="43258"/>
                    <a:pt x="4218" y="43333"/>
                    <a:pt x="4286" y="43408"/>
                  </a:cubicBezTo>
                  <a:cubicBezTo>
                    <a:pt x="4305" y="43423"/>
                    <a:pt x="4320" y="43442"/>
                    <a:pt x="4338" y="43461"/>
                  </a:cubicBezTo>
                  <a:cubicBezTo>
                    <a:pt x="4357" y="43476"/>
                    <a:pt x="4376" y="43495"/>
                    <a:pt x="4395" y="43510"/>
                  </a:cubicBezTo>
                  <a:cubicBezTo>
                    <a:pt x="4433" y="43544"/>
                    <a:pt x="4473" y="43577"/>
                    <a:pt x="4515" y="43608"/>
                  </a:cubicBezTo>
                  <a:cubicBezTo>
                    <a:pt x="4527" y="43615"/>
                    <a:pt x="4538" y="43623"/>
                    <a:pt x="4546" y="43631"/>
                  </a:cubicBezTo>
                  <a:lnTo>
                    <a:pt x="4553" y="43634"/>
                  </a:lnTo>
                  <a:lnTo>
                    <a:pt x="4560" y="43638"/>
                  </a:lnTo>
                  <a:lnTo>
                    <a:pt x="4576" y="43649"/>
                  </a:lnTo>
                  <a:cubicBezTo>
                    <a:pt x="4595" y="43661"/>
                    <a:pt x="4614" y="43676"/>
                    <a:pt x="4632" y="43687"/>
                  </a:cubicBezTo>
                  <a:cubicBezTo>
                    <a:pt x="4651" y="43699"/>
                    <a:pt x="4670" y="43709"/>
                    <a:pt x="4692" y="43721"/>
                  </a:cubicBezTo>
                  <a:lnTo>
                    <a:pt x="4699" y="43725"/>
                  </a:lnTo>
                  <a:lnTo>
                    <a:pt x="4704" y="43728"/>
                  </a:lnTo>
                  <a:lnTo>
                    <a:pt x="4704" y="43732"/>
                  </a:lnTo>
                  <a:lnTo>
                    <a:pt x="4708" y="43751"/>
                  </a:lnTo>
                  <a:cubicBezTo>
                    <a:pt x="4711" y="43762"/>
                    <a:pt x="4711" y="43774"/>
                    <a:pt x="4715" y="43784"/>
                  </a:cubicBezTo>
                  <a:cubicBezTo>
                    <a:pt x="4715" y="43792"/>
                    <a:pt x="4718" y="43796"/>
                    <a:pt x="4722" y="43803"/>
                  </a:cubicBezTo>
                  <a:cubicBezTo>
                    <a:pt x="4726" y="43807"/>
                    <a:pt x="4737" y="43822"/>
                    <a:pt x="4749" y="43834"/>
                  </a:cubicBezTo>
                  <a:cubicBezTo>
                    <a:pt x="4772" y="43857"/>
                    <a:pt x="4801" y="43871"/>
                    <a:pt x="4831" y="43875"/>
                  </a:cubicBezTo>
                  <a:cubicBezTo>
                    <a:pt x="4841" y="43877"/>
                    <a:pt x="4852" y="43878"/>
                    <a:pt x="4862" y="43878"/>
                  </a:cubicBezTo>
                  <a:cubicBezTo>
                    <a:pt x="4892" y="43878"/>
                    <a:pt x="4923" y="43870"/>
                    <a:pt x="4948" y="43857"/>
                  </a:cubicBezTo>
                  <a:cubicBezTo>
                    <a:pt x="5020" y="43886"/>
                    <a:pt x="5099" y="43920"/>
                    <a:pt x="5178" y="43947"/>
                  </a:cubicBezTo>
                  <a:cubicBezTo>
                    <a:pt x="5189" y="43958"/>
                    <a:pt x="5208" y="43965"/>
                    <a:pt x="5231" y="43980"/>
                  </a:cubicBezTo>
                  <a:cubicBezTo>
                    <a:pt x="5253" y="43992"/>
                    <a:pt x="5283" y="44007"/>
                    <a:pt x="5314" y="44018"/>
                  </a:cubicBezTo>
                  <a:cubicBezTo>
                    <a:pt x="5373" y="44048"/>
                    <a:pt x="5441" y="44078"/>
                    <a:pt x="5502" y="44105"/>
                  </a:cubicBezTo>
                  <a:cubicBezTo>
                    <a:pt x="5532" y="44116"/>
                    <a:pt x="5558" y="44131"/>
                    <a:pt x="5580" y="44142"/>
                  </a:cubicBezTo>
                  <a:cubicBezTo>
                    <a:pt x="5603" y="44150"/>
                    <a:pt x="5618" y="44161"/>
                    <a:pt x="5630" y="44168"/>
                  </a:cubicBezTo>
                  <a:cubicBezTo>
                    <a:pt x="5644" y="44187"/>
                    <a:pt x="5634" y="44199"/>
                    <a:pt x="5569" y="44199"/>
                  </a:cubicBezTo>
                  <a:cubicBezTo>
                    <a:pt x="5656" y="44206"/>
                    <a:pt x="5743" y="44206"/>
                    <a:pt x="5851" y="44210"/>
                  </a:cubicBezTo>
                  <a:cubicBezTo>
                    <a:pt x="5961" y="44218"/>
                    <a:pt x="6093" y="44225"/>
                    <a:pt x="6277" y="44244"/>
                  </a:cubicBezTo>
                  <a:cubicBezTo>
                    <a:pt x="6364" y="44267"/>
                    <a:pt x="6416" y="44281"/>
                    <a:pt x="6447" y="44293"/>
                  </a:cubicBezTo>
                  <a:cubicBezTo>
                    <a:pt x="6473" y="44304"/>
                    <a:pt x="6473" y="44308"/>
                    <a:pt x="6454" y="44312"/>
                  </a:cubicBezTo>
                  <a:cubicBezTo>
                    <a:pt x="6435" y="44316"/>
                    <a:pt x="6398" y="44316"/>
                    <a:pt x="6353" y="44316"/>
                  </a:cubicBezTo>
                  <a:cubicBezTo>
                    <a:pt x="6308" y="44312"/>
                    <a:pt x="6251" y="44308"/>
                    <a:pt x="6195" y="44304"/>
                  </a:cubicBezTo>
                  <a:cubicBezTo>
                    <a:pt x="6138" y="44300"/>
                    <a:pt x="6077" y="44293"/>
                    <a:pt x="6025" y="44289"/>
                  </a:cubicBezTo>
                  <a:cubicBezTo>
                    <a:pt x="5976" y="44286"/>
                    <a:pt x="5931" y="44281"/>
                    <a:pt x="5901" y="44281"/>
                  </a:cubicBezTo>
                  <a:cubicBezTo>
                    <a:pt x="5870" y="44286"/>
                    <a:pt x="5856" y="44289"/>
                    <a:pt x="5867" y="44304"/>
                  </a:cubicBezTo>
                  <a:cubicBezTo>
                    <a:pt x="5879" y="44316"/>
                    <a:pt x="5912" y="44335"/>
                    <a:pt x="5976" y="44364"/>
                  </a:cubicBezTo>
                  <a:cubicBezTo>
                    <a:pt x="6006" y="44326"/>
                    <a:pt x="6273" y="44342"/>
                    <a:pt x="6593" y="44335"/>
                  </a:cubicBezTo>
                  <a:lnTo>
                    <a:pt x="6590" y="44331"/>
                  </a:lnTo>
                  <a:lnTo>
                    <a:pt x="6590" y="44331"/>
                  </a:lnTo>
                  <a:cubicBezTo>
                    <a:pt x="6597" y="44333"/>
                    <a:pt x="6606" y="44334"/>
                    <a:pt x="6614" y="44334"/>
                  </a:cubicBezTo>
                  <a:cubicBezTo>
                    <a:pt x="6623" y="44334"/>
                    <a:pt x="6631" y="44333"/>
                    <a:pt x="6638" y="44331"/>
                  </a:cubicBezTo>
                  <a:lnTo>
                    <a:pt x="6616" y="44331"/>
                  </a:lnTo>
                  <a:cubicBezTo>
                    <a:pt x="6759" y="44326"/>
                    <a:pt x="6913" y="44319"/>
                    <a:pt x="7064" y="44304"/>
                  </a:cubicBezTo>
                  <a:cubicBezTo>
                    <a:pt x="7215" y="44289"/>
                    <a:pt x="7358" y="44267"/>
                    <a:pt x="7478" y="44244"/>
                  </a:cubicBezTo>
                  <a:cubicBezTo>
                    <a:pt x="7439" y="44220"/>
                    <a:pt x="7356" y="44212"/>
                    <a:pt x="7246" y="44212"/>
                  </a:cubicBezTo>
                  <a:cubicBezTo>
                    <a:pt x="7220" y="44212"/>
                    <a:pt x="7191" y="44213"/>
                    <a:pt x="7162" y="44214"/>
                  </a:cubicBezTo>
                  <a:cubicBezTo>
                    <a:pt x="7012" y="44214"/>
                    <a:pt x="6819" y="44225"/>
                    <a:pt x="6619" y="44225"/>
                  </a:cubicBezTo>
                  <a:lnTo>
                    <a:pt x="6601" y="44225"/>
                  </a:lnTo>
                  <a:cubicBezTo>
                    <a:pt x="6560" y="44226"/>
                    <a:pt x="6518" y="44227"/>
                    <a:pt x="6477" y="44227"/>
                  </a:cubicBezTo>
                  <a:cubicBezTo>
                    <a:pt x="6363" y="44227"/>
                    <a:pt x="6249" y="44223"/>
                    <a:pt x="6141" y="44218"/>
                  </a:cubicBezTo>
                  <a:cubicBezTo>
                    <a:pt x="5991" y="44214"/>
                    <a:pt x="5851" y="44203"/>
                    <a:pt x="5738" y="44187"/>
                  </a:cubicBezTo>
                  <a:cubicBezTo>
                    <a:pt x="5743" y="44165"/>
                    <a:pt x="5766" y="44142"/>
                    <a:pt x="5811" y="44128"/>
                  </a:cubicBezTo>
                  <a:cubicBezTo>
                    <a:pt x="5829" y="44120"/>
                    <a:pt x="5856" y="44112"/>
                    <a:pt x="5886" y="44105"/>
                  </a:cubicBezTo>
                  <a:cubicBezTo>
                    <a:pt x="5901" y="44101"/>
                    <a:pt x="5916" y="44097"/>
                    <a:pt x="5931" y="44093"/>
                  </a:cubicBezTo>
                  <a:cubicBezTo>
                    <a:pt x="5950" y="44090"/>
                    <a:pt x="5964" y="44090"/>
                    <a:pt x="5983" y="44086"/>
                  </a:cubicBezTo>
                  <a:cubicBezTo>
                    <a:pt x="6010" y="44083"/>
                    <a:pt x="6040" y="44078"/>
                    <a:pt x="6066" y="44074"/>
                  </a:cubicBezTo>
                  <a:cubicBezTo>
                    <a:pt x="6244" y="44097"/>
                    <a:pt x="6424" y="44116"/>
                    <a:pt x="6605" y="44123"/>
                  </a:cubicBezTo>
                  <a:cubicBezTo>
                    <a:pt x="6612" y="44128"/>
                    <a:pt x="6619" y="44128"/>
                    <a:pt x="6624" y="44128"/>
                  </a:cubicBezTo>
                  <a:cubicBezTo>
                    <a:pt x="6705" y="44131"/>
                    <a:pt x="6785" y="44133"/>
                    <a:pt x="6865" y="44133"/>
                  </a:cubicBezTo>
                  <a:cubicBezTo>
                    <a:pt x="8030" y="44133"/>
                    <a:pt x="9130" y="43777"/>
                    <a:pt x="9236" y="43070"/>
                  </a:cubicBezTo>
                  <a:cubicBezTo>
                    <a:pt x="9293" y="43077"/>
                    <a:pt x="9349" y="43089"/>
                    <a:pt x="9406" y="43096"/>
                  </a:cubicBezTo>
                  <a:cubicBezTo>
                    <a:pt x="9439" y="43099"/>
                    <a:pt x="9474" y="43107"/>
                    <a:pt x="9511" y="43115"/>
                  </a:cubicBezTo>
                  <a:cubicBezTo>
                    <a:pt x="9568" y="43126"/>
                    <a:pt x="9628" y="43134"/>
                    <a:pt x="9691" y="43145"/>
                  </a:cubicBezTo>
                  <a:cubicBezTo>
                    <a:pt x="9722" y="43152"/>
                    <a:pt x="9756" y="43156"/>
                    <a:pt x="9790" y="43164"/>
                  </a:cubicBezTo>
                  <a:cubicBezTo>
                    <a:pt x="9804" y="43164"/>
                    <a:pt x="9820" y="43167"/>
                    <a:pt x="9839" y="43171"/>
                  </a:cubicBezTo>
                  <a:cubicBezTo>
                    <a:pt x="9858" y="43171"/>
                    <a:pt x="9872" y="43174"/>
                    <a:pt x="9891" y="43179"/>
                  </a:cubicBezTo>
                  <a:cubicBezTo>
                    <a:pt x="10035" y="43197"/>
                    <a:pt x="10188" y="43216"/>
                    <a:pt x="10355" y="43239"/>
                  </a:cubicBezTo>
                  <a:cubicBezTo>
                    <a:pt x="10437" y="43250"/>
                    <a:pt x="10524" y="43258"/>
                    <a:pt x="10610" y="43269"/>
                  </a:cubicBezTo>
                  <a:cubicBezTo>
                    <a:pt x="10697" y="43277"/>
                    <a:pt x="10788" y="43287"/>
                    <a:pt x="10878" y="43296"/>
                  </a:cubicBezTo>
                  <a:cubicBezTo>
                    <a:pt x="11059" y="43318"/>
                    <a:pt x="11247" y="43333"/>
                    <a:pt x="11435" y="43348"/>
                  </a:cubicBezTo>
                  <a:cubicBezTo>
                    <a:pt x="12195" y="43412"/>
                    <a:pt x="12994" y="43457"/>
                    <a:pt x="13581" y="43506"/>
                  </a:cubicBezTo>
                  <a:cubicBezTo>
                    <a:pt x="13615" y="43502"/>
                    <a:pt x="13649" y="43499"/>
                    <a:pt x="13682" y="43495"/>
                  </a:cubicBezTo>
                  <a:cubicBezTo>
                    <a:pt x="13720" y="43491"/>
                    <a:pt x="13754" y="43487"/>
                    <a:pt x="13792" y="43483"/>
                  </a:cubicBezTo>
                  <a:cubicBezTo>
                    <a:pt x="13863" y="43473"/>
                    <a:pt x="13935" y="43464"/>
                    <a:pt x="13991" y="43457"/>
                  </a:cubicBezTo>
                  <a:cubicBezTo>
                    <a:pt x="14037" y="43450"/>
                    <a:pt x="14070" y="43442"/>
                    <a:pt x="14093" y="43435"/>
                  </a:cubicBezTo>
                  <a:cubicBezTo>
                    <a:pt x="14171" y="43435"/>
                    <a:pt x="14250" y="43435"/>
                    <a:pt x="14328" y="43435"/>
                  </a:cubicBezTo>
                  <a:cubicBezTo>
                    <a:pt x="15880" y="43435"/>
                    <a:pt x="17433" y="43333"/>
                    <a:pt x="18867" y="43107"/>
                  </a:cubicBezTo>
                  <a:lnTo>
                    <a:pt x="18867" y="43107"/>
                  </a:lnTo>
                  <a:cubicBezTo>
                    <a:pt x="18855" y="43122"/>
                    <a:pt x="18859" y="43137"/>
                    <a:pt x="18878" y="43148"/>
                  </a:cubicBezTo>
                  <a:lnTo>
                    <a:pt x="19172" y="43077"/>
                  </a:lnTo>
                  <a:lnTo>
                    <a:pt x="19345" y="43035"/>
                  </a:lnTo>
                  <a:lnTo>
                    <a:pt x="19435" y="43013"/>
                  </a:lnTo>
                  <a:lnTo>
                    <a:pt x="19446" y="43009"/>
                  </a:lnTo>
                  <a:lnTo>
                    <a:pt x="19450" y="43009"/>
                  </a:lnTo>
                  <a:lnTo>
                    <a:pt x="19450" y="43016"/>
                  </a:lnTo>
                  <a:lnTo>
                    <a:pt x="19454" y="43028"/>
                  </a:lnTo>
                  <a:cubicBezTo>
                    <a:pt x="19462" y="43054"/>
                    <a:pt x="19469" y="43080"/>
                    <a:pt x="19477" y="43107"/>
                  </a:cubicBezTo>
                  <a:cubicBezTo>
                    <a:pt x="19472" y="43107"/>
                    <a:pt x="19465" y="43099"/>
                    <a:pt x="19458" y="43092"/>
                  </a:cubicBezTo>
                  <a:cubicBezTo>
                    <a:pt x="19454" y="43084"/>
                    <a:pt x="19446" y="43073"/>
                    <a:pt x="19443" y="43066"/>
                  </a:cubicBezTo>
                  <a:cubicBezTo>
                    <a:pt x="19439" y="43062"/>
                    <a:pt x="19435" y="43058"/>
                    <a:pt x="19432" y="43054"/>
                  </a:cubicBezTo>
                  <a:cubicBezTo>
                    <a:pt x="19432" y="43054"/>
                    <a:pt x="19432" y="43051"/>
                    <a:pt x="19427" y="43051"/>
                  </a:cubicBezTo>
                  <a:cubicBezTo>
                    <a:pt x="19424" y="43054"/>
                    <a:pt x="19424" y="43054"/>
                    <a:pt x="19420" y="43058"/>
                  </a:cubicBezTo>
                  <a:cubicBezTo>
                    <a:pt x="19413" y="43062"/>
                    <a:pt x="19409" y="43070"/>
                    <a:pt x="19413" y="43073"/>
                  </a:cubicBezTo>
                  <a:lnTo>
                    <a:pt x="19416" y="43073"/>
                  </a:lnTo>
                  <a:lnTo>
                    <a:pt x="19416" y="43077"/>
                  </a:lnTo>
                  <a:lnTo>
                    <a:pt x="19416" y="43080"/>
                  </a:lnTo>
                  <a:cubicBezTo>
                    <a:pt x="19416" y="43084"/>
                    <a:pt x="19416" y="43089"/>
                    <a:pt x="19420" y="43096"/>
                  </a:cubicBezTo>
                  <a:cubicBezTo>
                    <a:pt x="19420" y="43107"/>
                    <a:pt x="19420" y="43122"/>
                    <a:pt x="19424" y="43141"/>
                  </a:cubicBezTo>
                  <a:cubicBezTo>
                    <a:pt x="19424" y="43139"/>
                    <a:pt x="19425" y="43138"/>
                    <a:pt x="19426" y="43138"/>
                  </a:cubicBezTo>
                  <a:cubicBezTo>
                    <a:pt x="19427" y="43138"/>
                    <a:pt x="19430" y="43139"/>
                    <a:pt x="19432" y="43141"/>
                  </a:cubicBezTo>
                  <a:cubicBezTo>
                    <a:pt x="19439" y="43141"/>
                    <a:pt x="19446" y="43148"/>
                    <a:pt x="19454" y="43156"/>
                  </a:cubicBezTo>
                  <a:cubicBezTo>
                    <a:pt x="19462" y="43164"/>
                    <a:pt x="19465" y="43167"/>
                    <a:pt x="19469" y="43174"/>
                  </a:cubicBezTo>
                  <a:cubicBezTo>
                    <a:pt x="19477" y="43183"/>
                    <a:pt x="19484" y="43193"/>
                    <a:pt x="19491" y="43202"/>
                  </a:cubicBezTo>
                  <a:cubicBezTo>
                    <a:pt x="19510" y="43224"/>
                    <a:pt x="19533" y="43254"/>
                    <a:pt x="19563" y="43287"/>
                  </a:cubicBezTo>
                  <a:cubicBezTo>
                    <a:pt x="19721" y="43536"/>
                    <a:pt x="20034" y="43709"/>
                    <a:pt x="20426" y="43811"/>
                  </a:cubicBezTo>
                  <a:cubicBezTo>
                    <a:pt x="20437" y="43815"/>
                    <a:pt x="20448" y="43819"/>
                    <a:pt x="20463" y="43826"/>
                  </a:cubicBezTo>
                  <a:cubicBezTo>
                    <a:pt x="20478" y="43826"/>
                    <a:pt x="20497" y="43830"/>
                    <a:pt x="20512" y="43830"/>
                  </a:cubicBezTo>
                  <a:cubicBezTo>
                    <a:pt x="20760" y="43886"/>
                    <a:pt x="21039" y="43916"/>
                    <a:pt x="21333" y="43920"/>
                  </a:cubicBezTo>
                  <a:cubicBezTo>
                    <a:pt x="21336" y="43920"/>
                    <a:pt x="21336" y="43924"/>
                    <a:pt x="21340" y="43924"/>
                  </a:cubicBezTo>
                  <a:cubicBezTo>
                    <a:pt x="21366" y="43924"/>
                    <a:pt x="21404" y="43928"/>
                    <a:pt x="21449" y="43932"/>
                  </a:cubicBezTo>
                  <a:cubicBezTo>
                    <a:pt x="21495" y="43924"/>
                    <a:pt x="21536" y="43924"/>
                    <a:pt x="21581" y="43920"/>
                  </a:cubicBezTo>
                  <a:cubicBezTo>
                    <a:pt x="21608" y="43920"/>
                    <a:pt x="21634" y="43920"/>
                    <a:pt x="21660" y="43916"/>
                  </a:cubicBezTo>
                  <a:cubicBezTo>
                    <a:pt x="21826" y="43909"/>
                    <a:pt x="21992" y="43894"/>
                    <a:pt x="22160" y="43871"/>
                  </a:cubicBezTo>
                  <a:cubicBezTo>
                    <a:pt x="22169" y="43867"/>
                    <a:pt x="22176" y="43867"/>
                    <a:pt x="22179" y="43867"/>
                  </a:cubicBezTo>
                  <a:cubicBezTo>
                    <a:pt x="22775" y="43781"/>
                    <a:pt x="23358" y="43604"/>
                    <a:pt x="23809" y="43344"/>
                  </a:cubicBezTo>
                  <a:cubicBezTo>
                    <a:pt x="23821" y="43360"/>
                    <a:pt x="23840" y="43371"/>
                    <a:pt x="23863" y="43374"/>
                  </a:cubicBezTo>
                  <a:cubicBezTo>
                    <a:pt x="23869" y="43376"/>
                    <a:pt x="23875" y="43376"/>
                    <a:pt x="23881" y="43376"/>
                  </a:cubicBezTo>
                  <a:cubicBezTo>
                    <a:pt x="23919" y="43376"/>
                    <a:pt x="23954" y="43345"/>
                    <a:pt x="23960" y="43306"/>
                  </a:cubicBezTo>
                  <a:cubicBezTo>
                    <a:pt x="23960" y="43306"/>
                    <a:pt x="23964" y="43284"/>
                    <a:pt x="23968" y="43247"/>
                  </a:cubicBezTo>
                  <a:cubicBezTo>
                    <a:pt x="24416" y="42945"/>
                    <a:pt x="24690" y="42550"/>
                    <a:pt x="24650" y="42079"/>
                  </a:cubicBezTo>
                  <a:cubicBezTo>
                    <a:pt x="24615" y="41692"/>
                    <a:pt x="24435" y="41379"/>
                    <a:pt x="24167" y="41150"/>
                  </a:cubicBezTo>
                  <a:cubicBezTo>
                    <a:pt x="24446" y="40924"/>
                    <a:pt x="24687" y="40675"/>
                    <a:pt x="24886" y="40411"/>
                  </a:cubicBezTo>
                  <a:cubicBezTo>
                    <a:pt x="25161" y="40043"/>
                    <a:pt x="25413" y="39482"/>
                    <a:pt x="25639" y="38774"/>
                  </a:cubicBezTo>
                  <a:cubicBezTo>
                    <a:pt x="30978" y="37787"/>
                    <a:pt x="33757" y="31501"/>
                    <a:pt x="31919" y="28981"/>
                  </a:cubicBezTo>
                  <a:cubicBezTo>
                    <a:pt x="31588" y="28522"/>
                    <a:pt x="31178" y="28259"/>
                    <a:pt x="30741" y="28138"/>
                  </a:cubicBezTo>
                  <a:cubicBezTo>
                    <a:pt x="30733" y="28135"/>
                    <a:pt x="30730" y="28127"/>
                    <a:pt x="30722" y="28123"/>
                  </a:cubicBezTo>
                  <a:cubicBezTo>
                    <a:pt x="30704" y="28116"/>
                    <a:pt x="30688" y="28104"/>
                    <a:pt x="30673" y="28097"/>
                  </a:cubicBezTo>
                  <a:cubicBezTo>
                    <a:pt x="30662" y="28090"/>
                    <a:pt x="30654" y="28085"/>
                    <a:pt x="30647" y="28082"/>
                  </a:cubicBezTo>
                  <a:cubicBezTo>
                    <a:pt x="30636" y="28074"/>
                    <a:pt x="30628" y="28071"/>
                    <a:pt x="30620" y="28067"/>
                  </a:cubicBezTo>
                  <a:cubicBezTo>
                    <a:pt x="30553" y="28029"/>
                    <a:pt x="30485" y="27995"/>
                    <a:pt x="30424" y="27965"/>
                  </a:cubicBezTo>
                  <a:cubicBezTo>
                    <a:pt x="30395" y="27950"/>
                    <a:pt x="30368" y="27935"/>
                    <a:pt x="30346" y="27923"/>
                  </a:cubicBezTo>
                  <a:cubicBezTo>
                    <a:pt x="30320" y="27909"/>
                    <a:pt x="30301" y="27897"/>
                    <a:pt x="30285" y="27882"/>
                  </a:cubicBezTo>
                  <a:cubicBezTo>
                    <a:pt x="30252" y="27859"/>
                    <a:pt x="30236" y="27833"/>
                    <a:pt x="30252" y="27810"/>
                  </a:cubicBezTo>
                  <a:lnTo>
                    <a:pt x="30252" y="27810"/>
                  </a:lnTo>
                  <a:cubicBezTo>
                    <a:pt x="30056" y="27845"/>
                    <a:pt x="29837" y="27859"/>
                    <a:pt x="29597" y="27890"/>
                  </a:cubicBezTo>
                  <a:cubicBezTo>
                    <a:pt x="29359" y="27920"/>
                    <a:pt x="29095" y="27965"/>
                    <a:pt x="28824" y="28052"/>
                  </a:cubicBezTo>
                  <a:cubicBezTo>
                    <a:pt x="28689" y="28093"/>
                    <a:pt x="28553" y="28142"/>
                    <a:pt x="28418" y="28206"/>
                  </a:cubicBezTo>
                  <a:cubicBezTo>
                    <a:pt x="28350" y="28240"/>
                    <a:pt x="28287" y="28274"/>
                    <a:pt x="28219" y="28311"/>
                  </a:cubicBezTo>
                  <a:cubicBezTo>
                    <a:pt x="28184" y="28330"/>
                    <a:pt x="28155" y="28349"/>
                    <a:pt x="28120" y="28372"/>
                  </a:cubicBezTo>
                  <a:cubicBezTo>
                    <a:pt x="28117" y="28372"/>
                    <a:pt x="28113" y="28375"/>
                    <a:pt x="28106" y="28379"/>
                  </a:cubicBezTo>
                  <a:lnTo>
                    <a:pt x="28090" y="28391"/>
                  </a:lnTo>
                  <a:lnTo>
                    <a:pt x="28061" y="28410"/>
                  </a:lnTo>
                  <a:cubicBezTo>
                    <a:pt x="28042" y="28424"/>
                    <a:pt x="28023" y="28436"/>
                    <a:pt x="28000" y="28451"/>
                  </a:cubicBezTo>
                  <a:cubicBezTo>
                    <a:pt x="27838" y="28571"/>
                    <a:pt x="27684" y="28707"/>
                    <a:pt x="27564" y="28853"/>
                  </a:cubicBezTo>
                  <a:cubicBezTo>
                    <a:pt x="27443" y="29000"/>
                    <a:pt x="27356" y="29155"/>
                    <a:pt x="27307" y="29301"/>
                  </a:cubicBezTo>
                  <a:cubicBezTo>
                    <a:pt x="27262" y="29364"/>
                    <a:pt x="27242" y="29385"/>
                    <a:pt x="27237" y="29385"/>
                  </a:cubicBezTo>
                  <a:cubicBezTo>
                    <a:pt x="27236" y="29385"/>
                    <a:pt x="27236" y="29385"/>
                    <a:pt x="27236" y="29384"/>
                  </a:cubicBezTo>
                  <a:cubicBezTo>
                    <a:pt x="27228" y="29377"/>
                    <a:pt x="27232" y="29358"/>
                    <a:pt x="27239" y="29332"/>
                  </a:cubicBezTo>
                  <a:cubicBezTo>
                    <a:pt x="27243" y="29349"/>
                    <a:pt x="27247" y="29357"/>
                    <a:pt x="27252" y="29357"/>
                  </a:cubicBezTo>
                  <a:cubicBezTo>
                    <a:pt x="27270" y="29357"/>
                    <a:pt x="27294" y="29236"/>
                    <a:pt x="27315" y="29121"/>
                  </a:cubicBezTo>
                  <a:cubicBezTo>
                    <a:pt x="27336" y="29021"/>
                    <a:pt x="27357" y="28926"/>
                    <a:pt x="27373" y="28926"/>
                  </a:cubicBezTo>
                  <a:cubicBezTo>
                    <a:pt x="27383" y="28926"/>
                    <a:pt x="27392" y="28963"/>
                    <a:pt x="27397" y="29061"/>
                  </a:cubicBezTo>
                  <a:cubicBezTo>
                    <a:pt x="27394" y="28684"/>
                    <a:pt x="27390" y="28451"/>
                    <a:pt x="27383" y="28293"/>
                  </a:cubicBezTo>
                  <a:cubicBezTo>
                    <a:pt x="27375" y="28138"/>
                    <a:pt x="27364" y="28059"/>
                    <a:pt x="27352" y="27999"/>
                  </a:cubicBezTo>
                  <a:cubicBezTo>
                    <a:pt x="27341" y="27935"/>
                    <a:pt x="27330" y="27890"/>
                    <a:pt x="27307" y="27800"/>
                  </a:cubicBezTo>
                  <a:cubicBezTo>
                    <a:pt x="27300" y="27751"/>
                    <a:pt x="27288" y="27694"/>
                    <a:pt x="27274" y="27615"/>
                  </a:cubicBezTo>
                  <a:cubicBezTo>
                    <a:pt x="27270" y="27577"/>
                    <a:pt x="27262" y="27532"/>
                    <a:pt x="27255" y="27483"/>
                  </a:cubicBezTo>
                  <a:cubicBezTo>
                    <a:pt x="27247" y="27435"/>
                    <a:pt x="27239" y="27378"/>
                    <a:pt x="27232" y="27317"/>
                  </a:cubicBezTo>
                  <a:lnTo>
                    <a:pt x="27307" y="27088"/>
                  </a:lnTo>
                  <a:cubicBezTo>
                    <a:pt x="27277" y="26919"/>
                    <a:pt x="27255" y="26828"/>
                    <a:pt x="27239" y="26681"/>
                  </a:cubicBezTo>
                  <a:cubicBezTo>
                    <a:pt x="27228" y="26610"/>
                    <a:pt x="27225" y="26526"/>
                    <a:pt x="27217" y="26410"/>
                  </a:cubicBezTo>
                  <a:cubicBezTo>
                    <a:pt x="27213" y="26297"/>
                    <a:pt x="27210" y="26151"/>
                    <a:pt x="27206" y="25962"/>
                  </a:cubicBezTo>
                  <a:lnTo>
                    <a:pt x="27206" y="25962"/>
                  </a:lnTo>
                  <a:cubicBezTo>
                    <a:pt x="27219" y="26109"/>
                    <a:pt x="27233" y="26160"/>
                    <a:pt x="27246" y="26160"/>
                  </a:cubicBezTo>
                  <a:cubicBezTo>
                    <a:pt x="27275" y="26160"/>
                    <a:pt x="27306" y="25935"/>
                    <a:pt x="27340" y="25935"/>
                  </a:cubicBezTo>
                  <a:cubicBezTo>
                    <a:pt x="27358" y="25935"/>
                    <a:pt x="27377" y="25995"/>
                    <a:pt x="27397" y="26177"/>
                  </a:cubicBezTo>
                  <a:cubicBezTo>
                    <a:pt x="27416" y="25977"/>
                    <a:pt x="27432" y="25789"/>
                    <a:pt x="27439" y="25616"/>
                  </a:cubicBezTo>
                  <a:cubicBezTo>
                    <a:pt x="27443" y="25525"/>
                    <a:pt x="27446" y="25442"/>
                    <a:pt x="27446" y="25360"/>
                  </a:cubicBezTo>
                  <a:lnTo>
                    <a:pt x="27446" y="25119"/>
                  </a:lnTo>
                  <a:cubicBezTo>
                    <a:pt x="27443" y="24964"/>
                    <a:pt x="27435" y="24821"/>
                    <a:pt x="27428" y="24686"/>
                  </a:cubicBezTo>
                  <a:cubicBezTo>
                    <a:pt x="27424" y="24618"/>
                    <a:pt x="27420" y="24550"/>
                    <a:pt x="27416" y="24486"/>
                  </a:cubicBezTo>
                  <a:cubicBezTo>
                    <a:pt x="27409" y="24422"/>
                    <a:pt x="27406" y="24358"/>
                    <a:pt x="27401" y="24298"/>
                  </a:cubicBezTo>
                  <a:cubicBezTo>
                    <a:pt x="27383" y="24057"/>
                    <a:pt x="27364" y="23843"/>
                    <a:pt x="27364" y="23640"/>
                  </a:cubicBezTo>
                  <a:cubicBezTo>
                    <a:pt x="27364" y="23440"/>
                    <a:pt x="27383" y="23256"/>
                    <a:pt x="27435" y="23067"/>
                  </a:cubicBezTo>
                  <a:cubicBezTo>
                    <a:pt x="27402" y="22960"/>
                    <a:pt x="27377" y="22915"/>
                    <a:pt x="27359" y="22915"/>
                  </a:cubicBezTo>
                  <a:cubicBezTo>
                    <a:pt x="27315" y="22915"/>
                    <a:pt x="27308" y="23166"/>
                    <a:pt x="27311" y="23436"/>
                  </a:cubicBezTo>
                  <a:cubicBezTo>
                    <a:pt x="27311" y="23632"/>
                    <a:pt x="27315" y="23835"/>
                    <a:pt x="27319" y="23963"/>
                  </a:cubicBezTo>
                  <a:cubicBezTo>
                    <a:pt x="27319" y="24046"/>
                    <a:pt x="27319" y="24098"/>
                    <a:pt x="27315" y="24098"/>
                  </a:cubicBezTo>
                  <a:cubicBezTo>
                    <a:pt x="27312" y="24098"/>
                    <a:pt x="27309" y="24082"/>
                    <a:pt x="27303" y="24046"/>
                  </a:cubicBezTo>
                  <a:cubicBezTo>
                    <a:pt x="27295" y="24096"/>
                    <a:pt x="27285" y="24118"/>
                    <a:pt x="27276" y="24118"/>
                  </a:cubicBezTo>
                  <a:cubicBezTo>
                    <a:pt x="27252" y="24118"/>
                    <a:pt x="27226" y="23989"/>
                    <a:pt x="27202" y="23809"/>
                  </a:cubicBezTo>
                  <a:cubicBezTo>
                    <a:pt x="27191" y="23680"/>
                    <a:pt x="27172" y="23527"/>
                    <a:pt x="27161" y="23376"/>
                  </a:cubicBezTo>
                  <a:cubicBezTo>
                    <a:pt x="27153" y="23221"/>
                    <a:pt x="27145" y="23067"/>
                    <a:pt x="27145" y="22943"/>
                  </a:cubicBezTo>
                  <a:cubicBezTo>
                    <a:pt x="27145" y="22879"/>
                    <a:pt x="27149" y="22818"/>
                    <a:pt x="27153" y="22759"/>
                  </a:cubicBezTo>
                  <a:cubicBezTo>
                    <a:pt x="27157" y="22695"/>
                    <a:pt x="27164" y="22634"/>
                    <a:pt x="27175" y="22570"/>
                  </a:cubicBezTo>
                  <a:cubicBezTo>
                    <a:pt x="27194" y="22446"/>
                    <a:pt x="27220" y="22314"/>
                    <a:pt x="27247" y="22156"/>
                  </a:cubicBezTo>
                  <a:cubicBezTo>
                    <a:pt x="27296" y="21843"/>
                    <a:pt x="27345" y="21440"/>
                    <a:pt x="27315" y="20812"/>
                  </a:cubicBezTo>
                  <a:lnTo>
                    <a:pt x="27315" y="20812"/>
                  </a:lnTo>
                  <a:cubicBezTo>
                    <a:pt x="27322" y="20917"/>
                    <a:pt x="27333" y="20933"/>
                    <a:pt x="27338" y="21053"/>
                  </a:cubicBezTo>
                  <a:cubicBezTo>
                    <a:pt x="27371" y="20571"/>
                    <a:pt x="27228" y="20119"/>
                    <a:pt x="27281" y="19524"/>
                  </a:cubicBezTo>
                  <a:cubicBezTo>
                    <a:pt x="27142" y="19204"/>
                    <a:pt x="27247" y="18764"/>
                    <a:pt x="27085" y="18677"/>
                  </a:cubicBezTo>
                  <a:lnTo>
                    <a:pt x="27085" y="18677"/>
                  </a:lnTo>
                  <a:cubicBezTo>
                    <a:pt x="27123" y="19069"/>
                    <a:pt x="27153" y="19456"/>
                    <a:pt x="27187" y="19848"/>
                  </a:cubicBezTo>
                  <a:cubicBezTo>
                    <a:pt x="27168" y="19682"/>
                    <a:pt x="27138" y="19520"/>
                    <a:pt x="27107" y="19351"/>
                  </a:cubicBezTo>
                  <a:cubicBezTo>
                    <a:pt x="27081" y="19182"/>
                    <a:pt x="27048" y="19009"/>
                    <a:pt x="27017" y="18824"/>
                  </a:cubicBezTo>
                  <a:cubicBezTo>
                    <a:pt x="26954" y="18451"/>
                    <a:pt x="26904" y="18022"/>
                    <a:pt x="26912" y="17473"/>
                  </a:cubicBezTo>
                  <a:lnTo>
                    <a:pt x="26912" y="17473"/>
                  </a:lnTo>
                  <a:cubicBezTo>
                    <a:pt x="26949" y="17555"/>
                    <a:pt x="27010" y="17880"/>
                    <a:pt x="27048" y="18101"/>
                  </a:cubicBezTo>
                  <a:cubicBezTo>
                    <a:pt x="27062" y="17939"/>
                    <a:pt x="27044" y="17785"/>
                    <a:pt x="27025" y="17631"/>
                  </a:cubicBezTo>
                  <a:cubicBezTo>
                    <a:pt x="27006" y="17477"/>
                    <a:pt x="26991" y="17318"/>
                    <a:pt x="27003" y="17152"/>
                  </a:cubicBezTo>
                  <a:lnTo>
                    <a:pt x="27003" y="17152"/>
                  </a:lnTo>
                  <a:cubicBezTo>
                    <a:pt x="27040" y="17171"/>
                    <a:pt x="27070" y="17273"/>
                    <a:pt x="27093" y="17420"/>
                  </a:cubicBezTo>
                  <a:cubicBezTo>
                    <a:pt x="27104" y="17495"/>
                    <a:pt x="27116" y="17581"/>
                    <a:pt x="27123" y="17676"/>
                  </a:cubicBezTo>
                  <a:cubicBezTo>
                    <a:pt x="27130" y="17770"/>
                    <a:pt x="27142" y="17875"/>
                    <a:pt x="27149" y="17981"/>
                  </a:cubicBezTo>
                  <a:cubicBezTo>
                    <a:pt x="27164" y="18199"/>
                    <a:pt x="27180" y="18436"/>
                    <a:pt x="27202" y="18662"/>
                  </a:cubicBezTo>
                  <a:cubicBezTo>
                    <a:pt x="27220" y="18888"/>
                    <a:pt x="27247" y="19103"/>
                    <a:pt x="27285" y="19280"/>
                  </a:cubicBezTo>
                  <a:cubicBezTo>
                    <a:pt x="27300" y="19193"/>
                    <a:pt x="27293" y="19065"/>
                    <a:pt x="27281" y="18929"/>
                  </a:cubicBezTo>
                  <a:cubicBezTo>
                    <a:pt x="27266" y="18794"/>
                    <a:pt x="27247" y="18648"/>
                    <a:pt x="27232" y="18523"/>
                  </a:cubicBezTo>
                  <a:cubicBezTo>
                    <a:pt x="27211" y="18346"/>
                    <a:pt x="27199" y="18214"/>
                    <a:pt x="27227" y="18214"/>
                  </a:cubicBezTo>
                  <a:cubicBezTo>
                    <a:pt x="27239" y="18214"/>
                    <a:pt x="27257" y="18236"/>
                    <a:pt x="27285" y="18286"/>
                  </a:cubicBezTo>
                  <a:cubicBezTo>
                    <a:pt x="27225" y="18161"/>
                    <a:pt x="27191" y="18019"/>
                    <a:pt x="27168" y="17864"/>
                  </a:cubicBezTo>
                  <a:cubicBezTo>
                    <a:pt x="27149" y="17710"/>
                    <a:pt x="27142" y="17541"/>
                    <a:pt x="27138" y="17360"/>
                  </a:cubicBezTo>
                  <a:cubicBezTo>
                    <a:pt x="27123" y="16999"/>
                    <a:pt x="27112" y="16596"/>
                    <a:pt x="26994" y="16166"/>
                  </a:cubicBezTo>
                  <a:lnTo>
                    <a:pt x="26994" y="16166"/>
                  </a:lnTo>
                  <a:lnTo>
                    <a:pt x="27093" y="16215"/>
                  </a:lnTo>
                  <a:cubicBezTo>
                    <a:pt x="27078" y="16147"/>
                    <a:pt x="27055" y="16045"/>
                    <a:pt x="27029" y="15925"/>
                  </a:cubicBezTo>
                  <a:cubicBezTo>
                    <a:pt x="27017" y="15865"/>
                    <a:pt x="27006" y="15805"/>
                    <a:pt x="26999" y="15741"/>
                  </a:cubicBezTo>
                  <a:cubicBezTo>
                    <a:pt x="26987" y="15677"/>
                    <a:pt x="26980" y="15609"/>
                    <a:pt x="26972" y="15548"/>
                  </a:cubicBezTo>
                  <a:lnTo>
                    <a:pt x="26972" y="15548"/>
                  </a:lnTo>
                  <a:cubicBezTo>
                    <a:pt x="27029" y="15696"/>
                    <a:pt x="27081" y="15847"/>
                    <a:pt x="27135" y="15993"/>
                  </a:cubicBezTo>
                  <a:cubicBezTo>
                    <a:pt x="27116" y="15906"/>
                    <a:pt x="27100" y="15819"/>
                    <a:pt x="27085" y="15734"/>
                  </a:cubicBezTo>
                  <a:cubicBezTo>
                    <a:pt x="27074" y="15647"/>
                    <a:pt x="27062" y="15564"/>
                    <a:pt x="27055" y="15477"/>
                  </a:cubicBezTo>
                  <a:cubicBezTo>
                    <a:pt x="27051" y="15390"/>
                    <a:pt x="27044" y="15308"/>
                    <a:pt x="27040" y="15221"/>
                  </a:cubicBezTo>
                  <a:cubicBezTo>
                    <a:pt x="27036" y="15138"/>
                    <a:pt x="27036" y="15051"/>
                    <a:pt x="27032" y="14969"/>
                  </a:cubicBezTo>
                  <a:cubicBezTo>
                    <a:pt x="27025" y="14630"/>
                    <a:pt x="27022" y="14291"/>
                    <a:pt x="26949" y="13960"/>
                  </a:cubicBezTo>
                  <a:lnTo>
                    <a:pt x="26949" y="13960"/>
                  </a:lnTo>
                  <a:cubicBezTo>
                    <a:pt x="26972" y="14133"/>
                    <a:pt x="26987" y="14273"/>
                    <a:pt x="26999" y="14378"/>
                  </a:cubicBezTo>
                  <a:cubicBezTo>
                    <a:pt x="27006" y="14487"/>
                    <a:pt x="27010" y="14563"/>
                    <a:pt x="27013" y="14615"/>
                  </a:cubicBezTo>
                  <a:cubicBezTo>
                    <a:pt x="27013" y="14703"/>
                    <a:pt x="27003" y="14731"/>
                    <a:pt x="26989" y="14731"/>
                  </a:cubicBezTo>
                  <a:cubicBezTo>
                    <a:pt x="26986" y="14731"/>
                    <a:pt x="26983" y="14730"/>
                    <a:pt x="26980" y="14728"/>
                  </a:cubicBezTo>
                  <a:cubicBezTo>
                    <a:pt x="26961" y="14719"/>
                    <a:pt x="26939" y="14690"/>
                    <a:pt x="26920" y="14690"/>
                  </a:cubicBezTo>
                  <a:cubicBezTo>
                    <a:pt x="26897" y="14690"/>
                    <a:pt x="26880" y="14731"/>
                    <a:pt x="26878" y="14893"/>
                  </a:cubicBezTo>
                  <a:cubicBezTo>
                    <a:pt x="26841" y="14679"/>
                    <a:pt x="26810" y="14498"/>
                    <a:pt x="26791" y="14351"/>
                  </a:cubicBezTo>
                  <a:cubicBezTo>
                    <a:pt x="26773" y="14201"/>
                    <a:pt x="26761" y="14080"/>
                    <a:pt x="26754" y="13975"/>
                  </a:cubicBezTo>
                  <a:cubicBezTo>
                    <a:pt x="26742" y="13768"/>
                    <a:pt x="26758" y="13633"/>
                    <a:pt x="26773" y="13489"/>
                  </a:cubicBezTo>
                  <a:cubicBezTo>
                    <a:pt x="26780" y="13418"/>
                    <a:pt x="26788" y="13346"/>
                    <a:pt x="26796" y="13260"/>
                  </a:cubicBezTo>
                  <a:cubicBezTo>
                    <a:pt x="26799" y="13177"/>
                    <a:pt x="26803" y="13079"/>
                    <a:pt x="26796" y="12959"/>
                  </a:cubicBezTo>
                  <a:cubicBezTo>
                    <a:pt x="26784" y="12736"/>
                    <a:pt x="26751" y="12431"/>
                    <a:pt x="26656" y="11984"/>
                  </a:cubicBezTo>
                  <a:lnTo>
                    <a:pt x="26656" y="11984"/>
                  </a:lnTo>
                  <a:cubicBezTo>
                    <a:pt x="26667" y="12040"/>
                    <a:pt x="26678" y="12108"/>
                    <a:pt x="26690" y="12175"/>
                  </a:cubicBezTo>
                  <a:cubicBezTo>
                    <a:pt x="26701" y="12277"/>
                    <a:pt x="26709" y="12382"/>
                    <a:pt x="26713" y="12465"/>
                  </a:cubicBezTo>
                  <a:cubicBezTo>
                    <a:pt x="26719" y="12562"/>
                    <a:pt x="26717" y="12630"/>
                    <a:pt x="26702" y="12630"/>
                  </a:cubicBezTo>
                  <a:cubicBezTo>
                    <a:pt x="26692" y="12630"/>
                    <a:pt x="26676" y="12595"/>
                    <a:pt x="26652" y="12511"/>
                  </a:cubicBezTo>
                  <a:cubicBezTo>
                    <a:pt x="26607" y="12137"/>
                    <a:pt x="26543" y="11645"/>
                    <a:pt x="26543" y="11404"/>
                  </a:cubicBezTo>
                  <a:cubicBezTo>
                    <a:pt x="26506" y="11246"/>
                    <a:pt x="26471" y="11129"/>
                    <a:pt x="26449" y="11046"/>
                  </a:cubicBezTo>
                  <a:cubicBezTo>
                    <a:pt x="26426" y="10963"/>
                    <a:pt x="26407" y="10914"/>
                    <a:pt x="26396" y="10888"/>
                  </a:cubicBezTo>
                  <a:cubicBezTo>
                    <a:pt x="26390" y="10876"/>
                    <a:pt x="26386" y="10870"/>
                    <a:pt x="26383" y="10870"/>
                  </a:cubicBezTo>
                  <a:cubicBezTo>
                    <a:pt x="26374" y="10870"/>
                    <a:pt x="26375" y="10912"/>
                    <a:pt x="26377" y="10967"/>
                  </a:cubicBezTo>
                  <a:cubicBezTo>
                    <a:pt x="26377" y="10985"/>
                    <a:pt x="26381" y="11004"/>
                    <a:pt x="26381" y="11023"/>
                  </a:cubicBezTo>
                  <a:cubicBezTo>
                    <a:pt x="26381" y="11046"/>
                    <a:pt x="26381" y="11065"/>
                    <a:pt x="26385" y="11084"/>
                  </a:cubicBezTo>
                  <a:cubicBezTo>
                    <a:pt x="26385" y="11125"/>
                    <a:pt x="26385" y="11159"/>
                    <a:pt x="26381" y="11181"/>
                  </a:cubicBezTo>
                  <a:cubicBezTo>
                    <a:pt x="26380" y="11198"/>
                    <a:pt x="26376" y="11207"/>
                    <a:pt x="26371" y="11207"/>
                  </a:cubicBezTo>
                  <a:cubicBezTo>
                    <a:pt x="26361" y="11207"/>
                    <a:pt x="26342" y="11175"/>
                    <a:pt x="26313" y="11088"/>
                  </a:cubicBezTo>
                  <a:cubicBezTo>
                    <a:pt x="26317" y="10975"/>
                    <a:pt x="26302" y="10877"/>
                    <a:pt x="26283" y="10790"/>
                  </a:cubicBezTo>
                  <a:cubicBezTo>
                    <a:pt x="26272" y="10745"/>
                    <a:pt x="26257" y="10703"/>
                    <a:pt x="26242" y="10662"/>
                  </a:cubicBezTo>
                  <a:cubicBezTo>
                    <a:pt x="26226" y="10620"/>
                    <a:pt x="26212" y="10579"/>
                    <a:pt x="26193" y="10538"/>
                  </a:cubicBezTo>
                  <a:cubicBezTo>
                    <a:pt x="26170" y="10497"/>
                    <a:pt x="26151" y="10455"/>
                    <a:pt x="26129" y="10413"/>
                  </a:cubicBezTo>
                  <a:cubicBezTo>
                    <a:pt x="26110" y="10368"/>
                    <a:pt x="26087" y="10323"/>
                    <a:pt x="26065" y="10274"/>
                  </a:cubicBezTo>
                  <a:cubicBezTo>
                    <a:pt x="26039" y="10226"/>
                    <a:pt x="26016" y="10172"/>
                    <a:pt x="25990" y="10116"/>
                  </a:cubicBezTo>
                  <a:cubicBezTo>
                    <a:pt x="25964" y="10059"/>
                    <a:pt x="25941" y="10000"/>
                    <a:pt x="25915" y="9932"/>
                  </a:cubicBezTo>
                  <a:lnTo>
                    <a:pt x="26005" y="9898"/>
                  </a:lnTo>
                  <a:cubicBezTo>
                    <a:pt x="25983" y="9826"/>
                    <a:pt x="25964" y="9758"/>
                    <a:pt x="25948" y="9698"/>
                  </a:cubicBezTo>
                  <a:cubicBezTo>
                    <a:pt x="25937" y="9672"/>
                    <a:pt x="25929" y="9642"/>
                    <a:pt x="25922" y="9616"/>
                  </a:cubicBezTo>
                  <a:cubicBezTo>
                    <a:pt x="25910" y="9585"/>
                    <a:pt x="25903" y="9562"/>
                    <a:pt x="25896" y="9536"/>
                  </a:cubicBezTo>
                  <a:cubicBezTo>
                    <a:pt x="25861" y="9439"/>
                    <a:pt x="25832" y="9364"/>
                    <a:pt x="25805" y="9299"/>
                  </a:cubicBezTo>
                  <a:cubicBezTo>
                    <a:pt x="25748" y="9175"/>
                    <a:pt x="25711" y="9115"/>
                    <a:pt x="25677" y="9081"/>
                  </a:cubicBezTo>
                  <a:cubicBezTo>
                    <a:pt x="25644" y="9043"/>
                    <a:pt x="25617" y="9028"/>
                    <a:pt x="25587" y="8998"/>
                  </a:cubicBezTo>
                  <a:cubicBezTo>
                    <a:pt x="25568" y="8983"/>
                    <a:pt x="25553" y="8964"/>
                    <a:pt x="25534" y="8938"/>
                  </a:cubicBezTo>
                  <a:cubicBezTo>
                    <a:pt x="25531" y="8930"/>
                    <a:pt x="25526" y="8923"/>
                    <a:pt x="25519" y="8915"/>
                  </a:cubicBezTo>
                  <a:cubicBezTo>
                    <a:pt x="25515" y="8912"/>
                    <a:pt x="25512" y="8907"/>
                    <a:pt x="25508" y="8900"/>
                  </a:cubicBezTo>
                  <a:cubicBezTo>
                    <a:pt x="25500" y="8889"/>
                    <a:pt x="25493" y="8877"/>
                    <a:pt x="25486" y="8862"/>
                  </a:cubicBezTo>
                  <a:cubicBezTo>
                    <a:pt x="25477" y="8851"/>
                    <a:pt x="25474" y="8839"/>
                    <a:pt x="25467" y="8829"/>
                  </a:cubicBezTo>
                  <a:cubicBezTo>
                    <a:pt x="25463" y="8821"/>
                    <a:pt x="25463" y="8817"/>
                    <a:pt x="25458" y="8810"/>
                  </a:cubicBezTo>
                  <a:cubicBezTo>
                    <a:pt x="25455" y="8806"/>
                    <a:pt x="25455" y="8802"/>
                    <a:pt x="25455" y="8799"/>
                  </a:cubicBezTo>
                  <a:lnTo>
                    <a:pt x="25455" y="8787"/>
                  </a:lnTo>
                  <a:cubicBezTo>
                    <a:pt x="25463" y="8764"/>
                    <a:pt x="25467" y="8738"/>
                    <a:pt x="25467" y="8708"/>
                  </a:cubicBezTo>
                  <a:cubicBezTo>
                    <a:pt x="25470" y="8704"/>
                    <a:pt x="25470" y="8700"/>
                    <a:pt x="25470" y="8693"/>
                  </a:cubicBezTo>
                  <a:lnTo>
                    <a:pt x="25470" y="8686"/>
                  </a:lnTo>
                  <a:lnTo>
                    <a:pt x="25470" y="8678"/>
                  </a:lnTo>
                  <a:cubicBezTo>
                    <a:pt x="25470" y="8667"/>
                    <a:pt x="25474" y="8652"/>
                    <a:pt x="25474" y="8641"/>
                  </a:cubicBezTo>
                  <a:cubicBezTo>
                    <a:pt x="25477" y="8614"/>
                    <a:pt x="25477" y="8587"/>
                    <a:pt x="25477" y="8561"/>
                  </a:cubicBezTo>
                  <a:cubicBezTo>
                    <a:pt x="25481" y="8509"/>
                    <a:pt x="25486" y="8452"/>
                    <a:pt x="25486" y="8388"/>
                  </a:cubicBezTo>
                  <a:cubicBezTo>
                    <a:pt x="25500" y="8441"/>
                    <a:pt x="25512" y="8493"/>
                    <a:pt x="25523" y="8550"/>
                  </a:cubicBezTo>
                  <a:cubicBezTo>
                    <a:pt x="25526" y="8577"/>
                    <a:pt x="25534" y="8603"/>
                    <a:pt x="25538" y="8633"/>
                  </a:cubicBezTo>
                  <a:cubicBezTo>
                    <a:pt x="25542" y="8659"/>
                    <a:pt x="25545" y="8697"/>
                    <a:pt x="25549" y="8712"/>
                  </a:cubicBezTo>
                  <a:cubicBezTo>
                    <a:pt x="25557" y="8735"/>
                    <a:pt x="25564" y="8757"/>
                    <a:pt x="25571" y="8776"/>
                  </a:cubicBezTo>
                  <a:lnTo>
                    <a:pt x="25571" y="8783"/>
                  </a:lnTo>
                  <a:lnTo>
                    <a:pt x="25576" y="8783"/>
                  </a:lnTo>
                  <a:lnTo>
                    <a:pt x="25580" y="8787"/>
                  </a:lnTo>
                  <a:lnTo>
                    <a:pt x="25594" y="8802"/>
                  </a:lnTo>
                  <a:cubicBezTo>
                    <a:pt x="25602" y="8810"/>
                    <a:pt x="25609" y="8817"/>
                    <a:pt x="25621" y="8825"/>
                  </a:cubicBezTo>
                  <a:lnTo>
                    <a:pt x="25606" y="8799"/>
                  </a:lnTo>
                  <a:lnTo>
                    <a:pt x="25598" y="8787"/>
                  </a:lnTo>
                  <a:lnTo>
                    <a:pt x="25598" y="8783"/>
                  </a:lnTo>
                  <a:lnTo>
                    <a:pt x="25594" y="8780"/>
                  </a:lnTo>
                  <a:lnTo>
                    <a:pt x="25598" y="8772"/>
                  </a:lnTo>
                  <a:lnTo>
                    <a:pt x="25598" y="8716"/>
                  </a:lnTo>
                  <a:lnTo>
                    <a:pt x="25598" y="8659"/>
                  </a:lnTo>
                  <a:lnTo>
                    <a:pt x="25598" y="8599"/>
                  </a:lnTo>
                  <a:cubicBezTo>
                    <a:pt x="25598" y="8558"/>
                    <a:pt x="25598" y="8516"/>
                    <a:pt x="25594" y="8478"/>
                  </a:cubicBezTo>
                  <a:cubicBezTo>
                    <a:pt x="25590" y="8399"/>
                    <a:pt x="25587" y="8324"/>
                    <a:pt x="25580" y="8249"/>
                  </a:cubicBezTo>
                  <a:lnTo>
                    <a:pt x="25580" y="8249"/>
                  </a:lnTo>
                  <a:cubicBezTo>
                    <a:pt x="25617" y="8297"/>
                    <a:pt x="25655" y="8347"/>
                    <a:pt x="25692" y="8399"/>
                  </a:cubicBezTo>
                  <a:cubicBezTo>
                    <a:pt x="25681" y="8294"/>
                    <a:pt x="25666" y="8203"/>
                    <a:pt x="25655" y="8121"/>
                  </a:cubicBezTo>
                  <a:cubicBezTo>
                    <a:pt x="25644" y="8038"/>
                    <a:pt x="25632" y="7963"/>
                    <a:pt x="25621" y="7891"/>
                  </a:cubicBezTo>
                  <a:cubicBezTo>
                    <a:pt x="25602" y="7748"/>
                    <a:pt x="25583" y="7620"/>
                    <a:pt x="25571" y="7496"/>
                  </a:cubicBezTo>
                  <a:cubicBezTo>
                    <a:pt x="25542" y="7251"/>
                    <a:pt x="25523" y="7003"/>
                    <a:pt x="25486" y="6630"/>
                  </a:cubicBezTo>
                  <a:cubicBezTo>
                    <a:pt x="25476" y="6670"/>
                    <a:pt x="25462" y="6689"/>
                    <a:pt x="25446" y="6689"/>
                  </a:cubicBezTo>
                  <a:cubicBezTo>
                    <a:pt x="25423" y="6689"/>
                    <a:pt x="25395" y="6653"/>
                    <a:pt x="25364" y="6581"/>
                  </a:cubicBezTo>
                  <a:cubicBezTo>
                    <a:pt x="25312" y="6460"/>
                    <a:pt x="25248" y="6235"/>
                    <a:pt x="25192" y="5915"/>
                  </a:cubicBezTo>
                  <a:cubicBezTo>
                    <a:pt x="25184" y="5764"/>
                    <a:pt x="25197" y="5739"/>
                    <a:pt x="25209" y="5739"/>
                  </a:cubicBezTo>
                  <a:cubicBezTo>
                    <a:pt x="25216" y="5739"/>
                    <a:pt x="25222" y="5745"/>
                    <a:pt x="25225" y="5745"/>
                  </a:cubicBezTo>
                  <a:cubicBezTo>
                    <a:pt x="25233" y="5745"/>
                    <a:pt x="25237" y="5730"/>
                    <a:pt x="25225" y="5659"/>
                  </a:cubicBezTo>
                  <a:cubicBezTo>
                    <a:pt x="25214" y="5587"/>
                    <a:pt x="25192" y="5459"/>
                    <a:pt x="25142" y="5233"/>
                  </a:cubicBezTo>
                  <a:lnTo>
                    <a:pt x="25142" y="5233"/>
                  </a:lnTo>
                  <a:cubicBezTo>
                    <a:pt x="25241" y="5425"/>
                    <a:pt x="25357" y="5640"/>
                    <a:pt x="25338" y="6057"/>
                  </a:cubicBezTo>
                  <a:cubicBezTo>
                    <a:pt x="25376" y="6092"/>
                    <a:pt x="25432" y="6250"/>
                    <a:pt x="25470" y="6291"/>
                  </a:cubicBezTo>
                  <a:cubicBezTo>
                    <a:pt x="25463" y="6043"/>
                    <a:pt x="25413" y="5741"/>
                    <a:pt x="25357" y="5463"/>
                  </a:cubicBezTo>
                  <a:cubicBezTo>
                    <a:pt x="25300" y="5180"/>
                    <a:pt x="25237" y="4921"/>
                    <a:pt x="25199" y="4755"/>
                  </a:cubicBezTo>
                  <a:lnTo>
                    <a:pt x="25199" y="4755"/>
                  </a:lnTo>
                  <a:cubicBezTo>
                    <a:pt x="25222" y="4883"/>
                    <a:pt x="25248" y="5037"/>
                    <a:pt x="25252" y="5120"/>
                  </a:cubicBezTo>
                  <a:cubicBezTo>
                    <a:pt x="25120" y="4683"/>
                    <a:pt x="24980" y="4254"/>
                    <a:pt x="24834" y="3825"/>
                  </a:cubicBezTo>
                  <a:cubicBezTo>
                    <a:pt x="24829" y="3749"/>
                    <a:pt x="24834" y="3720"/>
                    <a:pt x="24845" y="3720"/>
                  </a:cubicBezTo>
                  <a:cubicBezTo>
                    <a:pt x="24866" y="3720"/>
                    <a:pt x="24909" y="3821"/>
                    <a:pt x="24951" y="3923"/>
                  </a:cubicBezTo>
                  <a:cubicBezTo>
                    <a:pt x="24916" y="3791"/>
                    <a:pt x="24876" y="3682"/>
                    <a:pt x="24830" y="3554"/>
                  </a:cubicBezTo>
                  <a:cubicBezTo>
                    <a:pt x="24785" y="3430"/>
                    <a:pt x="24736" y="3291"/>
                    <a:pt x="24676" y="3095"/>
                  </a:cubicBezTo>
                  <a:lnTo>
                    <a:pt x="24676" y="3095"/>
                  </a:lnTo>
                  <a:cubicBezTo>
                    <a:pt x="24728" y="3136"/>
                    <a:pt x="24770" y="3143"/>
                    <a:pt x="24822" y="3211"/>
                  </a:cubicBezTo>
                  <a:cubicBezTo>
                    <a:pt x="24876" y="3275"/>
                    <a:pt x="24935" y="3392"/>
                    <a:pt x="25015" y="3637"/>
                  </a:cubicBezTo>
                  <a:cubicBezTo>
                    <a:pt x="24886" y="3237"/>
                    <a:pt x="24751" y="2839"/>
                    <a:pt x="24600" y="2443"/>
                  </a:cubicBezTo>
                  <a:cubicBezTo>
                    <a:pt x="24605" y="2398"/>
                    <a:pt x="24574" y="2229"/>
                    <a:pt x="24551" y="2094"/>
                  </a:cubicBezTo>
                  <a:cubicBezTo>
                    <a:pt x="24534" y="1986"/>
                    <a:pt x="24521" y="1899"/>
                    <a:pt x="24535" y="1899"/>
                  </a:cubicBezTo>
                  <a:cubicBezTo>
                    <a:pt x="24539" y="1899"/>
                    <a:pt x="24546" y="1907"/>
                    <a:pt x="24555" y="1924"/>
                  </a:cubicBezTo>
                  <a:cubicBezTo>
                    <a:pt x="24518" y="1788"/>
                    <a:pt x="24465" y="1645"/>
                    <a:pt x="24397" y="1494"/>
                  </a:cubicBezTo>
                  <a:cubicBezTo>
                    <a:pt x="24334" y="1340"/>
                    <a:pt x="24254" y="1182"/>
                    <a:pt x="24160" y="1017"/>
                  </a:cubicBezTo>
                  <a:cubicBezTo>
                    <a:pt x="24111" y="938"/>
                    <a:pt x="24062" y="851"/>
                    <a:pt x="24002" y="764"/>
                  </a:cubicBezTo>
                  <a:cubicBezTo>
                    <a:pt x="23990" y="745"/>
                    <a:pt x="23976" y="723"/>
                    <a:pt x="23960" y="700"/>
                  </a:cubicBezTo>
                  <a:lnTo>
                    <a:pt x="23938" y="667"/>
                  </a:lnTo>
                  <a:lnTo>
                    <a:pt x="23922" y="651"/>
                  </a:lnTo>
                  <a:lnTo>
                    <a:pt x="23908" y="629"/>
                  </a:lnTo>
                  <a:cubicBezTo>
                    <a:pt x="23863" y="565"/>
                    <a:pt x="23814" y="504"/>
                    <a:pt x="23764" y="445"/>
                  </a:cubicBezTo>
                  <a:cubicBezTo>
                    <a:pt x="23667" y="328"/>
                    <a:pt x="23554" y="226"/>
                    <a:pt x="23430" y="147"/>
                  </a:cubicBezTo>
                  <a:cubicBezTo>
                    <a:pt x="23366" y="109"/>
                    <a:pt x="23298" y="75"/>
                    <a:pt x="23230" y="52"/>
                  </a:cubicBezTo>
                  <a:cubicBezTo>
                    <a:pt x="23196" y="38"/>
                    <a:pt x="23159" y="30"/>
                    <a:pt x="23125" y="23"/>
                  </a:cubicBezTo>
                  <a:cubicBezTo>
                    <a:pt x="23117" y="19"/>
                    <a:pt x="23106" y="15"/>
                    <a:pt x="23098" y="15"/>
                  </a:cubicBezTo>
                  <a:lnTo>
                    <a:pt x="23072" y="12"/>
                  </a:lnTo>
                  <a:lnTo>
                    <a:pt x="23057" y="7"/>
                  </a:lnTo>
                  <a:lnTo>
                    <a:pt x="23041" y="7"/>
                  </a:lnTo>
                  <a:lnTo>
                    <a:pt x="23015" y="4"/>
                  </a:lnTo>
                  <a:cubicBezTo>
                    <a:pt x="22986" y="1"/>
                    <a:pt x="22958" y="0"/>
                    <a:pt x="22929" y="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9" name="Google Shape;1719;p40"/>
            <p:cNvGrpSpPr/>
            <p:nvPr/>
          </p:nvGrpSpPr>
          <p:grpSpPr>
            <a:xfrm>
              <a:off x="6572881" y="3945524"/>
              <a:ext cx="566149" cy="82841"/>
              <a:chOff x="3287225" y="2663200"/>
              <a:chExt cx="786100" cy="115025"/>
            </a:xfrm>
          </p:grpSpPr>
          <p:sp>
            <p:nvSpPr>
              <p:cNvPr id="1720" name="Google Shape;1720;p40"/>
              <p:cNvSpPr/>
              <p:nvPr/>
            </p:nvSpPr>
            <p:spPr>
              <a:xfrm>
                <a:off x="3287225" y="2668750"/>
                <a:ext cx="268175" cy="41275"/>
              </a:xfrm>
              <a:custGeom>
                <a:rect b="b" l="l" r="r" t="t"/>
                <a:pathLst>
                  <a:path extrusionOk="0" h="1651" w="10727">
                    <a:moveTo>
                      <a:pt x="10674" y="1"/>
                    </a:moveTo>
                    <a:cubicBezTo>
                      <a:pt x="10674" y="1"/>
                      <a:pt x="10007" y="91"/>
                      <a:pt x="9009" y="227"/>
                    </a:cubicBezTo>
                    <a:cubicBezTo>
                      <a:pt x="8012" y="366"/>
                      <a:pt x="6683" y="555"/>
                      <a:pt x="5350" y="743"/>
                    </a:cubicBezTo>
                    <a:cubicBezTo>
                      <a:pt x="4025" y="946"/>
                      <a:pt x="2696" y="1146"/>
                      <a:pt x="1698" y="1297"/>
                    </a:cubicBezTo>
                    <a:cubicBezTo>
                      <a:pt x="704" y="1455"/>
                      <a:pt x="38" y="1563"/>
                      <a:pt x="38" y="1563"/>
                    </a:cubicBezTo>
                    <a:cubicBezTo>
                      <a:pt x="16" y="1568"/>
                      <a:pt x="0" y="1586"/>
                      <a:pt x="4" y="1613"/>
                    </a:cubicBezTo>
                    <a:cubicBezTo>
                      <a:pt x="8" y="1633"/>
                      <a:pt x="23" y="1650"/>
                      <a:pt x="47" y="1650"/>
                    </a:cubicBezTo>
                    <a:cubicBezTo>
                      <a:pt x="49" y="1650"/>
                      <a:pt x="51" y="1650"/>
                      <a:pt x="53" y="1650"/>
                    </a:cubicBezTo>
                    <a:cubicBezTo>
                      <a:pt x="53" y="1650"/>
                      <a:pt x="719" y="1559"/>
                      <a:pt x="1717" y="1428"/>
                    </a:cubicBezTo>
                    <a:cubicBezTo>
                      <a:pt x="2714" y="1285"/>
                      <a:pt x="4044" y="1097"/>
                      <a:pt x="5376" y="908"/>
                    </a:cubicBezTo>
                    <a:cubicBezTo>
                      <a:pt x="6705" y="705"/>
                      <a:pt x="8035" y="506"/>
                      <a:pt x="9028" y="355"/>
                    </a:cubicBezTo>
                    <a:cubicBezTo>
                      <a:pt x="10026" y="197"/>
                      <a:pt x="10688" y="91"/>
                      <a:pt x="10688" y="91"/>
                    </a:cubicBezTo>
                    <a:cubicBezTo>
                      <a:pt x="10711" y="88"/>
                      <a:pt x="10726" y="65"/>
                      <a:pt x="10723" y="42"/>
                    </a:cubicBezTo>
                    <a:cubicBezTo>
                      <a:pt x="10723" y="16"/>
                      <a:pt x="10700" y="1"/>
                      <a:pt x="10674" y="1"/>
                    </a:cubicBezTo>
                    <a:close/>
                  </a:path>
                </a:pathLst>
              </a:custGeom>
              <a:solidFill>
                <a:srgbClr val="211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0"/>
              <p:cNvSpPr/>
              <p:nvPr/>
            </p:nvSpPr>
            <p:spPr>
              <a:xfrm>
                <a:off x="3296900" y="2684150"/>
                <a:ext cx="266975" cy="94075"/>
              </a:xfrm>
              <a:custGeom>
                <a:rect b="b" l="l" r="r" t="t"/>
                <a:pathLst>
                  <a:path extrusionOk="0" h="3763" w="10679">
                    <a:moveTo>
                      <a:pt x="10629" y="0"/>
                    </a:moveTo>
                    <a:cubicBezTo>
                      <a:pt x="10624" y="0"/>
                      <a:pt x="10619" y="1"/>
                      <a:pt x="10614" y="3"/>
                    </a:cubicBezTo>
                    <a:cubicBezTo>
                      <a:pt x="10614" y="3"/>
                      <a:pt x="9952" y="224"/>
                      <a:pt x="8954" y="556"/>
                    </a:cubicBezTo>
                    <a:cubicBezTo>
                      <a:pt x="7960" y="895"/>
                      <a:pt x="6635" y="1350"/>
                      <a:pt x="5309" y="1802"/>
                    </a:cubicBezTo>
                    <a:cubicBezTo>
                      <a:pt x="3992" y="2269"/>
                      <a:pt x="2671" y="2732"/>
                      <a:pt x="1680" y="3082"/>
                    </a:cubicBezTo>
                    <a:cubicBezTo>
                      <a:pt x="694" y="3440"/>
                      <a:pt x="35" y="3677"/>
                      <a:pt x="35" y="3677"/>
                    </a:cubicBezTo>
                    <a:cubicBezTo>
                      <a:pt x="13" y="3685"/>
                      <a:pt x="1" y="3707"/>
                      <a:pt x="9" y="3734"/>
                    </a:cubicBezTo>
                    <a:cubicBezTo>
                      <a:pt x="15" y="3752"/>
                      <a:pt x="30" y="3762"/>
                      <a:pt x="47" y="3762"/>
                    </a:cubicBezTo>
                    <a:cubicBezTo>
                      <a:pt x="52" y="3762"/>
                      <a:pt x="57" y="3761"/>
                      <a:pt x="61" y="3760"/>
                    </a:cubicBezTo>
                    <a:cubicBezTo>
                      <a:pt x="61" y="3760"/>
                      <a:pt x="728" y="3538"/>
                      <a:pt x="1722" y="3206"/>
                    </a:cubicBezTo>
                    <a:cubicBezTo>
                      <a:pt x="2716" y="2864"/>
                      <a:pt x="4041" y="2412"/>
                      <a:pt x="5366" y="1960"/>
                    </a:cubicBezTo>
                    <a:cubicBezTo>
                      <a:pt x="6687" y="1494"/>
                      <a:pt x="8005" y="1027"/>
                      <a:pt x="8996" y="681"/>
                    </a:cubicBezTo>
                    <a:cubicBezTo>
                      <a:pt x="9985" y="323"/>
                      <a:pt x="10645" y="85"/>
                      <a:pt x="10645" y="85"/>
                    </a:cubicBezTo>
                    <a:cubicBezTo>
                      <a:pt x="10667" y="78"/>
                      <a:pt x="10678" y="52"/>
                      <a:pt x="10671" y="29"/>
                    </a:cubicBezTo>
                    <a:cubicBezTo>
                      <a:pt x="10664" y="11"/>
                      <a:pt x="10647" y="0"/>
                      <a:pt x="10629" y="0"/>
                    </a:cubicBezTo>
                    <a:close/>
                  </a:path>
                </a:pathLst>
              </a:custGeom>
              <a:solidFill>
                <a:srgbClr val="211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0"/>
              <p:cNvSpPr/>
              <p:nvPr/>
            </p:nvSpPr>
            <p:spPr>
              <a:xfrm>
                <a:off x="3805075" y="2663200"/>
                <a:ext cx="268250" cy="41250"/>
              </a:xfrm>
              <a:custGeom>
                <a:rect b="b" l="l" r="r" t="t"/>
                <a:pathLst>
                  <a:path extrusionOk="0" h="1650" w="10730">
                    <a:moveTo>
                      <a:pt x="53" y="1"/>
                    </a:moveTo>
                    <a:cubicBezTo>
                      <a:pt x="31" y="1"/>
                      <a:pt x="8" y="16"/>
                      <a:pt x="4" y="39"/>
                    </a:cubicBezTo>
                    <a:cubicBezTo>
                      <a:pt x="0" y="61"/>
                      <a:pt x="15" y="84"/>
                      <a:pt x="38" y="87"/>
                    </a:cubicBezTo>
                    <a:cubicBezTo>
                      <a:pt x="38" y="87"/>
                      <a:pt x="704" y="197"/>
                      <a:pt x="1698" y="355"/>
                    </a:cubicBezTo>
                    <a:cubicBezTo>
                      <a:pt x="2696" y="506"/>
                      <a:pt x="4024" y="705"/>
                      <a:pt x="5350" y="909"/>
                    </a:cubicBezTo>
                    <a:cubicBezTo>
                      <a:pt x="6683" y="1097"/>
                      <a:pt x="8012" y="1284"/>
                      <a:pt x="9009" y="1424"/>
                    </a:cubicBezTo>
                    <a:cubicBezTo>
                      <a:pt x="10010" y="1559"/>
                      <a:pt x="10674" y="1650"/>
                      <a:pt x="10674" y="1650"/>
                    </a:cubicBezTo>
                    <a:cubicBezTo>
                      <a:pt x="10700" y="1650"/>
                      <a:pt x="10722" y="1635"/>
                      <a:pt x="10726" y="1612"/>
                    </a:cubicBezTo>
                    <a:cubicBezTo>
                      <a:pt x="10730" y="1586"/>
                      <a:pt x="10711" y="1564"/>
                      <a:pt x="10688" y="1559"/>
                    </a:cubicBezTo>
                    <a:cubicBezTo>
                      <a:pt x="10688" y="1559"/>
                      <a:pt x="10026" y="1454"/>
                      <a:pt x="9028" y="1296"/>
                    </a:cubicBezTo>
                    <a:cubicBezTo>
                      <a:pt x="8034" y="1145"/>
                      <a:pt x="6705" y="946"/>
                      <a:pt x="5376" y="742"/>
                    </a:cubicBezTo>
                    <a:cubicBezTo>
                      <a:pt x="4043" y="554"/>
                      <a:pt x="2714" y="366"/>
                      <a:pt x="1717" y="223"/>
                    </a:cubicBezTo>
                    <a:cubicBezTo>
                      <a:pt x="719" y="91"/>
                      <a:pt x="53" y="1"/>
                      <a:pt x="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0"/>
              <p:cNvSpPr/>
              <p:nvPr/>
            </p:nvSpPr>
            <p:spPr>
              <a:xfrm>
                <a:off x="3796600" y="2678600"/>
                <a:ext cx="267050" cy="94050"/>
              </a:xfrm>
              <a:custGeom>
                <a:rect b="b" l="l" r="r" t="t"/>
                <a:pathLst>
                  <a:path extrusionOk="0" h="3762" w="10682">
                    <a:moveTo>
                      <a:pt x="50" y="0"/>
                    </a:moveTo>
                    <a:cubicBezTo>
                      <a:pt x="33" y="0"/>
                      <a:pt x="18" y="11"/>
                      <a:pt x="12" y="29"/>
                    </a:cubicBezTo>
                    <a:cubicBezTo>
                      <a:pt x="0" y="51"/>
                      <a:pt x="16" y="74"/>
                      <a:pt x="38" y="85"/>
                    </a:cubicBezTo>
                    <a:cubicBezTo>
                      <a:pt x="38" y="85"/>
                      <a:pt x="693" y="322"/>
                      <a:pt x="1684" y="677"/>
                    </a:cubicBezTo>
                    <a:cubicBezTo>
                      <a:pt x="2674" y="1026"/>
                      <a:pt x="3995" y="1493"/>
                      <a:pt x="5312" y="1956"/>
                    </a:cubicBezTo>
                    <a:cubicBezTo>
                      <a:pt x="6638" y="2411"/>
                      <a:pt x="7963" y="2863"/>
                      <a:pt x="8957" y="3207"/>
                    </a:cubicBezTo>
                    <a:cubicBezTo>
                      <a:pt x="9951" y="3537"/>
                      <a:pt x="10617" y="3760"/>
                      <a:pt x="10617" y="3760"/>
                    </a:cubicBezTo>
                    <a:cubicBezTo>
                      <a:pt x="10622" y="3761"/>
                      <a:pt x="10626" y="3762"/>
                      <a:pt x="10631" y="3762"/>
                    </a:cubicBezTo>
                    <a:cubicBezTo>
                      <a:pt x="10648" y="3762"/>
                      <a:pt x="10664" y="3751"/>
                      <a:pt x="10670" y="3733"/>
                    </a:cubicBezTo>
                    <a:cubicBezTo>
                      <a:pt x="10681" y="3711"/>
                      <a:pt x="10666" y="3685"/>
                      <a:pt x="10643" y="3676"/>
                    </a:cubicBezTo>
                    <a:cubicBezTo>
                      <a:pt x="10643" y="3676"/>
                      <a:pt x="9984" y="3436"/>
                      <a:pt x="8999" y="3082"/>
                    </a:cubicBezTo>
                    <a:cubicBezTo>
                      <a:pt x="8008" y="2732"/>
                      <a:pt x="6686" y="2265"/>
                      <a:pt x="5369" y="1802"/>
                    </a:cubicBezTo>
                    <a:cubicBezTo>
                      <a:pt x="4044" y="1346"/>
                      <a:pt x="2719" y="894"/>
                      <a:pt x="1725" y="556"/>
                    </a:cubicBezTo>
                    <a:cubicBezTo>
                      <a:pt x="731" y="220"/>
                      <a:pt x="64" y="3"/>
                      <a:pt x="64" y="3"/>
                    </a:cubicBezTo>
                    <a:cubicBezTo>
                      <a:pt x="59" y="1"/>
                      <a:pt x="55" y="0"/>
                      <a:pt x="50" y="0"/>
                    </a:cubicBezTo>
                    <a:close/>
                  </a:path>
                </a:pathLst>
              </a:custGeom>
              <a:solidFill>
                <a:srgbClr val="211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724" name="Google Shape;1724;p40"/>
          <p:cNvSpPr/>
          <p:nvPr/>
        </p:nvSpPr>
        <p:spPr>
          <a:xfrm>
            <a:off x="5733416" y="3702385"/>
            <a:ext cx="683776" cy="753041"/>
          </a:xfrm>
          <a:custGeom>
            <a:rect b="b" l="l" r="r" t="t"/>
            <a:pathLst>
              <a:path extrusionOk="0" h="41824" w="37977">
                <a:moveTo>
                  <a:pt x="20869" y="115"/>
                </a:moveTo>
                <a:cubicBezTo>
                  <a:pt x="20858" y="115"/>
                  <a:pt x="20847" y="116"/>
                  <a:pt x="20836" y="117"/>
                </a:cubicBezTo>
                <a:cubicBezTo>
                  <a:pt x="20846" y="116"/>
                  <a:pt x="20857" y="116"/>
                  <a:pt x="20869" y="115"/>
                </a:cubicBezTo>
                <a:close/>
                <a:moveTo>
                  <a:pt x="5945" y="22488"/>
                </a:moveTo>
                <a:lnTo>
                  <a:pt x="5945" y="22488"/>
                </a:lnTo>
                <a:cubicBezTo>
                  <a:pt x="5976" y="22492"/>
                  <a:pt x="6006" y="22499"/>
                  <a:pt x="6044" y="22511"/>
                </a:cubicBezTo>
                <a:cubicBezTo>
                  <a:pt x="6058" y="22514"/>
                  <a:pt x="6077" y="22521"/>
                  <a:pt x="6096" y="22529"/>
                </a:cubicBezTo>
                <a:cubicBezTo>
                  <a:pt x="6108" y="22533"/>
                  <a:pt x="6123" y="22537"/>
                  <a:pt x="6134" y="22540"/>
                </a:cubicBezTo>
                <a:cubicBezTo>
                  <a:pt x="6138" y="22540"/>
                  <a:pt x="6145" y="22544"/>
                  <a:pt x="6153" y="22548"/>
                </a:cubicBezTo>
                <a:lnTo>
                  <a:pt x="6157" y="22548"/>
                </a:lnTo>
                <a:cubicBezTo>
                  <a:pt x="6157" y="22548"/>
                  <a:pt x="6160" y="22548"/>
                  <a:pt x="6160" y="22551"/>
                </a:cubicBezTo>
                <a:cubicBezTo>
                  <a:pt x="6168" y="22556"/>
                  <a:pt x="6176" y="22559"/>
                  <a:pt x="6187" y="22563"/>
                </a:cubicBezTo>
                <a:cubicBezTo>
                  <a:pt x="6194" y="22567"/>
                  <a:pt x="6206" y="22574"/>
                  <a:pt x="6213" y="22578"/>
                </a:cubicBezTo>
                <a:cubicBezTo>
                  <a:pt x="6221" y="22582"/>
                  <a:pt x="6232" y="22589"/>
                  <a:pt x="6239" y="22593"/>
                </a:cubicBezTo>
                <a:cubicBezTo>
                  <a:pt x="6254" y="22601"/>
                  <a:pt x="6273" y="22612"/>
                  <a:pt x="6289" y="22619"/>
                </a:cubicBezTo>
                <a:cubicBezTo>
                  <a:pt x="6307" y="22631"/>
                  <a:pt x="6322" y="22642"/>
                  <a:pt x="6341" y="22650"/>
                </a:cubicBezTo>
                <a:cubicBezTo>
                  <a:pt x="6360" y="22661"/>
                  <a:pt x="6375" y="22672"/>
                  <a:pt x="6394" y="22683"/>
                </a:cubicBezTo>
                <a:cubicBezTo>
                  <a:pt x="6424" y="22702"/>
                  <a:pt x="6461" y="22725"/>
                  <a:pt x="6503" y="22751"/>
                </a:cubicBezTo>
                <a:cubicBezTo>
                  <a:pt x="6541" y="22777"/>
                  <a:pt x="6586" y="22808"/>
                  <a:pt x="6631" y="22845"/>
                </a:cubicBezTo>
                <a:cubicBezTo>
                  <a:pt x="6552" y="22792"/>
                  <a:pt x="6473" y="22759"/>
                  <a:pt x="6402" y="22721"/>
                </a:cubicBezTo>
                <a:cubicBezTo>
                  <a:pt x="6386" y="22709"/>
                  <a:pt x="6367" y="22702"/>
                  <a:pt x="6352" y="22691"/>
                </a:cubicBezTo>
                <a:cubicBezTo>
                  <a:pt x="6334" y="22679"/>
                  <a:pt x="6315" y="22672"/>
                  <a:pt x="6292" y="22661"/>
                </a:cubicBezTo>
                <a:cubicBezTo>
                  <a:pt x="6273" y="22650"/>
                  <a:pt x="6254" y="22638"/>
                  <a:pt x="6235" y="22627"/>
                </a:cubicBezTo>
                <a:cubicBezTo>
                  <a:pt x="6213" y="22615"/>
                  <a:pt x="6194" y="22604"/>
                  <a:pt x="6171" y="22589"/>
                </a:cubicBezTo>
                <a:cubicBezTo>
                  <a:pt x="6164" y="22586"/>
                  <a:pt x="6157" y="22582"/>
                  <a:pt x="6149" y="22578"/>
                </a:cubicBezTo>
                <a:cubicBezTo>
                  <a:pt x="6145" y="22574"/>
                  <a:pt x="6141" y="22574"/>
                  <a:pt x="6141" y="22574"/>
                </a:cubicBezTo>
                <a:cubicBezTo>
                  <a:pt x="6138" y="22570"/>
                  <a:pt x="6134" y="22570"/>
                  <a:pt x="6131" y="22567"/>
                </a:cubicBezTo>
                <a:cubicBezTo>
                  <a:pt x="6119" y="22563"/>
                  <a:pt x="6108" y="22559"/>
                  <a:pt x="6100" y="22556"/>
                </a:cubicBezTo>
                <a:cubicBezTo>
                  <a:pt x="6081" y="22548"/>
                  <a:pt x="6066" y="22540"/>
                  <a:pt x="6048" y="22533"/>
                </a:cubicBezTo>
                <a:cubicBezTo>
                  <a:pt x="6013" y="22518"/>
                  <a:pt x="5980" y="22502"/>
                  <a:pt x="5945" y="22488"/>
                </a:cubicBezTo>
                <a:close/>
                <a:moveTo>
                  <a:pt x="6600" y="23011"/>
                </a:moveTo>
                <a:cubicBezTo>
                  <a:pt x="6628" y="23011"/>
                  <a:pt x="6673" y="23022"/>
                  <a:pt x="6732" y="23048"/>
                </a:cubicBezTo>
                <a:cubicBezTo>
                  <a:pt x="6763" y="23060"/>
                  <a:pt x="6793" y="23075"/>
                  <a:pt x="6826" y="23093"/>
                </a:cubicBezTo>
                <a:cubicBezTo>
                  <a:pt x="6861" y="23109"/>
                  <a:pt x="6899" y="23128"/>
                  <a:pt x="6936" y="23150"/>
                </a:cubicBezTo>
                <a:cubicBezTo>
                  <a:pt x="6962" y="23180"/>
                  <a:pt x="6985" y="23214"/>
                  <a:pt x="7012" y="23244"/>
                </a:cubicBezTo>
                <a:cubicBezTo>
                  <a:pt x="7022" y="23260"/>
                  <a:pt x="7034" y="23274"/>
                  <a:pt x="7049" y="23289"/>
                </a:cubicBezTo>
                <a:cubicBezTo>
                  <a:pt x="7060" y="23308"/>
                  <a:pt x="7071" y="23324"/>
                  <a:pt x="7083" y="23338"/>
                </a:cubicBezTo>
                <a:cubicBezTo>
                  <a:pt x="7106" y="23373"/>
                  <a:pt x="7128" y="23406"/>
                  <a:pt x="7151" y="23437"/>
                </a:cubicBezTo>
                <a:cubicBezTo>
                  <a:pt x="7170" y="23470"/>
                  <a:pt x="7188" y="23504"/>
                  <a:pt x="7207" y="23534"/>
                </a:cubicBezTo>
                <a:cubicBezTo>
                  <a:pt x="7184" y="23515"/>
                  <a:pt x="7162" y="23496"/>
                  <a:pt x="7135" y="23482"/>
                </a:cubicBezTo>
                <a:cubicBezTo>
                  <a:pt x="7113" y="23463"/>
                  <a:pt x="7090" y="23448"/>
                  <a:pt x="7064" y="23432"/>
                </a:cubicBezTo>
                <a:cubicBezTo>
                  <a:pt x="7064" y="23429"/>
                  <a:pt x="7060" y="23429"/>
                  <a:pt x="7060" y="23425"/>
                </a:cubicBezTo>
                <a:cubicBezTo>
                  <a:pt x="6917" y="23279"/>
                  <a:pt x="6759" y="23138"/>
                  <a:pt x="6578" y="23015"/>
                </a:cubicBezTo>
                <a:cubicBezTo>
                  <a:pt x="6582" y="23011"/>
                  <a:pt x="6590" y="23011"/>
                  <a:pt x="6600" y="23011"/>
                </a:cubicBezTo>
                <a:close/>
                <a:moveTo>
                  <a:pt x="3687" y="24366"/>
                </a:moveTo>
                <a:lnTo>
                  <a:pt x="3687" y="24366"/>
                </a:lnTo>
                <a:cubicBezTo>
                  <a:pt x="3676" y="24374"/>
                  <a:pt x="3664" y="24381"/>
                  <a:pt x="3653" y="24389"/>
                </a:cubicBezTo>
                <a:cubicBezTo>
                  <a:pt x="3641" y="24396"/>
                  <a:pt x="3631" y="24403"/>
                  <a:pt x="3619" y="24415"/>
                </a:cubicBezTo>
                <a:cubicBezTo>
                  <a:pt x="3593" y="24434"/>
                  <a:pt x="3566" y="24453"/>
                  <a:pt x="3540" y="24471"/>
                </a:cubicBezTo>
                <a:cubicBezTo>
                  <a:pt x="3514" y="24494"/>
                  <a:pt x="3488" y="24516"/>
                  <a:pt x="3461" y="24539"/>
                </a:cubicBezTo>
                <a:cubicBezTo>
                  <a:pt x="3434" y="24562"/>
                  <a:pt x="3408" y="24584"/>
                  <a:pt x="3382" y="24607"/>
                </a:cubicBezTo>
                <a:cubicBezTo>
                  <a:pt x="3276" y="24702"/>
                  <a:pt x="3179" y="24792"/>
                  <a:pt x="3107" y="24825"/>
                </a:cubicBezTo>
                <a:cubicBezTo>
                  <a:pt x="3118" y="24799"/>
                  <a:pt x="3134" y="24769"/>
                  <a:pt x="3149" y="24747"/>
                </a:cubicBezTo>
                <a:cubicBezTo>
                  <a:pt x="3160" y="24720"/>
                  <a:pt x="3179" y="24697"/>
                  <a:pt x="3194" y="24679"/>
                </a:cubicBezTo>
                <a:cubicBezTo>
                  <a:pt x="3205" y="24667"/>
                  <a:pt x="3212" y="24656"/>
                  <a:pt x="3224" y="24645"/>
                </a:cubicBezTo>
                <a:cubicBezTo>
                  <a:pt x="3231" y="24637"/>
                  <a:pt x="3243" y="24626"/>
                  <a:pt x="3250" y="24619"/>
                </a:cubicBezTo>
                <a:cubicBezTo>
                  <a:pt x="3273" y="24600"/>
                  <a:pt x="3295" y="24581"/>
                  <a:pt x="3318" y="24562"/>
                </a:cubicBezTo>
                <a:cubicBezTo>
                  <a:pt x="3412" y="24494"/>
                  <a:pt x="3528" y="24434"/>
                  <a:pt x="3687" y="24366"/>
                </a:cubicBezTo>
                <a:close/>
                <a:moveTo>
                  <a:pt x="8416" y="28078"/>
                </a:moveTo>
                <a:cubicBezTo>
                  <a:pt x="8417" y="28101"/>
                  <a:pt x="8419" y="28123"/>
                  <a:pt x="8421" y="28144"/>
                </a:cubicBezTo>
                <a:lnTo>
                  <a:pt x="8421" y="28144"/>
                </a:lnTo>
                <a:cubicBezTo>
                  <a:pt x="8419" y="28122"/>
                  <a:pt x="8417" y="28100"/>
                  <a:pt x="8416" y="28078"/>
                </a:cubicBezTo>
                <a:close/>
                <a:moveTo>
                  <a:pt x="2056" y="28290"/>
                </a:moveTo>
                <a:lnTo>
                  <a:pt x="2057" y="28300"/>
                </a:lnTo>
                <a:cubicBezTo>
                  <a:pt x="2057" y="28297"/>
                  <a:pt x="2056" y="28294"/>
                  <a:pt x="2056" y="28290"/>
                </a:cubicBezTo>
                <a:close/>
                <a:moveTo>
                  <a:pt x="13761" y="41240"/>
                </a:moveTo>
                <a:cubicBezTo>
                  <a:pt x="13750" y="41255"/>
                  <a:pt x="13743" y="41266"/>
                  <a:pt x="13731" y="41282"/>
                </a:cubicBezTo>
                <a:lnTo>
                  <a:pt x="13653" y="41304"/>
                </a:lnTo>
                <a:cubicBezTo>
                  <a:pt x="13667" y="41289"/>
                  <a:pt x="13683" y="41274"/>
                  <a:pt x="13698" y="41259"/>
                </a:cubicBezTo>
                <a:lnTo>
                  <a:pt x="13761" y="41240"/>
                </a:lnTo>
                <a:close/>
                <a:moveTo>
                  <a:pt x="13374" y="41353"/>
                </a:moveTo>
                <a:cubicBezTo>
                  <a:pt x="13389" y="41360"/>
                  <a:pt x="13404" y="41364"/>
                  <a:pt x="13419" y="41372"/>
                </a:cubicBezTo>
                <a:lnTo>
                  <a:pt x="13366" y="41387"/>
                </a:lnTo>
                <a:lnTo>
                  <a:pt x="13317" y="41372"/>
                </a:lnTo>
                <a:lnTo>
                  <a:pt x="13374" y="41353"/>
                </a:lnTo>
                <a:close/>
                <a:moveTo>
                  <a:pt x="13467" y="41395"/>
                </a:moveTo>
                <a:cubicBezTo>
                  <a:pt x="13495" y="41406"/>
                  <a:pt x="13517" y="41413"/>
                  <a:pt x="13535" y="41425"/>
                </a:cubicBezTo>
                <a:cubicBezTo>
                  <a:pt x="13528" y="41425"/>
                  <a:pt x="13521" y="41428"/>
                  <a:pt x="13513" y="41432"/>
                </a:cubicBezTo>
                <a:lnTo>
                  <a:pt x="13457" y="41417"/>
                </a:lnTo>
                <a:lnTo>
                  <a:pt x="13422" y="41406"/>
                </a:lnTo>
                <a:lnTo>
                  <a:pt x="13411" y="41402"/>
                </a:lnTo>
                <a:cubicBezTo>
                  <a:pt x="13430" y="41402"/>
                  <a:pt x="13453" y="41398"/>
                  <a:pt x="13467" y="41395"/>
                </a:cubicBezTo>
                <a:close/>
                <a:moveTo>
                  <a:pt x="13580" y="41444"/>
                </a:moveTo>
                <a:cubicBezTo>
                  <a:pt x="13589" y="41447"/>
                  <a:pt x="13596" y="41451"/>
                  <a:pt x="13599" y="41454"/>
                </a:cubicBezTo>
                <a:lnTo>
                  <a:pt x="13573" y="41447"/>
                </a:lnTo>
                <a:lnTo>
                  <a:pt x="13577" y="41447"/>
                </a:lnTo>
                <a:cubicBezTo>
                  <a:pt x="13580" y="41447"/>
                  <a:pt x="13580" y="41444"/>
                  <a:pt x="13580" y="41444"/>
                </a:cubicBezTo>
                <a:close/>
                <a:moveTo>
                  <a:pt x="15087" y="41744"/>
                </a:moveTo>
                <a:lnTo>
                  <a:pt x="15087" y="41744"/>
                </a:lnTo>
                <a:cubicBezTo>
                  <a:pt x="15099" y="41746"/>
                  <a:pt x="15111" y="41747"/>
                  <a:pt x="15122" y="41748"/>
                </a:cubicBezTo>
                <a:lnTo>
                  <a:pt x="15122" y="41748"/>
                </a:lnTo>
                <a:lnTo>
                  <a:pt x="15087" y="41744"/>
                </a:lnTo>
                <a:close/>
                <a:moveTo>
                  <a:pt x="22379" y="0"/>
                </a:moveTo>
                <a:cubicBezTo>
                  <a:pt x="22270" y="4"/>
                  <a:pt x="22153" y="4"/>
                  <a:pt x="22040" y="12"/>
                </a:cubicBezTo>
                <a:cubicBezTo>
                  <a:pt x="21927" y="16"/>
                  <a:pt x="21814" y="23"/>
                  <a:pt x="21705" y="30"/>
                </a:cubicBezTo>
                <a:cubicBezTo>
                  <a:pt x="21483" y="49"/>
                  <a:pt x="21280" y="72"/>
                  <a:pt x="21118" y="87"/>
                </a:cubicBezTo>
                <a:cubicBezTo>
                  <a:pt x="21019" y="100"/>
                  <a:pt x="20934" y="110"/>
                  <a:pt x="20869" y="115"/>
                </a:cubicBezTo>
                <a:lnTo>
                  <a:pt x="20869" y="115"/>
                </a:lnTo>
                <a:cubicBezTo>
                  <a:pt x="20901" y="113"/>
                  <a:pt x="20932" y="112"/>
                  <a:pt x="20963" y="110"/>
                </a:cubicBezTo>
                <a:lnTo>
                  <a:pt x="21163" y="102"/>
                </a:lnTo>
                <a:lnTo>
                  <a:pt x="21363" y="94"/>
                </a:lnTo>
                <a:cubicBezTo>
                  <a:pt x="21430" y="91"/>
                  <a:pt x="21495" y="91"/>
                  <a:pt x="21562" y="91"/>
                </a:cubicBezTo>
                <a:cubicBezTo>
                  <a:pt x="21491" y="94"/>
                  <a:pt x="21423" y="102"/>
                  <a:pt x="21351" y="110"/>
                </a:cubicBezTo>
                <a:cubicBezTo>
                  <a:pt x="21280" y="113"/>
                  <a:pt x="21208" y="121"/>
                  <a:pt x="21137" y="129"/>
                </a:cubicBezTo>
                <a:cubicBezTo>
                  <a:pt x="21062" y="136"/>
                  <a:pt x="20990" y="143"/>
                  <a:pt x="20918" y="151"/>
                </a:cubicBezTo>
                <a:cubicBezTo>
                  <a:pt x="20881" y="155"/>
                  <a:pt x="20843" y="158"/>
                  <a:pt x="20809" y="162"/>
                </a:cubicBezTo>
                <a:cubicBezTo>
                  <a:pt x="20772" y="166"/>
                  <a:pt x="20734" y="170"/>
                  <a:pt x="20700" y="177"/>
                </a:cubicBezTo>
                <a:cubicBezTo>
                  <a:pt x="20624" y="185"/>
                  <a:pt x="20553" y="193"/>
                  <a:pt x="20478" y="204"/>
                </a:cubicBezTo>
                <a:cubicBezTo>
                  <a:pt x="20402" y="215"/>
                  <a:pt x="20331" y="223"/>
                  <a:pt x="20256" y="233"/>
                </a:cubicBezTo>
                <a:cubicBezTo>
                  <a:pt x="20218" y="238"/>
                  <a:pt x="20181" y="245"/>
                  <a:pt x="20143" y="249"/>
                </a:cubicBezTo>
                <a:cubicBezTo>
                  <a:pt x="20105" y="256"/>
                  <a:pt x="20068" y="261"/>
                  <a:pt x="20030" y="268"/>
                </a:cubicBezTo>
                <a:cubicBezTo>
                  <a:pt x="19955" y="279"/>
                  <a:pt x="19879" y="290"/>
                  <a:pt x="19804" y="301"/>
                </a:cubicBezTo>
                <a:cubicBezTo>
                  <a:pt x="19205" y="403"/>
                  <a:pt x="18592" y="535"/>
                  <a:pt x="17993" y="708"/>
                </a:cubicBezTo>
                <a:cubicBezTo>
                  <a:pt x="17842" y="749"/>
                  <a:pt x="17692" y="798"/>
                  <a:pt x="17545" y="843"/>
                </a:cubicBezTo>
                <a:cubicBezTo>
                  <a:pt x="17470" y="870"/>
                  <a:pt x="17398" y="893"/>
                  <a:pt x="17323" y="919"/>
                </a:cubicBezTo>
                <a:cubicBezTo>
                  <a:pt x="17289" y="930"/>
                  <a:pt x="17252" y="942"/>
                  <a:pt x="17214" y="956"/>
                </a:cubicBezTo>
                <a:cubicBezTo>
                  <a:pt x="17177" y="968"/>
                  <a:pt x="17142" y="983"/>
                  <a:pt x="17104" y="994"/>
                </a:cubicBezTo>
                <a:cubicBezTo>
                  <a:pt x="16815" y="1100"/>
                  <a:pt x="16529" y="1217"/>
                  <a:pt x="16254" y="1340"/>
                </a:cubicBezTo>
                <a:cubicBezTo>
                  <a:pt x="16186" y="1371"/>
                  <a:pt x="16118" y="1404"/>
                  <a:pt x="16051" y="1435"/>
                </a:cubicBezTo>
                <a:cubicBezTo>
                  <a:pt x="16016" y="1450"/>
                  <a:pt x="15983" y="1469"/>
                  <a:pt x="15949" y="1484"/>
                </a:cubicBezTo>
                <a:cubicBezTo>
                  <a:pt x="15915" y="1498"/>
                  <a:pt x="15881" y="1517"/>
                  <a:pt x="15851" y="1533"/>
                </a:cubicBezTo>
                <a:cubicBezTo>
                  <a:pt x="15716" y="1597"/>
                  <a:pt x="15587" y="1668"/>
                  <a:pt x="15460" y="1740"/>
                </a:cubicBezTo>
                <a:cubicBezTo>
                  <a:pt x="15396" y="1774"/>
                  <a:pt x="15335" y="1811"/>
                  <a:pt x="15271" y="1845"/>
                </a:cubicBezTo>
                <a:cubicBezTo>
                  <a:pt x="15241" y="1864"/>
                  <a:pt x="15211" y="1882"/>
                  <a:pt x="15181" y="1901"/>
                </a:cubicBezTo>
                <a:cubicBezTo>
                  <a:pt x="15147" y="1917"/>
                  <a:pt x="15116" y="1939"/>
                  <a:pt x="15087" y="1958"/>
                </a:cubicBezTo>
                <a:cubicBezTo>
                  <a:pt x="15031" y="1995"/>
                  <a:pt x="14970" y="2033"/>
                  <a:pt x="14910" y="2068"/>
                </a:cubicBezTo>
                <a:cubicBezTo>
                  <a:pt x="14854" y="2108"/>
                  <a:pt x="14793" y="2146"/>
                  <a:pt x="14737" y="2184"/>
                </a:cubicBezTo>
                <a:lnTo>
                  <a:pt x="14902" y="2131"/>
                </a:lnTo>
                <a:lnTo>
                  <a:pt x="14902" y="2131"/>
                </a:lnTo>
                <a:cubicBezTo>
                  <a:pt x="14767" y="2221"/>
                  <a:pt x="14650" y="2301"/>
                  <a:pt x="14545" y="2372"/>
                </a:cubicBezTo>
                <a:cubicBezTo>
                  <a:pt x="14496" y="2410"/>
                  <a:pt x="14447" y="2444"/>
                  <a:pt x="14398" y="2474"/>
                </a:cubicBezTo>
                <a:cubicBezTo>
                  <a:pt x="14353" y="2508"/>
                  <a:pt x="14311" y="2538"/>
                  <a:pt x="14270" y="2568"/>
                </a:cubicBezTo>
                <a:cubicBezTo>
                  <a:pt x="14228" y="2598"/>
                  <a:pt x="14187" y="2624"/>
                  <a:pt x="14150" y="2650"/>
                </a:cubicBezTo>
                <a:cubicBezTo>
                  <a:pt x="14115" y="2678"/>
                  <a:pt x="14077" y="2704"/>
                  <a:pt x="14048" y="2726"/>
                </a:cubicBezTo>
                <a:cubicBezTo>
                  <a:pt x="14014" y="2753"/>
                  <a:pt x="13980" y="2775"/>
                  <a:pt x="13950" y="2798"/>
                </a:cubicBezTo>
                <a:cubicBezTo>
                  <a:pt x="13919" y="2820"/>
                  <a:pt x="13886" y="2839"/>
                  <a:pt x="13860" y="2862"/>
                </a:cubicBezTo>
                <a:cubicBezTo>
                  <a:pt x="13829" y="2881"/>
                  <a:pt x="13803" y="2903"/>
                  <a:pt x="13773" y="2922"/>
                </a:cubicBezTo>
                <a:cubicBezTo>
                  <a:pt x="13761" y="2933"/>
                  <a:pt x="13747" y="2944"/>
                  <a:pt x="13731" y="2952"/>
                </a:cubicBezTo>
                <a:lnTo>
                  <a:pt x="13712" y="2967"/>
                </a:lnTo>
                <a:lnTo>
                  <a:pt x="13701" y="2975"/>
                </a:lnTo>
                <a:lnTo>
                  <a:pt x="13698" y="2978"/>
                </a:lnTo>
                <a:lnTo>
                  <a:pt x="13693" y="2982"/>
                </a:lnTo>
                <a:lnTo>
                  <a:pt x="13671" y="2997"/>
                </a:lnTo>
                <a:cubicBezTo>
                  <a:pt x="13660" y="3001"/>
                  <a:pt x="13653" y="3008"/>
                  <a:pt x="13645" y="3016"/>
                </a:cubicBezTo>
                <a:cubicBezTo>
                  <a:pt x="13630" y="3027"/>
                  <a:pt x="13611" y="3039"/>
                  <a:pt x="13596" y="3050"/>
                </a:cubicBezTo>
                <a:cubicBezTo>
                  <a:pt x="13580" y="3062"/>
                  <a:pt x="13562" y="3072"/>
                  <a:pt x="13547" y="3084"/>
                </a:cubicBezTo>
                <a:cubicBezTo>
                  <a:pt x="13535" y="3091"/>
                  <a:pt x="13528" y="3099"/>
                  <a:pt x="13521" y="3107"/>
                </a:cubicBezTo>
                <a:cubicBezTo>
                  <a:pt x="13509" y="3110"/>
                  <a:pt x="13502" y="3118"/>
                  <a:pt x="13495" y="3125"/>
                </a:cubicBezTo>
                <a:cubicBezTo>
                  <a:pt x="13476" y="3140"/>
                  <a:pt x="13457" y="3156"/>
                  <a:pt x="13438" y="3170"/>
                </a:cubicBezTo>
                <a:cubicBezTo>
                  <a:pt x="13427" y="3178"/>
                  <a:pt x="13419" y="3185"/>
                  <a:pt x="13408" y="3193"/>
                </a:cubicBezTo>
                <a:cubicBezTo>
                  <a:pt x="13404" y="3197"/>
                  <a:pt x="13400" y="3201"/>
                  <a:pt x="13392" y="3204"/>
                </a:cubicBezTo>
                <a:lnTo>
                  <a:pt x="13389" y="3208"/>
                </a:lnTo>
                <a:lnTo>
                  <a:pt x="13389" y="3212"/>
                </a:lnTo>
                <a:lnTo>
                  <a:pt x="13385" y="3208"/>
                </a:lnTo>
                <a:lnTo>
                  <a:pt x="13382" y="3201"/>
                </a:lnTo>
                <a:cubicBezTo>
                  <a:pt x="13363" y="3170"/>
                  <a:pt x="13340" y="3140"/>
                  <a:pt x="13317" y="3110"/>
                </a:cubicBezTo>
                <a:cubicBezTo>
                  <a:pt x="13306" y="3095"/>
                  <a:pt x="13295" y="3076"/>
                  <a:pt x="13280" y="3062"/>
                </a:cubicBezTo>
                <a:cubicBezTo>
                  <a:pt x="13276" y="3053"/>
                  <a:pt x="13269" y="3046"/>
                  <a:pt x="13261" y="3039"/>
                </a:cubicBezTo>
                <a:cubicBezTo>
                  <a:pt x="13253" y="3027"/>
                  <a:pt x="13246" y="3020"/>
                  <a:pt x="13238" y="3012"/>
                </a:cubicBezTo>
                <a:cubicBezTo>
                  <a:pt x="13224" y="2997"/>
                  <a:pt x="13208" y="2978"/>
                  <a:pt x="13193" y="2959"/>
                </a:cubicBezTo>
                <a:cubicBezTo>
                  <a:pt x="13186" y="2952"/>
                  <a:pt x="13174" y="2944"/>
                  <a:pt x="13167" y="2937"/>
                </a:cubicBezTo>
                <a:lnTo>
                  <a:pt x="13121" y="2892"/>
                </a:lnTo>
                <a:cubicBezTo>
                  <a:pt x="13102" y="2876"/>
                  <a:pt x="13083" y="2858"/>
                  <a:pt x="13065" y="2839"/>
                </a:cubicBezTo>
                <a:cubicBezTo>
                  <a:pt x="13046" y="2824"/>
                  <a:pt x="13027" y="2805"/>
                  <a:pt x="13008" y="2791"/>
                </a:cubicBezTo>
                <a:cubicBezTo>
                  <a:pt x="12986" y="2772"/>
                  <a:pt x="12967" y="2756"/>
                  <a:pt x="12944" y="2737"/>
                </a:cubicBezTo>
                <a:cubicBezTo>
                  <a:pt x="12922" y="2718"/>
                  <a:pt x="12903" y="2700"/>
                  <a:pt x="12877" y="2685"/>
                </a:cubicBezTo>
                <a:lnTo>
                  <a:pt x="12877" y="2685"/>
                </a:lnTo>
                <a:cubicBezTo>
                  <a:pt x="12888" y="2688"/>
                  <a:pt x="12899" y="2696"/>
                  <a:pt x="12911" y="2704"/>
                </a:cubicBezTo>
                <a:lnTo>
                  <a:pt x="12941" y="2723"/>
                </a:lnTo>
                <a:cubicBezTo>
                  <a:pt x="12775" y="2613"/>
                  <a:pt x="12583" y="2492"/>
                  <a:pt x="12365" y="2384"/>
                </a:cubicBezTo>
                <a:cubicBezTo>
                  <a:pt x="12146" y="2275"/>
                  <a:pt x="11902" y="2176"/>
                  <a:pt x="11650" y="2105"/>
                </a:cubicBezTo>
                <a:lnTo>
                  <a:pt x="11650" y="2105"/>
                </a:lnTo>
                <a:cubicBezTo>
                  <a:pt x="11695" y="2113"/>
                  <a:pt x="11724" y="2117"/>
                  <a:pt x="11740" y="2117"/>
                </a:cubicBezTo>
                <a:cubicBezTo>
                  <a:pt x="11768" y="2117"/>
                  <a:pt x="11759" y="2107"/>
                  <a:pt x="11728" y="2090"/>
                </a:cubicBezTo>
                <a:cubicBezTo>
                  <a:pt x="11706" y="2079"/>
                  <a:pt x="11669" y="2060"/>
                  <a:pt x="11623" y="2041"/>
                </a:cubicBezTo>
                <a:cubicBezTo>
                  <a:pt x="11601" y="2030"/>
                  <a:pt x="11575" y="2022"/>
                  <a:pt x="11552" y="2014"/>
                </a:cubicBezTo>
                <a:cubicBezTo>
                  <a:pt x="11525" y="2007"/>
                  <a:pt x="11499" y="1995"/>
                  <a:pt x="11472" y="1988"/>
                </a:cubicBezTo>
                <a:cubicBezTo>
                  <a:pt x="11450" y="1981"/>
                  <a:pt x="11424" y="1969"/>
                  <a:pt x="11397" y="1962"/>
                </a:cubicBezTo>
                <a:cubicBezTo>
                  <a:pt x="11375" y="1955"/>
                  <a:pt x="11352" y="1947"/>
                  <a:pt x="11330" y="1943"/>
                </a:cubicBezTo>
                <a:cubicBezTo>
                  <a:pt x="11288" y="1928"/>
                  <a:pt x="11254" y="1917"/>
                  <a:pt x="11239" y="1910"/>
                </a:cubicBezTo>
                <a:cubicBezTo>
                  <a:pt x="11217" y="1897"/>
                  <a:pt x="11223" y="1890"/>
                  <a:pt x="11274" y="1890"/>
                </a:cubicBezTo>
                <a:cubicBezTo>
                  <a:pt x="11302" y="1890"/>
                  <a:pt x="11345" y="1892"/>
                  <a:pt x="11405" y="1898"/>
                </a:cubicBezTo>
                <a:cubicBezTo>
                  <a:pt x="11344" y="1891"/>
                  <a:pt x="11284" y="1882"/>
                  <a:pt x="11231" y="1875"/>
                </a:cubicBezTo>
                <a:cubicBezTo>
                  <a:pt x="11217" y="1875"/>
                  <a:pt x="11201" y="1872"/>
                  <a:pt x="11191" y="1872"/>
                </a:cubicBezTo>
                <a:cubicBezTo>
                  <a:pt x="11175" y="1872"/>
                  <a:pt x="11160" y="1868"/>
                  <a:pt x="11149" y="1868"/>
                </a:cubicBezTo>
                <a:cubicBezTo>
                  <a:pt x="11123" y="1868"/>
                  <a:pt x="11096" y="1868"/>
                  <a:pt x="11069" y="1864"/>
                </a:cubicBezTo>
                <a:cubicBezTo>
                  <a:pt x="11043" y="1864"/>
                  <a:pt x="11021" y="1860"/>
                  <a:pt x="10994" y="1860"/>
                </a:cubicBezTo>
                <a:lnTo>
                  <a:pt x="10734" y="1860"/>
                </a:lnTo>
                <a:cubicBezTo>
                  <a:pt x="10716" y="1864"/>
                  <a:pt x="10697" y="1864"/>
                  <a:pt x="10678" y="1868"/>
                </a:cubicBezTo>
                <a:cubicBezTo>
                  <a:pt x="10644" y="1868"/>
                  <a:pt x="10610" y="1872"/>
                  <a:pt x="10576" y="1875"/>
                </a:cubicBezTo>
                <a:cubicBezTo>
                  <a:pt x="10562" y="1875"/>
                  <a:pt x="10546" y="1875"/>
                  <a:pt x="10527" y="1879"/>
                </a:cubicBezTo>
                <a:cubicBezTo>
                  <a:pt x="10513" y="1879"/>
                  <a:pt x="10501" y="1882"/>
                  <a:pt x="10486" y="1882"/>
                </a:cubicBezTo>
                <a:cubicBezTo>
                  <a:pt x="10456" y="1887"/>
                  <a:pt x="10430" y="1891"/>
                  <a:pt x="10404" y="1894"/>
                </a:cubicBezTo>
                <a:cubicBezTo>
                  <a:pt x="10381" y="1898"/>
                  <a:pt x="10355" y="1901"/>
                  <a:pt x="10336" y="1910"/>
                </a:cubicBezTo>
                <a:cubicBezTo>
                  <a:pt x="10313" y="1913"/>
                  <a:pt x="10291" y="1917"/>
                  <a:pt x="10272" y="1920"/>
                </a:cubicBezTo>
                <a:cubicBezTo>
                  <a:pt x="10234" y="1928"/>
                  <a:pt x="10200" y="1936"/>
                  <a:pt x="10174" y="1943"/>
                </a:cubicBezTo>
                <a:cubicBezTo>
                  <a:pt x="10113" y="1958"/>
                  <a:pt x="10072" y="1973"/>
                  <a:pt x="10034" y="1985"/>
                </a:cubicBezTo>
                <a:cubicBezTo>
                  <a:pt x="9997" y="2000"/>
                  <a:pt x="9963" y="2014"/>
                  <a:pt x="9929" y="2030"/>
                </a:cubicBezTo>
                <a:cubicBezTo>
                  <a:pt x="9910" y="2037"/>
                  <a:pt x="9891" y="2049"/>
                  <a:pt x="9869" y="2056"/>
                </a:cubicBezTo>
                <a:cubicBezTo>
                  <a:pt x="9850" y="2068"/>
                  <a:pt x="9823" y="2079"/>
                  <a:pt x="9797" y="2094"/>
                </a:cubicBezTo>
                <a:cubicBezTo>
                  <a:pt x="9786" y="2097"/>
                  <a:pt x="9771" y="2105"/>
                  <a:pt x="9756" y="2113"/>
                </a:cubicBezTo>
                <a:cubicBezTo>
                  <a:pt x="9740" y="2120"/>
                  <a:pt x="9726" y="2127"/>
                  <a:pt x="9707" y="2139"/>
                </a:cubicBezTo>
                <a:cubicBezTo>
                  <a:pt x="9673" y="2153"/>
                  <a:pt x="9636" y="2172"/>
                  <a:pt x="9590" y="2199"/>
                </a:cubicBezTo>
                <a:cubicBezTo>
                  <a:pt x="9549" y="2221"/>
                  <a:pt x="9500" y="2248"/>
                  <a:pt x="9447" y="2278"/>
                </a:cubicBezTo>
                <a:cubicBezTo>
                  <a:pt x="9420" y="2294"/>
                  <a:pt x="9391" y="2312"/>
                  <a:pt x="9361" y="2331"/>
                </a:cubicBezTo>
                <a:cubicBezTo>
                  <a:pt x="9330" y="2350"/>
                  <a:pt x="9300" y="2365"/>
                  <a:pt x="9266" y="2388"/>
                </a:cubicBezTo>
                <a:cubicBezTo>
                  <a:pt x="9221" y="2398"/>
                  <a:pt x="9172" y="2410"/>
                  <a:pt x="9127" y="2425"/>
                </a:cubicBezTo>
                <a:lnTo>
                  <a:pt x="8984" y="2466"/>
                </a:lnTo>
                <a:cubicBezTo>
                  <a:pt x="8942" y="2504"/>
                  <a:pt x="8909" y="2534"/>
                  <a:pt x="8875" y="2565"/>
                </a:cubicBezTo>
                <a:cubicBezTo>
                  <a:pt x="8856" y="2579"/>
                  <a:pt x="8841" y="2594"/>
                  <a:pt x="8826" y="2605"/>
                </a:cubicBezTo>
                <a:cubicBezTo>
                  <a:pt x="8814" y="2621"/>
                  <a:pt x="8800" y="2636"/>
                  <a:pt x="8784" y="2647"/>
                </a:cubicBezTo>
                <a:cubicBezTo>
                  <a:pt x="8769" y="2662"/>
                  <a:pt x="8758" y="2678"/>
                  <a:pt x="8743" y="2688"/>
                </a:cubicBezTo>
                <a:cubicBezTo>
                  <a:pt x="8728" y="2704"/>
                  <a:pt x="8717" y="2718"/>
                  <a:pt x="8701" y="2730"/>
                </a:cubicBezTo>
                <a:cubicBezTo>
                  <a:pt x="8687" y="2745"/>
                  <a:pt x="8675" y="2760"/>
                  <a:pt x="8661" y="2775"/>
                </a:cubicBezTo>
                <a:cubicBezTo>
                  <a:pt x="8645" y="2791"/>
                  <a:pt x="8630" y="2805"/>
                  <a:pt x="8615" y="2820"/>
                </a:cubicBezTo>
                <a:lnTo>
                  <a:pt x="8510" y="2926"/>
                </a:lnTo>
                <a:cubicBezTo>
                  <a:pt x="8491" y="2949"/>
                  <a:pt x="8472" y="2971"/>
                  <a:pt x="8449" y="2994"/>
                </a:cubicBezTo>
                <a:cubicBezTo>
                  <a:pt x="8427" y="3016"/>
                  <a:pt x="8404" y="3039"/>
                  <a:pt x="8381" y="3065"/>
                </a:cubicBezTo>
                <a:cubicBezTo>
                  <a:pt x="8359" y="3091"/>
                  <a:pt x="8333" y="3121"/>
                  <a:pt x="8306" y="3152"/>
                </a:cubicBezTo>
                <a:cubicBezTo>
                  <a:pt x="8284" y="3182"/>
                  <a:pt x="8254" y="3215"/>
                  <a:pt x="8227" y="3250"/>
                </a:cubicBezTo>
                <a:cubicBezTo>
                  <a:pt x="8171" y="3321"/>
                  <a:pt x="8107" y="3404"/>
                  <a:pt x="8043" y="3502"/>
                </a:cubicBezTo>
                <a:cubicBezTo>
                  <a:pt x="8069" y="3460"/>
                  <a:pt x="8088" y="3427"/>
                  <a:pt x="8103" y="3396"/>
                </a:cubicBezTo>
                <a:cubicBezTo>
                  <a:pt x="8122" y="3370"/>
                  <a:pt x="8133" y="3347"/>
                  <a:pt x="8145" y="3333"/>
                </a:cubicBezTo>
                <a:cubicBezTo>
                  <a:pt x="8164" y="3298"/>
                  <a:pt x="8164" y="3283"/>
                  <a:pt x="8156" y="3279"/>
                </a:cubicBezTo>
                <a:cubicBezTo>
                  <a:pt x="8148" y="3279"/>
                  <a:pt x="8133" y="3291"/>
                  <a:pt x="8110" y="3310"/>
                </a:cubicBezTo>
                <a:cubicBezTo>
                  <a:pt x="8099" y="3317"/>
                  <a:pt x="8088" y="3328"/>
                  <a:pt x="8073" y="3340"/>
                </a:cubicBezTo>
                <a:cubicBezTo>
                  <a:pt x="8062" y="3351"/>
                  <a:pt x="8046" y="3362"/>
                  <a:pt x="8035" y="3373"/>
                </a:cubicBezTo>
                <a:cubicBezTo>
                  <a:pt x="7990" y="3417"/>
                  <a:pt x="7943" y="3459"/>
                  <a:pt x="7927" y="3459"/>
                </a:cubicBezTo>
                <a:cubicBezTo>
                  <a:pt x="7925" y="3459"/>
                  <a:pt x="7923" y="3458"/>
                  <a:pt x="7922" y="3456"/>
                </a:cubicBezTo>
                <a:cubicBezTo>
                  <a:pt x="7915" y="3449"/>
                  <a:pt x="7922" y="3430"/>
                  <a:pt x="7941" y="3385"/>
                </a:cubicBezTo>
                <a:cubicBezTo>
                  <a:pt x="7952" y="3362"/>
                  <a:pt x="7968" y="3336"/>
                  <a:pt x="7987" y="3298"/>
                </a:cubicBezTo>
                <a:cubicBezTo>
                  <a:pt x="8006" y="3268"/>
                  <a:pt x="8032" y="3227"/>
                  <a:pt x="8062" y="3178"/>
                </a:cubicBezTo>
                <a:lnTo>
                  <a:pt x="8062" y="3178"/>
                </a:lnTo>
                <a:cubicBezTo>
                  <a:pt x="7884" y="3366"/>
                  <a:pt x="7745" y="3566"/>
                  <a:pt x="7636" y="3769"/>
                </a:cubicBezTo>
                <a:cubicBezTo>
                  <a:pt x="7523" y="3969"/>
                  <a:pt x="7444" y="4168"/>
                  <a:pt x="7387" y="4364"/>
                </a:cubicBezTo>
                <a:cubicBezTo>
                  <a:pt x="7377" y="4412"/>
                  <a:pt x="7361" y="4458"/>
                  <a:pt x="7350" y="4507"/>
                </a:cubicBezTo>
                <a:cubicBezTo>
                  <a:pt x="7342" y="4556"/>
                  <a:pt x="7331" y="4601"/>
                  <a:pt x="7320" y="4646"/>
                </a:cubicBezTo>
                <a:cubicBezTo>
                  <a:pt x="7305" y="4740"/>
                  <a:pt x="7290" y="4831"/>
                  <a:pt x="7286" y="4921"/>
                </a:cubicBezTo>
                <a:cubicBezTo>
                  <a:pt x="7275" y="5008"/>
                  <a:pt x="7275" y="5095"/>
                  <a:pt x="7271" y="5177"/>
                </a:cubicBezTo>
                <a:cubicBezTo>
                  <a:pt x="7271" y="5218"/>
                  <a:pt x="7271" y="5260"/>
                  <a:pt x="7275" y="5301"/>
                </a:cubicBezTo>
                <a:lnTo>
                  <a:pt x="7275" y="5361"/>
                </a:lnTo>
                <a:cubicBezTo>
                  <a:pt x="7275" y="5380"/>
                  <a:pt x="7278" y="5399"/>
                  <a:pt x="7278" y="5418"/>
                </a:cubicBezTo>
                <a:cubicBezTo>
                  <a:pt x="7283" y="5460"/>
                  <a:pt x="7286" y="5497"/>
                  <a:pt x="7286" y="5535"/>
                </a:cubicBezTo>
                <a:cubicBezTo>
                  <a:pt x="7290" y="5573"/>
                  <a:pt x="7297" y="5610"/>
                  <a:pt x="7301" y="5648"/>
                </a:cubicBezTo>
                <a:cubicBezTo>
                  <a:pt x="7301" y="5667"/>
                  <a:pt x="7305" y="5682"/>
                  <a:pt x="7305" y="5700"/>
                </a:cubicBezTo>
                <a:cubicBezTo>
                  <a:pt x="7309" y="5719"/>
                  <a:pt x="7312" y="5738"/>
                  <a:pt x="7316" y="5753"/>
                </a:cubicBezTo>
                <a:cubicBezTo>
                  <a:pt x="7320" y="5790"/>
                  <a:pt x="7328" y="5825"/>
                  <a:pt x="7331" y="5858"/>
                </a:cubicBezTo>
                <a:cubicBezTo>
                  <a:pt x="7339" y="5896"/>
                  <a:pt x="7346" y="5930"/>
                  <a:pt x="7350" y="5964"/>
                </a:cubicBezTo>
                <a:cubicBezTo>
                  <a:pt x="7354" y="5979"/>
                  <a:pt x="7358" y="5998"/>
                  <a:pt x="7361" y="6013"/>
                </a:cubicBezTo>
                <a:lnTo>
                  <a:pt x="7365" y="6039"/>
                </a:lnTo>
                <a:lnTo>
                  <a:pt x="7373" y="6061"/>
                </a:lnTo>
                <a:cubicBezTo>
                  <a:pt x="7380" y="6096"/>
                  <a:pt x="7387" y="6126"/>
                  <a:pt x="7396" y="6160"/>
                </a:cubicBezTo>
                <a:cubicBezTo>
                  <a:pt x="7399" y="6174"/>
                  <a:pt x="7399" y="6190"/>
                  <a:pt x="7406" y="6209"/>
                </a:cubicBezTo>
                <a:cubicBezTo>
                  <a:pt x="7410" y="6224"/>
                  <a:pt x="7414" y="6238"/>
                  <a:pt x="7418" y="6254"/>
                </a:cubicBezTo>
                <a:cubicBezTo>
                  <a:pt x="7478" y="6506"/>
                  <a:pt x="7546" y="6732"/>
                  <a:pt x="7610" y="6973"/>
                </a:cubicBezTo>
                <a:cubicBezTo>
                  <a:pt x="7629" y="6996"/>
                  <a:pt x="7648" y="7018"/>
                  <a:pt x="7662" y="7033"/>
                </a:cubicBezTo>
                <a:cubicBezTo>
                  <a:pt x="7678" y="7052"/>
                  <a:pt x="7693" y="7067"/>
                  <a:pt x="7704" y="7078"/>
                </a:cubicBezTo>
                <a:cubicBezTo>
                  <a:pt x="7726" y="7100"/>
                  <a:pt x="7745" y="7116"/>
                  <a:pt x="7757" y="7119"/>
                </a:cubicBezTo>
                <a:cubicBezTo>
                  <a:pt x="7768" y="7119"/>
                  <a:pt x="7771" y="7116"/>
                  <a:pt x="7771" y="7100"/>
                </a:cubicBezTo>
                <a:cubicBezTo>
                  <a:pt x="7771" y="7090"/>
                  <a:pt x="7764" y="7067"/>
                  <a:pt x="7757" y="7041"/>
                </a:cubicBezTo>
                <a:cubicBezTo>
                  <a:pt x="7715" y="6935"/>
                  <a:pt x="7613" y="6725"/>
                  <a:pt x="7538" y="6491"/>
                </a:cubicBezTo>
                <a:cubicBezTo>
                  <a:pt x="7527" y="6461"/>
                  <a:pt x="7519" y="6431"/>
                  <a:pt x="7509" y="6405"/>
                </a:cubicBezTo>
                <a:cubicBezTo>
                  <a:pt x="7500" y="6374"/>
                  <a:pt x="7490" y="6344"/>
                  <a:pt x="7481" y="6314"/>
                </a:cubicBezTo>
                <a:cubicBezTo>
                  <a:pt x="7474" y="6284"/>
                  <a:pt x="7467" y="6257"/>
                  <a:pt x="7459" y="6228"/>
                </a:cubicBezTo>
                <a:cubicBezTo>
                  <a:pt x="7455" y="6212"/>
                  <a:pt x="7452" y="6197"/>
                  <a:pt x="7448" y="6182"/>
                </a:cubicBezTo>
                <a:cubicBezTo>
                  <a:pt x="7444" y="6171"/>
                  <a:pt x="7441" y="6156"/>
                  <a:pt x="7441" y="6141"/>
                </a:cubicBezTo>
                <a:cubicBezTo>
                  <a:pt x="7414" y="6028"/>
                  <a:pt x="7396" y="5926"/>
                  <a:pt x="7384" y="5844"/>
                </a:cubicBezTo>
                <a:cubicBezTo>
                  <a:pt x="7373" y="5764"/>
                  <a:pt x="7365" y="5704"/>
                  <a:pt x="7369" y="5685"/>
                </a:cubicBezTo>
                <a:lnTo>
                  <a:pt x="7369" y="5682"/>
                </a:lnTo>
                <a:cubicBezTo>
                  <a:pt x="7373" y="5689"/>
                  <a:pt x="7377" y="5708"/>
                  <a:pt x="7384" y="5742"/>
                </a:cubicBezTo>
                <a:cubicBezTo>
                  <a:pt x="7384" y="5685"/>
                  <a:pt x="7391" y="5655"/>
                  <a:pt x="7399" y="5648"/>
                </a:cubicBezTo>
                <a:cubicBezTo>
                  <a:pt x="7401" y="5646"/>
                  <a:pt x="7402" y="5645"/>
                  <a:pt x="7404" y="5645"/>
                </a:cubicBezTo>
                <a:cubicBezTo>
                  <a:pt x="7409" y="5645"/>
                  <a:pt x="7416" y="5657"/>
                  <a:pt x="7425" y="5682"/>
                </a:cubicBezTo>
                <a:cubicBezTo>
                  <a:pt x="7433" y="5712"/>
                  <a:pt x="7448" y="5757"/>
                  <a:pt x="7463" y="5813"/>
                </a:cubicBezTo>
                <a:cubicBezTo>
                  <a:pt x="7467" y="5828"/>
                  <a:pt x="7471" y="5844"/>
                  <a:pt x="7474" y="5858"/>
                </a:cubicBezTo>
                <a:cubicBezTo>
                  <a:pt x="7478" y="5873"/>
                  <a:pt x="7481" y="5892"/>
                  <a:pt x="7490" y="5908"/>
                </a:cubicBezTo>
                <a:cubicBezTo>
                  <a:pt x="7497" y="5941"/>
                  <a:pt x="7504" y="5979"/>
                  <a:pt x="7516" y="6016"/>
                </a:cubicBezTo>
                <a:cubicBezTo>
                  <a:pt x="7561" y="6171"/>
                  <a:pt x="7622" y="6348"/>
                  <a:pt x="7693" y="6521"/>
                </a:cubicBezTo>
                <a:cubicBezTo>
                  <a:pt x="7764" y="6694"/>
                  <a:pt x="7847" y="6864"/>
                  <a:pt x="7922" y="6996"/>
                </a:cubicBezTo>
                <a:cubicBezTo>
                  <a:pt x="7941" y="7029"/>
                  <a:pt x="7960" y="7063"/>
                  <a:pt x="7978" y="7097"/>
                </a:cubicBezTo>
                <a:cubicBezTo>
                  <a:pt x="7987" y="7112"/>
                  <a:pt x="7997" y="7128"/>
                  <a:pt x="8006" y="7146"/>
                </a:cubicBezTo>
                <a:cubicBezTo>
                  <a:pt x="8016" y="7161"/>
                  <a:pt x="8024" y="7176"/>
                  <a:pt x="8035" y="7195"/>
                </a:cubicBezTo>
                <a:cubicBezTo>
                  <a:pt x="8054" y="7225"/>
                  <a:pt x="8069" y="7259"/>
                  <a:pt x="8088" y="7293"/>
                </a:cubicBezTo>
                <a:cubicBezTo>
                  <a:pt x="8107" y="7326"/>
                  <a:pt x="8126" y="7357"/>
                  <a:pt x="8145" y="7394"/>
                </a:cubicBezTo>
                <a:cubicBezTo>
                  <a:pt x="8223" y="7526"/>
                  <a:pt x="8310" y="7670"/>
                  <a:pt x="8435" y="7828"/>
                </a:cubicBezTo>
                <a:cubicBezTo>
                  <a:pt x="8558" y="7981"/>
                  <a:pt x="8720" y="8151"/>
                  <a:pt x="8954" y="8320"/>
                </a:cubicBezTo>
                <a:cubicBezTo>
                  <a:pt x="8969" y="8328"/>
                  <a:pt x="8984" y="8339"/>
                  <a:pt x="8999" y="8351"/>
                </a:cubicBezTo>
                <a:cubicBezTo>
                  <a:pt x="9014" y="8362"/>
                  <a:pt x="9033" y="8370"/>
                  <a:pt x="9048" y="8381"/>
                </a:cubicBezTo>
                <a:cubicBezTo>
                  <a:pt x="9078" y="8403"/>
                  <a:pt x="9112" y="8422"/>
                  <a:pt x="9146" y="8445"/>
                </a:cubicBezTo>
                <a:cubicBezTo>
                  <a:pt x="9214" y="8483"/>
                  <a:pt x="9285" y="8524"/>
                  <a:pt x="9364" y="8558"/>
                </a:cubicBezTo>
                <a:cubicBezTo>
                  <a:pt x="9387" y="8569"/>
                  <a:pt x="9406" y="8577"/>
                  <a:pt x="9424" y="8588"/>
                </a:cubicBezTo>
                <a:cubicBezTo>
                  <a:pt x="9447" y="8596"/>
                  <a:pt x="9466" y="8603"/>
                  <a:pt x="9488" y="8610"/>
                </a:cubicBezTo>
                <a:cubicBezTo>
                  <a:pt x="9507" y="8622"/>
                  <a:pt x="9530" y="8629"/>
                  <a:pt x="9552" y="8636"/>
                </a:cubicBezTo>
                <a:cubicBezTo>
                  <a:pt x="9575" y="8648"/>
                  <a:pt x="9594" y="8655"/>
                  <a:pt x="9617" y="8664"/>
                </a:cubicBezTo>
                <a:cubicBezTo>
                  <a:pt x="9662" y="8678"/>
                  <a:pt x="9711" y="8693"/>
                  <a:pt x="9756" y="8709"/>
                </a:cubicBezTo>
                <a:cubicBezTo>
                  <a:pt x="9778" y="8716"/>
                  <a:pt x="9799" y="8719"/>
                  <a:pt x="9818" y="8726"/>
                </a:cubicBezTo>
                <a:lnTo>
                  <a:pt x="9818" y="8726"/>
                </a:lnTo>
                <a:cubicBezTo>
                  <a:pt x="9815" y="8726"/>
                  <a:pt x="9812" y="8725"/>
                  <a:pt x="9808" y="8723"/>
                </a:cubicBezTo>
                <a:cubicBezTo>
                  <a:pt x="9782" y="8720"/>
                  <a:pt x="9759" y="8716"/>
                  <a:pt x="9737" y="8709"/>
                </a:cubicBezTo>
                <a:cubicBezTo>
                  <a:pt x="9695" y="8697"/>
                  <a:pt x="9650" y="8690"/>
                  <a:pt x="9571" y="8664"/>
                </a:cubicBezTo>
                <a:lnTo>
                  <a:pt x="9571" y="8664"/>
                </a:lnTo>
                <a:cubicBezTo>
                  <a:pt x="9609" y="8678"/>
                  <a:pt x="9646" y="8693"/>
                  <a:pt x="9688" y="8709"/>
                </a:cubicBezTo>
                <a:lnTo>
                  <a:pt x="9745" y="8727"/>
                </a:lnTo>
                <a:lnTo>
                  <a:pt x="9804" y="8746"/>
                </a:lnTo>
                <a:cubicBezTo>
                  <a:pt x="9823" y="8754"/>
                  <a:pt x="9839" y="8758"/>
                  <a:pt x="9853" y="8761"/>
                </a:cubicBezTo>
                <a:cubicBezTo>
                  <a:pt x="9872" y="8765"/>
                  <a:pt x="9888" y="8768"/>
                  <a:pt x="9907" y="8768"/>
                </a:cubicBezTo>
                <a:cubicBezTo>
                  <a:pt x="9921" y="8772"/>
                  <a:pt x="9940" y="8772"/>
                  <a:pt x="9959" y="8777"/>
                </a:cubicBezTo>
                <a:cubicBezTo>
                  <a:pt x="9978" y="8777"/>
                  <a:pt x="9993" y="8780"/>
                  <a:pt x="10016" y="8780"/>
                </a:cubicBezTo>
                <a:cubicBezTo>
                  <a:pt x="10034" y="8780"/>
                  <a:pt x="10053" y="8780"/>
                  <a:pt x="10072" y="8784"/>
                </a:cubicBezTo>
                <a:cubicBezTo>
                  <a:pt x="10091" y="8784"/>
                  <a:pt x="10113" y="8784"/>
                  <a:pt x="10132" y="8780"/>
                </a:cubicBezTo>
                <a:lnTo>
                  <a:pt x="10155" y="8780"/>
                </a:lnTo>
                <a:lnTo>
                  <a:pt x="10155" y="8784"/>
                </a:lnTo>
                <a:lnTo>
                  <a:pt x="10155" y="8787"/>
                </a:lnTo>
                <a:cubicBezTo>
                  <a:pt x="10151" y="8795"/>
                  <a:pt x="10151" y="8803"/>
                  <a:pt x="10147" y="8810"/>
                </a:cubicBezTo>
                <a:cubicBezTo>
                  <a:pt x="10147" y="8825"/>
                  <a:pt x="10143" y="8844"/>
                  <a:pt x="10140" y="8859"/>
                </a:cubicBezTo>
                <a:cubicBezTo>
                  <a:pt x="10132" y="8893"/>
                  <a:pt x="10121" y="8930"/>
                  <a:pt x="10110" y="8964"/>
                </a:cubicBezTo>
                <a:cubicBezTo>
                  <a:pt x="10098" y="9002"/>
                  <a:pt x="10087" y="9039"/>
                  <a:pt x="10072" y="9074"/>
                </a:cubicBezTo>
                <a:cubicBezTo>
                  <a:pt x="10065" y="9093"/>
                  <a:pt x="10057" y="9111"/>
                  <a:pt x="10049" y="9130"/>
                </a:cubicBezTo>
                <a:cubicBezTo>
                  <a:pt x="10046" y="9130"/>
                  <a:pt x="10046" y="9133"/>
                  <a:pt x="10046" y="9133"/>
                </a:cubicBezTo>
                <a:lnTo>
                  <a:pt x="10046" y="9138"/>
                </a:lnTo>
                <a:lnTo>
                  <a:pt x="10042" y="9145"/>
                </a:lnTo>
                <a:cubicBezTo>
                  <a:pt x="10039" y="9152"/>
                  <a:pt x="10034" y="9164"/>
                  <a:pt x="10030" y="9175"/>
                </a:cubicBezTo>
                <a:cubicBezTo>
                  <a:pt x="10023" y="9194"/>
                  <a:pt x="10020" y="9213"/>
                  <a:pt x="10011" y="9232"/>
                </a:cubicBezTo>
                <a:cubicBezTo>
                  <a:pt x="10020" y="9435"/>
                  <a:pt x="9963" y="9657"/>
                  <a:pt x="9917" y="9842"/>
                </a:cubicBezTo>
                <a:cubicBezTo>
                  <a:pt x="9907" y="9891"/>
                  <a:pt x="9898" y="9936"/>
                  <a:pt x="9891" y="9977"/>
                </a:cubicBezTo>
                <a:cubicBezTo>
                  <a:pt x="9884" y="10019"/>
                  <a:pt x="9876" y="10056"/>
                  <a:pt x="9876" y="10094"/>
                </a:cubicBezTo>
                <a:cubicBezTo>
                  <a:pt x="9872" y="10165"/>
                  <a:pt x="9880" y="10222"/>
                  <a:pt x="9907" y="10256"/>
                </a:cubicBezTo>
                <a:lnTo>
                  <a:pt x="9974" y="9913"/>
                </a:lnTo>
                <a:lnTo>
                  <a:pt x="10049" y="9574"/>
                </a:lnTo>
                <a:lnTo>
                  <a:pt x="10124" y="9236"/>
                </a:lnTo>
                <a:lnTo>
                  <a:pt x="10136" y="9190"/>
                </a:lnTo>
                <a:lnTo>
                  <a:pt x="10140" y="9171"/>
                </a:lnTo>
                <a:lnTo>
                  <a:pt x="10143" y="9161"/>
                </a:lnTo>
                <a:lnTo>
                  <a:pt x="10143" y="9156"/>
                </a:lnTo>
                <a:lnTo>
                  <a:pt x="10155" y="9104"/>
                </a:lnTo>
                <a:lnTo>
                  <a:pt x="10178" y="9002"/>
                </a:lnTo>
                <a:lnTo>
                  <a:pt x="10178" y="9002"/>
                </a:lnTo>
                <a:cubicBezTo>
                  <a:pt x="10174" y="9032"/>
                  <a:pt x="10170" y="9058"/>
                  <a:pt x="10162" y="9088"/>
                </a:cubicBezTo>
                <a:lnTo>
                  <a:pt x="10155" y="9133"/>
                </a:lnTo>
                <a:lnTo>
                  <a:pt x="10155" y="9156"/>
                </a:lnTo>
                <a:lnTo>
                  <a:pt x="10151" y="9161"/>
                </a:lnTo>
                <a:cubicBezTo>
                  <a:pt x="10155" y="9161"/>
                  <a:pt x="10151" y="9164"/>
                  <a:pt x="10151" y="9168"/>
                </a:cubicBezTo>
                <a:lnTo>
                  <a:pt x="10147" y="9187"/>
                </a:lnTo>
                <a:cubicBezTo>
                  <a:pt x="10132" y="9281"/>
                  <a:pt x="10117" y="9382"/>
                  <a:pt x="10102" y="9480"/>
                </a:cubicBezTo>
                <a:cubicBezTo>
                  <a:pt x="10091" y="9582"/>
                  <a:pt x="10076" y="9680"/>
                  <a:pt x="10061" y="9785"/>
                </a:cubicBezTo>
                <a:cubicBezTo>
                  <a:pt x="10053" y="9838"/>
                  <a:pt x="10042" y="9891"/>
                  <a:pt x="10039" y="9943"/>
                </a:cubicBezTo>
                <a:cubicBezTo>
                  <a:pt x="10030" y="9996"/>
                  <a:pt x="10023" y="10052"/>
                  <a:pt x="10016" y="10105"/>
                </a:cubicBezTo>
                <a:cubicBezTo>
                  <a:pt x="10001" y="10218"/>
                  <a:pt x="9982" y="10331"/>
                  <a:pt x="9963" y="10452"/>
                </a:cubicBezTo>
                <a:cubicBezTo>
                  <a:pt x="9955" y="10508"/>
                  <a:pt x="9944" y="10568"/>
                  <a:pt x="9933" y="10632"/>
                </a:cubicBezTo>
                <a:cubicBezTo>
                  <a:pt x="9926" y="10662"/>
                  <a:pt x="9921" y="10692"/>
                  <a:pt x="9914" y="10726"/>
                </a:cubicBezTo>
                <a:cubicBezTo>
                  <a:pt x="9910" y="10756"/>
                  <a:pt x="9903" y="10791"/>
                  <a:pt x="9898" y="10820"/>
                </a:cubicBezTo>
                <a:cubicBezTo>
                  <a:pt x="9876" y="10952"/>
                  <a:pt x="9850" y="11088"/>
                  <a:pt x="9820" y="11227"/>
                </a:cubicBezTo>
                <a:cubicBezTo>
                  <a:pt x="9801" y="11298"/>
                  <a:pt x="9786" y="11374"/>
                  <a:pt x="9767" y="11446"/>
                </a:cubicBezTo>
                <a:cubicBezTo>
                  <a:pt x="9759" y="11483"/>
                  <a:pt x="9748" y="11521"/>
                  <a:pt x="9740" y="11562"/>
                </a:cubicBezTo>
                <a:cubicBezTo>
                  <a:pt x="9733" y="11600"/>
                  <a:pt x="9722" y="11637"/>
                  <a:pt x="9714" y="11679"/>
                </a:cubicBezTo>
                <a:cubicBezTo>
                  <a:pt x="9711" y="11653"/>
                  <a:pt x="9711" y="11607"/>
                  <a:pt x="9711" y="11550"/>
                </a:cubicBezTo>
                <a:cubicBezTo>
                  <a:pt x="9714" y="11498"/>
                  <a:pt x="9718" y="11430"/>
                  <a:pt x="9726" y="11359"/>
                </a:cubicBezTo>
                <a:cubicBezTo>
                  <a:pt x="9737" y="11220"/>
                  <a:pt x="9752" y="11053"/>
                  <a:pt x="9767" y="10922"/>
                </a:cubicBezTo>
                <a:lnTo>
                  <a:pt x="9767" y="10922"/>
                </a:lnTo>
                <a:cubicBezTo>
                  <a:pt x="9711" y="11107"/>
                  <a:pt x="9684" y="11288"/>
                  <a:pt x="9654" y="11468"/>
                </a:cubicBezTo>
                <a:cubicBezTo>
                  <a:pt x="9650" y="11491"/>
                  <a:pt x="9646" y="11513"/>
                  <a:pt x="9643" y="11536"/>
                </a:cubicBezTo>
                <a:cubicBezTo>
                  <a:pt x="9639" y="11559"/>
                  <a:pt x="9636" y="11581"/>
                  <a:pt x="9636" y="11604"/>
                </a:cubicBezTo>
                <a:cubicBezTo>
                  <a:pt x="9627" y="11653"/>
                  <a:pt x="9620" y="11698"/>
                  <a:pt x="9613" y="11743"/>
                </a:cubicBezTo>
                <a:cubicBezTo>
                  <a:pt x="9594" y="11837"/>
                  <a:pt x="9575" y="11931"/>
                  <a:pt x="9549" y="12025"/>
                </a:cubicBezTo>
                <a:cubicBezTo>
                  <a:pt x="9488" y="11957"/>
                  <a:pt x="9549" y="11540"/>
                  <a:pt x="9646" y="11035"/>
                </a:cubicBezTo>
                <a:cubicBezTo>
                  <a:pt x="9658" y="10971"/>
                  <a:pt x="9669" y="10907"/>
                  <a:pt x="9684" y="10839"/>
                </a:cubicBezTo>
                <a:cubicBezTo>
                  <a:pt x="9688" y="10810"/>
                  <a:pt x="9695" y="10775"/>
                  <a:pt x="9703" y="10742"/>
                </a:cubicBezTo>
                <a:cubicBezTo>
                  <a:pt x="9707" y="10707"/>
                  <a:pt x="9714" y="10674"/>
                  <a:pt x="9722" y="10643"/>
                </a:cubicBezTo>
                <a:cubicBezTo>
                  <a:pt x="9748" y="10508"/>
                  <a:pt x="9778" y="10372"/>
                  <a:pt x="9801" y="10240"/>
                </a:cubicBezTo>
                <a:cubicBezTo>
                  <a:pt x="9827" y="10109"/>
                  <a:pt x="9850" y="9981"/>
                  <a:pt x="9872" y="9856"/>
                </a:cubicBezTo>
                <a:cubicBezTo>
                  <a:pt x="9895" y="9732"/>
                  <a:pt x="9914" y="9616"/>
                  <a:pt x="9926" y="9510"/>
                </a:cubicBezTo>
                <a:lnTo>
                  <a:pt x="9926" y="9510"/>
                </a:lnTo>
                <a:cubicBezTo>
                  <a:pt x="9907" y="9559"/>
                  <a:pt x="9888" y="9620"/>
                  <a:pt x="9869" y="9687"/>
                </a:cubicBezTo>
                <a:cubicBezTo>
                  <a:pt x="9858" y="9721"/>
                  <a:pt x="9850" y="9759"/>
                  <a:pt x="9839" y="9797"/>
                </a:cubicBezTo>
                <a:cubicBezTo>
                  <a:pt x="9831" y="9834"/>
                  <a:pt x="9820" y="9872"/>
                  <a:pt x="9813" y="9913"/>
                </a:cubicBezTo>
                <a:cubicBezTo>
                  <a:pt x="9782" y="10075"/>
                  <a:pt x="9756" y="10245"/>
                  <a:pt x="9729" y="10391"/>
                </a:cubicBezTo>
                <a:cubicBezTo>
                  <a:pt x="9718" y="10466"/>
                  <a:pt x="9707" y="10530"/>
                  <a:pt x="9695" y="10587"/>
                </a:cubicBezTo>
                <a:cubicBezTo>
                  <a:pt x="9684" y="10643"/>
                  <a:pt x="9673" y="10685"/>
                  <a:pt x="9665" y="10715"/>
                </a:cubicBezTo>
                <a:cubicBezTo>
                  <a:pt x="9658" y="10736"/>
                  <a:pt x="9651" y="10748"/>
                  <a:pt x="9644" y="10748"/>
                </a:cubicBezTo>
                <a:cubicBezTo>
                  <a:pt x="9633" y="10748"/>
                  <a:pt x="9622" y="10717"/>
                  <a:pt x="9613" y="10647"/>
                </a:cubicBezTo>
                <a:lnTo>
                  <a:pt x="9613" y="10647"/>
                </a:lnTo>
                <a:cubicBezTo>
                  <a:pt x="9627" y="10810"/>
                  <a:pt x="9620" y="10982"/>
                  <a:pt x="9594" y="11163"/>
                </a:cubicBezTo>
                <a:cubicBezTo>
                  <a:pt x="9579" y="11257"/>
                  <a:pt x="9564" y="11352"/>
                  <a:pt x="9542" y="11449"/>
                </a:cubicBezTo>
                <a:cubicBezTo>
                  <a:pt x="9523" y="11547"/>
                  <a:pt x="9504" y="11649"/>
                  <a:pt x="9481" y="11750"/>
                </a:cubicBezTo>
                <a:cubicBezTo>
                  <a:pt x="9462" y="11856"/>
                  <a:pt x="9439" y="11965"/>
                  <a:pt x="9417" y="12075"/>
                </a:cubicBezTo>
                <a:cubicBezTo>
                  <a:pt x="9406" y="12131"/>
                  <a:pt x="9394" y="12187"/>
                  <a:pt x="9387" y="12243"/>
                </a:cubicBezTo>
                <a:cubicBezTo>
                  <a:pt x="9375" y="12300"/>
                  <a:pt x="9364" y="12356"/>
                  <a:pt x="9356" y="12417"/>
                </a:cubicBezTo>
                <a:cubicBezTo>
                  <a:pt x="9327" y="12650"/>
                  <a:pt x="9300" y="12899"/>
                  <a:pt x="9300" y="13159"/>
                </a:cubicBezTo>
                <a:lnTo>
                  <a:pt x="9225" y="13079"/>
                </a:lnTo>
                <a:cubicBezTo>
                  <a:pt x="9221" y="13117"/>
                  <a:pt x="9221" y="13170"/>
                  <a:pt x="9217" y="13230"/>
                </a:cubicBezTo>
                <a:cubicBezTo>
                  <a:pt x="9214" y="13290"/>
                  <a:pt x="9210" y="13354"/>
                  <a:pt x="9206" y="13425"/>
                </a:cubicBezTo>
                <a:cubicBezTo>
                  <a:pt x="9198" y="13569"/>
                  <a:pt x="9187" y="13727"/>
                  <a:pt x="9165" y="13873"/>
                </a:cubicBezTo>
                <a:lnTo>
                  <a:pt x="9127" y="13324"/>
                </a:lnTo>
                <a:cubicBezTo>
                  <a:pt x="9123" y="13531"/>
                  <a:pt x="9104" y="13734"/>
                  <a:pt x="9074" y="13934"/>
                </a:cubicBezTo>
                <a:cubicBezTo>
                  <a:pt x="9067" y="13986"/>
                  <a:pt x="9059" y="14035"/>
                  <a:pt x="9052" y="14085"/>
                </a:cubicBezTo>
                <a:cubicBezTo>
                  <a:pt x="9045" y="14111"/>
                  <a:pt x="9040" y="14134"/>
                  <a:pt x="9036" y="14160"/>
                </a:cubicBezTo>
                <a:cubicBezTo>
                  <a:pt x="9033" y="14182"/>
                  <a:pt x="9029" y="14209"/>
                  <a:pt x="9026" y="14231"/>
                </a:cubicBezTo>
                <a:cubicBezTo>
                  <a:pt x="9010" y="14333"/>
                  <a:pt x="8991" y="14431"/>
                  <a:pt x="8972" y="14529"/>
                </a:cubicBezTo>
                <a:cubicBezTo>
                  <a:pt x="8935" y="14721"/>
                  <a:pt x="8897" y="14916"/>
                  <a:pt x="8867" y="15112"/>
                </a:cubicBezTo>
                <a:cubicBezTo>
                  <a:pt x="8841" y="15308"/>
                  <a:pt x="8819" y="15503"/>
                  <a:pt x="8811" y="15703"/>
                </a:cubicBezTo>
                <a:cubicBezTo>
                  <a:pt x="8852" y="15289"/>
                  <a:pt x="8882" y="15060"/>
                  <a:pt x="8909" y="14935"/>
                </a:cubicBezTo>
                <a:cubicBezTo>
                  <a:pt x="8930" y="14839"/>
                  <a:pt x="8943" y="14810"/>
                  <a:pt x="8956" y="14810"/>
                </a:cubicBezTo>
                <a:cubicBezTo>
                  <a:pt x="8959" y="14810"/>
                  <a:pt x="8962" y="14812"/>
                  <a:pt x="8965" y="14815"/>
                </a:cubicBezTo>
                <a:cubicBezTo>
                  <a:pt x="8980" y="14830"/>
                  <a:pt x="8994" y="14873"/>
                  <a:pt x="9013" y="14873"/>
                </a:cubicBezTo>
                <a:cubicBezTo>
                  <a:pt x="9032" y="14873"/>
                  <a:pt x="9057" y="14826"/>
                  <a:pt x="9093" y="14650"/>
                </a:cubicBezTo>
                <a:lnTo>
                  <a:pt x="9093" y="14650"/>
                </a:lnTo>
                <a:cubicBezTo>
                  <a:pt x="9059" y="15161"/>
                  <a:pt x="9029" y="15493"/>
                  <a:pt x="8988" y="15729"/>
                </a:cubicBezTo>
                <a:cubicBezTo>
                  <a:pt x="8969" y="15850"/>
                  <a:pt x="8946" y="15948"/>
                  <a:pt x="8924" y="16038"/>
                </a:cubicBezTo>
                <a:cubicBezTo>
                  <a:pt x="8905" y="16125"/>
                  <a:pt x="8882" y="16204"/>
                  <a:pt x="8856" y="16283"/>
                </a:cubicBezTo>
                <a:cubicBezTo>
                  <a:pt x="8811" y="16441"/>
                  <a:pt x="8762" y="16610"/>
                  <a:pt x="8713" y="16881"/>
                </a:cubicBezTo>
                <a:cubicBezTo>
                  <a:pt x="8687" y="17017"/>
                  <a:pt x="8668" y="17180"/>
                  <a:pt x="8649" y="17378"/>
                </a:cubicBezTo>
                <a:cubicBezTo>
                  <a:pt x="8638" y="17477"/>
                  <a:pt x="8630" y="17586"/>
                  <a:pt x="8619" y="17706"/>
                </a:cubicBezTo>
                <a:cubicBezTo>
                  <a:pt x="8615" y="17767"/>
                  <a:pt x="8611" y="17830"/>
                  <a:pt x="8607" y="17894"/>
                </a:cubicBezTo>
                <a:cubicBezTo>
                  <a:pt x="8604" y="17932"/>
                  <a:pt x="8600" y="17970"/>
                  <a:pt x="8600" y="18007"/>
                </a:cubicBezTo>
                <a:cubicBezTo>
                  <a:pt x="8604" y="17943"/>
                  <a:pt x="8611" y="17872"/>
                  <a:pt x="8619" y="17797"/>
                </a:cubicBezTo>
                <a:cubicBezTo>
                  <a:pt x="8633" y="17680"/>
                  <a:pt x="8649" y="17559"/>
                  <a:pt x="8668" y="17465"/>
                </a:cubicBezTo>
                <a:cubicBezTo>
                  <a:pt x="8687" y="17356"/>
                  <a:pt x="8705" y="17280"/>
                  <a:pt x="8718" y="17280"/>
                </a:cubicBezTo>
                <a:cubicBezTo>
                  <a:pt x="8727" y="17280"/>
                  <a:pt x="8734" y="17323"/>
                  <a:pt x="8736" y="17428"/>
                </a:cubicBezTo>
                <a:cubicBezTo>
                  <a:pt x="8720" y="17536"/>
                  <a:pt x="8709" y="17654"/>
                  <a:pt x="8694" y="17774"/>
                </a:cubicBezTo>
                <a:cubicBezTo>
                  <a:pt x="8679" y="17891"/>
                  <a:pt x="8661" y="18015"/>
                  <a:pt x="8645" y="18128"/>
                </a:cubicBezTo>
                <a:cubicBezTo>
                  <a:pt x="8619" y="18361"/>
                  <a:pt x="8585" y="18572"/>
                  <a:pt x="8555" y="18704"/>
                </a:cubicBezTo>
                <a:cubicBezTo>
                  <a:pt x="8536" y="19084"/>
                  <a:pt x="8536" y="19261"/>
                  <a:pt x="8543" y="19321"/>
                </a:cubicBezTo>
                <a:cubicBezTo>
                  <a:pt x="8546" y="19339"/>
                  <a:pt x="8548" y="19346"/>
                  <a:pt x="8552" y="19346"/>
                </a:cubicBezTo>
                <a:cubicBezTo>
                  <a:pt x="8560" y="19346"/>
                  <a:pt x="8570" y="19301"/>
                  <a:pt x="8581" y="19242"/>
                </a:cubicBezTo>
                <a:cubicBezTo>
                  <a:pt x="8604" y="19133"/>
                  <a:pt x="8631" y="18975"/>
                  <a:pt x="8650" y="18975"/>
                </a:cubicBezTo>
                <a:cubicBezTo>
                  <a:pt x="8660" y="18975"/>
                  <a:pt x="8668" y="19016"/>
                  <a:pt x="8671" y="19126"/>
                </a:cubicBezTo>
                <a:cubicBezTo>
                  <a:pt x="8607" y="19382"/>
                  <a:pt x="8607" y="19569"/>
                  <a:pt x="8626" y="19777"/>
                </a:cubicBezTo>
                <a:cubicBezTo>
                  <a:pt x="8638" y="19878"/>
                  <a:pt x="8649" y="19988"/>
                  <a:pt x="8661" y="20112"/>
                </a:cubicBezTo>
                <a:cubicBezTo>
                  <a:pt x="8671" y="20236"/>
                  <a:pt x="8683" y="20375"/>
                  <a:pt x="8687" y="20541"/>
                </a:cubicBezTo>
                <a:lnTo>
                  <a:pt x="8600" y="20545"/>
                </a:lnTo>
                <a:cubicBezTo>
                  <a:pt x="8585" y="20759"/>
                  <a:pt x="8577" y="20929"/>
                  <a:pt x="8574" y="21065"/>
                </a:cubicBezTo>
                <a:cubicBezTo>
                  <a:pt x="8570" y="21200"/>
                  <a:pt x="8574" y="21298"/>
                  <a:pt x="8577" y="21373"/>
                </a:cubicBezTo>
                <a:cubicBezTo>
                  <a:pt x="8588" y="21520"/>
                  <a:pt x="8607" y="21573"/>
                  <a:pt x="8630" y="21621"/>
                </a:cubicBezTo>
                <a:cubicBezTo>
                  <a:pt x="8649" y="21667"/>
                  <a:pt x="8671" y="21712"/>
                  <a:pt x="8679" y="21836"/>
                </a:cubicBezTo>
                <a:cubicBezTo>
                  <a:pt x="8687" y="21901"/>
                  <a:pt x="8687" y="21986"/>
                  <a:pt x="8683" y="22104"/>
                </a:cubicBezTo>
                <a:cubicBezTo>
                  <a:pt x="8683" y="22220"/>
                  <a:pt x="8675" y="22370"/>
                  <a:pt x="8668" y="22567"/>
                </a:cubicBezTo>
                <a:cubicBezTo>
                  <a:pt x="8630" y="22348"/>
                  <a:pt x="8588" y="22127"/>
                  <a:pt x="8555" y="21904"/>
                </a:cubicBezTo>
                <a:lnTo>
                  <a:pt x="8555" y="21904"/>
                </a:lnTo>
                <a:lnTo>
                  <a:pt x="8558" y="22111"/>
                </a:lnTo>
                <a:lnTo>
                  <a:pt x="8562" y="22314"/>
                </a:lnTo>
                <a:lnTo>
                  <a:pt x="8574" y="22721"/>
                </a:lnTo>
                <a:lnTo>
                  <a:pt x="8574" y="22721"/>
                </a:lnTo>
                <a:lnTo>
                  <a:pt x="8475" y="22551"/>
                </a:lnTo>
                <a:lnTo>
                  <a:pt x="8475" y="22551"/>
                </a:lnTo>
                <a:cubicBezTo>
                  <a:pt x="8494" y="22773"/>
                  <a:pt x="8506" y="22958"/>
                  <a:pt x="8510" y="23120"/>
                </a:cubicBezTo>
                <a:cubicBezTo>
                  <a:pt x="8517" y="23286"/>
                  <a:pt x="8521" y="23429"/>
                  <a:pt x="8521" y="23572"/>
                </a:cubicBezTo>
                <a:cubicBezTo>
                  <a:pt x="8521" y="23858"/>
                  <a:pt x="8506" y="24144"/>
                  <a:pt x="8494" y="24577"/>
                </a:cubicBezTo>
                <a:cubicBezTo>
                  <a:pt x="8506" y="24538"/>
                  <a:pt x="8520" y="24518"/>
                  <a:pt x="8533" y="24518"/>
                </a:cubicBezTo>
                <a:cubicBezTo>
                  <a:pt x="8589" y="24518"/>
                  <a:pt x="8650" y="24841"/>
                  <a:pt x="8656" y="25454"/>
                </a:cubicBezTo>
                <a:cubicBezTo>
                  <a:pt x="8639" y="25622"/>
                  <a:pt x="8624" y="25652"/>
                  <a:pt x="8613" y="25652"/>
                </a:cubicBezTo>
                <a:cubicBezTo>
                  <a:pt x="8606" y="25652"/>
                  <a:pt x="8600" y="25642"/>
                  <a:pt x="8596" y="25642"/>
                </a:cubicBezTo>
                <a:cubicBezTo>
                  <a:pt x="8596" y="25642"/>
                  <a:pt x="8596" y="25642"/>
                  <a:pt x="8596" y="25642"/>
                </a:cubicBezTo>
                <a:cubicBezTo>
                  <a:pt x="8584" y="25642"/>
                  <a:pt x="8578" y="25719"/>
                  <a:pt x="8588" y="26249"/>
                </a:cubicBezTo>
                <a:cubicBezTo>
                  <a:pt x="8532" y="26004"/>
                  <a:pt x="8461" y="25736"/>
                  <a:pt x="8540" y="25262"/>
                </a:cubicBezTo>
                <a:cubicBezTo>
                  <a:pt x="8513" y="25213"/>
                  <a:pt x="8487" y="25021"/>
                  <a:pt x="8457" y="24973"/>
                </a:cubicBezTo>
                <a:cubicBezTo>
                  <a:pt x="8397" y="25533"/>
                  <a:pt x="8449" y="26388"/>
                  <a:pt x="8453" y="26783"/>
                </a:cubicBezTo>
                <a:cubicBezTo>
                  <a:pt x="8457" y="26629"/>
                  <a:pt x="8461" y="26448"/>
                  <a:pt x="8472" y="26354"/>
                </a:cubicBezTo>
                <a:cubicBezTo>
                  <a:pt x="8517" y="26881"/>
                  <a:pt x="8562" y="27404"/>
                  <a:pt x="8615" y="27932"/>
                </a:cubicBezTo>
                <a:cubicBezTo>
                  <a:pt x="8606" y="28015"/>
                  <a:pt x="8597" y="28049"/>
                  <a:pt x="8587" y="28049"/>
                </a:cubicBezTo>
                <a:cubicBezTo>
                  <a:pt x="8568" y="28049"/>
                  <a:pt x="8548" y="27918"/>
                  <a:pt x="8529" y="27788"/>
                </a:cubicBezTo>
                <a:lnTo>
                  <a:pt x="8529" y="27788"/>
                </a:lnTo>
                <a:cubicBezTo>
                  <a:pt x="8536" y="27950"/>
                  <a:pt x="8551" y="28082"/>
                  <a:pt x="8566" y="28236"/>
                </a:cubicBezTo>
                <a:cubicBezTo>
                  <a:pt x="8581" y="28391"/>
                  <a:pt x="8600" y="28564"/>
                  <a:pt x="8611" y="28797"/>
                </a:cubicBezTo>
                <a:cubicBezTo>
                  <a:pt x="8574" y="28737"/>
                  <a:pt x="8536" y="28718"/>
                  <a:pt x="8502" y="28628"/>
                </a:cubicBezTo>
                <a:cubicBezTo>
                  <a:pt x="8483" y="28582"/>
                  <a:pt x="8468" y="28519"/>
                  <a:pt x="8453" y="28424"/>
                </a:cubicBezTo>
                <a:cubicBezTo>
                  <a:pt x="8441" y="28355"/>
                  <a:pt x="8430" y="28263"/>
                  <a:pt x="8421" y="28144"/>
                </a:cubicBezTo>
                <a:lnTo>
                  <a:pt x="8421" y="28144"/>
                </a:lnTo>
                <a:cubicBezTo>
                  <a:pt x="8456" y="28612"/>
                  <a:pt x="8493" y="29083"/>
                  <a:pt x="8540" y="29550"/>
                </a:cubicBezTo>
                <a:cubicBezTo>
                  <a:pt x="8525" y="29599"/>
                  <a:pt x="8513" y="29795"/>
                  <a:pt x="8498" y="29953"/>
                </a:cubicBezTo>
                <a:cubicBezTo>
                  <a:pt x="8490" y="30069"/>
                  <a:pt x="8481" y="30168"/>
                  <a:pt x="8470" y="30168"/>
                </a:cubicBezTo>
                <a:cubicBezTo>
                  <a:pt x="8466" y="30168"/>
                  <a:pt x="8462" y="30158"/>
                  <a:pt x="8457" y="30134"/>
                </a:cubicBezTo>
                <a:lnTo>
                  <a:pt x="8457" y="30134"/>
                </a:lnTo>
                <a:cubicBezTo>
                  <a:pt x="8457" y="30552"/>
                  <a:pt x="8521" y="31064"/>
                  <a:pt x="8600" y="31609"/>
                </a:cubicBezTo>
                <a:cubicBezTo>
                  <a:pt x="8679" y="32156"/>
                  <a:pt x="8769" y="32735"/>
                  <a:pt x="8819" y="33293"/>
                </a:cubicBezTo>
                <a:cubicBezTo>
                  <a:pt x="8826" y="33322"/>
                  <a:pt x="8841" y="33364"/>
                  <a:pt x="8856" y="33428"/>
                </a:cubicBezTo>
                <a:cubicBezTo>
                  <a:pt x="8871" y="33496"/>
                  <a:pt x="8890" y="33583"/>
                  <a:pt x="8913" y="33699"/>
                </a:cubicBezTo>
                <a:cubicBezTo>
                  <a:pt x="8935" y="33854"/>
                  <a:pt x="8954" y="34008"/>
                  <a:pt x="8977" y="34158"/>
                </a:cubicBezTo>
                <a:cubicBezTo>
                  <a:pt x="8988" y="34234"/>
                  <a:pt x="8999" y="34309"/>
                  <a:pt x="9010" y="34384"/>
                </a:cubicBezTo>
                <a:cubicBezTo>
                  <a:pt x="9022" y="34460"/>
                  <a:pt x="9033" y="34535"/>
                  <a:pt x="9045" y="34610"/>
                </a:cubicBezTo>
                <a:lnTo>
                  <a:pt x="9048" y="34625"/>
                </a:lnTo>
                <a:lnTo>
                  <a:pt x="9048" y="34633"/>
                </a:lnTo>
                <a:lnTo>
                  <a:pt x="9048" y="34641"/>
                </a:lnTo>
                <a:lnTo>
                  <a:pt x="9048" y="34655"/>
                </a:lnTo>
                <a:lnTo>
                  <a:pt x="9052" y="34690"/>
                </a:lnTo>
                <a:cubicBezTo>
                  <a:pt x="9055" y="34708"/>
                  <a:pt x="9055" y="34731"/>
                  <a:pt x="9059" y="34749"/>
                </a:cubicBezTo>
                <a:cubicBezTo>
                  <a:pt x="9063" y="34791"/>
                  <a:pt x="9071" y="34825"/>
                  <a:pt x="9078" y="34867"/>
                </a:cubicBezTo>
                <a:lnTo>
                  <a:pt x="9078" y="34870"/>
                </a:lnTo>
                <a:lnTo>
                  <a:pt x="9078" y="34874"/>
                </a:lnTo>
                <a:lnTo>
                  <a:pt x="9063" y="34874"/>
                </a:lnTo>
                <a:cubicBezTo>
                  <a:pt x="9059" y="34870"/>
                  <a:pt x="9052" y="34870"/>
                  <a:pt x="9045" y="34870"/>
                </a:cubicBezTo>
                <a:lnTo>
                  <a:pt x="8999" y="34870"/>
                </a:lnTo>
                <a:cubicBezTo>
                  <a:pt x="8981" y="34870"/>
                  <a:pt x="8962" y="34869"/>
                  <a:pt x="8942" y="34869"/>
                </a:cubicBezTo>
                <a:cubicBezTo>
                  <a:pt x="8933" y="34869"/>
                  <a:pt x="8923" y="34869"/>
                  <a:pt x="8913" y="34870"/>
                </a:cubicBezTo>
                <a:lnTo>
                  <a:pt x="8867" y="34870"/>
                </a:lnTo>
                <a:cubicBezTo>
                  <a:pt x="8856" y="34870"/>
                  <a:pt x="8849" y="34870"/>
                  <a:pt x="8841" y="34874"/>
                </a:cubicBezTo>
                <a:lnTo>
                  <a:pt x="8796" y="34874"/>
                </a:lnTo>
                <a:cubicBezTo>
                  <a:pt x="8739" y="34870"/>
                  <a:pt x="8687" y="34870"/>
                  <a:pt x="8630" y="34867"/>
                </a:cubicBezTo>
                <a:cubicBezTo>
                  <a:pt x="8604" y="34867"/>
                  <a:pt x="8577" y="34867"/>
                  <a:pt x="8551" y="34862"/>
                </a:cubicBezTo>
                <a:cubicBezTo>
                  <a:pt x="8521" y="34862"/>
                  <a:pt x="8491" y="34858"/>
                  <a:pt x="8461" y="34855"/>
                </a:cubicBezTo>
                <a:lnTo>
                  <a:pt x="8126" y="34742"/>
                </a:lnTo>
                <a:lnTo>
                  <a:pt x="7960" y="34681"/>
                </a:lnTo>
                <a:lnTo>
                  <a:pt x="7877" y="34655"/>
                </a:lnTo>
                <a:cubicBezTo>
                  <a:pt x="7839" y="34644"/>
                  <a:pt x="7874" y="34644"/>
                  <a:pt x="7839" y="34629"/>
                </a:cubicBezTo>
                <a:cubicBezTo>
                  <a:pt x="7697" y="34600"/>
                  <a:pt x="7618" y="34588"/>
                  <a:pt x="7581" y="34588"/>
                </a:cubicBezTo>
                <a:cubicBezTo>
                  <a:pt x="7429" y="34588"/>
                  <a:pt x="7977" y="34782"/>
                  <a:pt x="7772" y="34782"/>
                </a:cubicBezTo>
                <a:cubicBezTo>
                  <a:pt x="7696" y="34782"/>
                  <a:pt x="7515" y="34755"/>
                  <a:pt x="7154" y="34681"/>
                </a:cubicBezTo>
                <a:cubicBezTo>
                  <a:pt x="7116" y="34674"/>
                  <a:pt x="7087" y="34671"/>
                  <a:pt x="7052" y="34663"/>
                </a:cubicBezTo>
                <a:cubicBezTo>
                  <a:pt x="7049" y="34663"/>
                  <a:pt x="7045" y="34659"/>
                  <a:pt x="7041" y="34659"/>
                </a:cubicBezTo>
                <a:lnTo>
                  <a:pt x="7026" y="34659"/>
                </a:lnTo>
                <a:cubicBezTo>
                  <a:pt x="7022" y="34655"/>
                  <a:pt x="7019" y="34655"/>
                  <a:pt x="7015" y="34655"/>
                </a:cubicBezTo>
                <a:cubicBezTo>
                  <a:pt x="7012" y="34652"/>
                  <a:pt x="7007" y="34652"/>
                  <a:pt x="7003" y="34652"/>
                </a:cubicBezTo>
                <a:cubicBezTo>
                  <a:pt x="6944" y="34633"/>
                  <a:pt x="6894" y="34614"/>
                  <a:pt x="6845" y="34603"/>
                </a:cubicBezTo>
                <a:cubicBezTo>
                  <a:pt x="6759" y="34573"/>
                  <a:pt x="6695" y="34550"/>
                  <a:pt x="6650" y="34531"/>
                </a:cubicBezTo>
                <a:cubicBezTo>
                  <a:pt x="6555" y="34497"/>
                  <a:pt x="6537" y="34471"/>
                  <a:pt x="6533" y="34452"/>
                </a:cubicBezTo>
                <a:cubicBezTo>
                  <a:pt x="6533" y="34433"/>
                  <a:pt x="6555" y="34418"/>
                  <a:pt x="6555" y="34399"/>
                </a:cubicBezTo>
                <a:cubicBezTo>
                  <a:pt x="6552" y="34380"/>
                  <a:pt x="6529" y="34358"/>
                  <a:pt x="6447" y="34320"/>
                </a:cubicBezTo>
                <a:cubicBezTo>
                  <a:pt x="6386" y="34309"/>
                  <a:pt x="6319" y="34294"/>
                  <a:pt x="6251" y="34275"/>
                </a:cubicBezTo>
                <a:cubicBezTo>
                  <a:pt x="6244" y="34275"/>
                  <a:pt x="6235" y="34271"/>
                  <a:pt x="6225" y="34271"/>
                </a:cubicBezTo>
                <a:cubicBezTo>
                  <a:pt x="6216" y="34268"/>
                  <a:pt x="6206" y="34264"/>
                  <a:pt x="6194" y="34260"/>
                </a:cubicBezTo>
                <a:cubicBezTo>
                  <a:pt x="6171" y="34252"/>
                  <a:pt x="6153" y="34249"/>
                  <a:pt x="6131" y="34241"/>
                </a:cubicBezTo>
                <a:cubicBezTo>
                  <a:pt x="6085" y="34230"/>
                  <a:pt x="6044" y="34219"/>
                  <a:pt x="5999" y="34203"/>
                </a:cubicBezTo>
                <a:cubicBezTo>
                  <a:pt x="5822" y="34151"/>
                  <a:pt x="5634" y="34094"/>
                  <a:pt x="5453" y="34015"/>
                </a:cubicBezTo>
                <a:cubicBezTo>
                  <a:pt x="5430" y="34004"/>
                  <a:pt x="5411" y="33993"/>
                  <a:pt x="5385" y="33986"/>
                </a:cubicBezTo>
                <a:cubicBezTo>
                  <a:pt x="5377" y="33978"/>
                  <a:pt x="5366" y="33974"/>
                  <a:pt x="5354" y="33967"/>
                </a:cubicBezTo>
                <a:lnTo>
                  <a:pt x="5321" y="33951"/>
                </a:lnTo>
                <a:lnTo>
                  <a:pt x="5290" y="33936"/>
                </a:lnTo>
                <a:cubicBezTo>
                  <a:pt x="5280" y="33932"/>
                  <a:pt x="5264" y="33925"/>
                  <a:pt x="5253" y="33921"/>
                </a:cubicBezTo>
                <a:cubicBezTo>
                  <a:pt x="5242" y="33913"/>
                  <a:pt x="5231" y="33910"/>
                  <a:pt x="5219" y="33906"/>
                </a:cubicBezTo>
                <a:lnTo>
                  <a:pt x="5151" y="33873"/>
                </a:lnTo>
                <a:cubicBezTo>
                  <a:pt x="5057" y="33823"/>
                  <a:pt x="4960" y="33767"/>
                  <a:pt x="4861" y="33699"/>
                </a:cubicBezTo>
                <a:cubicBezTo>
                  <a:pt x="4764" y="33635"/>
                  <a:pt x="4662" y="33564"/>
                  <a:pt x="4557" y="33484"/>
                </a:cubicBezTo>
                <a:cubicBezTo>
                  <a:pt x="4530" y="33466"/>
                  <a:pt x="4508" y="33447"/>
                  <a:pt x="4482" y="33428"/>
                </a:cubicBezTo>
                <a:lnTo>
                  <a:pt x="4474" y="33421"/>
                </a:lnTo>
                <a:lnTo>
                  <a:pt x="4466" y="33413"/>
                </a:lnTo>
                <a:cubicBezTo>
                  <a:pt x="4463" y="33409"/>
                  <a:pt x="4455" y="33406"/>
                  <a:pt x="4451" y="33398"/>
                </a:cubicBezTo>
                <a:lnTo>
                  <a:pt x="4432" y="33383"/>
                </a:lnTo>
                <a:cubicBezTo>
                  <a:pt x="4387" y="33341"/>
                  <a:pt x="4346" y="33300"/>
                  <a:pt x="4305" y="33258"/>
                </a:cubicBezTo>
                <a:lnTo>
                  <a:pt x="4305" y="33258"/>
                </a:lnTo>
                <a:cubicBezTo>
                  <a:pt x="4334" y="33281"/>
                  <a:pt x="4369" y="33303"/>
                  <a:pt x="4399" y="33326"/>
                </a:cubicBezTo>
                <a:cubicBezTo>
                  <a:pt x="4414" y="33338"/>
                  <a:pt x="4428" y="33349"/>
                  <a:pt x="4444" y="33360"/>
                </a:cubicBezTo>
                <a:cubicBezTo>
                  <a:pt x="4459" y="33368"/>
                  <a:pt x="4470" y="33379"/>
                  <a:pt x="4485" y="33390"/>
                </a:cubicBezTo>
                <a:lnTo>
                  <a:pt x="4489" y="33394"/>
                </a:lnTo>
                <a:lnTo>
                  <a:pt x="4496" y="33394"/>
                </a:lnTo>
                <a:lnTo>
                  <a:pt x="4500" y="33398"/>
                </a:lnTo>
                <a:lnTo>
                  <a:pt x="4511" y="33406"/>
                </a:lnTo>
                <a:cubicBezTo>
                  <a:pt x="4527" y="33416"/>
                  <a:pt x="4545" y="33428"/>
                  <a:pt x="4560" y="33435"/>
                </a:cubicBezTo>
                <a:cubicBezTo>
                  <a:pt x="4595" y="33458"/>
                  <a:pt x="4624" y="33481"/>
                  <a:pt x="4658" y="33503"/>
                </a:cubicBezTo>
                <a:cubicBezTo>
                  <a:pt x="4783" y="33586"/>
                  <a:pt x="4899" y="33669"/>
                  <a:pt x="5027" y="33744"/>
                </a:cubicBezTo>
                <a:cubicBezTo>
                  <a:pt x="4929" y="33669"/>
                  <a:pt x="4831" y="33590"/>
                  <a:pt x="4730" y="33507"/>
                </a:cubicBezTo>
                <a:lnTo>
                  <a:pt x="4572" y="33379"/>
                </a:lnTo>
                <a:lnTo>
                  <a:pt x="4534" y="33349"/>
                </a:lnTo>
                <a:lnTo>
                  <a:pt x="4527" y="33341"/>
                </a:lnTo>
                <a:cubicBezTo>
                  <a:pt x="4527" y="33338"/>
                  <a:pt x="4522" y="33338"/>
                  <a:pt x="4522" y="33334"/>
                </a:cubicBezTo>
                <a:cubicBezTo>
                  <a:pt x="4522" y="33334"/>
                  <a:pt x="4515" y="33326"/>
                  <a:pt x="4508" y="33322"/>
                </a:cubicBezTo>
                <a:lnTo>
                  <a:pt x="4493" y="33308"/>
                </a:lnTo>
                <a:lnTo>
                  <a:pt x="4459" y="33274"/>
                </a:lnTo>
                <a:lnTo>
                  <a:pt x="4459" y="33274"/>
                </a:lnTo>
                <a:cubicBezTo>
                  <a:pt x="4485" y="33289"/>
                  <a:pt x="4508" y="33303"/>
                  <a:pt x="4530" y="33319"/>
                </a:cubicBezTo>
                <a:lnTo>
                  <a:pt x="4534" y="33319"/>
                </a:lnTo>
                <a:cubicBezTo>
                  <a:pt x="4538" y="33319"/>
                  <a:pt x="4538" y="33322"/>
                  <a:pt x="4541" y="33322"/>
                </a:cubicBezTo>
                <a:lnTo>
                  <a:pt x="4549" y="33322"/>
                </a:lnTo>
                <a:cubicBezTo>
                  <a:pt x="4549" y="33322"/>
                  <a:pt x="4553" y="33322"/>
                  <a:pt x="4553" y="33326"/>
                </a:cubicBezTo>
                <a:lnTo>
                  <a:pt x="4576" y="33334"/>
                </a:lnTo>
                <a:cubicBezTo>
                  <a:pt x="4628" y="33364"/>
                  <a:pt x="4677" y="33390"/>
                  <a:pt x="4726" y="33416"/>
                </a:cubicBezTo>
                <a:cubicBezTo>
                  <a:pt x="4820" y="33470"/>
                  <a:pt x="4906" y="33515"/>
                  <a:pt x="4986" y="33560"/>
                </a:cubicBezTo>
                <a:cubicBezTo>
                  <a:pt x="5140" y="33642"/>
                  <a:pt x="5257" y="33699"/>
                  <a:pt x="5328" y="33725"/>
                </a:cubicBezTo>
                <a:cubicBezTo>
                  <a:pt x="5340" y="33729"/>
                  <a:pt x="5347" y="33733"/>
                  <a:pt x="5354" y="33737"/>
                </a:cubicBezTo>
                <a:cubicBezTo>
                  <a:pt x="5358" y="33737"/>
                  <a:pt x="5363" y="33741"/>
                  <a:pt x="5366" y="33741"/>
                </a:cubicBezTo>
                <a:lnTo>
                  <a:pt x="5373" y="33741"/>
                </a:lnTo>
                <a:lnTo>
                  <a:pt x="5377" y="33744"/>
                </a:lnTo>
                <a:lnTo>
                  <a:pt x="5381" y="33744"/>
                </a:lnTo>
                <a:cubicBezTo>
                  <a:pt x="5385" y="33744"/>
                  <a:pt x="5389" y="33748"/>
                  <a:pt x="5392" y="33748"/>
                </a:cubicBezTo>
                <a:cubicBezTo>
                  <a:pt x="5396" y="33752"/>
                  <a:pt x="5400" y="33752"/>
                  <a:pt x="5403" y="33755"/>
                </a:cubicBezTo>
                <a:cubicBezTo>
                  <a:pt x="5411" y="33755"/>
                  <a:pt x="5419" y="33760"/>
                  <a:pt x="5422" y="33763"/>
                </a:cubicBezTo>
                <a:cubicBezTo>
                  <a:pt x="5438" y="33767"/>
                  <a:pt x="5448" y="33774"/>
                  <a:pt x="5457" y="33778"/>
                </a:cubicBezTo>
                <a:lnTo>
                  <a:pt x="5460" y="33778"/>
                </a:lnTo>
                <a:lnTo>
                  <a:pt x="5464" y="33782"/>
                </a:lnTo>
                <a:lnTo>
                  <a:pt x="5479" y="33782"/>
                </a:lnTo>
                <a:lnTo>
                  <a:pt x="5479" y="33771"/>
                </a:lnTo>
                <a:cubicBezTo>
                  <a:pt x="5479" y="33771"/>
                  <a:pt x="5476" y="33771"/>
                  <a:pt x="5476" y="33767"/>
                </a:cubicBezTo>
                <a:lnTo>
                  <a:pt x="5471" y="33763"/>
                </a:lnTo>
                <a:cubicBezTo>
                  <a:pt x="5460" y="33755"/>
                  <a:pt x="5448" y="33748"/>
                  <a:pt x="5438" y="33737"/>
                </a:cubicBezTo>
                <a:cubicBezTo>
                  <a:pt x="5426" y="33729"/>
                  <a:pt x="5411" y="33722"/>
                  <a:pt x="5392" y="33710"/>
                </a:cubicBezTo>
                <a:cubicBezTo>
                  <a:pt x="5389" y="33703"/>
                  <a:pt x="5381" y="33699"/>
                  <a:pt x="5373" y="33692"/>
                </a:cubicBezTo>
                <a:cubicBezTo>
                  <a:pt x="5340" y="33665"/>
                  <a:pt x="5298" y="33631"/>
                  <a:pt x="5238" y="33583"/>
                </a:cubicBezTo>
                <a:cubicBezTo>
                  <a:pt x="5230" y="33591"/>
                  <a:pt x="5215" y="33595"/>
                  <a:pt x="5197" y="33595"/>
                </a:cubicBezTo>
                <a:cubicBezTo>
                  <a:pt x="5191" y="33595"/>
                  <a:pt x="5184" y="33594"/>
                  <a:pt x="5177" y="33593"/>
                </a:cubicBezTo>
                <a:cubicBezTo>
                  <a:pt x="5151" y="33593"/>
                  <a:pt x="5118" y="33586"/>
                  <a:pt x="5080" y="33571"/>
                </a:cubicBezTo>
                <a:cubicBezTo>
                  <a:pt x="5001" y="33541"/>
                  <a:pt x="4895" y="33489"/>
                  <a:pt x="4767" y="33413"/>
                </a:cubicBezTo>
                <a:cubicBezTo>
                  <a:pt x="4734" y="33394"/>
                  <a:pt x="4699" y="33371"/>
                  <a:pt x="4666" y="33353"/>
                </a:cubicBezTo>
                <a:cubicBezTo>
                  <a:pt x="4651" y="33341"/>
                  <a:pt x="4632" y="33331"/>
                  <a:pt x="4613" y="33319"/>
                </a:cubicBezTo>
                <a:cubicBezTo>
                  <a:pt x="4605" y="33315"/>
                  <a:pt x="4595" y="33308"/>
                  <a:pt x="4586" y="33303"/>
                </a:cubicBezTo>
                <a:lnTo>
                  <a:pt x="4572" y="33293"/>
                </a:lnTo>
                <a:lnTo>
                  <a:pt x="4568" y="33293"/>
                </a:lnTo>
                <a:cubicBezTo>
                  <a:pt x="4564" y="33293"/>
                  <a:pt x="4564" y="33293"/>
                  <a:pt x="4560" y="33289"/>
                </a:cubicBezTo>
                <a:lnTo>
                  <a:pt x="4557" y="33285"/>
                </a:lnTo>
                <a:lnTo>
                  <a:pt x="4545" y="33277"/>
                </a:lnTo>
                <a:cubicBezTo>
                  <a:pt x="4530" y="33266"/>
                  <a:pt x="4511" y="33255"/>
                  <a:pt x="4496" y="33240"/>
                </a:cubicBezTo>
                <a:cubicBezTo>
                  <a:pt x="4466" y="33218"/>
                  <a:pt x="4432" y="33191"/>
                  <a:pt x="4399" y="33168"/>
                </a:cubicBezTo>
                <a:cubicBezTo>
                  <a:pt x="4270" y="33063"/>
                  <a:pt x="4138" y="32947"/>
                  <a:pt x="4011" y="32825"/>
                </a:cubicBezTo>
                <a:cubicBezTo>
                  <a:pt x="3886" y="32702"/>
                  <a:pt x="3762" y="32573"/>
                  <a:pt x="3653" y="32450"/>
                </a:cubicBezTo>
                <a:cubicBezTo>
                  <a:pt x="3540" y="32325"/>
                  <a:pt x="3443" y="32205"/>
                  <a:pt x="3352" y="32099"/>
                </a:cubicBezTo>
                <a:cubicBezTo>
                  <a:pt x="3311" y="32047"/>
                  <a:pt x="3269" y="31998"/>
                  <a:pt x="3231" y="31956"/>
                </a:cubicBezTo>
                <a:cubicBezTo>
                  <a:pt x="3194" y="31915"/>
                  <a:pt x="3163" y="31880"/>
                  <a:pt x="3130" y="31851"/>
                </a:cubicBezTo>
                <a:cubicBezTo>
                  <a:pt x="3080" y="31793"/>
                  <a:pt x="3033" y="31764"/>
                  <a:pt x="3000" y="31764"/>
                </a:cubicBezTo>
                <a:cubicBezTo>
                  <a:pt x="2998" y="31764"/>
                  <a:pt x="2996" y="31764"/>
                  <a:pt x="2994" y="31764"/>
                </a:cubicBezTo>
                <a:cubicBezTo>
                  <a:pt x="2930" y="31617"/>
                  <a:pt x="2870" y="31467"/>
                  <a:pt x="2817" y="31312"/>
                </a:cubicBezTo>
                <a:lnTo>
                  <a:pt x="2817" y="31312"/>
                </a:lnTo>
                <a:cubicBezTo>
                  <a:pt x="2833" y="31346"/>
                  <a:pt x="2844" y="31369"/>
                  <a:pt x="2855" y="31392"/>
                </a:cubicBezTo>
                <a:cubicBezTo>
                  <a:pt x="2866" y="31411"/>
                  <a:pt x="2878" y="31429"/>
                  <a:pt x="2889" y="31444"/>
                </a:cubicBezTo>
                <a:cubicBezTo>
                  <a:pt x="2908" y="31478"/>
                  <a:pt x="2927" y="31512"/>
                  <a:pt x="2960" y="31572"/>
                </a:cubicBezTo>
                <a:cubicBezTo>
                  <a:pt x="2878" y="31354"/>
                  <a:pt x="2814" y="31207"/>
                  <a:pt x="2753" y="31094"/>
                </a:cubicBezTo>
                <a:cubicBezTo>
                  <a:pt x="2738" y="31064"/>
                  <a:pt x="2723" y="31037"/>
                  <a:pt x="2708" y="31011"/>
                </a:cubicBezTo>
                <a:cubicBezTo>
                  <a:pt x="2693" y="30989"/>
                  <a:pt x="2682" y="30962"/>
                  <a:pt x="2666" y="30940"/>
                </a:cubicBezTo>
                <a:cubicBezTo>
                  <a:pt x="2637" y="30895"/>
                  <a:pt x="2607" y="30853"/>
                  <a:pt x="2572" y="30808"/>
                </a:cubicBezTo>
                <a:cubicBezTo>
                  <a:pt x="2512" y="30717"/>
                  <a:pt x="2444" y="30620"/>
                  <a:pt x="2373" y="30465"/>
                </a:cubicBezTo>
                <a:cubicBezTo>
                  <a:pt x="2339" y="30386"/>
                  <a:pt x="2301" y="30296"/>
                  <a:pt x="2268" y="30186"/>
                </a:cubicBezTo>
                <a:cubicBezTo>
                  <a:pt x="2260" y="30156"/>
                  <a:pt x="2249" y="30130"/>
                  <a:pt x="2241" y="30100"/>
                </a:cubicBezTo>
                <a:cubicBezTo>
                  <a:pt x="2234" y="30070"/>
                  <a:pt x="2223" y="30036"/>
                  <a:pt x="2215" y="30005"/>
                </a:cubicBezTo>
                <a:cubicBezTo>
                  <a:pt x="2207" y="29972"/>
                  <a:pt x="2200" y="29938"/>
                  <a:pt x="2188" y="29901"/>
                </a:cubicBezTo>
                <a:cubicBezTo>
                  <a:pt x="2185" y="29885"/>
                  <a:pt x="2181" y="29866"/>
                  <a:pt x="2178" y="29847"/>
                </a:cubicBezTo>
                <a:cubicBezTo>
                  <a:pt x="2178" y="29840"/>
                  <a:pt x="2173" y="29833"/>
                  <a:pt x="2173" y="29829"/>
                </a:cubicBezTo>
                <a:lnTo>
                  <a:pt x="2173" y="29810"/>
                </a:lnTo>
                <a:cubicBezTo>
                  <a:pt x="2159" y="29697"/>
                  <a:pt x="2147" y="29592"/>
                  <a:pt x="2136" y="29501"/>
                </a:cubicBezTo>
                <a:cubicBezTo>
                  <a:pt x="2128" y="29411"/>
                  <a:pt x="2124" y="29340"/>
                  <a:pt x="2121" y="29291"/>
                </a:cubicBezTo>
                <a:cubicBezTo>
                  <a:pt x="2121" y="29248"/>
                  <a:pt x="2124" y="29224"/>
                  <a:pt x="2131" y="29224"/>
                </a:cubicBezTo>
                <a:cubicBezTo>
                  <a:pt x="2140" y="29224"/>
                  <a:pt x="2155" y="29259"/>
                  <a:pt x="2178" y="29340"/>
                </a:cubicBezTo>
                <a:cubicBezTo>
                  <a:pt x="2140" y="29178"/>
                  <a:pt x="2105" y="29023"/>
                  <a:pt x="2079" y="28872"/>
                </a:cubicBezTo>
                <a:cubicBezTo>
                  <a:pt x="2076" y="28835"/>
                  <a:pt x="2068" y="28797"/>
                  <a:pt x="2065" y="28759"/>
                </a:cubicBezTo>
                <a:cubicBezTo>
                  <a:pt x="2065" y="28737"/>
                  <a:pt x="2060" y="28722"/>
                  <a:pt x="2057" y="28700"/>
                </a:cubicBezTo>
                <a:lnTo>
                  <a:pt x="2053" y="28639"/>
                </a:lnTo>
                <a:cubicBezTo>
                  <a:pt x="2042" y="28553"/>
                  <a:pt x="2030" y="28466"/>
                  <a:pt x="2023" y="28379"/>
                </a:cubicBezTo>
                <a:cubicBezTo>
                  <a:pt x="2019" y="28304"/>
                  <a:pt x="2019" y="28252"/>
                  <a:pt x="2019" y="28221"/>
                </a:cubicBezTo>
                <a:cubicBezTo>
                  <a:pt x="2022" y="28199"/>
                  <a:pt x="2025" y="28187"/>
                  <a:pt x="2029" y="28187"/>
                </a:cubicBezTo>
                <a:cubicBezTo>
                  <a:pt x="2031" y="28187"/>
                  <a:pt x="2032" y="28188"/>
                  <a:pt x="2034" y="28191"/>
                </a:cubicBezTo>
                <a:cubicBezTo>
                  <a:pt x="2042" y="28198"/>
                  <a:pt x="2046" y="28225"/>
                  <a:pt x="2053" y="28271"/>
                </a:cubicBezTo>
                <a:cubicBezTo>
                  <a:pt x="2053" y="28276"/>
                  <a:pt x="2055" y="28283"/>
                  <a:pt x="2056" y="28290"/>
                </a:cubicBezTo>
                <a:lnTo>
                  <a:pt x="2056" y="28290"/>
                </a:lnTo>
                <a:lnTo>
                  <a:pt x="2038" y="28048"/>
                </a:lnTo>
                <a:lnTo>
                  <a:pt x="2049" y="27510"/>
                </a:lnTo>
                <a:lnTo>
                  <a:pt x="2049" y="27439"/>
                </a:lnTo>
                <a:lnTo>
                  <a:pt x="2049" y="27404"/>
                </a:lnTo>
                <a:lnTo>
                  <a:pt x="2049" y="27385"/>
                </a:lnTo>
                <a:lnTo>
                  <a:pt x="2053" y="27371"/>
                </a:lnTo>
                <a:lnTo>
                  <a:pt x="2060" y="27246"/>
                </a:lnTo>
                <a:lnTo>
                  <a:pt x="2076" y="27114"/>
                </a:lnTo>
                <a:lnTo>
                  <a:pt x="2091" y="26983"/>
                </a:lnTo>
                <a:lnTo>
                  <a:pt x="2094" y="26994"/>
                </a:lnTo>
                <a:cubicBezTo>
                  <a:pt x="2091" y="26888"/>
                  <a:pt x="2094" y="26719"/>
                  <a:pt x="2113" y="26546"/>
                </a:cubicBezTo>
                <a:cubicBezTo>
                  <a:pt x="2128" y="26373"/>
                  <a:pt x="2162" y="26200"/>
                  <a:pt x="2185" y="26087"/>
                </a:cubicBezTo>
                <a:cubicBezTo>
                  <a:pt x="2226" y="26000"/>
                  <a:pt x="2241" y="25970"/>
                  <a:pt x="2249" y="25970"/>
                </a:cubicBezTo>
                <a:cubicBezTo>
                  <a:pt x="2253" y="25970"/>
                  <a:pt x="2245" y="26004"/>
                  <a:pt x="2234" y="26042"/>
                </a:cubicBezTo>
                <a:cubicBezTo>
                  <a:pt x="2214" y="26105"/>
                  <a:pt x="2193" y="26197"/>
                  <a:pt x="2203" y="26197"/>
                </a:cubicBezTo>
                <a:cubicBezTo>
                  <a:pt x="2204" y="26197"/>
                  <a:pt x="2207" y="26194"/>
                  <a:pt x="2211" y="26188"/>
                </a:cubicBezTo>
                <a:cubicBezTo>
                  <a:pt x="2226" y="26125"/>
                  <a:pt x="2245" y="26061"/>
                  <a:pt x="2263" y="25996"/>
                </a:cubicBezTo>
                <a:lnTo>
                  <a:pt x="2291" y="25902"/>
                </a:lnTo>
                <a:cubicBezTo>
                  <a:pt x="2298" y="25883"/>
                  <a:pt x="2301" y="25868"/>
                  <a:pt x="2305" y="25854"/>
                </a:cubicBezTo>
                <a:lnTo>
                  <a:pt x="2324" y="25804"/>
                </a:lnTo>
                <a:cubicBezTo>
                  <a:pt x="2336" y="25774"/>
                  <a:pt x="2343" y="25741"/>
                  <a:pt x="2358" y="25710"/>
                </a:cubicBezTo>
                <a:lnTo>
                  <a:pt x="2392" y="25620"/>
                </a:lnTo>
                <a:cubicBezTo>
                  <a:pt x="2404" y="25586"/>
                  <a:pt x="2418" y="25555"/>
                  <a:pt x="2433" y="25526"/>
                </a:cubicBezTo>
                <a:lnTo>
                  <a:pt x="2452" y="25481"/>
                </a:lnTo>
                <a:lnTo>
                  <a:pt x="2475" y="25435"/>
                </a:lnTo>
                <a:cubicBezTo>
                  <a:pt x="2508" y="25395"/>
                  <a:pt x="2529" y="25377"/>
                  <a:pt x="2540" y="25377"/>
                </a:cubicBezTo>
                <a:cubicBezTo>
                  <a:pt x="2547" y="25377"/>
                  <a:pt x="2550" y="25383"/>
                  <a:pt x="2550" y="25394"/>
                </a:cubicBezTo>
                <a:cubicBezTo>
                  <a:pt x="2550" y="25406"/>
                  <a:pt x="2546" y="25432"/>
                  <a:pt x="2535" y="25462"/>
                </a:cubicBezTo>
                <a:cubicBezTo>
                  <a:pt x="2531" y="25477"/>
                  <a:pt x="2524" y="25496"/>
                  <a:pt x="2516" y="25515"/>
                </a:cubicBezTo>
                <a:cubicBezTo>
                  <a:pt x="2508" y="25533"/>
                  <a:pt x="2501" y="25552"/>
                  <a:pt x="2494" y="25574"/>
                </a:cubicBezTo>
                <a:cubicBezTo>
                  <a:pt x="2486" y="25597"/>
                  <a:pt x="2475" y="25620"/>
                  <a:pt x="2467" y="25646"/>
                </a:cubicBezTo>
                <a:cubicBezTo>
                  <a:pt x="2456" y="25673"/>
                  <a:pt x="2449" y="25699"/>
                  <a:pt x="2437" y="25725"/>
                </a:cubicBezTo>
                <a:cubicBezTo>
                  <a:pt x="2430" y="25741"/>
                  <a:pt x="2426" y="25752"/>
                  <a:pt x="2418" y="25767"/>
                </a:cubicBezTo>
                <a:cubicBezTo>
                  <a:pt x="2414" y="25781"/>
                  <a:pt x="2411" y="25797"/>
                  <a:pt x="2404" y="25812"/>
                </a:cubicBezTo>
                <a:cubicBezTo>
                  <a:pt x="2392" y="25842"/>
                  <a:pt x="2381" y="25872"/>
                  <a:pt x="2369" y="25902"/>
                </a:cubicBezTo>
                <a:cubicBezTo>
                  <a:pt x="2324" y="26026"/>
                  <a:pt x="2282" y="26162"/>
                  <a:pt x="2237" y="26290"/>
                </a:cubicBezTo>
                <a:cubicBezTo>
                  <a:pt x="2350" y="26132"/>
                  <a:pt x="2422" y="26023"/>
                  <a:pt x="2475" y="25917"/>
                </a:cubicBezTo>
                <a:cubicBezTo>
                  <a:pt x="2501" y="25865"/>
                  <a:pt x="2520" y="25816"/>
                  <a:pt x="2543" y="25763"/>
                </a:cubicBezTo>
                <a:cubicBezTo>
                  <a:pt x="2553" y="25736"/>
                  <a:pt x="2562" y="25706"/>
                  <a:pt x="2572" y="25680"/>
                </a:cubicBezTo>
                <a:cubicBezTo>
                  <a:pt x="2584" y="25654"/>
                  <a:pt x="2595" y="25623"/>
                  <a:pt x="2607" y="25593"/>
                </a:cubicBezTo>
                <a:cubicBezTo>
                  <a:pt x="2610" y="25586"/>
                  <a:pt x="2614" y="25578"/>
                  <a:pt x="2618" y="25571"/>
                </a:cubicBezTo>
                <a:cubicBezTo>
                  <a:pt x="2621" y="25564"/>
                  <a:pt x="2625" y="25555"/>
                  <a:pt x="2629" y="25548"/>
                </a:cubicBezTo>
                <a:cubicBezTo>
                  <a:pt x="2633" y="25533"/>
                  <a:pt x="2640" y="25515"/>
                  <a:pt x="2647" y="25499"/>
                </a:cubicBezTo>
                <a:cubicBezTo>
                  <a:pt x="2656" y="25481"/>
                  <a:pt x="2663" y="25465"/>
                  <a:pt x="2670" y="25447"/>
                </a:cubicBezTo>
                <a:cubicBezTo>
                  <a:pt x="2682" y="25432"/>
                  <a:pt x="2689" y="25413"/>
                  <a:pt x="2701" y="25394"/>
                </a:cubicBezTo>
                <a:cubicBezTo>
                  <a:pt x="2708" y="25375"/>
                  <a:pt x="2720" y="25357"/>
                  <a:pt x="2731" y="25334"/>
                </a:cubicBezTo>
                <a:cubicBezTo>
                  <a:pt x="2742" y="25315"/>
                  <a:pt x="2753" y="25296"/>
                  <a:pt x="2765" y="25274"/>
                </a:cubicBezTo>
                <a:cubicBezTo>
                  <a:pt x="2788" y="25232"/>
                  <a:pt x="2817" y="25190"/>
                  <a:pt x="2847" y="25149"/>
                </a:cubicBezTo>
                <a:cubicBezTo>
                  <a:pt x="2908" y="25063"/>
                  <a:pt x="2986" y="24965"/>
                  <a:pt x="3092" y="24867"/>
                </a:cubicBezTo>
                <a:cubicBezTo>
                  <a:pt x="3194" y="24773"/>
                  <a:pt x="3322" y="24671"/>
                  <a:pt x="3480" y="24581"/>
                </a:cubicBezTo>
                <a:lnTo>
                  <a:pt x="3480" y="24581"/>
                </a:lnTo>
                <a:cubicBezTo>
                  <a:pt x="3393" y="24652"/>
                  <a:pt x="3307" y="24728"/>
                  <a:pt x="3224" y="24806"/>
                </a:cubicBezTo>
                <a:cubicBezTo>
                  <a:pt x="3144" y="24890"/>
                  <a:pt x="3069" y="24973"/>
                  <a:pt x="3002" y="25067"/>
                </a:cubicBezTo>
                <a:cubicBezTo>
                  <a:pt x="3099" y="25003"/>
                  <a:pt x="3194" y="24938"/>
                  <a:pt x="3292" y="24867"/>
                </a:cubicBezTo>
                <a:cubicBezTo>
                  <a:pt x="3389" y="24799"/>
                  <a:pt x="3495" y="24728"/>
                  <a:pt x="3612" y="24660"/>
                </a:cubicBezTo>
                <a:cubicBezTo>
                  <a:pt x="3728" y="24592"/>
                  <a:pt x="3856" y="24528"/>
                  <a:pt x="3999" y="24476"/>
                </a:cubicBezTo>
                <a:cubicBezTo>
                  <a:pt x="4011" y="24476"/>
                  <a:pt x="4018" y="24471"/>
                  <a:pt x="4030" y="24468"/>
                </a:cubicBezTo>
                <a:cubicBezTo>
                  <a:pt x="4037" y="24464"/>
                  <a:pt x="4044" y="24460"/>
                  <a:pt x="4056" y="24460"/>
                </a:cubicBezTo>
                <a:cubicBezTo>
                  <a:pt x="4075" y="24453"/>
                  <a:pt x="4093" y="24449"/>
                  <a:pt x="4112" y="24441"/>
                </a:cubicBezTo>
                <a:cubicBezTo>
                  <a:pt x="4131" y="24438"/>
                  <a:pt x="4150" y="24434"/>
                  <a:pt x="4173" y="24426"/>
                </a:cubicBezTo>
                <a:cubicBezTo>
                  <a:pt x="4180" y="24426"/>
                  <a:pt x="4192" y="24422"/>
                  <a:pt x="4202" y="24419"/>
                </a:cubicBezTo>
                <a:cubicBezTo>
                  <a:pt x="4211" y="24419"/>
                  <a:pt x="4221" y="24415"/>
                  <a:pt x="4233" y="24415"/>
                </a:cubicBezTo>
                <a:cubicBezTo>
                  <a:pt x="4251" y="24412"/>
                  <a:pt x="4270" y="24408"/>
                  <a:pt x="4289" y="24403"/>
                </a:cubicBezTo>
                <a:cubicBezTo>
                  <a:pt x="4305" y="24400"/>
                  <a:pt x="4324" y="24400"/>
                  <a:pt x="4342" y="24396"/>
                </a:cubicBezTo>
                <a:cubicBezTo>
                  <a:pt x="4361" y="24396"/>
                  <a:pt x="4380" y="24393"/>
                  <a:pt x="4399" y="24393"/>
                </a:cubicBezTo>
                <a:lnTo>
                  <a:pt x="4459" y="24393"/>
                </a:lnTo>
                <a:cubicBezTo>
                  <a:pt x="4451" y="24389"/>
                  <a:pt x="4436" y="24389"/>
                  <a:pt x="4421" y="24389"/>
                </a:cubicBezTo>
                <a:cubicBezTo>
                  <a:pt x="4402" y="24385"/>
                  <a:pt x="4383" y="24385"/>
                  <a:pt x="4361" y="24385"/>
                </a:cubicBezTo>
                <a:lnTo>
                  <a:pt x="4327" y="24385"/>
                </a:lnTo>
                <a:cubicBezTo>
                  <a:pt x="4312" y="24385"/>
                  <a:pt x="4301" y="24385"/>
                  <a:pt x="4289" y="24389"/>
                </a:cubicBezTo>
                <a:lnTo>
                  <a:pt x="4248" y="24389"/>
                </a:lnTo>
                <a:cubicBezTo>
                  <a:pt x="4233" y="24393"/>
                  <a:pt x="4218" y="24393"/>
                  <a:pt x="4199" y="24396"/>
                </a:cubicBezTo>
                <a:cubicBezTo>
                  <a:pt x="4183" y="24396"/>
                  <a:pt x="4165" y="24400"/>
                  <a:pt x="4146" y="24403"/>
                </a:cubicBezTo>
                <a:cubicBezTo>
                  <a:pt x="4131" y="24403"/>
                  <a:pt x="4112" y="24408"/>
                  <a:pt x="4093" y="24412"/>
                </a:cubicBezTo>
                <a:cubicBezTo>
                  <a:pt x="4079" y="24415"/>
                  <a:pt x="4060" y="24415"/>
                  <a:pt x="4041" y="24419"/>
                </a:cubicBezTo>
                <a:cubicBezTo>
                  <a:pt x="4025" y="24422"/>
                  <a:pt x="4007" y="24426"/>
                  <a:pt x="3988" y="24431"/>
                </a:cubicBezTo>
                <a:cubicBezTo>
                  <a:pt x="3973" y="24434"/>
                  <a:pt x="3954" y="24438"/>
                  <a:pt x="3940" y="24441"/>
                </a:cubicBezTo>
                <a:cubicBezTo>
                  <a:pt x="3921" y="24445"/>
                  <a:pt x="3902" y="24449"/>
                  <a:pt x="3886" y="24453"/>
                </a:cubicBezTo>
                <a:cubicBezTo>
                  <a:pt x="3853" y="24464"/>
                  <a:pt x="3818" y="24471"/>
                  <a:pt x="3789" y="24479"/>
                </a:cubicBezTo>
                <a:cubicBezTo>
                  <a:pt x="3754" y="24487"/>
                  <a:pt x="3724" y="24498"/>
                  <a:pt x="3698" y="24502"/>
                </a:cubicBezTo>
                <a:cubicBezTo>
                  <a:pt x="3668" y="24513"/>
                  <a:pt x="3646" y="24521"/>
                  <a:pt x="3623" y="24525"/>
                </a:cubicBezTo>
                <a:cubicBezTo>
                  <a:pt x="3591" y="24532"/>
                  <a:pt x="3564" y="24539"/>
                  <a:pt x="3546" y="24539"/>
                </a:cubicBezTo>
                <a:cubicBezTo>
                  <a:pt x="3539" y="24539"/>
                  <a:pt x="3533" y="24538"/>
                  <a:pt x="3528" y="24535"/>
                </a:cubicBezTo>
                <a:cubicBezTo>
                  <a:pt x="3514" y="24532"/>
                  <a:pt x="3514" y="24516"/>
                  <a:pt x="3540" y="24487"/>
                </a:cubicBezTo>
                <a:cubicBezTo>
                  <a:pt x="3556" y="24471"/>
                  <a:pt x="3574" y="24453"/>
                  <a:pt x="3601" y="24431"/>
                </a:cubicBezTo>
                <a:cubicBezTo>
                  <a:pt x="3627" y="24408"/>
                  <a:pt x="3660" y="24385"/>
                  <a:pt x="3702" y="24358"/>
                </a:cubicBezTo>
                <a:cubicBezTo>
                  <a:pt x="3728" y="24347"/>
                  <a:pt x="3759" y="24336"/>
                  <a:pt x="3785" y="24325"/>
                </a:cubicBezTo>
                <a:cubicBezTo>
                  <a:pt x="3799" y="24318"/>
                  <a:pt x="3815" y="24313"/>
                  <a:pt x="3827" y="24306"/>
                </a:cubicBezTo>
                <a:cubicBezTo>
                  <a:pt x="3841" y="24299"/>
                  <a:pt x="3856" y="24295"/>
                  <a:pt x="3872" y="24287"/>
                </a:cubicBezTo>
                <a:cubicBezTo>
                  <a:pt x="3905" y="24276"/>
                  <a:pt x="3935" y="24261"/>
                  <a:pt x="3969" y="24253"/>
                </a:cubicBezTo>
                <a:cubicBezTo>
                  <a:pt x="3985" y="24245"/>
                  <a:pt x="4003" y="24238"/>
                  <a:pt x="4022" y="24235"/>
                </a:cubicBezTo>
                <a:cubicBezTo>
                  <a:pt x="4030" y="24231"/>
                  <a:pt x="4037" y="24227"/>
                  <a:pt x="4048" y="24223"/>
                </a:cubicBezTo>
                <a:cubicBezTo>
                  <a:pt x="4056" y="24219"/>
                  <a:pt x="4067" y="24216"/>
                  <a:pt x="4075" y="24212"/>
                </a:cubicBezTo>
                <a:cubicBezTo>
                  <a:pt x="4112" y="24200"/>
                  <a:pt x="4150" y="24189"/>
                  <a:pt x="4192" y="24174"/>
                </a:cubicBezTo>
                <a:cubicBezTo>
                  <a:pt x="4211" y="24167"/>
                  <a:pt x="4229" y="24163"/>
                  <a:pt x="4248" y="24155"/>
                </a:cubicBezTo>
                <a:cubicBezTo>
                  <a:pt x="4267" y="24151"/>
                  <a:pt x="4289" y="24144"/>
                  <a:pt x="4308" y="24137"/>
                </a:cubicBezTo>
                <a:cubicBezTo>
                  <a:pt x="4395" y="24114"/>
                  <a:pt x="4489" y="24095"/>
                  <a:pt x="4595" y="24076"/>
                </a:cubicBezTo>
                <a:cubicBezTo>
                  <a:pt x="4598" y="24103"/>
                  <a:pt x="4635" y="24114"/>
                  <a:pt x="4703" y="24125"/>
                </a:cubicBezTo>
                <a:cubicBezTo>
                  <a:pt x="4737" y="24129"/>
                  <a:pt x="4779" y="24132"/>
                  <a:pt x="4824" y="24137"/>
                </a:cubicBezTo>
                <a:cubicBezTo>
                  <a:pt x="4850" y="24137"/>
                  <a:pt x="4873" y="24141"/>
                  <a:pt x="4903" y="24141"/>
                </a:cubicBezTo>
                <a:cubicBezTo>
                  <a:pt x="4914" y="24144"/>
                  <a:pt x="4929" y="24144"/>
                  <a:pt x="4944" y="24144"/>
                </a:cubicBezTo>
                <a:cubicBezTo>
                  <a:pt x="4952" y="24148"/>
                  <a:pt x="4963" y="24148"/>
                  <a:pt x="4970" y="24148"/>
                </a:cubicBezTo>
                <a:lnTo>
                  <a:pt x="4979" y="24148"/>
                </a:lnTo>
                <a:cubicBezTo>
                  <a:pt x="4989" y="24151"/>
                  <a:pt x="4997" y="24151"/>
                  <a:pt x="5005" y="24151"/>
                </a:cubicBezTo>
                <a:cubicBezTo>
                  <a:pt x="5024" y="24155"/>
                  <a:pt x="5042" y="24160"/>
                  <a:pt x="5061" y="24163"/>
                </a:cubicBezTo>
                <a:cubicBezTo>
                  <a:pt x="5083" y="24163"/>
                  <a:pt x="5102" y="24167"/>
                  <a:pt x="5121" y="24167"/>
                </a:cubicBezTo>
                <a:cubicBezTo>
                  <a:pt x="5129" y="24170"/>
                  <a:pt x="5137" y="24170"/>
                  <a:pt x="5144" y="24170"/>
                </a:cubicBezTo>
                <a:lnTo>
                  <a:pt x="5155" y="24170"/>
                </a:lnTo>
                <a:cubicBezTo>
                  <a:pt x="5163" y="24170"/>
                  <a:pt x="5167" y="24174"/>
                  <a:pt x="5174" y="24174"/>
                </a:cubicBezTo>
                <a:lnTo>
                  <a:pt x="5186" y="24178"/>
                </a:lnTo>
                <a:cubicBezTo>
                  <a:pt x="5189" y="24178"/>
                  <a:pt x="5196" y="24182"/>
                  <a:pt x="5205" y="24182"/>
                </a:cubicBezTo>
                <a:cubicBezTo>
                  <a:pt x="5231" y="24189"/>
                  <a:pt x="5264" y="24200"/>
                  <a:pt x="5302" y="24212"/>
                </a:cubicBezTo>
                <a:cubicBezTo>
                  <a:pt x="5321" y="24219"/>
                  <a:pt x="5344" y="24227"/>
                  <a:pt x="5363" y="24231"/>
                </a:cubicBezTo>
                <a:cubicBezTo>
                  <a:pt x="5381" y="24238"/>
                  <a:pt x="5400" y="24242"/>
                  <a:pt x="5419" y="24250"/>
                </a:cubicBezTo>
                <a:lnTo>
                  <a:pt x="5434" y="24253"/>
                </a:lnTo>
                <a:lnTo>
                  <a:pt x="5438" y="24253"/>
                </a:lnTo>
                <a:lnTo>
                  <a:pt x="5448" y="24257"/>
                </a:lnTo>
                <a:cubicBezTo>
                  <a:pt x="5457" y="24257"/>
                  <a:pt x="5464" y="24264"/>
                  <a:pt x="5471" y="24264"/>
                </a:cubicBezTo>
                <a:cubicBezTo>
                  <a:pt x="5448" y="24299"/>
                  <a:pt x="5430" y="24332"/>
                  <a:pt x="5411" y="24366"/>
                </a:cubicBezTo>
                <a:lnTo>
                  <a:pt x="5422" y="24366"/>
                </a:lnTo>
                <a:lnTo>
                  <a:pt x="5426" y="24370"/>
                </a:lnTo>
                <a:cubicBezTo>
                  <a:pt x="5438" y="24374"/>
                  <a:pt x="5448" y="24377"/>
                  <a:pt x="5460" y="24381"/>
                </a:cubicBezTo>
                <a:cubicBezTo>
                  <a:pt x="5464" y="24385"/>
                  <a:pt x="5467" y="24385"/>
                  <a:pt x="5471" y="24389"/>
                </a:cubicBezTo>
                <a:cubicBezTo>
                  <a:pt x="5479" y="24393"/>
                  <a:pt x="5483" y="24393"/>
                  <a:pt x="5490" y="24396"/>
                </a:cubicBezTo>
                <a:cubicBezTo>
                  <a:pt x="5505" y="24403"/>
                  <a:pt x="5516" y="24408"/>
                  <a:pt x="5528" y="24412"/>
                </a:cubicBezTo>
                <a:cubicBezTo>
                  <a:pt x="5551" y="24422"/>
                  <a:pt x="5570" y="24431"/>
                  <a:pt x="5580" y="24434"/>
                </a:cubicBezTo>
                <a:cubicBezTo>
                  <a:pt x="5596" y="24438"/>
                  <a:pt x="5603" y="24441"/>
                  <a:pt x="5611" y="24441"/>
                </a:cubicBezTo>
                <a:lnTo>
                  <a:pt x="5615" y="24441"/>
                </a:lnTo>
                <a:lnTo>
                  <a:pt x="5618" y="24434"/>
                </a:lnTo>
                <a:cubicBezTo>
                  <a:pt x="5629" y="24412"/>
                  <a:pt x="5641" y="24393"/>
                  <a:pt x="5648" y="24374"/>
                </a:cubicBezTo>
                <a:cubicBezTo>
                  <a:pt x="5660" y="24355"/>
                  <a:pt x="5667" y="24340"/>
                  <a:pt x="5679" y="24325"/>
                </a:cubicBezTo>
                <a:cubicBezTo>
                  <a:pt x="5682" y="24313"/>
                  <a:pt x="5690" y="24302"/>
                  <a:pt x="5697" y="24291"/>
                </a:cubicBezTo>
                <a:cubicBezTo>
                  <a:pt x="5701" y="24280"/>
                  <a:pt x="5709" y="24272"/>
                  <a:pt x="5712" y="24261"/>
                </a:cubicBezTo>
                <a:cubicBezTo>
                  <a:pt x="5716" y="24253"/>
                  <a:pt x="5724" y="24245"/>
                  <a:pt x="5728" y="24238"/>
                </a:cubicBezTo>
                <a:cubicBezTo>
                  <a:pt x="5731" y="24235"/>
                  <a:pt x="5735" y="24227"/>
                  <a:pt x="5739" y="24219"/>
                </a:cubicBezTo>
                <a:cubicBezTo>
                  <a:pt x="5742" y="24216"/>
                  <a:pt x="5747" y="24212"/>
                  <a:pt x="5750" y="24205"/>
                </a:cubicBezTo>
                <a:cubicBezTo>
                  <a:pt x="5757" y="24197"/>
                  <a:pt x="5761" y="24189"/>
                  <a:pt x="5769" y="24182"/>
                </a:cubicBezTo>
                <a:lnTo>
                  <a:pt x="5769" y="24182"/>
                </a:lnTo>
                <a:lnTo>
                  <a:pt x="5656" y="24460"/>
                </a:lnTo>
                <a:cubicBezTo>
                  <a:pt x="5705" y="24479"/>
                  <a:pt x="5742" y="24494"/>
                  <a:pt x="5776" y="24509"/>
                </a:cubicBezTo>
                <a:cubicBezTo>
                  <a:pt x="5792" y="24516"/>
                  <a:pt x="5810" y="24525"/>
                  <a:pt x="5825" y="24532"/>
                </a:cubicBezTo>
                <a:cubicBezTo>
                  <a:pt x="5841" y="24539"/>
                  <a:pt x="5855" y="24544"/>
                  <a:pt x="5870" y="24551"/>
                </a:cubicBezTo>
                <a:cubicBezTo>
                  <a:pt x="5931" y="24581"/>
                  <a:pt x="5991" y="24611"/>
                  <a:pt x="6081" y="24697"/>
                </a:cubicBezTo>
                <a:cubicBezTo>
                  <a:pt x="6104" y="24731"/>
                  <a:pt x="6126" y="24761"/>
                  <a:pt x="6145" y="24792"/>
                </a:cubicBezTo>
                <a:cubicBezTo>
                  <a:pt x="6153" y="24806"/>
                  <a:pt x="6164" y="24822"/>
                  <a:pt x="6171" y="24837"/>
                </a:cubicBezTo>
                <a:cubicBezTo>
                  <a:pt x="6179" y="24852"/>
                  <a:pt x="6187" y="24867"/>
                  <a:pt x="6194" y="24878"/>
                </a:cubicBezTo>
                <a:cubicBezTo>
                  <a:pt x="6221" y="24928"/>
                  <a:pt x="6239" y="24976"/>
                  <a:pt x="6254" y="25021"/>
                </a:cubicBezTo>
                <a:cubicBezTo>
                  <a:pt x="6284" y="25112"/>
                  <a:pt x="6292" y="25187"/>
                  <a:pt x="6292" y="25251"/>
                </a:cubicBezTo>
                <a:cubicBezTo>
                  <a:pt x="6296" y="25312"/>
                  <a:pt x="6289" y="25360"/>
                  <a:pt x="6277" y="25402"/>
                </a:cubicBezTo>
                <a:cubicBezTo>
                  <a:pt x="6270" y="25424"/>
                  <a:pt x="6266" y="25443"/>
                  <a:pt x="6258" y="25462"/>
                </a:cubicBezTo>
                <a:cubicBezTo>
                  <a:pt x="6254" y="25473"/>
                  <a:pt x="6251" y="25484"/>
                  <a:pt x="6251" y="25492"/>
                </a:cubicBezTo>
                <a:lnTo>
                  <a:pt x="6244" y="25507"/>
                </a:lnTo>
                <a:lnTo>
                  <a:pt x="6239" y="25522"/>
                </a:lnTo>
                <a:cubicBezTo>
                  <a:pt x="6239" y="25537"/>
                  <a:pt x="6244" y="25552"/>
                  <a:pt x="6244" y="25564"/>
                </a:cubicBezTo>
                <a:cubicBezTo>
                  <a:pt x="6247" y="25578"/>
                  <a:pt x="6251" y="25590"/>
                  <a:pt x="6251" y="25601"/>
                </a:cubicBezTo>
                <a:cubicBezTo>
                  <a:pt x="6251" y="25623"/>
                  <a:pt x="6254" y="25642"/>
                  <a:pt x="6254" y="25661"/>
                </a:cubicBezTo>
                <a:cubicBezTo>
                  <a:pt x="6258" y="25699"/>
                  <a:pt x="6262" y="25729"/>
                  <a:pt x="6262" y="25752"/>
                </a:cubicBezTo>
                <a:cubicBezTo>
                  <a:pt x="6266" y="25797"/>
                  <a:pt x="6270" y="25816"/>
                  <a:pt x="6277" y="25816"/>
                </a:cubicBezTo>
                <a:cubicBezTo>
                  <a:pt x="6284" y="25816"/>
                  <a:pt x="6292" y="25797"/>
                  <a:pt x="6300" y="25771"/>
                </a:cubicBezTo>
                <a:cubicBezTo>
                  <a:pt x="6311" y="25744"/>
                  <a:pt x="6319" y="25710"/>
                  <a:pt x="6326" y="25677"/>
                </a:cubicBezTo>
                <a:cubicBezTo>
                  <a:pt x="6329" y="25658"/>
                  <a:pt x="6334" y="25642"/>
                  <a:pt x="6338" y="25623"/>
                </a:cubicBezTo>
                <a:cubicBezTo>
                  <a:pt x="6341" y="25609"/>
                  <a:pt x="6345" y="25597"/>
                  <a:pt x="6348" y="25586"/>
                </a:cubicBezTo>
                <a:cubicBezTo>
                  <a:pt x="6354" y="25567"/>
                  <a:pt x="6360" y="25555"/>
                  <a:pt x="6367" y="25555"/>
                </a:cubicBezTo>
                <a:cubicBezTo>
                  <a:pt x="6369" y="25555"/>
                  <a:pt x="6372" y="25557"/>
                  <a:pt x="6375" y="25560"/>
                </a:cubicBezTo>
                <a:cubicBezTo>
                  <a:pt x="6386" y="25571"/>
                  <a:pt x="6397" y="25601"/>
                  <a:pt x="6409" y="25665"/>
                </a:cubicBezTo>
                <a:cubicBezTo>
                  <a:pt x="6420" y="25729"/>
                  <a:pt x="6428" y="25831"/>
                  <a:pt x="6420" y="25970"/>
                </a:cubicBezTo>
                <a:cubicBezTo>
                  <a:pt x="6402" y="26090"/>
                  <a:pt x="6371" y="26200"/>
                  <a:pt x="6338" y="26297"/>
                </a:cubicBezTo>
                <a:cubicBezTo>
                  <a:pt x="6329" y="26324"/>
                  <a:pt x="6319" y="26342"/>
                  <a:pt x="6311" y="26369"/>
                </a:cubicBezTo>
                <a:cubicBezTo>
                  <a:pt x="6307" y="26380"/>
                  <a:pt x="6300" y="26388"/>
                  <a:pt x="6296" y="26399"/>
                </a:cubicBezTo>
                <a:lnTo>
                  <a:pt x="6289" y="26414"/>
                </a:lnTo>
                <a:lnTo>
                  <a:pt x="6284" y="26422"/>
                </a:lnTo>
                <a:lnTo>
                  <a:pt x="6281" y="26429"/>
                </a:lnTo>
                <a:cubicBezTo>
                  <a:pt x="6277" y="26441"/>
                  <a:pt x="6270" y="26448"/>
                  <a:pt x="6266" y="26459"/>
                </a:cubicBezTo>
                <a:lnTo>
                  <a:pt x="6262" y="26467"/>
                </a:lnTo>
                <a:lnTo>
                  <a:pt x="6258" y="26471"/>
                </a:lnTo>
                <a:lnTo>
                  <a:pt x="6251" y="26486"/>
                </a:lnTo>
                <a:cubicBezTo>
                  <a:pt x="6247" y="26493"/>
                  <a:pt x="6244" y="26501"/>
                  <a:pt x="6235" y="26509"/>
                </a:cubicBezTo>
                <a:cubicBezTo>
                  <a:pt x="6235" y="26512"/>
                  <a:pt x="6232" y="26516"/>
                  <a:pt x="6228" y="26520"/>
                </a:cubicBezTo>
                <a:cubicBezTo>
                  <a:pt x="6228" y="26523"/>
                  <a:pt x="6225" y="26523"/>
                  <a:pt x="6225" y="26527"/>
                </a:cubicBezTo>
                <a:lnTo>
                  <a:pt x="6213" y="26539"/>
                </a:lnTo>
                <a:lnTo>
                  <a:pt x="6213" y="26542"/>
                </a:lnTo>
                <a:lnTo>
                  <a:pt x="6209" y="26546"/>
                </a:lnTo>
                <a:lnTo>
                  <a:pt x="6198" y="26558"/>
                </a:lnTo>
                <a:lnTo>
                  <a:pt x="6194" y="26561"/>
                </a:lnTo>
                <a:lnTo>
                  <a:pt x="6183" y="26568"/>
                </a:lnTo>
                <a:lnTo>
                  <a:pt x="6179" y="26572"/>
                </a:lnTo>
                <a:lnTo>
                  <a:pt x="6160" y="26584"/>
                </a:lnTo>
                <a:cubicBezTo>
                  <a:pt x="6157" y="26587"/>
                  <a:pt x="6153" y="26587"/>
                  <a:pt x="6149" y="26587"/>
                </a:cubicBezTo>
                <a:lnTo>
                  <a:pt x="6138" y="26591"/>
                </a:lnTo>
                <a:lnTo>
                  <a:pt x="6131" y="26595"/>
                </a:lnTo>
                <a:lnTo>
                  <a:pt x="6126" y="26599"/>
                </a:lnTo>
                <a:lnTo>
                  <a:pt x="6123" y="26599"/>
                </a:lnTo>
                <a:lnTo>
                  <a:pt x="6112" y="26603"/>
                </a:lnTo>
                <a:cubicBezTo>
                  <a:pt x="6108" y="26606"/>
                  <a:pt x="6100" y="26610"/>
                  <a:pt x="6093" y="26610"/>
                </a:cubicBezTo>
                <a:cubicBezTo>
                  <a:pt x="6089" y="26610"/>
                  <a:pt x="6085" y="26610"/>
                  <a:pt x="6081" y="26614"/>
                </a:cubicBezTo>
                <a:lnTo>
                  <a:pt x="6070" y="26614"/>
                </a:lnTo>
                <a:cubicBezTo>
                  <a:pt x="6066" y="26617"/>
                  <a:pt x="6058" y="26617"/>
                  <a:pt x="6051" y="26617"/>
                </a:cubicBezTo>
                <a:cubicBezTo>
                  <a:pt x="6044" y="26622"/>
                  <a:pt x="6040" y="26622"/>
                  <a:pt x="6032" y="26622"/>
                </a:cubicBezTo>
                <a:lnTo>
                  <a:pt x="6002" y="26622"/>
                </a:lnTo>
                <a:cubicBezTo>
                  <a:pt x="5999" y="26622"/>
                  <a:pt x="5995" y="26622"/>
                  <a:pt x="5987" y="26617"/>
                </a:cubicBezTo>
                <a:lnTo>
                  <a:pt x="5973" y="26617"/>
                </a:lnTo>
                <a:lnTo>
                  <a:pt x="5961" y="26610"/>
                </a:lnTo>
                <a:cubicBezTo>
                  <a:pt x="5957" y="26610"/>
                  <a:pt x="5954" y="26610"/>
                  <a:pt x="5950" y="26606"/>
                </a:cubicBezTo>
                <a:cubicBezTo>
                  <a:pt x="5938" y="26603"/>
                  <a:pt x="5927" y="26599"/>
                  <a:pt x="5919" y="26591"/>
                </a:cubicBezTo>
                <a:cubicBezTo>
                  <a:pt x="5837" y="26546"/>
                  <a:pt x="5739" y="26467"/>
                  <a:pt x="5652" y="26365"/>
                </a:cubicBezTo>
                <a:cubicBezTo>
                  <a:pt x="5629" y="26339"/>
                  <a:pt x="5611" y="26313"/>
                  <a:pt x="5589" y="26283"/>
                </a:cubicBezTo>
                <a:cubicBezTo>
                  <a:pt x="5566" y="26252"/>
                  <a:pt x="5543" y="26219"/>
                  <a:pt x="5524" y="26188"/>
                </a:cubicBezTo>
                <a:lnTo>
                  <a:pt x="5516" y="26177"/>
                </a:lnTo>
                <a:lnTo>
                  <a:pt x="5513" y="26174"/>
                </a:lnTo>
                <a:lnTo>
                  <a:pt x="5509" y="26165"/>
                </a:lnTo>
                <a:cubicBezTo>
                  <a:pt x="5505" y="26158"/>
                  <a:pt x="5505" y="26155"/>
                  <a:pt x="5502" y="26151"/>
                </a:cubicBezTo>
                <a:lnTo>
                  <a:pt x="5498" y="26151"/>
                </a:lnTo>
                <a:lnTo>
                  <a:pt x="5498" y="26147"/>
                </a:lnTo>
                <a:lnTo>
                  <a:pt x="5494" y="26147"/>
                </a:lnTo>
                <a:lnTo>
                  <a:pt x="5483" y="26151"/>
                </a:lnTo>
                <a:cubicBezTo>
                  <a:pt x="5415" y="26177"/>
                  <a:pt x="5347" y="26203"/>
                  <a:pt x="5283" y="26230"/>
                </a:cubicBezTo>
                <a:lnTo>
                  <a:pt x="5240" y="26242"/>
                </a:lnTo>
                <a:lnTo>
                  <a:pt x="5240" y="26242"/>
                </a:lnTo>
                <a:cubicBezTo>
                  <a:pt x="5334" y="26206"/>
                  <a:pt x="5559" y="26118"/>
                  <a:pt x="5558" y="26118"/>
                </a:cubicBezTo>
                <a:lnTo>
                  <a:pt x="5558" y="26118"/>
                </a:lnTo>
                <a:cubicBezTo>
                  <a:pt x="5558" y="26118"/>
                  <a:pt x="5539" y="26125"/>
                  <a:pt x="5494" y="26143"/>
                </a:cubicBezTo>
                <a:lnTo>
                  <a:pt x="5490" y="26139"/>
                </a:lnTo>
                <a:lnTo>
                  <a:pt x="5490" y="26132"/>
                </a:lnTo>
                <a:cubicBezTo>
                  <a:pt x="5479" y="26113"/>
                  <a:pt x="5471" y="26094"/>
                  <a:pt x="5460" y="26075"/>
                </a:cubicBezTo>
                <a:cubicBezTo>
                  <a:pt x="5415" y="25989"/>
                  <a:pt x="5351" y="25913"/>
                  <a:pt x="5272" y="25857"/>
                </a:cubicBezTo>
                <a:cubicBezTo>
                  <a:pt x="5208" y="25800"/>
                  <a:pt x="5144" y="25763"/>
                  <a:pt x="5083" y="25736"/>
                </a:cubicBezTo>
                <a:cubicBezTo>
                  <a:pt x="5073" y="25729"/>
                  <a:pt x="5057" y="25725"/>
                  <a:pt x="5042" y="25722"/>
                </a:cubicBezTo>
                <a:cubicBezTo>
                  <a:pt x="5027" y="25714"/>
                  <a:pt x="5016" y="25710"/>
                  <a:pt x="5001" y="25706"/>
                </a:cubicBezTo>
                <a:cubicBezTo>
                  <a:pt x="4974" y="25699"/>
                  <a:pt x="4952" y="25696"/>
                  <a:pt x="4929" y="25687"/>
                </a:cubicBezTo>
                <a:cubicBezTo>
                  <a:pt x="4906" y="25684"/>
                  <a:pt x="4888" y="25684"/>
                  <a:pt x="4869" y="25680"/>
                </a:cubicBezTo>
                <a:cubicBezTo>
                  <a:pt x="4854" y="25677"/>
                  <a:pt x="4835" y="25677"/>
                  <a:pt x="4824" y="25677"/>
                </a:cubicBezTo>
                <a:cubicBezTo>
                  <a:pt x="4793" y="25673"/>
                  <a:pt x="4775" y="25673"/>
                  <a:pt x="4764" y="25673"/>
                </a:cubicBezTo>
                <a:cubicBezTo>
                  <a:pt x="4737" y="25668"/>
                  <a:pt x="4737" y="25665"/>
                  <a:pt x="4756" y="25658"/>
                </a:cubicBezTo>
                <a:cubicBezTo>
                  <a:pt x="4767" y="25654"/>
                  <a:pt x="4779" y="25654"/>
                  <a:pt x="4798" y="25650"/>
                </a:cubicBezTo>
                <a:cubicBezTo>
                  <a:pt x="4816" y="25646"/>
                  <a:pt x="4835" y="25642"/>
                  <a:pt x="4858" y="25642"/>
                </a:cubicBezTo>
                <a:lnTo>
                  <a:pt x="4933" y="25642"/>
                </a:lnTo>
                <a:cubicBezTo>
                  <a:pt x="4960" y="25642"/>
                  <a:pt x="4986" y="25646"/>
                  <a:pt x="5008" y="25650"/>
                </a:cubicBezTo>
                <a:cubicBezTo>
                  <a:pt x="5035" y="25654"/>
                  <a:pt x="5057" y="25661"/>
                  <a:pt x="5080" y="25665"/>
                </a:cubicBezTo>
                <a:cubicBezTo>
                  <a:pt x="5102" y="25673"/>
                  <a:pt x="5121" y="25677"/>
                  <a:pt x="5137" y="25680"/>
                </a:cubicBezTo>
                <a:cubicBezTo>
                  <a:pt x="5155" y="25687"/>
                  <a:pt x="5167" y="25691"/>
                  <a:pt x="5174" y="25691"/>
                </a:cubicBezTo>
                <a:cubicBezTo>
                  <a:pt x="5176" y="25693"/>
                  <a:pt x="5179" y="25693"/>
                  <a:pt x="5180" y="25693"/>
                </a:cubicBezTo>
                <a:cubicBezTo>
                  <a:pt x="5184" y="25693"/>
                  <a:pt x="5186" y="25691"/>
                  <a:pt x="5186" y="25691"/>
                </a:cubicBezTo>
                <a:cubicBezTo>
                  <a:pt x="5182" y="25684"/>
                  <a:pt x="5155" y="25665"/>
                  <a:pt x="5092" y="25635"/>
                </a:cubicBezTo>
                <a:cubicBezTo>
                  <a:pt x="5024" y="25617"/>
                  <a:pt x="4954" y="25608"/>
                  <a:pt x="4885" y="25608"/>
                </a:cubicBezTo>
                <a:cubicBezTo>
                  <a:pt x="4839" y="25608"/>
                  <a:pt x="4793" y="25612"/>
                  <a:pt x="4748" y="25620"/>
                </a:cubicBezTo>
                <a:cubicBezTo>
                  <a:pt x="4635" y="25639"/>
                  <a:pt x="4534" y="25680"/>
                  <a:pt x="4444" y="25744"/>
                </a:cubicBezTo>
                <a:cubicBezTo>
                  <a:pt x="4353" y="25804"/>
                  <a:pt x="4278" y="25887"/>
                  <a:pt x="4225" y="25977"/>
                </a:cubicBezTo>
                <a:cubicBezTo>
                  <a:pt x="4173" y="26068"/>
                  <a:pt x="4138" y="26170"/>
                  <a:pt x="4127" y="26271"/>
                </a:cubicBezTo>
                <a:cubicBezTo>
                  <a:pt x="4116" y="26346"/>
                  <a:pt x="4112" y="26399"/>
                  <a:pt x="4112" y="26429"/>
                </a:cubicBezTo>
                <a:cubicBezTo>
                  <a:pt x="4112" y="26464"/>
                  <a:pt x="4109" y="26478"/>
                  <a:pt x="4105" y="26482"/>
                </a:cubicBezTo>
                <a:cubicBezTo>
                  <a:pt x="4104" y="26483"/>
                  <a:pt x="4103" y="26484"/>
                  <a:pt x="4102" y="26484"/>
                </a:cubicBezTo>
                <a:cubicBezTo>
                  <a:pt x="4094" y="26484"/>
                  <a:pt x="4081" y="26452"/>
                  <a:pt x="4071" y="26429"/>
                </a:cubicBezTo>
                <a:lnTo>
                  <a:pt x="4071" y="26429"/>
                </a:lnTo>
                <a:cubicBezTo>
                  <a:pt x="4075" y="26464"/>
                  <a:pt x="4079" y="26497"/>
                  <a:pt x="4086" y="26523"/>
                </a:cubicBezTo>
                <a:cubicBezTo>
                  <a:pt x="4090" y="26539"/>
                  <a:pt x="4093" y="26554"/>
                  <a:pt x="4098" y="26568"/>
                </a:cubicBezTo>
                <a:cubicBezTo>
                  <a:pt x="4098" y="26577"/>
                  <a:pt x="4101" y="26584"/>
                  <a:pt x="4105" y="26591"/>
                </a:cubicBezTo>
                <a:cubicBezTo>
                  <a:pt x="4105" y="26599"/>
                  <a:pt x="4109" y="26606"/>
                  <a:pt x="4112" y="26614"/>
                </a:cubicBezTo>
                <a:cubicBezTo>
                  <a:pt x="4116" y="26625"/>
                  <a:pt x="4120" y="26640"/>
                  <a:pt x="4127" y="26655"/>
                </a:cubicBezTo>
                <a:lnTo>
                  <a:pt x="4127" y="26659"/>
                </a:lnTo>
                <a:lnTo>
                  <a:pt x="4131" y="26659"/>
                </a:lnTo>
                <a:lnTo>
                  <a:pt x="4131" y="26662"/>
                </a:lnTo>
                <a:cubicBezTo>
                  <a:pt x="4131" y="26667"/>
                  <a:pt x="4135" y="26667"/>
                  <a:pt x="4135" y="26670"/>
                </a:cubicBezTo>
                <a:cubicBezTo>
                  <a:pt x="4138" y="26678"/>
                  <a:pt x="4143" y="26685"/>
                  <a:pt x="4146" y="26693"/>
                </a:cubicBezTo>
                <a:cubicBezTo>
                  <a:pt x="4154" y="26708"/>
                  <a:pt x="4165" y="26723"/>
                  <a:pt x="4169" y="26730"/>
                </a:cubicBezTo>
                <a:cubicBezTo>
                  <a:pt x="4173" y="26735"/>
                  <a:pt x="4176" y="26738"/>
                  <a:pt x="4176" y="26745"/>
                </a:cubicBezTo>
                <a:cubicBezTo>
                  <a:pt x="4180" y="26749"/>
                  <a:pt x="4180" y="26753"/>
                  <a:pt x="4183" y="26757"/>
                </a:cubicBezTo>
                <a:cubicBezTo>
                  <a:pt x="4188" y="26761"/>
                  <a:pt x="4192" y="26768"/>
                  <a:pt x="4195" y="26772"/>
                </a:cubicBezTo>
                <a:cubicBezTo>
                  <a:pt x="4225" y="26810"/>
                  <a:pt x="4244" y="26820"/>
                  <a:pt x="4267" y="26839"/>
                </a:cubicBezTo>
                <a:cubicBezTo>
                  <a:pt x="4293" y="26858"/>
                  <a:pt x="4319" y="26888"/>
                  <a:pt x="4369" y="26961"/>
                </a:cubicBezTo>
                <a:cubicBezTo>
                  <a:pt x="4372" y="26968"/>
                  <a:pt x="4380" y="26979"/>
                  <a:pt x="4387" y="26987"/>
                </a:cubicBezTo>
                <a:cubicBezTo>
                  <a:pt x="4391" y="26994"/>
                  <a:pt x="4395" y="27001"/>
                  <a:pt x="4399" y="27009"/>
                </a:cubicBezTo>
                <a:cubicBezTo>
                  <a:pt x="4402" y="27013"/>
                  <a:pt x="4406" y="27017"/>
                  <a:pt x="4406" y="27020"/>
                </a:cubicBezTo>
                <a:cubicBezTo>
                  <a:pt x="4409" y="27020"/>
                  <a:pt x="4409" y="27024"/>
                  <a:pt x="4409" y="27024"/>
                </a:cubicBezTo>
                <a:lnTo>
                  <a:pt x="4414" y="27028"/>
                </a:lnTo>
                <a:cubicBezTo>
                  <a:pt x="4428" y="27046"/>
                  <a:pt x="4444" y="27073"/>
                  <a:pt x="4463" y="27100"/>
                </a:cubicBezTo>
                <a:cubicBezTo>
                  <a:pt x="4500" y="27159"/>
                  <a:pt x="4549" y="27235"/>
                  <a:pt x="4617" y="27326"/>
                </a:cubicBezTo>
                <a:cubicBezTo>
                  <a:pt x="4647" y="27345"/>
                  <a:pt x="4685" y="27378"/>
                  <a:pt x="4730" y="27430"/>
                </a:cubicBezTo>
                <a:cubicBezTo>
                  <a:pt x="4779" y="27484"/>
                  <a:pt x="4835" y="27551"/>
                  <a:pt x="4903" y="27626"/>
                </a:cubicBezTo>
                <a:cubicBezTo>
                  <a:pt x="4974" y="27701"/>
                  <a:pt x="5057" y="27781"/>
                  <a:pt x="5159" y="27864"/>
                </a:cubicBezTo>
                <a:cubicBezTo>
                  <a:pt x="5182" y="27882"/>
                  <a:pt x="5208" y="27901"/>
                  <a:pt x="5234" y="27924"/>
                </a:cubicBezTo>
                <a:cubicBezTo>
                  <a:pt x="5242" y="27927"/>
                  <a:pt x="5250" y="27932"/>
                  <a:pt x="5253" y="27939"/>
                </a:cubicBezTo>
                <a:cubicBezTo>
                  <a:pt x="5261" y="27943"/>
                  <a:pt x="5268" y="27946"/>
                  <a:pt x="5276" y="27954"/>
                </a:cubicBezTo>
                <a:cubicBezTo>
                  <a:pt x="5290" y="27965"/>
                  <a:pt x="5306" y="27972"/>
                  <a:pt x="5325" y="27984"/>
                </a:cubicBezTo>
                <a:cubicBezTo>
                  <a:pt x="5385" y="28026"/>
                  <a:pt x="5453" y="28059"/>
                  <a:pt x="5524" y="28094"/>
                </a:cubicBezTo>
                <a:cubicBezTo>
                  <a:pt x="5667" y="28158"/>
                  <a:pt x="5825" y="28203"/>
                  <a:pt x="5987" y="28221"/>
                </a:cubicBezTo>
                <a:cubicBezTo>
                  <a:pt x="6064" y="28231"/>
                  <a:pt x="6142" y="28237"/>
                  <a:pt x="6220" y="28237"/>
                </a:cubicBezTo>
                <a:cubicBezTo>
                  <a:pt x="6310" y="28237"/>
                  <a:pt x="6399" y="28230"/>
                  <a:pt x="6488" y="28214"/>
                </a:cubicBezTo>
                <a:cubicBezTo>
                  <a:pt x="6574" y="28203"/>
                  <a:pt x="6654" y="28180"/>
                  <a:pt x="6736" y="28153"/>
                </a:cubicBezTo>
                <a:cubicBezTo>
                  <a:pt x="6816" y="28127"/>
                  <a:pt x="6891" y="28094"/>
                  <a:pt x="6966" y="28056"/>
                </a:cubicBezTo>
                <a:cubicBezTo>
                  <a:pt x="7038" y="28018"/>
                  <a:pt x="7106" y="27972"/>
                  <a:pt x="7170" y="27927"/>
                </a:cubicBezTo>
                <a:cubicBezTo>
                  <a:pt x="7200" y="27901"/>
                  <a:pt x="7233" y="27879"/>
                  <a:pt x="7260" y="27852"/>
                </a:cubicBezTo>
                <a:cubicBezTo>
                  <a:pt x="7290" y="27826"/>
                  <a:pt x="7316" y="27800"/>
                  <a:pt x="7342" y="27774"/>
                </a:cubicBezTo>
                <a:cubicBezTo>
                  <a:pt x="7393" y="27739"/>
                  <a:pt x="7420" y="27722"/>
                  <a:pt x="7431" y="27722"/>
                </a:cubicBezTo>
                <a:cubicBezTo>
                  <a:pt x="7434" y="27722"/>
                  <a:pt x="7435" y="27723"/>
                  <a:pt x="7436" y="27724"/>
                </a:cubicBezTo>
                <a:cubicBezTo>
                  <a:pt x="7444" y="27729"/>
                  <a:pt x="7433" y="27751"/>
                  <a:pt x="7414" y="27781"/>
                </a:cubicBezTo>
                <a:cubicBezTo>
                  <a:pt x="7399" y="27807"/>
                  <a:pt x="7373" y="27837"/>
                  <a:pt x="7361" y="27864"/>
                </a:cubicBezTo>
                <a:cubicBezTo>
                  <a:pt x="7352" y="27883"/>
                  <a:pt x="7348" y="27896"/>
                  <a:pt x="7361" y="27896"/>
                </a:cubicBezTo>
                <a:cubicBezTo>
                  <a:pt x="7364" y="27896"/>
                  <a:pt x="7368" y="27895"/>
                  <a:pt x="7373" y="27894"/>
                </a:cubicBezTo>
                <a:cubicBezTo>
                  <a:pt x="7391" y="27879"/>
                  <a:pt x="7414" y="27860"/>
                  <a:pt x="7433" y="27841"/>
                </a:cubicBezTo>
                <a:cubicBezTo>
                  <a:pt x="7448" y="27823"/>
                  <a:pt x="7467" y="27804"/>
                  <a:pt x="7486" y="27788"/>
                </a:cubicBezTo>
                <a:cubicBezTo>
                  <a:pt x="7504" y="27769"/>
                  <a:pt x="7519" y="27751"/>
                  <a:pt x="7535" y="27732"/>
                </a:cubicBezTo>
                <a:cubicBezTo>
                  <a:pt x="7542" y="27724"/>
                  <a:pt x="7554" y="27717"/>
                  <a:pt x="7561" y="27706"/>
                </a:cubicBezTo>
                <a:cubicBezTo>
                  <a:pt x="7568" y="27698"/>
                  <a:pt x="7576" y="27691"/>
                  <a:pt x="7584" y="27679"/>
                </a:cubicBezTo>
                <a:cubicBezTo>
                  <a:pt x="7644" y="27607"/>
                  <a:pt x="7689" y="27540"/>
                  <a:pt x="7734" y="27476"/>
                </a:cubicBezTo>
                <a:cubicBezTo>
                  <a:pt x="7817" y="27345"/>
                  <a:pt x="7877" y="27232"/>
                  <a:pt x="7922" y="27126"/>
                </a:cubicBezTo>
                <a:cubicBezTo>
                  <a:pt x="7964" y="27024"/>
                  <a:pt x="7997" y="26933"/>
                  <a:pt x="8020" y="26855"/>
                </a:cubicBezTo>
                <a:cubicBezTo>
                  <a:pt x="8046" y="26775"/>
                  <a:pt x="8065" y="26700"/>
                  <a:pt x="8084" y="26633"/>
                </a:cubicBezTo>
                <a:cubicBezTo>
                  <a:pt x="8091" y="26599"/>
                  <a:pt x="8099" y="26561"/>
                  <a:pt x="8107" y="26527"/>
                </a:cubicBezTo>
                <a:cubicBezTo>
                  <a:pt x="8114" y="26490"/>
                  <a:pt x="8122" y="26452"/>
                  <a:pt x="8126" y="26414"/>
                </a:cubicBezTo>
                <a:cubicBezTo>
                  <a:pt x="8137" y="26339"/>
                  <a:pt x="8145" y="26260"/>
                  <a:pt x="8152" y="26170"/>
                </a:cubicBezTo>
                <a:cubicBezTo>
                  <a:pt x="8156" y="26083"/>
                  <a:pt x="8159" y="25981"/>
                  <a:pt x="8152" y="25868"/>
                </a:cubicBezTo>
                <a:cubicBezTo>
                  <a:pt x="8148" y="25752"/>
                  <a:pt x="8137" y="25623"/>
                  <a:pt x="8114" y="25473"/>
                </a:cubicBezTo>
                <a:lnTo>
                  <a:pt x="8118" y="25409"/>
                </a:lnTo>
                <a:lnTo>
                  <a:pt x="8118" y="25345"/>
                </a:lnTo>
                <a:cubicBezTo>
                  <a:pt x="8114" y="25303"/>
                  <a:pt x="8114" y="25266"/>
                  <a:pt x="8114" y="25221"/>
                </a:cubicBezTo>
                <a:lnTo>
                  <a:pt x="8110" y="25093"/>
                </a:lnTo>
                <a:lnTo>
                  <a:pt x="8099" y="24961"/>
                </a:lnTo>
                <a:cubicBezTo>
                  <a:pt x="8096" y="24919"/>
                  <a:pt x="8088" y="24874"/>
                  <a:pt x="8081" y="24833"/>
                </a:cubicBezTo>
                <a:lnTo>
                  <a:pt x="8073" y="24769"/>
                </a:lnTo>
                <a:cubicBezTo>
                  <a:pt x="8069" y="24747"/>
                  <a:pt x="8065" y="24724"/>
                  <a:pt x="8062" y="24705"/>
                </a:cubicBezTo>
                <a:cubicBezTo>
                  <a:pt x="8051" y="24660"/>
                  <a:pt x="8043" y="24619"/>
                  <a:pt x="8035" y="24573"/>
                </a:cubicBezTo>
                <a:lnTo>
                  <a:pt x="8001" y="24445"/>
                </a:lnTo>
                <a:lnTo>
                  <a:pt x="8001" y="24445"/>
                </a:lnTo>
                <a:cubicBezTo>
                  <a:pt x="8013" y="24494"/>
                  <a:pt x="8020" y="24535"/>
                  <a:pt x="8028" y="24570"/>
                </a:cubicBezTo>
                <a:cubicBezTo>
                  <a:pt x="8032" y="24603"/>
                  <a:pt x="8032" y="24634"/>
                  <a:pt x="8032" y="24656"/>
                </a:cubicBezTo>
                <a:cubicBezTo>
                  <a:pt x="8035" y="24705"/>
                  <a:pt x="8028" y="24728"/>
                  <a:pt x="8016" y="24731"/>
                </a:cubicBezTo>
                <a:cubicBezTo>
                  <a:pt x="8015" y="24732"/>
                  <a:pt x="8014" y="24732"/>
                  <a:pt x="8013" y="24732"/>
                </a:cubicBezTo>
                <a:cubicBezTo>
                  <a:pt x="8003" y="24732"/>
                  <a:pt x="7988" y="24717"/>
                  <a:pt x="7971" y="24690"/>
                </a:cubicBezTo>
                <a:cubicBezTo>
                  <a:pt x="7949" y="24660"/>
                  <a:pt x="7926" y="24615"/>
                  <a:pt x="7896" y="24558"/>
                </a:cubicBezTo>
                <a:cubicBezTo>
                  <a:pt x="7881" y="24532"/>
                  <a:pt x="7862" y="24502"/>
                  <a:pt x="7847" y="24468"/>
                </a:cubicBezTo>
                <a:cubicBezTo>
                  <a:pt x="7828" y="24438"/>
                  <a:pt x="7809" y="24403"/>
                  <a:pt x="7787" y="24366"/>
                </a:cubicBezTo>
                <a:cubicBezTo>
                  <a:pt x="7780" y="24347"/>
                  <a:pt x="7768" y="24328"/>
                  <a:pt x="7757" y="24309"/>
                </a:cubicBezTo>
                <a:cubicBezTo>
                  <a:pt x="7745" y="24291"/>
                  <a:pt x="7734" y="24272"/>
                  <a:pt x="7723" y="24253"/>
                </a:cubicBezTo>
                <a:cubicBezTo>
                  <a:pt x="7712" y="24235"/>
                  <a:pt x="7700" y="24216"/>
                  <a:pt x="7689" y="24197"/>
                </a:cubicBezTo>
                <a:cubicBezTo>
                  <a:pt x="7681" y="24186"/>
                  <a:pt x="7674" y="24174"/>
                  <a:pt x="7670" y="24167"/>
                </a:cubicBezTo>
                <a:cubicBezTo>
                  <a:pt x="7662" y="24155"/>
                  <a:pt x="7655" y="24144"/>
                  <a:pt x="7648" y="24137"/>
                </a:cubicBezTo>
                <a:cubicBezTo>
                  <a:pt x="7546" y="23974"/>
                  <a:pt x="7418" y="23809"/>
                  <a:pt x="7278" y="23663"/>
                </a:cubicBezTo>
                <a:lnTo>
                  <a:pt x="7278" y="23663"/>
                </a:lnTo>
                <a:cubicBezTo>
                  <a:pt x="7297" y="23692"/>
                  <a:pt x="7312" y="23722"/>
                  <a:pt x="7328" y="23753"/>
                </a:cubicBezTo>
                <a:cubicBezTo>
                  <a:pt x="7275" y="23685"/>
                  <a:pt x="7226" y="23617"/>
                  <a:pt x="7170" y="23550"/>
                </a:cubicBezTo>
                <a:lnTo>
                  <a:pt x="7170" y="23550"/>
                </a:lnTo>
                <a:lnTo>
                  <a:pt x="7192" y="23572"/>
                </a:lnTo>
                <a:lnTo>
                  <a:pt x="7237" y="23617"/>
                </a:lnTo>
                <a:cubicBezTo>
                  <a:pt x="7252" y="23632"/>
                  <a:pt x="7267" y="23647"/>
                  <a:pt x="7278" y="23663"/>
                </a:cubicBezTo>
                <a:cubicBezTo>
                  <a:pt x="7267" y="23644"/>
                  <a:pt x="7260" y="23621"/>
                  <a:pt x="7245" y="23598"/>
                </a:cubicBezTo>
                <a:cubicBezTo>
                  <a:pt x="7233" y="23576"/>
                  <a:pt x="7222" y="23557"/>
                  <a:pt x="7207" y="23534"/>
                </a:cubicBezTo>
                <a:lnTo>
                  <a:pt x="7207" y="23534"/>
                </a:lnTo>
                <a:cubicBezTo>
                  <a:pt x="7275" y="23583"/>
                  <a:pt x="7335" y="23635"/>
                  <a:pt x="7391" y="23685"/>
                </a:cubicBezTo>
                <a:cubicBezTo>
                  <a:pt x="7399" y="23689"/>
                  <a:pt x="7406" y="23696"/>
                  <a:pt x="7414" y="23700"/>
                </a:cubicBezTo>
                <a:cubicBezTo>
                  <a:pt x="7422" y="23708"/>
                  <a:pt x="7429" y="23715"/>
                  <a:pt x="7433" y="23719"/>
                </a:cubicBezTo>
                <a:cubicBezTo>
                  <a:pt x="7448" y="23730"/>
                  <a:pt x="7459" y="23741"/>
                  <a:pt x="7474" y="23753"/>
                </a:cubicBezTo>
                <a:cubicBezTo>
                  <a:pt x="7497" y="23776"/>
                  <a:pt x="7523" y="23794"/>
                  <a:pt x="7546" y="23813"/>
                </a:cubicBezTo>
                <a:cubicBezTo>
                  <a:pt x="7606" y="23865"/>
                  <a:pt x="7655" y="23897"/>
                  <a:pt x="7683" y="23897"/>
                </a:cubicBezTo>
                <a:cubicBezTo>
                  <a:pt x="7696" y="23897"/>
                  <a:pt x="7704" y="23891"/>
                  <a:pt x="7707" y="23877"/>
                </a:cubicBezTo>
                <a:cubicBezTo>
                  <a:pt x="7693" y="23858"/>
                  <a:pt x="7678" y="23835"/>
                  <a:pt x="7659" y="23813"/>
                </a:cubicBezTo>
                <a:cubicBezTo>
                  <a:pt x="7648" y="23798"/>
                  <a:pt x="7640" y="23783"/>
                  <a:pt x="7629" y="23771"/>
                </a:cubicBezTo>
                <a:cubicBezTo>
                  <a:pt x="7617" y="23757"/>
                  <a:pt x="7606" y="23741"/>
                  <a:pt x="7594" y="23726"/>
                </a:cubicBezTo>
                <a:cubicBezTo>
                  <a:pt x="7572" y="23696"/>
                  <a:pt x="7546" y="23663"/>
                  <a:pt x="7519" y="23628"/>
                </a:cubicBezTo>
                <a:cubicBezTo>
                  <a:pt x="7493" y="23595"/>
                  <a:pt x="7463" y="23557"/>
                  <a:pt x="7433" y="23523"/>
                </a:cubicBezTo>
                <a:lnTo>
                  <a:pt x="7433" y="23523"/>
                </a:lnTo>
                <a:cubicBezTo>
                  <a:pt x="7480" y="23563"/>
                  <a:pt x="7519" y="23593"/>
                  <a:pt x="7532" y="23593"/>
                </a:cubicBezTo>
                <a:cubicBezTo>
                  <a:pt x="7538" y="23593"/>
                  <a:pt x="7539" y="23588"/>
                  <a:pt x="7535" y="23576"/>
                </a:cubicBezTo>
                <a:cubicBezTo>
                  <a:pt x="7527" y="23553"/>
                  <a:pt x="7493" y="23519"/>
                  <a:pt x="7444" y="23466"/>
                </a:cubicBezTo>
                <a:cubicBezTo>
                  <a:pt x="7422" y="23444"/>
                  <a:pt x="7391" y="23414"/>
                  <a:pt x="7358" y="23383"/>
                </a:cubicBezTo>
                <a:cubicBezTo>
                  <a:pt x="7339" y="23369"/>
                  <a:pt x="7320" y="23354"/>
                  <a:pt x="7301" y="23335"/>
                </a:cubicBezTo>
                <a:cubicBezTo>
                  <a:pt x="7283" y="23319"/>
                  <a:pt x="7264" y="23301"/>
                  <a:pt x="7241" y="23286"/>
                </a:cubicBezTo>
                <a:lnTo>
                  <a:pt x="7210" y="23206"/>
                </a:lnTo>
                <a:cubicBezTo>
                  <a:pt x="7200" y="23180"/>
                  <a:pt x="7188" y="23154"/>
                  <a:pt x="7177" y="23128"/>
                </a:cubicBezTo>
                <a:cubicBezTo>
                  <a:pt x="7154" y="23075"/>
                  <a:pt x="7132" y="23022"/>
                  <a:pt x="7106" y="22970"/>
                </a:cubicBezTo>
                <a:cubicBezTo>
                  <a:pt x="7075" y="22966"/>
                  <a:pt x="7041" y="22962"/>
                  <a:pt x="7012" y="22958"/>
                </a:cubicBezTo>
                <a:lnTo>
                  <a:pt x="6947" y="22902"/>
                </a:lnTo>
                <a:lnTo>
                  <a:pt x="6917" y="22876"/>
                </a:lnTo>
                <a:cubicBezTo>
                  <a:pt x="6906" y="22864"/>
                  <a:pt x="6894" y="22857"/>
                  <a:pt x="6883" y="22845"/>
                </a:cubicBezTo>
                <a:lnTo>
                  <a:pt x="6758" y="22746"/>
                </a:lnTo>
                <a:lnTo>
                  <a:pt x="6758" y="22746"/>
                </a:lnTo>
                <a:cubicBezTo>
                  <a:pt x="6737" y="22728"/>
                  <a:pt x="6716" y="22710"/>
                  <a:pt x="6695" y="22695"/>
                </a:cubicBezTo>
                <a:cubicBezTo>
                  <a:pt x="6668" y="22679"/>
                  <a:pt x="6642" y="22661"/>
                  <a:pt x="6619" y="22646"/>
                </a:cubicBezTo>
                <a:cubicBezTo>
                  <a:pt x="6571" y="22615"/>
                  <a:pt x="6529" y="22593"/>
                  <a:pt x="6492" y="22570"/>
                </a:cubicBezTo>
                <a:cubicBezTo>
                  <a:pt x="6473" y="22559"/>
                  <a:pt x="6454" y="22551"/>
                  <a:pt x="6439" y="22540"/>
                </a:cubicBezTo>
                <a:lnTo>
                  <a:pt x="6428" y="22533"/>
                </a:lnTo>
                <a:cubicBezTo>
                  <a:pt x="6420" y="22529"/>
                  <a:pt x="6416" y="22525"/>
                  <a:pt x="6413" y="22521"/>
                </a:cubicBezTo>
                <a:lnTo>
                  <a:pt x="6383" y="22506"/>
                </a:lnTo>
                <a:lnTo>
                  <a:pt x="6319" y="22469"/>
                </a:lnTo>
                <a:lnTo>
                  <a:pt x="6289" y="22454"/>
                </a:lnTo>
                <a:lnTo>
                  <a:pt x="6273" y="22443"/>
                </a:lnTo>
                <a:lnTo>
                  <a:pt x="6251" y="22431"/>
                </a:lnTo>
                <a:lnTo>
                  <a:pt x="6225" y="22416"/>
                </a:lnTo>
                <a:lnTo>
                  <a:pt x="6221" y="22416"/>
                </a:lnTo>
                <a:lnTo>
                  <a:pt x="6225" y="22412"/>
                </a:lnTo>
                <a:lnTo>
                  <a:pt x="6221" y="22412"/>
                </a:lnTo>
                <a:lnTo>
                  <a:pt x="6216" y="22408"/>
                </a:lnTo>
                <a:lnTo>
                  <a:pt x="6202" y="22401"/>
                </a:lnTo>
                <a:lnTo>
                  <a:pt x="6168" y="22389"/>
                </a:lnTo>
                <a:lnTo>
                  <a:pt x="6115" y="22367"/>
                </a:lnTo>
                <a:lnTo>
                  <a:pt x="6018" y="22325"/>
                </a:lnTo>
                <a:lnTo>
                  <a:pt x="5999" y="22318"/>
                </a:lnTo>
                <a:lnTo>
                  <a:pt x="5976" y="22311"/>
                </a:lnTo>
                <a:lnTo>
                  <a:pt x="5935" y="22292"/>
                </a:lnTo>
                <a:cubicBezTo>
                  <a:pt x="5905" y="22280"/>
                  <a:pt x="5874" y="22266"/>
                  <a:pt x="5841" y="22254"/>
                </a:cubicBezTo>
                <a:cubicBezTo>
                  <a:pt x="5822" y="22247"/>
                  <a:pt x="5803" y="22239"/>
                  <a:pt x="5784" y="22231"/>
                </a:cubicBezTo>
                <a:lnTo>
                  <a:pt x="5757" y="22220"/>
                </a:lnTo>
                <a:lnTo>
                  <a:pt x="5728" y="22212"/>
                </a:lnTo>
                <a:cubicBezTo>
                  <a:pt x="5716" y="22209"/>
                  <a:pt x="5701" y="22205"/>
                  <a:pt x="5690" y="22202"/>
                </a:cubicBezTo>
                <a:lnTo>
                  <a:pt x="5660" y="22194"/>
                </a:lnTo>
                <a:lnTo>
                  <a:pt x="5611" y="22179"/>
                </a:lnTo>
                <a:lnTo>
                  <a:pt x="5411" y="22127"/>
                </a:lnTo>
                <a:cubicBezTo>
                  <a:pt x="5370" y="22122"/>
                  <a:pt x="5332" y="22118"/>
                  <a:pt x="5290" y="22115"/>
                </a:cubicBezTo>
                <a:lnTo>
                  <a:pt x="5264" y="22115"/>
                </a:lnTo>
                <a:lnTo>
                  <a:pt x="5231" y="22111"/>
                </a:lnTo>
                <a:lnTo>
                  <a:pt x="5046" y="22111"/>
                </a:lnTo>
                <a:cubicBezTo>
                  <a:pt x="5005" y="22111"/>
                  <a:pt x="4967" y="22115"/>
                  <a:pt x="4925" y="22115"/>
                </a:cubicBezTo>
                <a:cubicBezTo>
                  <a:pt x="4771" y="22122"/>
                  <a:pt x="4613" y="22137"/>
                  <a:pt x="4459" y="22164"/>
                </a:cubicBezTo>
                <a:cubicBezTo>
                  <a:pt x="4301" y="22190"/>
                  <a:pt x="4146" y="22224"/>
                  <a:pt x="3992" y="22269"/>
                </a:cubicBezTo>
                <a:cubicBezTo>
                  <a:pt x="3969" y="22277"/>
                  <a:pt x="3950" y="22280"/>
                  <a:pt x="3931" y="22288"/>
                </a:cubicBezTo>
                <a:cubicBezTo>
                  <a:pt x="3912" y="22292"/>
                  <a:pt x="3894" y="22299"/>
                  <a:pt x="3875" y="22303"/>
                </a:cubicBezTo>
                <a:cubicBezTo>
                  <a:pt x="3834" y="22318"/>
                  <a:pt x="3796" y="22330"/>
                  <a:pt x="3759" y="22344"/>
                </a:cubicBezTo>
                <a:cubicBezTo>
                  <a:pt x="3717" y="22360"/>
                  <a:pt x="3679" y="22375"/>
                  <a:pt x="3641" y="22386"/>
                </a:cubicBezTo>
                <a:cubicBezTo>
                  <a:pt x="3604" y="22405"/>
                  <a:pt x="3566" y="22420"/>
                  <a:pt x="3525" y="22435"/>
                </a:cubicBezTo>
                <a:cubicBezTo>
                  <a:pt x="3217" y="22563"/>
                  <a:pt x="2904" y="22736"/>
                  <a:pt x="2588" y="22958"/>
                </a:cubicBezTo>
                <a:cubicBezTo>
                  <a:pt x="2433" y="23071"/>
                  <a:pt x="2272" y="23195"/>
                  <a:pt x="2113" y="23338"/>
                </a:cubicBezTo>
                <a:cubicBezTo>
                  <a:pt x="1959" y="23477"/>
                  <a:pt x="1801" y="23640"/>
                  <a:pt x="1650" y="23821"/>
                </a:cubicBezTo>
                <a:cubicBezTo>
                  <a:pt x="1681" y="23767"/>
                  <a:pt x="1703" y="23726"/>
                  <a:pt x="1718" y="23692"/>
                </a:cubicBezTo>
                <a:cubicBezTo>
                  <a:pt x="1737" y="23663"/>
                  <a:pt x="1744" y="23635"/>
                  <a:pt x="1748" y="23617"/>
                </a:cubicBezTo>
                <a:cubicBezTo>
                  <a:pt x="1756" y="23579"/>
                  <a:pt x="1740" y="23568"/>
                  <a:pt x="1718" y="23564"/>
                </a:cubicBezTo>
                <a:cubicBezTo>
                  <a:pt x="1712" y="23563"/>
                  <a:pt x="1706" y="23563"/>
                  <a:pt x="1700" y="23563"/>
                </a:cubicBezTo>
                <a:cubicBezTo>
                  <a:pt x="1673" y="23563"/>
                  <a:pt x="1640" y="23569"/>
                  <a:pt x="1610" y="23569"/>
                </a:cubicBezTo>
                <a:cubicBezTo>
                  <a:pt x="1580" y="23569"/>
                  <a:pt x="1554" y="23563"/>
                  <a:pt x="1541" y="23541"/>
                </a:cubicBezTo>
                <a:cubicBezTo>
                  <a:pt x="1658" y="23466"/>
                  <a:pt x="1782" y="23357"/>
                  <a:pt x="1925" y="23241"/>
                </a:cubicBezTo>
                <a:cubicBezTo>
                  <a:pt x="1940" y="23225"/>
                  <a:pt x="1959" y="23211"/>
                  <a:pt x="1978" y="23195"/>
                </a:cubicBezTo>
                <a:cubicBezTo>
                  <a:pt x="1985" y="23188"/>
                  <a:pt x="1997" y="23180"/>
                  <a:pt x="2004" y="23173"/>
                </a:cubicBezTo>
                <a:cubicBezTo>
                  <a:pt x="2015" y="23166"/>
                  <a:pt x="2023" y="23157"/>
                  <a:pt x="2034" y="23147"/>
                </a:cubicBezTo>
                <a:cubicBezTo>
                  <a:pt x="2072" y="23116"/>
                  <a:pt x="2110" y="23086"/>
                  <a:pt x="2151" y="23053"/>
                </a:cubicBezTo>
                <a:cubicBezTo>
                  <a:pt x="2188" y="23022"/>
                  <a:pt x="2234" y="22989"/>
                  <a:pt x="2275" y="22954"/>
                </a:cubicBezTo>
                <a:cubicBezTo>
                  <a:pt x="2294" y="22940"/>
                  <a:pt x="2317" y="22921"/>
                  <a:pt x="2339" y="22905"/>
                </a:cubicBezTo>
                <a:cubicBezTo>
                  <a:pt x="2362" y="22890"/>
                  <a:pt x="2385" y="22876"/>
                  <a:pt x="2407" y="22857"/>
                </a:cubicBezTo>
                <a:cubicBezTo>
                  <a:pt x="2588" y="22728"/>
                  <a:pt x="2791" y="22596"/>
                  <a:pt x="3017" y="22488"/>
                </a:cubicBezTo>
                <a:cubicBezTo>
                  <a:pt x="3073" y="22461"/>
                  <a:pt x="3130" y="22438"/>
                  <a:pt x="3190" y="22412"/>
                </a:cubicBezTo>
                <a:cubicBezTo>
                  <a:pt x="3217" y="22398"/>
                  <a:pt x="3247" y="22386"/>
                  <a:pt x="3276" y="22375"/>
                </a:cubicBezTo>
                <a:cubicBezTo>
                  <a:pt x="3307" y="22363"/>
                  <a:pt x="3337" y="22352"/>
                  <a:pt x="3370" y="22341"/>
                </a:cubicBezTo>
                <a:lnTo>
                  <a:pt x="3415" y="22325"/>
                </a:lnTo>
                <a:cubicBezTo>
                  <a:pt x="3431" y="22322"/>
                  <a:pt x="3446" y="22318"/>
                  <a:pt x="3461" y="22311"/>
                </a:cubicBezTo>
                <a:cubicBezTo>
                  <a:pt x="3491" y="22303"/>
                  <a:pt x="3521" y="22295"/>
                  <a:pt x="3556" y="22285"/>
                </a:cubicBezTo>
                <a:cubicBezTo>
                  <a:pt x="3615" y="22266"/>
                  <a:pt x="3679" y="22250"/>
                  <a:pt x="3743" y="22235"/>
                </a:cubicBezTo>
                <a:lnTo>
                  <a:pt x="3743" y="22235"/>
                </a:lnTo>
                <a:cubicBezTo>
                  <a:pt x="3612" y="22266"/>
                  <a:pt x="3518" y="22288"/>
                  <a:pt x="3453" y="22299"/>
                </a:cubicBezTo>
                <a:cubicBezTo>
                  <a:pt x="3438" y="22303"/>
                  <a:pt x="3427" y="22303"/>
                  <a:pt x="3412" y="22307"/>
                </a:cubicBezTo>
                <a:cubicBezTo>
                  <a:pt x="3401" y="22307"/>
                  <a:pt x="3389" y="22311"/>
                  <a:pt x="3382" y="22311"/>
                </a:cubicBezTo>
                <a:lnTo>
                  <a:pt x="3348" y="22311"/>
                </a:lnTo>
                <a:cubicBezTo>
                  <a:pt x="3333" y="22303"/>
                  <a:pt x="3340" y="22292"/>
                  <a:pt x="3359" y="22277"/>
                </a:cubicBezTo>
                <a:cubicBezTo>
                  <a:pt x="3370" y="22269"/>
                  <a:pt x="3382" y="22262"/>
                  <a:pt x="3397" y="22254"/>
                </a:cubicBezTo>
                <a:cubicBezTo>
                  <a:pt x="3412" y="22247"/>
                  <a:pt x="3427" y="22239"/>
                  <a:pt x="3443" y="22231"/>
                </a:cubicBezTo>
                <a:lnTo>
                  <a:pt x="3443" y="22231"/>
                </a:lnTo>
                <a:cubicBezTo>
                  <a:pt x="3424" y="22239"/>
                  <a:pt x="3405" y="22243"/>
                  <a:pt x="3386" y="22250"/>
                </a:cubicBezTo>
                <a:lnTo>
                  <a:pt x="3333" y="22273"/>
                </a:lnTo>
                <a:lnTo>
                  <a:pt x="3220" y="22318"/>
                </a:lnTo>
                <a:cubicBezTo>
                  <a:pt x="3201" y="22325"/>
                  <a:pt x="3186" y="22333"/>
                  <a:pt x="3167" y="22344"/>
                </a:cubicBezTo>
                <a:lnTo>
                  <a:pt x="3115" y="22367"/>
                </a:lnTo>
                <a:lnTo>
                  <a:pt x="3005" y="22420"/>
                </a:lnTo>
                <a:lnTo>
                  <a:pt x="2900" y="22473"/>
                </a:lnTo>
                <a:lnTo>
                  <a:pt x="2851" y="22502"/>
                </a:lnTo>
                <a:cubicBezTo>
                  <a:pt x="2833" y="22511"/>
                  <a:pt x="2814" y="22521"/>
                  <a:pt x="2798" y="22529"/>
                </a:cubicBezTo>
                <a:lnTo>
                  <a:pt x="2697" y="22589"/>
                </a:lnTo>
                <a:lnTo>
                  <a:pt x="2644" y="22619"/>
                </a:lnTo>
                <a:cubicBezTo>
                  <a:pt x="2629" y="22631"/>
                  <a:pt x="2614" y="22642"/>
                  <a:pt x="2595" y="22653"/>
                </a:cubicBezTo>
                <a:cubicBezTo>
                  <a:pt x="2331" y="22819"/>
                  <a:pt x="2087" y="23015"/>
                  <a:pt x="1869" y="23229"/>
                </a:cubicBezTo>
                <a:cubicBezTo>
                  <a:pt x="1865" y="23216"/>
                  <a:pt x="1856" y="23210"/>
                  <a:pt x="1842" y="23210"/>
                </a:cubicBezTo>
                <a:cubicBezTo>
                  <a:pt x="1753" y="23210"/>
                  <a:pt x="1467" y="23476"/>
                  <a:pt x="1179" y="23794"/>
                </a:cubicBezTo>
                <a:cubicBezTo>
                  <a:pt x="1201" y="23785"/>
                  <a:pt x="1217" y="23781"/>
                  <a:pt x="1229" y="23781"/>
                </a:cubicBezTo>
                <a:cubicBezTo>
                  <a:pt x="1242" y="23781"/>
                  <a:pt x="1249" y="23786"/>
                  <a:pt x="1251" y="23798"/>
                </a:cubicBezTo>
                <a:cubicBezTo>
                  <a:pt x="1255" y="23805"/>
                  <a:pt x="1251" y="23824"/>
                  <a:pt x="1243" y="23843"/>
                </a:cubicBezTo>
                <a:cubicBezTo>
                  <a:pt x="1240" y="23850"/>
                  <a:pt x="1233" y="23861"/>
                  <a:pt x="1229" y="23873"/>
                </a:cubicBezTo>
                <a:cubicBezTo>
                  <a:pt x="1224" y="23888"/>
                  <a:pt x="1217" y="23899"/>
                  <a:pt x="1210" y="23915"/>
                </a:cubicBezTo>
                <a:cubicBezTo>
                  <a:pt x="1149" y="24024"/>
                  <a:pt x="1044" y="24200"/>
                  <a:pt x="927" y="24403"/>
                </a:cubicBezTo>
                <a:cubicBezTo>
                  <a:pt x="811" y="24611"/>
                  <a:pt x="687" y="24855"/>
                  <a:pt x="588" y="25093"/>
                </a:cubicBezTo>
                <a:cubicBezTo>
                  <a:pt x="491" y="25334"/>
                  <a:pt x="419" y="25567"/>
                  <a:pt x="378" y="25744"/>
                </a:cubicBezTo>
                <a:cubicBezTo>
                  <a:pt x="374" y="25746"/>
                  <a:pt x="369" y="25747"/>
                  <a:pt x="366" y="25747"/>
                </a:cubicBezTo>
                <a:cubicBezTo>
                  <a:pt x="339" y="25747"/>
                  <a:pt x="324" y="25699"/>
                  <a:pt x="348" y="25567"/>
                </a:cubicBezTo>
                <a:cubicBezTo>
                  <a:pt x="355" y="25529"/>
                  <a:pt x="362" y="25484"/>
                  <a:pt x="381" y="25432"/>
                </a:cubicBezTo>
                <a:cubicBezTo>
                  <a:pt x="389" y="25406"/>
                  <a:pt x="397" y="25379"/>
                  <a:pt x="404" y="25349"/>
                </a:cubicBezTo>
                <a:cubicBezTo>
                  <a:pt x="416" y="25319"/>
                  <a:pt x="423" y="25284"/>
                  <a:pt x="438" y="25255"/>
                </a:cubicBezTo>
                <a:cubicBezTo>
                  <a:pt x="461" y="25187"/>
                  <a:pt x="491" y="25108"/>
                  <a:pt x="529" y="25025"/>
                </a:cubicBezTo>
                <a:cubicBezTo>
                  <a:pt x="536" y="25003"/>
                  <a:pt x="547" y="24984"/>
                  <a:pt x="555" y="24961"/>
                </a:cubicBezTo>
                <a:lnTo>
                  <a:pt x="588" y="24893"/>
                </a:lnTo>
                <a:cubicBezTo>
                  <a:pt x="611" y="24844"/>
                  <a:pt x="633" y="24799"/>
                  <a:pt x="660" y="24747"/>
                </a:cubicBezTo>
                <a:lnTo>
                  <a:pt x="660" y="24747"/>
                </a:lnTo>
                <a:cubicBezTo>
                  <a:pt x="517" y="24957"/>
                  <a:pt x="434" y="25149"/>
                  <a:pt x="378" y="25326"/>
                </a:cubicBezTo>
                <a:cubicBezTo>
                  <a:pt x="366" y="25371"/>
                  <a:pt x="355" y="25413"/>
                  <a:pt x="343" y="25454"/>
                </a:cubicBezTo>
                <a:cubicBezTo>
                  <a:pt x="333" y="25499"/>
                  <a:pt x="325" y="25541"/>
                  <a:pt x="317" y="25583"/>
                </a:cubicBezTo>
                <a:cubicBezTo>
                  <a:pt x="310" y="25623"/>
                  <a:pt x="303" y="25665"/>
                  <a:pt x="298" y="25703"/>
                </a:cubicBezTo>
                <a:cubicBezTo>
                  <a:pt x="295" y="25744"/>
                  <a:pt x="287" y="25786"/>
                  <a:pt x="284" y="25827"/>
                </a:cubicBezTo>
                <a:lnTo>
                  <a:pt x="276" y="25883"/>
                </a:lnTo>
                <a:cubicBezTo>
                  <a:pt x="276" y="25906"/>
                  <a:pt x="272" y="25925"/>
                  <a:pt x="272" y="25948"/>
                </a:cubicBezTo>
                <a:cubicBezTo>
                  <a:pt x="268" y="25985"/>
                  <a:pt x="265" y="26026"/>
                  <a:pt x="261" y="26068"/>
                </a:cubicBezTo>
                <a:cubicBezTo>
                  <a:pt x="258" y="26109"/>
                  <a:pt x="253" y="26151"/>
                  <a:pt x="249" y="26193"/>
                </a:cubicBezTo>
                <a:cubicBezTo>
                  <a:pt x="242" y="26233"/>
                  <a:pt x="239" y="26278"/>
                  <a:pt x="235" y="26324"/>
                </a:cubicBezTo>
                <a:cubicBezTo>
                  <a:pt x="227" y="26365"/>
                  <a:pt x="223" y="26410"/>
                  <a:pt x="216" y="26459"/>
                </a:cubicBezTo>
                <a:cubicBezTo>
                  <a:pt x="208" y="26504"/>
                  <a:pt x="201" y="26554"/>
                  <a:pt x="190" y="26603"/>
                </a:cubicBezTo>
                <a:cubicBezTo>
                  <a:pt x="185" y="26629"/>
                  <a:pt x="182" y="26655"/>
                  <a:pt x="174" y="26681"/>
                </a:cubicBezTo>
                <a:cubicBezTo>
                  <a:pt x="171" y="26704"/>
                  <a:pt x="163" y="26730"/>
                  <a:pt x="159" y="26761"/>
                </a:cubicBezTo>
                <a:cubicBezTo>
                  <a:pt x="148" y="26813"/>
                  <a:pt x="133" y="26870"/>
                  <a:pt x="122" y="26930"/>
                </a:cubicBezTo>
                <a:cubicBezTo>
                  <a:pt x="126" y="26900"/>
                  <a:pt x="126" y="26877"/>
                  <a:pt x="129" y="26851"/>
                </a:cubicBezTo>
                <a:cubicBezTo>
                  <a:pt x="133" y="26829"/>
                  <a:pt x="136" y="26806"/>
                  <a:pt x="140" y="26783"/>
                </a:cubicBezTo>
                <a:cubicBezTo>
                  <a:pt x="145" y="26742"/>
                  <a:pt x="152" y="26704"/>
                  <a:pt x="155" y="26670"/>
                </a:cubicBezTo>
                <a:cubicBezTo>
                  <a:pt x="163" y="26606"/>
                  <a:pt x="167" y="26554"/>
                  <a:pt x="159" y="26509"/>
                </a:cubicBezTo>
                <a:lnTo>
                  <a:pt x="159" y="26509"/>
                </a:lnTo>
                <a:cubicBezTo>
                  <a:pt x="155" y="26542"/>
                  <a:pt x="155" y="26577"/>
                  <a:pt x="152" y="26614"/>
                </a:cubicBezTo>
                <a:cubicBezTo>
                  <a:pt x="148" y="26633"/>
                  <a:pt x="148" y="26652"/>
                  <a:pt x="145" y="26670"/>
                </a:cubicBezTo>
                <a:cubicBezTo>
                  <a:pt x="145" y="26689"/>
                  <a:pt x="140" y="26708"/>
                  <a:pt x="140" y="26730"/>
                </a:cubicBezTo>
                <a:cubicBezTo>
                  <a:pt x="136" y="26772"/>
                  <a:pt x="133" y="26813"/>
                  <a:pt x="126" y="26855"/>
                </a:cubicBezTo>
                <a:cubicBezTo>
                  <a:pt x="122" y="26900"/>
                  <a:pt x="118" y="26945"/>
                  <a:pt x="114" y="26990"/>
                </a:cubicBezTo>
                <a:cubicBezTo>
                  <a:pt x="114" y="27013"/>
                  <a:pt x="110" y="27036"/>
                  <a:pt x="107" y="27058"/>
                </a:cubicBezTo>
                <a:cubicBezTo>
                  <a:pt x="107" y="27084"/>
                  <a:pt x="103" y="27107"/>
                  <a:pt x="103" y="27129"/>
                </a:cubicBezTo>
                <a:lnTo>
                  <a:pt x="95" y="27201"/>
                </a:lnTo>
                <a:cubicBezTo>
                  <a:pt x="95" y="27227"/>
                  <a:pt x="91" y="27250"/>
                  <a:pt x="91" y="27272"/>
                </a:cubicBezTo>
                <a:cubicBezTo>
                  <a:pt x="88" y="27363"/>
                  <a:pt x="84" y="27449"/>
                  <a:pt x="80" y="27532"/>
                </a:cubicBezTo>
                <a:cubicBezTo>
                  <a:pt x="65" y="27791"/>
                  <a:pt x="44" y="27990"/>
                  <a:pt x="24" y="27990"/>
                </a:cubicBezTo>
                <a:cubicBezTo>
                  <a:pt x="19" y="27990"/>
                  <a:pt x="14" y="27976"/>
                  <a:pt x="9" y="27946"/>
                </a:cubicBezTo>
                <a:lnTo>
                  <a:pt x="13" y="27736"/>
                </a:lnTo>
                <a:lnTo>
                  <a:pt x="13" y="27736"/>
                </a:lnTo>
                <a:cubicBezTo>
                  <a:pt x="9" y="27826"/>
                  <a:pt x="5" y="27920"/>
                  <a:pt x="1" y="28018"/>
                </a:cubicBezTo>
                <a:lnTo>
                  <a:pt x="1" y="28056"/>
                </a:lnTo>
                <a:lnTo>
                  <a:pt x="1" y="28082"/>
                </a:lnTo>
                <a:lnTo>
                  <a:pt x="1" y="28108"/>
                </a:lnTo>
                <a:cubicBezTo>
                  <a:pt x="1" y="28142"/>
                  <a:pt x="5" y="28165"/>
                  <a:pt x="5" y="28191"/>
                </a:cubicBezTo>
                <a:cubicBezTo>
                  <a:pt x="9" y="28244"/>
                  <a:pt x="13" y="28297"/>
                  <a:pt x="16" y="28349"/>
                </a:cubicBezTo>
                <a:cubicBezTo>
                  <a:pt x="24" y="28455"/>
                  <a:pt x="32" y="28560"/>
                  <a:pt x="39" y="28673"/>
                </a:cubicBezTo>
                <a:cubicBezTo>
                  <a:pt x="39" y="28700"/>
                  <a:pt x="43" y="28726"/>
                  <a:pt x="43" y="28756"/>
                </a:cubicBezTo>
                <a:lnTo>
                  <a:pt x="43" y="28797"/>
                </a:lnTo>
                <a:cubicBezTo>
                  <a:pt x="46" y="28813"/>
                  <a:pt x="46" y="28827"/>
                  <a:pt x="46" y="28843"/>
                </a:cubicBezTo>
                <a:cubicBezTo>
                  <a:pt x="50" y="28903"/>
                  <a:pt x="54" y="28966"/>
                  <a:pt x="62" y="29027"/>
                </a:cubicBezTo>
                <a:cubicBezTo>
                  <a:pt x="88" y="29275"/>
                  <a:pt x="129" y="29517"/>
                  <a:pt x="174" y="29753"/>
                </a:cubicBezTo>
                <a:cubicBezTo>
                  <a:pt x="197" y="29874"/>
                  <a:pt x="220" y="29991"/>
                  <a:pt x="239" y="30104"/>
                </a:cubicBezTo>
                <a:cubicBezTo>
                  <a:pt x="246" y="30134"/>
                  <a:pt x="249" y="30160"/>
                  <a:pt x="258" y="30191"/>
                </a:cubicBezTo>
                <a:lnTo>
                  <a:pt x="261" y="30221"/>
                </a:lnTo>
                <a:cubicBezTo>
                  <a:pt x="265" y="30231"/>
                  <a:pt x="268" y="30243"/>
                  <a:pt x="268" y="30250"/>
                </a:cubicBezTo>
                <a:cubicBezTo>
                  <a:pt x="272" y="30266"/>
                  <a:pt x="280" y="30281"/>
                  <a:pt x="284" y="30296"/>
                </a:cubicBezTo>
                <a:cubicBezTo>
                  <a:pt x="298" y="30356"/>
                  <a:pt x="314" y="30412"/>
                  <a:pt x="329" y="30469"/>
                </a:cubicBezTo>
                <a:cubicBezTo>
                  <a:pt x="397" y="30695"/>
                  <a:pt x="468" y="30905"/>
                  <a:pt x="543" y="31102"/>
                </a:cubicBezTo>
                <a:cubicBezTo>
                  <a:pt x="619" y="31293"/>
                  <a:pt x="698" y="31467"/>
                  <a:pt x="769" y="31614"/>
                </a:cubicBezTo>
                <a:cubicBezTo>
                  <a:pt x="916" y="31907"/>
                  <a:pt x="1044" y="32095"/>
                  <a:pt x="1101" y="32125"/>
                </a:cubicBezTo>
                <a:cubicBezTo>
                  <a:pt x="1101" y="32126"/>
                  <a:pt x="1099" y="32127"/>
                  <a:pt x="1097" y="32127"/>
                </a:cubicBezTo>
                <a:cubicBezTo>
                  <a:pt x="1090" y="32127"/>
                  <a:pt x="1075" y="32123"/>
                  <a:pt x="1055" y="32118"/>
                </a:cubicBezTo>
                <a:cubicBezTo>
                  <a:pt x="1033" y="32111"/>
                  <a:pt x="998" y="32099"/>
                  <a:pt x="965" y="32080"/>
                </a:cubicBezTo>
                <a:cubicBezTo>
                  <a:pt x="897" y="32047"/>
                  <a:pt x="818" y="32001"/>
                  <a:pt x="788" y="31967"/>
                </a:cubicBezTo>
                <a:lnTo>
                  <a:pt x="788" y="31967"/>
                </a:lnTo>
                <a:cubicBezTo>
                  <a:pt x="916" y="32148"/>
                  <a:pt x="1052" y="32321"/>
                  <a:pt x="1195" y="32487"/>
                </a:cubicBezTo>
                <a:lnTo>
                  <a:pt x="1300" y="32611"/>
                </a:lnTo>
                <a:lnTo>
                  <a:pt x="1413" y="32728"/>
                </a:lnTo>
                <a:cubicBezTo>
                  <a:pt x="1447" y="32769"/>
                  <a:pt x="1488" y="32807"/>
                  <a:pt x="1526" y="32848"/>
                </a:cubicBezTo>
                <a:lnTo>
                  <a:pt x="1552" y="32874"/>
                </a:lnTo>
                <a:lnTo>
                  <a:pt x="1582" y="32905"/>
                </a:lnTo>
                <a:lnTo>
                  <a:pt x="1639" y="32961"/>
                </a:lnTo>
                <a:cubicBezTo>
                  <a:pt x="1759" y="33070"/>
                  <a:pt x="1879" y="33176"/>
                  <a:pt x="2004" y="33277"/>
                </a:cubicBezTo>
                <a:cubicBezTo>
                  <a:pt x="2169" y="33484"/>
                  <a:pt x="2347" y="33680"/>
                  <a:pt x="2531" y="33861"/>
                </a:cubicBezTo>
                <a:cubicBezTo>
                  <a:pt x="2520" y="33910"/>
                  <a:pt x="2516" y="33959"/>
                  <a:pt x="2497" y="34000"/>
                </a:cubicBezTo>
                <a:cubicBezTo>
                  <a:pt x="2482" y="34034"/>
                  <a:pt x="2456" y="34060"/>
                  <a:pt x="2410" y="34060"/>
                </a:cubicBezTo>
                <a:cubicBezTo>
                  <a:pt x="2390" y="34060"/>
                  <a:pt x="2367" y="34055"/>
                  <a:pt x="2339" y="34045"/>
                </a:cubicBezTo>
                <a:cubicBezTo>
                  <a:pt x="2317" y="34038"/>
                  <a:pt x="2291" y="34026"/>
                  <a:pt x="2260" y="34008"/>
                </a:cubicBezTo>
                <a:cubicBezTo>
                  <a:pt x="2230" y="33993"/>
                  <a:pt x="2196" y="33970"/>
                  <a:pt x="2159" y="33940"/>
                </a:cubicBezTo>
                <a:cubicBezTo>
                  <a:pt x="2121" y="33913"/>
                  <a:pt x="2079" y="33880"/>
                  <a:pt x="2034" y="33842"/>
                </a:cubicBezTo>
                <a:cubicBezTo>
                  <a:pt x="2011" y="33819"/>
                  <a:pt x="1989" y="33797"/>
                  <a:pt x="1963" y="33774"/>
                </a:cubicBezTo>
                <a:cubicBezTo>
                  <a:pt x="1940" y="33752"/>
                  <a:pt x="1914" y="33725"/>
                  <a:pt x="1888" y="33699"/>
                </a:cubicBezTo>
                <a:lnTo>
                  <a:pt x="1888" y="33699"/>
                </a:lnTo>
                <a:cubicBezTo>
                  <a:pt x="1992" y="33838"/>
                  <a:pt x="2117" y="33989"/>
                  <a:pt x="2291" y="34162"/>
                </a:cubicBezTo>
                <a:cubicBezTo>
                  <a:pt x="2376" y="34245"/>
                  <a:pt x="2475" y="34339"/>
                  <a:pt x="2588" y="34433"/>
                </a:cubicBezTo>
                <a:cubicBezTo>
                  <a:pt x="2704" y="34531"/>
                  <a:pt x="2833" y="34629"/>
                  <a:pt x="2983" y="34735"/>
                </a:cubicBezTo>
                <a:cubicBezTo>
                  <a:pt x="2896" y="34655"/>
                  <a:pt x="2814" y="34523"/>
                  <a:pt x="2788" y="34437"/>
                </a:cubicBezTo>
                <a:cubicBezTo>
                  <a:pt x="2769" y="34388"/>
                  <a:pt x="2771" y="34354"/>
                  <a:pt x="2801" y="34354"/>
                </a:cubicBezTo>
                <a:cubicBezTo>
                  <a:pt x="2822" y="34354"/>
                  <a:pt x="2857" y="34370"/>
                  <a:pt x="2908" y="34410"/>
                </a:cubicBezTo>
                <a:cubicBezTo>
                  <a:pt x="2941" y="34452"/>
                  <a:pt x="2975" y="34490"/>
                  <a:pt x="3009" y="34528"/>
                </a:cubicBezTo>
                <a:cubicBezTo>
                  <a:pt x="3040" y="34561"/>
                  <a:pt x="3066" y="34591"/>
                  <a:pt x="3096" y="34622"/>
                </a:cubicBezTo>
                <a:cubicBezTo>
                  <a:pt x="3122" y="34652"/>
                  <a:pt x="3144" y="34678"/>
                  <a:pt x="3172" y="34700"/>
                </a:cubicBezTo>
                <a:cubicBezTo>
                  <a:pt x="3194" y="34727"/>
                  <a:pt x="3217" y="34749"/>
                  <a:pt x="3235" y="34768"/>
                </a:cubicBezTo>
                <a:cubicBezTo>
                  <a:pt x="3276" y="34810"/>
                  <a:pt x="3314" y="34844"/>
                  <a:pt x="3348" y="34877"/>
                </a:cubicBezTo>
                <a:cubicBezTo>
                  <a:pt x="3367" y="34893"/>
                  <a:pt x="3382" y="34907"/>
                  <a:pt x="3401" y="34923"/>
                </a:cubicBezTo>
                <a:cubicBezTo>
                  <a:pt x="3415" y="34938"/>
                  <a:pt x="3434" y="34949"/>
                  <a:pt x="3453" y="34964"/>
                </a:cubicBezTo>
                <a:cubicBezTo>
                  <a:pt x="3472" y="34980"/>
                  <a:pt x="3488" y="34994"/>
                  <a:pt x="3506" y="35009"/>
                </a:cubicBezTo>
                <a:cubicBezTo>
                  <a:pt x="3518" y="35017"/>
                  <a:pt x="3528" y="35025"/>
                  <a:pt x="3537" y="35032"/>
                </a:cubicBezTo>
                <a:cubicBezTo>
                  <a:pt x="3547" y="35039"/>
                  <a:pt x="3559" y="35047"/>
                  <a:pt x="3566" y="35055"/>
                </a:cubicBezTo>
                <a:cubicBezTo>
                  <a:pt x="3612" y="35084"/>
                  <a:pt x="3657" y="35122"/>
                  <a:pt x="3714" y="35164"/>
                </a:cubicBezTo>
                <a:cubicBezTo>
                  <a:pt x="3822" y="35242"/>
                  <a:pt x="3966" y="35348"/>
                  <a:pt x="4173" y="35491"/>
                </a:cubicBezTo>
                <a:cubicBezTo>
                  <a:pt x="4072" y="35415"/>
                  <a:pt x="4099" y="35377"/>
                  <a:pt x="4201" y="35377"/>
                </a:cubicBezTo>
                <a:cubicBezTo>
                  <a:pt x="4209" y="35377"/>
                  <a:pt x="4219" y="35377"/>
                  <a:pt x="4229" y="35378"/>
                </a:cubicBezTo>
                <a:cubicBezTo>
                  <a:pt x="4361" y="35386"/>
                  <a:pt x="4590" y="35446"/>
                  <a:pt x="4839" y="35555"/>
                </a:cubicBezTo>
                <a:cubicBezTo>
                  <a:pt x="4793" y="35555"/>
                  <a:pt x="4783" y="35604"/>
                  <a:pt x="4760" y="35649"/>
                </a:cubicBezTo>
                <a:cubicBezTo>
                  <a:pt x="4745" y="35682"/>
                  <a:pt x="4721" y="35713"/>
                  <a:pt x="4670" y="35713"/>
                </a:cubicBezTo>
                <a:cubicBezTo>
                  <a:pt x="4657" y="35713"/>
                  <a:pt x="4642" y="35711"/>
                  <a:pt x="4624" y="35706"/>
                </a:cubicBezTo>
                <a:lnTo>
                  <a:pt x="4624" y="35706"/>
                </a:lnTo>
                <a:cubicBezTo>
                  <a:pt x="4847" y="35770"/>
                  <a:pt x="5064" y="35823"/>
                  <a:pt x="5283" y="35868"/>
                </a:cubicBezTo>
                <a:cubicBezTo>
                  <a:pt x="5344" y="35879"/>
                  <a:pt x="5400" y="35887"/>
                  <a:pt x="5457" y="35898"/>
                </a:cubicBezTo>
                <a:cubicBezTo>
                  <a:pt x="5513" y="35909"/>
                  <a:pt x="5570" y="35917"/>
                  <a:pt x="5622" y="35928"/>
                </a:cubicBezTo>
                <a:lnTo>
                  <a:pt x="5709" y="35943"/>
                </a:lnTo>
                <a:cubicBezTo>
                  <a:pt x="5739" y="35946"/>
                  <a:pt x="5765" y="35951"/>
                  <a:pt x="5795" y="35954"/>
                </a:cubicBezTo>
                <a:cubicBezTo>
                  <a:pt x="5829" y="35962"/>
                  <a:pt x="5867" y="35965"/>
                  <a:pt x="5900" y="35969"/>
                </a:cubicBezTo>
                <a:cubicBezTo>
                  <a:pt x="5891" y="35968"/>
                  <a:pt x="5882" y="35968"/>
                  <a:pt x="5873" y="35968"/>
                </a:cubicBezTo>
                <a:cubicBezTo>
                  <a:pt x="5790" y="35968"/>
                  <a:pt x="5780" y="36001"/>
                  <a:pt x="5822" y="36048"/>
                </a:cubicBezTo>
                <a:cubicBezTo>
                  <a:pt x="5874" y="36113"/>
                  <a:pt x="6006" y="36199"/>
                  <a:pt x="6149" y="36263"/>
                </a:cubicBezTo>
                <a:cubicBezTo>
                  <a:pt x="6136" y="36256"/>
                  <a:pt x="6136" y="36252"/>
                  <a:pt x="6148" y="36252"/>
                </a:cubicBezTo>
                <a:cubicBezTo>
                  <a:pt x="6166" y="36252"/>
                  <a:pt x="6212" y="36260"/>
                  <a:pt x="6277" y="36274"/>
                </a:cubicBezTo>
                <a:cubicBezTo>
                  <a:pt x="6334" y="36290"/>
                  <a:pt x="6397" y="36304"/>
                  <a:pt x="6469" y="36320"/>
                </a:cubicBezTo>
                <a:cubicBezTo>
                  <a:pt x="6507" y="36330"/>
                  <a:pt x="6544" y="36338"/>
                  <a:pt x="6586" y="36349"/>
                </a:cubicBezTo>
                <a:cubicBezTo>
                  <a:pt x="6600" y="36353"/>
                  <a:pt x="6616" y="36357"/>
                  <a:pt x="6631" y="36361"/>
                </a:cubicBezTo>
                <a:cubicBezTo>
                  <a:pt x="6646" y="36361"/>
                  <a:pt x="6661" y="36365"/>
                  <a:pt x="6676" y="36368"/>
                </a:cubicBezTo>
                <a:cubicBezTo>
                  <a:pt x="6695" y="36372"/>
                  <a:pt x="6718" y="36376"/>
                  <a:pt x="6741" y="36376"/>
                </a:cubicBezTo>
                <a:cubicBezTo>
                  <a:pt x="6913" y="36406"/>
                  <a:pt x="7102" y="36436"/>
                  <a:pt x="7267" y="36466"/>
                </a:cubicBezTo>
                <a:cubicBezTo>
                  <a:pt x="7350" y="36478"/>
                  <a:pt x="7429" y="36488"/>
                  <a:pt x="7497" y="36500"/>
                </a:cubicBezTo>
                <a:cubicBezTo>
                  <a:pt x="7519" y="36504"/>
                  <a:pt x="7538" y="36507"/>
                  <a:pt x="7561" y="36507"/>
                </a:cubicBezTo>
                <a:cubicBezTo>
                  <a:pt x="7572" y="36511"/>
                  <a:pt x="7584" y="36511"/>
                  <a:pt x="7594" y="36511"/>
                </a:cubicBezTo>
                <a:lnTo>
                  <a:pt x="7622" y="36511"/>
                </a:lnTo>
                <a:cubicBezTo>
                  <a:pt x="7651" y="36516"/>
                  <a:pt x="7674" y="36516"/>
                  <a:pt x="7696" y="36516"/>
                </a:cubicBezTo>
                <a:lnTo>
                  <a:pt x="7629" y="36504"/>
                </a:lnTo>
                <a:lnTo>
                  <a:pt x="7610" y="36504"/>
                </a:lnTo>
                <a:lnTo>
                  <a:pt x="7606" y="36500"/>
                </a:lnTo>
                <a:lnTo>
                  <a:pt x="7587" y="36500"/>
                </a:lnTo>
                <a:cubicBezTo>
                  <a:pt x="7576" y="36497"/>
                  <a:pt x="7568" y="36497"/>
                  <a:pt x="7561" y="36497"/>
                </a:cubicBezTo>
                <a:lnTo>
                  <a:pt x="7535" y="36488"/>
                </a:lnTo>
                <a:lnTo>
                  <a:pt x="7391" y="36455"/>
                </a:lnTo>
                <a:lnTo>
                  <a:pt x="7116" y="36387"/>
                </a:lnTo>
                <a:lnTo>
                  <a:pt x="7116" y="36387"/>
                </a:lnTo>
                <a:cubicBezTo>
                  <a:pt x="7203" y="36403"/>
                  <a:pt x="7290" y="36417"/>
                  <a:pt x="7369" y="36429"/>
                </a:cubicBezTo>
                <a:cubicBezTo>
                  <a:pt x="7406" y="36436"/>
                  <a:pt x="7444" y="36440"/>
                  <a:pt x="7481" y="36448"/>
                </a:cubicBezTo>
                <a:cubicBezTo>
                  <a:pt x="7500" y="36448"/>
                  <a:pt x="7523" y="36451"/>
                  <a:pt x="7542" y="36455"/>
                </a:cubicBezTo>
                <a:cubicBezTo>
                  <a:pt x="7554" y="36455"/>
                  <a:pt x="7568" y="36459"/>
                  <a:pt x="7580" y="36459"/>
                </a:cubicBezTo>
                <a:lnTo>
                  <a:pt x="7613" y="36459"/>
                </a:lnTo>
                <a:cubicBezTo>
                  <a:pt x="7698" y="36463"/>
                  <a:pt x="7776" y="36465"/>
                  <a:pt x="7849" y="36465"/>
                </a:cubicBezTo>
                <a:cubicBezTo>
                  <a:pt x="7901" y="36465"/>
                  <a:pt x="7951" y="36464"/>
                  <a:pt x="7997" y="36462"/>
                </a:cubicBezTo>
                <a:cubicBezTo>
                  <a:pt x="8114" y="36462"/>
                  <a:pt x="8216" y="36455"/>
                  <a:pt x="8314" y="36448"/>
                </a:cubicBezTo>
                <a:cubicBezTo>
                  <a:pt x="8336" y="36443"/>
                  <a:pt x="8362" y="36443"/>
                  <a:pt x="8385" y="36440"/>
                </a:cubicBezTo>
                <a:cubicBezTo>
                  <a:pt x="8408" y="36440"/>
                  <a:pt x="8435" y="36436"/>
                  <a:pt x="8461" y="36432"/>
                </a:cubicBezTo>
                <a:cubicBezTo>
                  <a:pt x="8506" y="36425"/>
                  <a:pt x="8555" y="36417"/>
                  <a:pt x="8600" y="36410"/>
                </a:cubicBezTo>
                <a:cubicBezTo>
                  <a:pt x="8694" y="36395"/>
                  <a:pt x="8781" y="36380"/>
                  <a:pt x="8875" y="36361"/>
                </a:cubicBezTo>
                <a:cubicBezTo>
                  <a:pt x="8920" y="36353"/>
                  <a:pt x="8965" y="36346"/>
                  <a:pt x="9014" y="36338"/>
                </a:cubicBezTo>
                <a:cubicBezTo>
                  <a:pt x="9036" y="36335"/>
                  <a:pt x="9063" y="36330"/>
                  <a:pt x="9085" y="36327"/>
                </a:cubicBezTo>
                <a:cubicBezTo>
                  <a:pt x="9112" y="36323"/>
                  <a:pt x="9139" y="36320"/>
                  <a:pt x="9165" y="36316"/>
                </a:cubicBezTo>
                <a:cubicBezTo>
                  <a:pt x="9217" y="36312"/>
                  <a:pt x="9274" y="36304"/>
                  <a:pt x="9334" y="36297"/>
                </a:cubicBezTo>
                <a:cubicBezTo>
                  <a:pt x="9364" y="36293"/>
                  <a:pt x="9394" y="36290"/>
                  <a:pt x="9424" y="36285"/>
                </a:cubicBezTo>
                <a:cubicBezTo>
                  <a:pt x="9455" y="36282"/>
                  <a:pt x="9481" y="36278"/>
                  <a:pt x="9511" y="36274"/>
                </a:cubicBezTo>
                <a:cubicBezTo>
                  <a:pt x="9571" y="36267"/>
                  <a:pt x="9636" y="36259"/>
                  <a:pt x="9703" y="36252"/>
                </a:cubicBezTo>
                <a:cubicBezTo>
                  <a:pt x="9737" y="36248"/>
                  <a:pt x="9775" y="36245"/>
                  <a:pt x="9813" y="36240"/>
                </a:cubicBezTo>
                <a:cubicBezTo>
                  <a:pt x="9827" y="36236"/>
                  <a:pt x="9846" y="36236"/>
                  <a:pt x="9865" y="36233"/>
                </a:cubicBezTo>
                <a:cubicBezTo>
                  <a:pt x="9876" y="36233"/>
                  <a:pt x="9884" y="36233"/>
                  <a:pt x="9895" y="36229"/>
                </a:cubicBezTo>
                <a:lnTo>
                  <a:pt x="9921" y="36229"/>
                </a:lnTo>
                <a:cubicBezTo>
                  <a:pt x="9940" y="36282"/>
                  <a:pt x="9963" y="36338"/>
                  <a:pt x="9982" y="36398"/>
                </a:cubicBezTo>
                <a:cubicBezTo>
                  <a:pt x="9963" y="36372"/>
                  <a:pt x="9933" y="36346"/>
                  <a:pt x="9907" y="36338"/>
                </a:cubicBezTo>
                <a:cubicBezTo>
                  <a:pt x="9900" y="36337"/>
                  <a:pt x="9894" y="36336"/>
                  <a:pt x="9888" y="36336"/>
                </a:cubicBezTo>
                <a:cubicBezTo>
                  <a:pt x="9865" y="36336"/>
                  <a:pt x="9846" y="36348"/>
                  <a:pt x="9831" y="36368"/>
                </a:cubicBezTo>
                <a:cubicBezTo>
                  <a:pt x="9831" y="36368"/>
                  <a:pt x="9827" y="36372"/>
                  <a:pt x="9827" y="36376"/>
                </a:cubicBezTo>
                <a:cubicBezTo>
                  <a:pt x="9823" y="36376"/>
                  <a:pt x="9823" y="36380"/>
                  <a:pt x="9820" y="36380"/>
                </a:cubicBezTo>
                <a:lnTo>
                  <a:pt x="9820" y="36387"/>
                </a:lnTo>
                <a:cubicBezTo>
                  <a:pt x="9816" y="36387"/>
                  <a:pt x="9816" y="36391"/>
                  <a:pt x="9816" y="36391"/>
                </a:cubicBezTo>
                <a:cubicBezTo>
                  <a:pt x="9797" y="36429"/>
                  <a:pt x="9786" y="36481"/>
                  <a:pt x="9782" y="36545"/>
                </a:cubicBezTo>
                <a:cubicBezTo>
                  <a:pt x="9782" y="36579"/>
                  <a:pt x="9786" y="36613"/>
                  <a:pt x="9790" y="36655"/>
                </a:cubicBezTo>
                <a:cubicBezTo>
                  <a:pt x="9797" y="36696"/>
                  <a:pt x="9808" y="36741"/>
                  <a:pt x="9823" y="36790"/>
                </a:cubicBezTo>
                <a:cubicBezTo>
                  <a:pt x="9827" y="36794"/>
                  <a:pt x="9827" y="36797"/>
                  <a:pt x="9831" y="36797"/>
                </a:cubicBezTo>
                <a:cubicBezTo>
                  <a:pt x="9831" y="36801"/>
                  <a:pt x="9835" y="36801"/>
                  <a:pt x="9835" y="36801"/>
                </a:cubicBezTo>
                <a:cubicBezTo>
                  <a:pt x="9839" y="36805"/>
                  <a:pt x="9839" y="36809"/>
                  <a:pt x="9842" y="36809"/>
                </a:cubicBezTo>
                <a:cubicBezTo>
                  <a:pt x="9850" y="36820"/>
                  <a:pt x="9861" y="36832"/>
                  <a:pt x="9869" y="36843"/>
                </a:cubicBezTo>
                <a:cubicBezTo>
                  <a:pt x="9888" y="36869"/>
                  <a:pt x="9910" y="36895"/>
                  <a:pt x="9933" y="36922"/>
                </a:cubicBezTo>
                <a:cubicBezTo>
                  <a:pt x="9955" y="36952"/>
                  <a:pt x="9982" y="36982"/>
                  <a:pt x="10008" y="37016"/>
                </a:cubicBezTo>
                <a:cubicBezTo>
                  <a:pt x="10034" y="37050"/>
                  <a:pt x="10065" y="37084"/>
                  <a:pt x="10095" y="37121"/>
                </a:cubicBezTo>
                <a:cubicBezTo>
                  <a:pt x="10129" y="37159"/>
                  <a:pt x="10159" y="37200"/>
                  <a:pt x="10197" y="37238"/>
                </a:cubicBezTo>
                <a:cubicBezTo>
                  <a:pt x="10230" y="37279"/>
                  <a:pt x="10268" y="37321"/>
                  <a:pt x="10305" y="37366"/>
                </a:cubicBezTo>
                <a:cubicBezTo>
                  <a:pt x="10324" y="37388"/>
                  <a:pt x="10343" y="37411"/>
                  <a:pt x="10362" y="37434"/>
                </a:cubicBezTo>
                <a:cubicBezTo>
                  <a:pt x="10385" y="37453"/>
                  <a:pt x="10404" y="37475"/>
                  <a:pt x="10426" y="37501"/>
                </a:cubicBezTo>
                <a:cubicBezTo>
                  <a:pt x="10445" y="37524"/>
                  <a:pt x="10468" y="37547"/>
                  <a:pt x="10490" y="37569"/>
                </a:cubicBezTo>
                <a:cubicBezTo>
                  <a:pt x="10498" y="37581"/>
                  <a:pt x="10508" y="37592"/>
                  <a:pt x="10520" y="37607"/>
                </a:cubicBezTo>
                <a:lnTo>
                  <a:pt x="10554" y="37641"/>
                </a:lnTo>
                <a:cubicBezTo>
                  <a:pt x="10581" y="37668"/>
                  <a:pt x="10603" y="37694"/>
                  <a:pt x="10629" y="37720"/>
                </a:cubicBezTo>
                <a:cubicBezTo>
                  <a:pt x="10930" y="38228"/>
                  <a:pt x="11284" y="38653"/>
                  <a:pt x="11702" y="38981"/>
                </a:cubicBezTo>
                <a:cubicBezTo>
                  <a:pt x="11695" y="38978"/>
                  <a:pt x="11691" y="38978"/>
                  <a:pt x="11687" y="38973"/>
                </a:cubicBezTo>
                <a:cubicBezTo>
                  <a:pt x="11672" y="38966"/>
                  <a:pt x="11657" y="38959"/>
                  <a:pt x="11638" y="38951"/>
                </a:cubicBezTo>
                <a:cubicBezTo>
                  <a:pt x="11623" y="38940"/>
                  <a:pt x="11608" y="38933"/>
                  <a:pt x="11593" y="38921"/>
                </a:cubicBezTo>
                <a:cubicBezTo>
                  <a:pt x="11563" y="38905"/>
                  <a:pt x="11529" y="38887"/>
                  <a:pt x="11499" y="38868"/>
                </a:cubicBezTo>
                <a:cubicBezTo>
                  <a:pt x="11465" y="38849"/>
                  <a:pt x="11434" y="38830"/>
                  <a:pt x="11405" y="38808"/>
                </a:cubicBezTo>
                <a:cubicBezTo>
                  <a:pt x="11375" y="38789"/>
                  <a:pt x="11341" y="38766"/>
                  <a:pt x="11311" y="38747"/>
                </a:cubicBezTo>
                <a:cubicBezTo>
                  <a:pt x="11062" y="38575"/>
                  <a:pt x="10825" y="38368"/>
                  <a:pt x="10621" y="38149"/>
                </a:cubicBezTo>
                <a:cubicBezTo>
                  <a:pt x="10423" y="37931"/>
                  <a:pt x="10253" y="37708"/>
                  <a:pt x="10117" y="37517"/>
                </a:cubicBezTo>
                <a:lnTo>
                  <a:pt x="10117" y="37517"/>
                </a:lnTo>
                <a:cubicBezTo>
                  <a:pt x="10147" y="37584"/>
                  <a:pt x="10170" y="37637"/>
                  <a:pt x="10188" y="37682"/>
                </a:cubicBezTo>
                <a:cubicBezTo>
                  <a:pt x="10207" y="37727"/>
                  <a:pt x="10219" y="37762"/>
                  <a:pt x="10230" y="37788"/>
                </a:cubicBezTo>
                <a:cubicBezTo>
                  <a:pt x="10249" y="37840"/>
                  <a:pt x="10260" y="37871"/>
                  <a:pt x="10275" y="37908"/>
                </a:cubicBezTo>
                <a:cubicBezTo>
                  <a:pt x="10291" y="37946"/>
                  <a:pt x="10310" y="37991"/>
                  <a:pt x="10362" y="38074"/>
                </a:cubicBezTo>
                <a:cubicBezTo>
                  <a:pt x="10385" y="38115"/>
                  <a:pt x="10418" y="38165"/>
                  <a:pt x="10460" y="38228"/>
                </a:cubicBezTo>
                <a:cubicBezTo>
                  <a:pt x="10482" y="38262"/>
                  <a:pt x="10505" y="38296"/>
                  <a:pt x="10531" y="38334"/>
                </a:cubicBezTo>
                <a:cubicBezTo>
                  <a:pt x="10562" y="38371"/>
                  <a:pt x="10588" y="38417"/>
                  <a:pt x="10626" y="38462"/>
                </a:cubicBezTo>
                <a:cubicBezTo>
                  <a:pt x="10653" y="38513"/>
                  <a:pt x="10658" y="38536"/>
                  <a:pt x="10648" y="38536"/>
                </a:cubicBezTo>
                <a:cubicBezTo>
                  <a:pt x="10644" y="38536"/>
                  <a:pt x="10638" y="38532"/>
                  <a:pt x="10629" y="38526"/>
                </a:cubicBezTo>
                <a:cubicBezTo>
                  <a:pt x="10599" y="38503"/>
                  <a:pt x="10539" y="38443"/>
                  <a:pt x="10479" y="38363"/>
                </a:cubicBezTo>
                <a:cubicBezTo>
                  <a:pt x="10347" y="38213"/>
                  <a:pt x="10200" y="37979"/>
                  <a:pt x="10132" y="37863"/>
                </a:cubicBezTo>
                <a:lnTo>
                  <a:pt x="10132" y="37863"/>
                </a:lnTo>
                <a:cubicBezTo>
                  <a:pt x="10301" y="38175"/>
                  <a:pt x="10498" y="38481"/>
                  <a:pt x="10731" y="38763"/>
                </a:cubicBezTo>
                <a:cubicBezTo>
                  <a:pt x="10761" y="38797"/>
                  <a:pt x="10791" y="38834"/>
                  <a:pt x="10821" y="38868"/>
                </a:cubicBezTo>
                <a:lnTo>
                  <a:pt x="10911" y="38970"/>
                </a:lnTo>
                <a:lnTo>
                  <a:pt x="10960" y="39023"/>
                </a:lnTo>
                <a:cubicBezTo>
                  <a:pt x="10975" y="39037"/>
                  <a:pt x="10994" y="39053"/>
                  <a:pt x="11010" y="39072"/>
                </a:cubicBezTo>
                <a:lnTo>
                  <a:pt x="11107" y="39169"/>
                </a:lnTo>
                <a:cubicBezTo>
                  <a:pt x="11141" y="39204"/>
                  <a:pt x="11175" y="39233"/>
                  <a:pt x="11213" y="39263"/>
                </a:cubicBezTo>
                <a:lnTo>
                  <a:pt x="11314" y="39357"/>
                </a:lnTo>
                <a:cubicBezTo>
                  <a:pt x="11352" y="39388"/>
                  <a:pt x="11389" y="39414"/>
                  <a:pt x="11427" y="39444"/>
                </a:cubicBezTo>
                <a:lnTo>
                  <a:pt x="11480" y="39489"/>
                </a:lnTo>
                <a:lnTo>
                  <a:pt x="11510" y="39508"/>
                </a:lnTo>
                <a:lnTo>
                  <a:pt x="11537" y="39531"/>
                </a:lnTo>
                <a:cubicBezTo>
                  <a:pt x="11537" y="39519"/>
                  <a:pt x="11544" y="39513"/>
                  <a:pt x="11557" y="39513"/>
                </a:cubicBezTo>
                <a:cubicBezTo>
                  <a:pt x="11570" y="39513"/>
                  <a:pt x="11588" y="39518"/>
                  <a:pt x="11612" y="39527"/>
                </a:cubicBezTo>
                <a:cubicBezTo>
                  <a:pt x="11638" y="39534"/>
                  <a:pt x="11669" y="39550"/>
                  <a:pt x="11702" y="39565"/>
                </a:cubicBezTo>
                <a:cubicBezTo>
                  <a:pt x="11736" y="39583"/>
                  <a:pt x="11773" y="39599"/>
                  <a:pt x="11815" y="39621"/>
                </a:cubicBezTo>
                <a:cubicBezTo>
                  <a:pt x="11837" y="39628"/>
                  <a:pt x="11856" y="39640"/>
                  <a:pt x="11879" y="39651"/>
                </a:cubicBezTo>
                <a:cubicBezTo>
                  <a:pt x="11891" y="39655"/>
                  <a:pt x="11902" y="39663"/>
                  <a:pt x="11913" y="39666"/>
                </a:cubicBezTo>
                <a:cubicBezTo>
                  <a:pt x="11921" y="39670"/>
                  <a:pt x="11928" y="39670"/>
                  <a:pt x="11931" y="39674"/>
                </a:cubicBezTo>
                <a:cubicBezTo>
                  <a:pt x="11936" y="39674"/>
                  <a:pt x="11936" y="39674"/>
                  <a:pt x="11940" y="39678"/>
                </a:cubicBezTo>
                <a:cubicBezTo>
                  <a:pt x="11954" y="39682"/>
                  <a:pt x="11973" y="39685"/>
                  <a:pt x="11996" y="39692"/>
                </a:cubicBezTo>
                <a:cubicBezTo>
                  <a:pt x="12015" y="39696"/>
                  <a:pt x="12037" y="39704"/>
                  <a:pt x="12060" y="39711"/>
                </a:cubicBezTo>
                <a:lnTo>
                  <a:pt x="12094" y="39719"/>
                </a:lnTo>
                <a:lnTo>
                  <a:pt x="12109" y="39727"/>
                </a:lnTo>
                <a:cubicBezTo>
                  <a:pt x="12112" y="39727"/>
                  <a:pt x="12112" y="39730"/>
                  <a:pt x="12112" y="39730"/>
                </a:cubicBezTo>
                <a:lnTo>
                  <a:pt x="12112" y="39738"/>
                </a:lnTo>
                <a:cubicBezTo>
                  <a:pt x="12109" y="39768"/>
                  <a:pt x="12112" y="39798"/>
                  <a:pt x="12117" y="39832"/>
                </a:cubicBezTo>
                <a:cubicBezTo>
                  <a:pt x="12120" y="39847"/>
                  <a:pt x="12120" y="39862"/>
                  <a:pt x="12124" y="39877"/>
                </a:cubicBezTo>
                <a:cubicBezTo>
                  <a:pt x="12128" y="39881"/>
                  <a:pt x="12128" y="39889"/>
                  <a:pt x="12128" y="39892"/>
                </a:cubicBezTo>
                <a:cubicBezTo>
                  <a:pt x="12128" y="39904"/>
                  <a:pt x="12131" y="39915"/>
                  <a:pt x="12131" y="39922"/>
                </a:cubicBezTo>
                <a:cubicBezTo>
                  <a:pt x="12135" y="39945"/>
                  <a:pt x="12139" y="39964"/>
                  <a:pt x="12139" y="39983"/>
                </a:cubicBezTo>
                <a:cubicBezTo>
                  <a:pt x="12146" y="40017"/>
                  <a:pt x="12157" y="40050"/>
                  <a:pt x="12165" y="40076"/>
                </a:cubicBezTo>
                <a:cubicBezTo>
                  <a:pt x="12169" y="40092"/>
                  <a:pt x="12173" y="40107"/>
                  <a:pt x="12176" y="40118"/>
                </a:cubicBezTo>
                <a:cubicBezTo>
                  <a:pt x="12180" y="40130"/>
                  <a:pt x="12188" y="40137"/>
                  <a:pt x="12192" y="40144"/>
                </a:cubicBezTo>
                <a:cubicBezTo>
                  <a:pt x="12203" y="40173"/>
                  <a:pt x="12214" y="40186"/>
                  <a:pt x="12223" y="40186"/>
                </a:cubicBezTo>
                <a:cubicBezTo>
                  <a:pt x="12225" y="40186"/>
                  <a:pt x="12228" y="40185"/>
                  <a:pt x="12230" y="40182"/>
                </a:cubicBezTo>
                <a:cubicBezTo>
                  <a:pt x="12221" y="40148"/>
                  <a:pt x="12211" y="40118"/>
                  <a:pt x="12203" y="40088"/>
                </a:cubicBezTo>
                <a:cubicBezTo>
                  <a:pt x="12199" y="40054"/>
                  <a:pt x="12192" y="40024"/>
                  <a:pt x="12188" y="39990"/>
                </a:cubicBezTo>
                <a:cubicBezTo>
                  <a:pt x="12184" y="39975"/>
                  <a:pt x="12184" y="39960"/>
                  <a:pt x="12180" y="39945"/>
                </a:cubicBezTo>
                <a:lnTo>
                  <a:pt x="12176" y="39896"/>
                </a:lnTo>
                <a:lnTo>
                  <a:pt x="12176" y="39870"/>
                </a:lnTo>
                <a:lnTo>
                  <a:pt x="12173" y="39851"/>
                </a:lnTo>
                <a:cubicBezTo>
                  <a:pt x="12169" y="39798"/>
                  <a:pt x="12169" y="39753"/>
                  <a:pt x="12173" y="39708"/>
                </a:cubicBezTo>
                <a:cubicBezTo>
                  <a:pt x="12184" y="39689"/>
                  <a:pt x="12157" y="39689"/>
                  <a:pt x="12143" y="39682"/>
                </a:cubicBezTo>
                <a:lnTo>
                  <a:pt x="12098" y="39663"/>
                </a:lnTo>
                <a:cubicBezTo>
                  <a:pt x="12063" y="39651"/>
                  <a:pt x="12034" y="39640"/>
                  <a:pt x="12007" y="39628"/>
                </a:cubicBezTo>
                <a:lnTo>
                  <a:pt x="11985" y="39621"/>
                </a:lnTo>
                <a:lnTo>
                  <a:pt x="11973" y="39617"/>
                </a:lnTo>
                <a:lnTo>
                  <a:pt x="11969" y="39614"/>
                </a:lnTo>
                <a:lnTo>
                  <a:pt x="11966" y="39614"/>
                </a:lnTo>
                <a:lnTo>
                  <a:pt x="11962" y="39610"/>
                </a:lnTo>
                <a:cubicBezTo>
                  <a:pt x="11931" y="39595"/>
                  <a:pt x="11898" y="39580"/>
                  <a:pt x="11868" y="39561"/>
                </a:cubicBezTo>
                <a:cubicBezTo>
                  <a:pt x="11837" y="39546"/>
                  <a:pt x="11804" y="39527"/>
                  <a:pt x="11773" y="39512"/>
                </a:cubicBezTo>
                <a:lnTo>
                  <a:pt x="11683" y="39456"/>
                </a:lnTo>
                <a:cubicBezTo>
                  <a:pt x="11434" y="39305"/>
                  <a:pt x="11205" y="39131"/>
                  <a:pt x="10998" y="38936"/>
                </a:cubicBezTo>
                <a:cubicBezTo>
                  <a:pt x="10998" y="38924"/>
                  <a:pt x="11005" y="38920"/>
                  <a:pt x="11018" y="38920"/>
                </a:cubicBezTo>
                <a:cubicBezTo>
                  <a:pt x="11022" y="38920"/>
                  <a:pt x="11027" y="38920"/>
                  <a:pt x="11032" y="38921"/>
                </a:cubicBezTo>
                <a:cubicBezTo>
                  <a:pt x="11040" y="38921"/>
                  <a:pt x="11050" y="38924"/>
                  <a:pt x="11066" y="38933"/>
                </a:cubicBezTo>
                <a:cubicBezTo>
                  <a:pt x="11081" y="38936"/>
                  <a:pt x="11096" y="38943"/>
                  <a:pt x="11115" y="38951"/>
                </a:cubicBezTo>
                <a:cubicBezTo>
                  <a:pt x="11153" y="38970"/>
                  <a:pt x="11198" y="38992"/>
                  <a:pt x="11250" y="39023"/>
                </a:cubicBezTo>
                <a:cubicBezTo>
                  <a:pt x="11262" y="39030"/>
                  <a:pt x="11276" y="39037"/>
                  <a:pt x="11288" y="39046"/>
                </a:cubicBezTo>
                <a:cubicBezTo>
                  <a:pt x="11303" y="39053"/>
                  <a:pt x="11318" y="39060"/>
                  <a:pt x="11333" y="39068"/>
                </a:cubicBezTo>
                <a:cubicBezTo>
                  <a:pt x="11363" y="39086"/>
                  <a:pt x="11394" y="39105"/>
                  <a:pt x="11427" y="39124"/>
                </a:cubicBezTo>
                <a:cubicBezTo>
                  <a:pt x="11443" y="39131"/>
                  <a:pt x="11462" y="39143"/>
                  <a:pt x="11476" y="39154"/>
                </a:cubicBezTo>
                <a:cubicBezTo>
                  <a:pt x="11495" y="39162"/>
                  <a:pt x="11514" y="39173"/>
                  <a:pt x="11533" y="39181"/>
                </a:cubicBezTo>
                <a:cubicBezTo>
                  <a:pt x="11570" y="39204"/>
                  <a:pt x="11608" y="39222"/>
                  <a:pt x="11646" y="39244"/>
                </a:cubicBezTo>
                <a:cubicBezTo>
                  <a:pt x="11687" y="39267"/>
                  <a:pt x="11728" y="39289"/>
                  <a:pt x="11773" y="39308"/>
                </a:cubicBezTo>
                <a:cubicBezTo>
                  <a:pt x="11815" y="39331"/>
                  <a:pt x="11860" y="39354"/>
                  <a:pt x="11905" y="39376"/>
                </a:cubicBezTo>
                <a:cubicBezTo>
                  <a:pt x="11950" y="39399"/>
                  <a:pt x="11999" y="39421"/>
                  <a:pt x="12049" y="39444"/>
                </a:cubicBezTo>
                <a:cubicBezTo>
                  <a:pt x="12063" y="39452"/>
                  <a:pt x="12071" y="39452"/>
                  <a:pt x="12079" y="39456"/>
                </a:cubicBezTo>
                <a:cubicBezTo>
                  <a:pt x="12086" y="39459"/>
                  <a:pt x="12098" y="39463"/>
                  <a:pt x="12105" y="39467"/>
                </a:cubicBezTo>
                <a:cubicBezTo>
                  <a:pt x="12124" y="39475"/>
                  <a:pt x="12143" y="39482"/>
                  <a:pt x="12162" y="39489"/>
                </a:cubicBezTo>
                <a:cubicBezTo>
                  <a:pt x="12203" y="39505"/>
                  <a:pt x="12244" y="39520"/>
                  <a:pt x="12286" y="39534"/>
                </a:cubicBezTo>
                <a:cubicBezTo>
                  <a:pt x="12308" y="39542"/>
                  <a:pt x="12327" y="39553"/>
                  <a:pt x="12350" y="39561"/>
                </a:cubicBezTo>
                <a:cubicBezTo>
                  <a:pt x="12361" y="39565"/>
                  <a:pt x="12372" y="39569"/>
                  <a:pt x="12383" y="39572"/>
                </a:cubicBezTo>
                <a:lnTo>
                  <a:pt x="12391" y="39576"/>
                </a:lnTo>
                <a:lnTo>
                  <a:pt x="12391" y="39583"/>
                </a:lnTo>
                <a:lnTo>
                  <a:pt x="12388" y="39599"/>
                </a:lnTo>
                <a:cubicBezTo>
                  <a:pt x="12380" y="39659"/>
                  <a:pt x="12372" y="39727"/>
                  <a:pt x="12376" y="39798"/>
                </a:cubicBezTo>
                <a:lnTo>
                  <a:pt x="12376" y="39851"/>
                </a:lnTo>
                <a:lnTo>
                  <a:pt x="12376" y="39866"/>
                </a:lnTo>
                <a:lnTo>
                  <a:pt x="12376" y="39870"/>
                </a:lnTo>
                <a:lnTo>
                  <a:pt x="12376" y="39877"/>
                </a:lnTo>
                <a:cubicBezTo>
                  <a:pt x="12380" y="39889"/>
                  <a:pt x="12380" y="39904"/>
                  <a:pt x="12380" y="39915"/>
                </a:cubicBezTo>
                <a:cubicBezTo>
                  <a:pt x="12380" y="39926"/>
                  <a:pt x="12383" y="39941"/>
                  <a:pt x="12383" y="39953"/>
                </a:cubicBezTo>
                <a:cubicBezTo>
                  <a:pt x="12383" y="39964"/>
                  <a:pt x="12388" y="39979"/>
                  <a:pt x="12388" y="39990"/>
                </a:cubicBezTo>
                <a:cubicBezTo>
                  <a:pt x="12395" y="40017"/>
                  <a:pt x="12395" y="40039"/>
                  <a:pt x="12402" y="40066"/>
                </a:cubicBezTo>
                <a:cubicBezTo>
                  <a:pt x="12421" y="40163"/>
                  <a:pt x="12459" y="40261"/>
                  <a:pt x="12501" y="40356"/>
                </a:cubicBezTo>
                <a:lnTo>
                  <a:pt x="12519" y="40389"/>
                </a:lnTo>
                <a:lnTo>
                  <a:pt x="12527" y="40408"/>
                </a:lnTo>
                <a:lnTo>
                  <a:pt x="12538" y="40423"/>
                </a:lnTo>
                <a:cubicBezTo>
                  <a:pt x="12549" y="40446"/>
                  <a:pt x="12564" y="40469"/>
                  <a:pt x="12576" y="40491"/>
                </a:cubicBezTo>
                <a:cubicBezTo>
                  <a:pt x="12591" y="40509"/>
                  <a:pt x="12605" y="40532"/>
                  <a:pt x="12621" y="40554"/>
                </a:cubicBezTo>
                <a:cubicBezTo>
                  <a:pt x="12636" y="40573"/>
                  <a:pt x="12651" y="40592"/>
                  <a:pt x="12666" y="40615"/>
                </a:cubicBezTo>
                <a:cubicBezTo>
                  <a:pt x="12673" y="40627"/>
                  <a:pt x="12681" y="40634"/>
                  <a:pt x="12685" y="40641"/>
                </a:cubicBezTo>
                <a:cubicBezTo>
                  <a:pt x="12689" y="40653"/>
                  <a:pt x="12696" y="40660"/>
                  <a:pt x="12699" y="40667"/>
                </a:cubicBezTo>
                <a:cubicBezTo>
                  <a:pt x="12708" y="40683"/>
                  <a:pt x="12711" y="40695"/>
                  <a:pt x="12715" y="40705"/>
                </a:cubicBezTo>
                <a:cubicBezTo>
                  <a:pt x="12722" y="40724"/>
                  <a:pt x="12718" y="40735"/>
                  <a:pt x="12708" y="40740"/>
                </a:cubicBezTo>
                <a:cubicBezTo>
                  <a:pt x="12703" y="40742"/>
                  <a:pt x="12698" y="40744"/>
                  <a:pt x="12691" y="40744"/>
                </a:cubicBezTo>
                <a:cubicBezTo>
                  <a:pt x="12681" y="40744"/>
                  <a:pt x="12667" y="40740"/>
                  <a:pt x="12651" y="40735"/>
                </a:cubicBezTo>
                <a:cubicBezTo>
                  <a:pt x="12628" y="40728"/>
                  <a:pt x="12598" y="40717"/>
                  <a:pt x="12568" y="40702"/>
                </a:cubicBezTo>
                <a:cubicBezTo>
                  <a:pt x="12508" y="40672"/>
                  <a:pt x="12440" y="40622"/>
                  <a:pt x="12388" y="40582"/>
                </a:cubicBezTo>
                <a:cubicBezTo>
                  <a:pt x="12365" y="40559"/>
                  <a:pt x="12343" y="40540"/>
                  <a:pt x="12324" y="40528"/>
                </a:cubicBezTo>
                <a:cubicBezTo>
                  <a:pt x="12314" y="40521"/>
                  <a:pt x="12306" y="40517"/>
                  <a:pt x="12301" y="40517"/>
                </a:cubicBezTo>
                <a:cubicBezTo>
                  <a:pt x="12299" y="40517"/>
                  <a:pt x="12297" y="40518"/>
                  <a:pt x="12297" y="40521"/>
                </a:cubicBezTo>
                <a:cubicBezTo>
                  <a:pt x="12308" y="40536"/>
                  <a:pt x="12324" y="40554"/>
                  <a:pt x="12343" y="40582"/>
                </a:cubicBezTo>
                <a:cubicBezTo>
                  <a:pt x="12353" y="40596"/>
                  <a:pt x="12365" y="40611"/>
                  <a:pt x="12376" y="40627"/>
                </a:cubicBezTo>
                <a:cubicBezTo>
                  <a:pt x="12388" y="40641"/>
                  <a:pt x="12399" y="40657"/>
                  <a:pt x="12414" y="40672"/>
                </a:cubicBezTo>
                <a:cubicBezTo>
                  <a:pt x="12440" y="40709"/>
                  <a:pt x="12474" y="40743"/>
                  <a:pt x="12508" y="40780"/>
                </a:cubicBezTo>
                <a:cubicBezTo>
                  <a:pt x="12523" y="40799"/>
                  <a:pt x="12541" y="40815"/>
                  <a:pt x="12560" y="40834"/>
                </a:cubicBezTo>
                <a:cubicBezTo>
                  <a:pt x="12572" y="40845"/>
                  <a:pt x="12583" y="40853"/>
                  <a:pt x="12591" y="40863"/>
                </a:cubicBezTo>
                <a:cubicBezTo>
                  <a:pt x="12602" y="40871"/>
                  <a:pt x="12614" y="40882"/>
                  <a:pt x="12621" y="40890"/>
                </a:cubicBezTo>
                <a:cubicBezTo>
                  <a:pt x="12704" y="40966"/>
                  <a:pt x="12798" y="41037"/>
                  <a:pt x="12896" y="41101"/>
                </a:cubicBezTo>
                <a:cubicBezTo>
                  <a:pt x="12956" y="41138"/>
                  <a:pt x="12967" y="41142"/>
                  <a:pt x="12998" y="41161"/>
                </a:cubicBezTo>
                <a:cubicBezTo>
                  <a:pt x="13020" y="41172"/>
                  <a:pt x="13054" y="41180"/>
                  <a:pt x="13054" y="41210"/>
                </a:cubicBezTo>
                <a:cubicBezTo>
                  <a:pt x="13054" y="41214"/>
                  <a:pt x="13054" y="41221"/>
                  <a:pt x="13057" y="41225"/>
                </a:cubicBezTo>
                <a:lnTo>
                  <a:pt x="13057" y="41229"/>
                </a:lnTo>
                <a:lnTo>
                  <a:pt x="13061" y="41232"/>
                </a:lnTo>
                <a:cubicBezTo>
                  <a:pt x="13069" y="41244"/>
                  <a:pt x="13083" y="41263"/>
                  <a:pt x="13099" y="41277"/>
                </a:cubicBezTo>
                <a:cubicBezTo>
                  <a:pt x="13159" y="41338"/>
                  <a:pt x="13238" y="41383"/>
                  <a:pt x="13321" y="41395"/>
                </a:cubicBezTo>
                <a:cubicBezTo>
                  <a:pt x="13325" y="41398"/>
                  <a:pt x="13328" y="41398"/>
                  <a:pt x="13332" y="41398"/>
                </a:cubicBezTo>
                <a:lnTo>
                  <a:pt x="13299" y="41406"/>
                </a:lnTo>
                <a:cubicBezTo>
                  <a:pt x="13332" y="41425"/>
                  <a:pt x="13370" y="41435"/>
                  <a:pt x="13404" y="41451"/>
                </a:cubicBezTo>
                <a:cubicBezTo>
                  <a:pt x="13366" y="41451"/>
                  <a:pt x="13325" y="41451"/>
                  <a:pt x="13287" y="41440"/>
                </a:cubicBezTo>
                <a:cubicBezTo>
                  <a:pt x="13193" y="41421"/>
                  <a:pt x="13106" y="41372"/>
                  <a:pt x="13046" y="41304"/>
                </a:cubicBezTo>
                <a:cubicBezTo>
                  <a:pt x="13043" y="41296"/>
                  <a:pt x="13038" y="41293"/>
                  <a:pt x="13035" y="41289"/>
                </a:cubicBezTo>
                <a:lnTo>
                  <a:pt x="13024" y="41277"/>
                </a:lnTo>
                <a:lnTo>
                  <a:pt x="13016" y="41266"/>
                </a:lnTo>
                <a:lnTo>
                  <a:pt x="13012" y="41263"/>
                </a:lnTo>
                <a:cubicBezTo>
                  <a:pt x="13012" y="41259"/>
                  <a:pt x="13008" y="41259"/>
                  <a:pt x="13008" y="41259"/>
                </a:cubicBezTo>
                <a:cubicBezTo>
                  <a:pt x="13005" y="41255"/>
                  <a:pt x="13005" y="41251"/>
                  <a:pt x="13005" y="41247"/>
                </a:cubicBezTo>
                <a:lnTo>
                  <a:pt x="12998" y="41237"/>
                </a:lnTo>
                <a:lnTo>
                  <a:pt x="12998" y="41232"/>
                </a:lnTo>
                <a:cubicBezTo>
                  <a:pt x="12993" y="41232"/>
                  <a:pt x="12993" y="41229"/>
                  <a:pt x="12993" y="41229"/>
                </a:cubicBezTo>
                <a:lnTo>
                  <a:pt x="12989" y="41229"/>
                </a:lnTo>
                <a:lnTo>
                  <a:pt x="12963" y="41221"/>
                </a:lnTo>
                <a:lnTo>
                  <a:pt x="12963" y="41221"/>
                </a:lnTo>
                <a:cubicBezTo>
                  <a:pt x="12971" y="41225"/>
                  <a:pt x="12979" y="41229"/>
                  <a:pt x="12982" y="41237"/>
                </a:cubicBezTo>
                <a:lnTo>
                  <a:pt x="12986" y="41237"/>
                </a:lnTo>
                <a:lnTo>
                  <a:pt x="12986" y="41240"/>
                </a:lnTo>
                <a:lnTo>
                  <a:pt x="12986" y="41247"/>
                </a:lnTo>
                <a:cubicBezTo>
                  <a:pt x="12989" y="41251"/>
                  <a:pt x="12989" y="41255"/>
                  <a:pt x="12989" y="41259"/>
                </a:cubicBezTo>
                <a:cubicBezTo>
                  <a:pt x="12989" y="41263"/>
                  <a:pt x="12989" y="41266"/>
                  <a:pt x="12993" y="41270"/>
                </a:cubicBezTo>
                <a:lnTo>
                  <a:pt x="12993" y="41274"/>
                </a:lnTo>
                <a:lnTo>
                  <a:pt x="12998" y="41277"/>
                </a:lnTo>
                <a:lnTo>
                  <a:pt x="13001" y="41285"/>
                </a:lnTo>
                <a:lnTo>
                  <a:pt x="13005" y="41289"/>
                </a:lnTo>
                <a:lnTo>
                  <a:pt x="13008" y="41296"/>
                </a:lnTo>
                <a:cubicBezTo>
                  <a:pt x="13016" y="41304"/>
                  <a:pt x="13024" y="41315"/>
                  <a:pt x="13031" y="41322"/>
                </a:cubicBezTo>
                <a:cubicBezTo>
                  <a:pt x="13099" y="41398"/>
                  <a:pt x="13193" y="41451"/>
                  <a:pt x="13287" y="41473"/>
                </a:cubicBezTo>
                <a:cubicBezTo>
                  <a:pt x="13321" y="41482"/>
                  <a:pt x="13355" y="41485"/>
                  <a:pt x="13389" y="41485"/>
                </a:cubicBezTo>
                <a:cubicBezTo>
                  <a:pt x="13418" y="41485"/>
                  <a:pt x="13447" y="41482"/>
                  <a:pt x="13476" y="41477"/>
                </a:cubicBezTo>
                <a:cubicBezTo>
                  <a:pt x="13562" y="41503"/>
                  <a:pt x="13648" y="41530"/>
                  <a:pt x="13731" y="41548"/>
                </a:cubicBezTo>
                <a:cubicBezTo>
                  <a:pt x="13874" y="41583"/>
                  <a:pt x="14018" y="41605"/>
                  <a:pt x="14160" y="41624"/>
                </a:cubicBezTo>
                <a:cubicBezTo>
                  <a:pt x="14308" y="41643"/>
                  <a:pt x="14454" y="41661"/>
                  <a:pt x="14612" y="41680"/>
                </a:cubicBezTo>
                <a:cubicBezTo>
                  <a:pt x="14770" y="41699"/>
                  <a:pt x="14939" y="41722"/>
                  <a:pt x="15125" y="41748"/>
                </a:cubicBezTo>
                <a:lnTo>
                  <a:pt x="15125" y="41748"/>
                </a:lnTo>
                <a:cubicBezTo>
                  <a:pt x="15124" y="41748"/>
                  <a:pt x="15123" y="41748"/>
                  <a:pt x="15122" y="41748"/>
                </a:cubicBezTo>
                <a:lnTo>
                  <a:pt x="15122" y="41748"/>
                </a:lnTo>
                <a:lnTo>
                  <a:pt x="15128" y="41748"/>
                </a:lnTo>
                <a:cubicBezTo>
                  <a:pt x="15127" y="41748"/>
                  <a:pt x="15126" y="41748"/>
                  <a:pt x="15125" y="41748"/>
                </a:cubicBezTo>
                <a:lnTo>
                  <a:pt x="15125" y="41748"/>
                </a:lnTo>
                <a:cubicBezTo>
                  <a:pt x="15137" y="41748"/>
                  <a:pt x="15147" y="41748"/>
                  <a:pt x="15158" y="41748"/>
                </a:cubicBezTo>
                <a:lnTo>
                  <a:pt x="15151" y="41748"/>
                </a:lnTo>
                <a:cubicBezTo>
                  <a:pt x="15192" y="41756"/>
                  <a:pt x="15238" y="41763"/>
                  <a:pt x="15283" y="41767"/>
                </a:cubicBezTo>
                <a:cubicBezTo>
                  <a:pt x="15365" y="41771"/>
                  <a:pt x="15474" y="41782"/>
                  <a:pt x="15587" y="41793"/>
                </a:cubicBezTo>
                <a:cubicBezTo>
                  <a:pt x="15700" y="41805"/>
                  <a:pt x="15821" y="41816"/>
                  <a:pt x="15934" y="41819"/>
                </a:cubicBezTo>
                <a:cubicBezTo>
                  <a:pt x="15983" y="41822"/>
                  <a:pt x="16031" y="41823"/>
                  <a:pt x="16075" y="41823"/>
                </a:cubicBezTo>
                <a:cubicBezTo>
                  <a:pt x="16236" y="41823"/>
                  <a:pt x="16357" y="41807"/>
                  <a:pt x="16378" y="41774"/>
                </a:cubicBezTo>
                <a:cubicBezTo>
                  <a:pt x="16228" y="41763"/>
                  <a:pt x="16110" y="41725"/>
                  <a:pt x="16020" y="41673"/>
                </a:cubicBezTo>
                <a:cubicBezTo>
                  <a:pt x="15975" y="41647"/>
                  <a:pt x="15941" y="41616"/>
                  <a:pt x="15912" y="41586"/>
                </a:cubicBezTo>
                <a:cubicBezTo>
                  <a:pt x="15881" y="41557"/>
                  <a:pt x="15858" y="41522"/>
                  <a:pt x="15844" y="41489"/>
                </a:cubicBezTo>
                <a:cubicBezTo>
                  <a:pt x="15832" y="41463"/>
                  <a:pt x="15828" y="41435"/>
                  <a:pt x="15825" y="41409"/>
                </a:cubicBezTo>
                <a:cubicBezTo>
                  <a:pt x="16216" y="41383"/>
                  <a:pt x="16589" y="41312"/>
                  <a:pt x="16901" y="41195"/>
                </a:cubicBezTo>
                <a:lnTo>
                  <a:pt x="16901" y="41195"/>
                </a:lnTo>
                <a:cubicBezTo>
                  <a:pt x="16890" y="41218"/>
                  <a:pt x="16883" y="41237"/>
                  <a:pt x="16871" y="41255"/>
                </a:cubicBezTo>
                <a:lnTo>
                  <a:pt x="16924" y="41240"/>
                </a:lnTo>
                <a:cubicBezTo>
                  <a:pt x="16939" y="41232"/>
                  <a:pt x="16958" y="41225"/>
                  <a:pt x="16973" y="41218"/>
                </a:cubicBezTo>
                <a:cubicBezTo>
                  <a:pt x="17007" y="41206"/>
                  <a:pt x="17041" y="41191"/>
                  <a:pt x="17074" y="41176"/>
                </a:cubicBezTo>
                <a:cubicBezTo>
                  <a:pt x="17064" y="41164"/>
                  <a:pt x="17055" y="41150"/>
                  <a:pt x="17048" y="41138"/>
                </a:cubicBezTo>
                <a:cubicBezTo>
                  <a:pt x="17316" y="41022"/>
                  <a:pt x="17530" y="40867"/>
                  <a:pt x="17658" y="40679"/>
                </a:cubicBezTo>
                <a:cubicBezTo>
                  <a:pt x="17775" y="40695"/>
                  <a:pt x="17891" y="40705"/>
                  <a:pt x="18008" y="40717"/>
                </a:cubicBezTo>
                <a:cubicBezTo>
                  <a:pt x="18008" y="40721"/>
                  <a:pt x="18012" y="40724"/>
                  <a:pt x="18012" y="40724"/>
                </a:cubicBezTo>
                <a:cubicBezTo>
                  <a:pt x="18020" y="40743"/>
                  <a:pt x="17997" y="40762"/>
                  <a:pt x="17963" y="40777"/>
                </a:cubicBezTo>
                <a:cubicBezTo>
                  <a:pt x="17926" y="40792"/>
                  <a:pt x="17880" y="40803"/>
                  <a:pt x="17835" y="40818"/>
                </a:cubicBezTo>
                <a:cubicBezTo>
                  <a:pt x="17813" y="40826"/>
                  <a:pt x="17790" y="40834"/>
                  <a:pt x="17767" y="40841"/>
                </a:cubicBezTo>
                <a:cubicBezTo>
                  <a:pt x="17756" y="40845"/>
                  <a:pt x="17745" y="40848"/>
                  <a:pt x="17737" y="40853"/>
                </a:cubicBezTo>
                <a:lnTo>
                  <a:pt x="17730" y="40853"/>
                </a:lnTo>
                <a:lnTo>
                  <a:pt x="17726" y="40856"/>
                </a:lnTo>
                <a:lnTo>
                  <a:pt x="17722" y="40860"/>
                </a:lnTo>
                <a:cubicBezTo>
                  <a:pt x="17722" y="40867"/>
                  <a:pt x="17719" y="40875"/>
                  <a:pt x="17714" y="40879"/>
                </a:cubicBezTo>
                <a:cubicBezTo>
                  <a:pt x="17692" y="40954"/>
                  <a:pt x="17669" y="41006"/>
                  <a:pt x="17673" y="41037"/>
                </a:cubicBezTo>
                <a:cubicBezTo>
                  <a:pt x="17673" y="41056"/>
                  <a:pt x="17683" y="41066"/>
                  <a:pt x="17701" y="41066"/>
                </a:cubicBezTo>
                <a:cubicBezTo>
                  <a:pt x="17711" y="41066"/>
                  <a:pt x="17725" y="41063"/>
                  <a:pt x="17741" y="41056"/>
                </a:cubicBezTo>
                <a:cubicBezTo>
                  <a:pt x="17741" y="41051"/>
                  <a:pt x="17741" y="41044"/>
                  <a:pt x="17745" y="41033"/>
                </a:cubicBezTo>
                <a:cubicBezTo>
                  <a:pt x="17745" y="41025"/>
                  <a:pt x="17752" y="41011"/>
                  <a:pt x="17759" y="40992"/>
                </a:cubicBezTo>
                <a:cubicBezTo>
                  <a:pt x="17764" y="40988"/>
                  <a:pt x="17764" y="40984"/>
                  <a:pt x="17764" y="40980"/>
                </a:cubicBezTo>
                <a:cubicBezTo>
                  <a:pt x="17764" y="40976"/>
                  <a:pt x="17764" y="40976"/>
                  <a:pt x="17767" y="40973"/>
                </a:cubicBezTo>
                <a:lnTo>
                  <a:pt x="17767" y="40969"/>
                </a:lnTo>
                <a:cubicBezTo>
                  <a:pt x="17775" y="40966"/>
                  <a:pt x="17782" y="40961"/>
                  <a:pt x="17790" y="40961"/>
                </a:cubicBezTo>
                <a:cubicBezTo>
                  <a:pt x="17805" y="40957"/>
                  <a:pt x="17823" y="40954"/>
                  <a:pt x="17842" y="40950"/>
                </a:cubicBezTo>
                <a:cubicBezTo>
                  <a:pt x="17884" y="40943"/>
                  <a:pt x="17933" y="40938"/>
                  <a:pt x="17963" y="40935"/>
                </a:cubicBezTo>
                <a:cubicBezTo>
                  <a:pt x="17982" y="40938"/>
                  <a:pt x="17997" y="40943"/>
                  <a:pt x="18008" y="40947"/>
                </a:cubicBezTo>
                <a:cubicBezTo>
                  <a:pt x="18023" y="40950"/>
                  <a:pt x="18039" y="40954"/>
                  <a:pt x="18046" y="40957"/>
                </a:cubicBezTo>
                <a:cubicBezTo>
                  <a:pt x="18068" y="40966"/>
                  <a:pt x="18080" y="40969"/>
                  <a:pt x="18084" y="40976"/>
                </a:cubicBezTo>
                <a:cubicBezTo>
                  <a:pt x="18098" y="40988"/>
                  <a:pt x="18091" y="40999"/>
                  <a:pt x="18098" y="41011"/>
                </a:cubicBezTo>
                <a:cubicBezTo>
                  <a:pt x="18110" y="41033"/>
                  <a:pt x="18174" y="41056"/>
                  <a:pt x="18543" y="41079"/>
                </a:cubicBezTo>
                <a:cubicBezTo>
                  <a:pt x="18571" y="41056"/>
                  <a:pt x="18656" y="41048"/>
                  <a:pt x="18759" y="41048"/>
                </a:cubicBezTo>
                <a:cubicBezTo>
                  <a:pt x="18984" y="41048"/>
                  <a:pt x="19301" y="41084"/>
                  <a:pt x="19348" y="41084"/>
                </a:cubicBezTo>
                <a:cubicBezTo>
                  <a:pt x="19382" y="41084"/>
                  <a:pt x="19277" y="41066"/>
                  <a:pt x="18901" y="41003"/>
                </a:cubicBezTo>
                <a:lnTo>
                  <a:pt x="18901" y="41003"/>
                </a:lnTo>
                <a:cubicBezTo>
                  <a:pt x="19081" y="41006"/>
                  <a:pt x="19220" y="41014"/>
                  <a:pt x="19341" y="41022"/>
                </a:cubicBezTo>
                <a:cubicBezTo>
                  <a:pt x="19458" y="41033"/>
                  <a:pt x="19559" y="41044"/>
                  <a:pt x="19661" y="41051"/>
                </a:cubicBezTo>
                <a:cubicBezTo>
                  <a:pt x="19766" y="41063"/>
                  <a:pt x="19872" y="41074"/>
                  <a:pt x="20007" y="41086"/>
                </a:cubicBezTo>
                <a:cubicBezTo>
                  <a:pt x="20075" y="41089"/>
                  <a:pt x="20147" y="41097"/>
                  <a:pt x="20233" y="41101"/>
                </a:cubicBezTo>
                <a:cubicBezTo>
                  <a:pt x="20316" y="41105"/>
                  <a:pt x="20410" y="41108"/>
                  <a:pt x="20515" y="41108"/>
                </a:cubicBezTo>
                <a:cubicBezTo>
                  <a:pt x="20380" y="41067"/>
                  <a:pt x="20576" y="41006"/>
                  <a:pt x="20888" y="40954"/>
                </a:cubicBezTo>
                <a:cubicBezTo>
                  <a:pt x="20990" y="40935"/>
                  <a:pt x="21099" y="40916"/>
                  <a:pt x="21215" y="40901"/>
                </a:cubicBezTo>
                <a:cubicBezTo>
                  <a:pt x="21436" y="40904"/>
                  <a:pt x="21658" y="40907"/>
                  <a:pt x="21879" y="40907"/>
                </a:cubicBezTo>
                <a:cubicBezTo>
                  <a:pt x="21970" y="40907"/>
                  <a:pt x="22062" y="40906"/>
                  <a:pt x="22153" y="40905"/>
                </a:cubicBezTo>
                <a:cubicBezTo>
                  <a:pt x="22169" y="40909"/>
                  <a:pt x="22187" y="40912"/>
                  <a:pt x="22198" y="40916"/>
                </a:cubicBezTo>
                <a:cubicBezTo>
                  <a:pt x="22567" y="40912"/>
                  <a:pt x="22895" y="40912"/>
                  <a:pt x="23196" y="40905"/>
                </a:cubicBezTo>
                <a:lnTo>
                  <a:pt x="23418" y="40905"/>
                </a:lnTo>
                <a:cubicBezTo>
                  <a:pt x="23493" y="40901"/>
                  <a:pt x="23565" y="40901"/>
                  <a:pt x="23637" y="40901"/>
                </a:cubicBezTo>
                <a:cubicBezTo>
                  <a:pt x="23780" y="40898"/>
                  <a:pt x="23919" y="40893"/>
                  <a:pt x="24058" y="40890"/>
                </a:cubicBezTo>
                <a:cubicBezTo>
                  <a:pt x="24126" y="40886"/>
                  <a:pt x="24197" y="40886"/>
                  <a:pt x="24265" y="40882"/>
                </a:cubicBezTo>
                <a:cubicBezTo>
                  <a:pt x="24333" y="40879"/>
                  <a:pt x="24405" y="40875"/>
                  <a:pt x="24473" y="40871"/>
                </a:cubicBezTo>
                <a:cubicBezTo>
                  <a:pt x="24612" y="40863"/>
                  <a:pt x="24755" y="40856"/>
                  <a:pt x="24897" y="40848"/>
                </a:cubicBezTo>
                <a:cubicBezTo>
                  <a:pt x="25045" y="40837"/>
                  <a:pt x="25196" y="40826"/>
                  <a:pt x="25349" y="40815"/>
                </a:cubicBezTo>
                <a:cubicBezTo>
                  <a:pt x="25429" y="40807"/>
                  <a:pt x="25507" y="40799"/>
                  <a:pt x="25590" y="40792"/>
                </a:cubicBezTo>
                <a:cubicBezTo>
                  <a:pt x="25670" y="40785"/>
                  <a:pt x="25752" y="40773"/>
                  <a:pt x="25839" y="40766"/>
                </a:cubicBezTo>
                <a:cubicBezTo>
                  <a:pt x="25860" y="40768"/>
                  <a:pt x="25897" y="40769"/>
                  <a:pt x="25941" y="40769"/>
                </a:cubicBezTo>
                <a:cubicBezTo>
                  <a:pt x="26030" y="40769"/>
                  <a:pt x="26152" y="40766"/>
                  <a:pt x="26249" y="40766"/>
                </a:cubicBezTo>
                <a:cubicBezTo>
                  <a:pt x="26400" y="40766"/>
                  <a:pt x="26498" y="40773"/>
                  <a:pt x="26358" y="40822"/>
                </a:cubicBezTo>
                <a:cubicBezTo>
                  <a:pt x="26456" y="40796"/>
                  <a:pt x="26551" y="40766"/>
                  <a:pt x="26671" y="40735"/>
                </a:cubicBezTo>
                <a:cubicBezTo>
                  <a:pt x="26732" y="40721"/>
                  <a:pt x="26799" y="40705"/>
                  <a:pt x="26878" y="40690"/>
                </a:cubicBezTo>
                <a:cubicBezTo>
                  <a:pt x="26953" y="40672"/>
                  <a:pt x="27043" y="40653"/>
                  <a:pt x="27149" y="40638"/>
                </a:cubicBezTo>
                <a:cubicBezTo>
                  <a:pt x="27209" y="40635"/>
                  <a:pt x="27256" y="40634"/>
                  <a:pt x="27291" y="40634"/>
                </a:cubicBezTo>
                <a:cubicBezTo>
                  <a:pt x="27499" y="40634"/>
                  <a:pt x="27293" y="40671"/>
                  <a:pt x="27074" y="40713"/>
                </a:cubicBezTo>
                <a:cubicBezTo>
                  <a:pt x="27010" y="40728"/>
                  <a:pt x="26942" y="40740"/>
                  <a:pt x="26885" y="40751"/>
                </a:cubicBezTo>
                <a:cubicBezTo>
                  <a:pt x="26826" y="40762"/>
                  <a:pt x="26777" y="40773"/>
                  <a:pt x="26746" y="40785"/>
                </a:cubicBezTo>
                <a:cubicBezTo>
                  <a:pt x="26682" y="40803"/>
                  <a:pt x="26694" y="40822"/>
                  <a:pt x="26852" y="40830"/>
                </a:cubicBezTo>
                <a:cubicBezTo>
                  <a:pt x="26871" y="40799"/>
                  <a:pt x="27059" y="40747"/>
                  <a:pt x="27314" y="40683"/>
                </a:cubicBezTo>
                <a:cubicBezTo>
                  <a:pt x="27345" y="40676"/>
                  <a:pt x="27379" y="40667"/>
                  <a:pt x="27413" y="40660"/>
                </a:cubicBezTo>
                <a:cubicBezTo>
                  <a:pt x="27427" y="40657"/>
                  <a:pt x="27446" y="40653"/>
                  <a:pt x="27465" y="40649"/>
                </a:cubicBezTo>
                <a:cubicBezTo>
                  <a:pt x="27472" y="40649"/>
                  <a:pt x="27481" y="40645"/>
                  <a:pt x="27488" y="40645"/>
                </a:cubicBezTo>
                <a:cubicBezTo>
                  <a:pt x="27495" y="40641"/>
                  <a:pt x="27500" y="40641"/>
                  <a:pt x="27500" y="40641"/>
                </a:cubicBezTo>
                <a:lnTo>
                  <a:pt x="27510" y="40638"/>
                </a:lnTo>
                <a:cubicBezTo>
                  <a:pt x="27567" y="40622"/>
                  <a:pt x="27623" y="40608"/>
                  <a:pt x="27684" y="40592"/>
                </a:cubicBezTo>
                <a:cubicBezTo>
                  <a:pt x="27744" y="40577"/>
                  <a:pt x="27804" y="40563"/>
                  <a:pt x="27865" y="40544"/>
                </a:cubicBezTo>
                <a:cubicBezTo>
                  <a:pt x="27894" y="40536"/>
                  <a:pt x="27929" y="40528"/>
                  <a:pt x="27959" y="40521"/>
                </a:cubicBezTo>
                <a:lnTo>
                  <a:pt x="27981" y="40514"/>
                </a:lnTo>
                <a:lnTo>
                  <a:pt x="27988" y="40514"/>
                </a:lnTo>
                <a:lnTo>
                  <a:pt x="27988" y="40517"/>
                </a:lnTo>
                <a:lnTo>
                  <a:pt x="27992" y="40528"/>
                </a:lnTo>
                <a:cubicBezTo>
                  <a:pt x="27997" y="40540"/>
                  <a:pt x="28000" y="40554"/>
                  <a:pt x="28007" y="40566"/>
                </a:cubicBezTo>
                <a:cubicBezTo>
                  <a:pt x="28011" y="40577"/>
                  <a:pt x="28015" y="40585"/>
                  <a:pt x="28019" y="40596"/>
                </a:cubicBezTo>
                <a:cubicBezTo>
                  <a:pt x="28023" y="40604"/>
                  <a:pt x="28026" y="40608"/>
                  <a:pt x="28026" y="40611"/>
                </a:cubicBezTo>
                <a:lnTo>
                  <a:pt x="28037" y="40627"/>
                </a:lnTo>
                <a:cubicBezTo>
                  <a:pt x="28042" y="40638"/>
                  <a:pt x="28049" y="40645"/>
                  <a:pt x="28053" y="40657"/>
                </a:cubicBezTo>
                <a:cubicBezTo>
                  <a:pt x="28060" y="40664"/>
                  <a:pt x="28068" y="40676"/>
                  <a:pt x="28075" y="40683"/>
                </a:cubicBezTo>
                <a:cubicBezTo>
                  <a:pt x="28087" y="40702"/>
                  <a:pt x="28101" y="40717"/>
                  <a:pt x="28117" y="40735"/>
                </a:cubicBezTo>
                <a:lnTo>
                  <a:pt x="28124" y="40740"/>
                </a:lnTo>
                <a:lnTo>
                  <a:pt x="28124" y="40743"/>
                </a:lnTo>
                <a:lnTo>
                  <a:pt x="28128" y="40747"/>
                </a:lnTo>
                <a:cubicBezTo>
                  <a:pt x="28136" y="40754"/>
                  <a:pt x="28139" y="40758"/>
                  <a:pt x="28143" y="40762"/>
                </a:cubicBezTo>
                <a:cubicBezTo>
                  <a:pt x="28155" y="40773"/>
                  <a:pt x="28166" y="40785"/>
                  <a:pt x="28177" y="40792"/>
                </a:cubicBezTo>
                <a:cubicBezTo>
                  <a:pt x="28173" y="40777"/>
                  <a:pt x="28166" y="40758"/>
                  <a:pt x="28155" y="40740"/>
                </a:cubicBezTo>
                <a:cubicBezTo>
                  <a:pt x="28150" y="40735"/>
                  <a:pt x="28147" y="40728"/>
                  <a:pt x="28147" y="40724"/>
                </a:cubicBezTo>
                <a:cubicBezTo>
                  <a:pt x="28143" y="40717"/>
                  <a:pt x="28139" y="40713"/>
                  <a:pt x="28139" y="40709"/>
                </a:cubicBezTo>
                <a:cubicBezTo>
                  <a:pt x="28136" y="40698"/>
                  <a:pt x="28128" y="40686"/>
                  <a:pt x="28120" y="40676"/>
                </a:cubicBezTo>
                <a:cubicBezTo>
                  <a:pt x="28098" y="40627"/>
                  <a:pt x="28068" y="40566"/>
                  <a:pt x="28045" y="40491"/>
                </a:cubicBezTo>
                <a:cubicBezTo>
                  <a:pt x="28042" y="40479"/>
                  <a:pt x="28037" y="40469"/>
                  <a:pt x="28037" y="40453"/>
                </a:cubicBezTo>
                <a:cubicBezTo>
                  <a:pt x="28034" y="40450"/>
                  <a:pt x="28034" y="40442"/>
                  <a:pt x="28030" y="40434"/>
                </a:cubicBezTo>
                <a:lnTo>
                  <a:pt x="28030" y="40427"/>
                </a:lnTo>
                <a:lnTo>
                  <a:pt x="28019" y="40427"/>
                </a:lnTo>
                <a:cubicBezTo>
                  <a:pt x="27992" y="40431"/>
                  <a:pt x="27962" y="40438"/>
                  <a:pt x="27936" y="40442"/>
                </a:cubicBezTo>
                <a:cubicBezTo>
                  <a:pt x="27875" y="40453"/>
                  <a:pt x="27816" y="40469"/>
                  <a:pt x="27752" y="40479"/>
                </a:cubicBezTo>
                <a:cubicBezTo>
                  <a:pt x="27688" y="40495"/>
                  <a:pt x="27623" y="40509"/>
                  <a:pt x="27559" y="40525"/>
                </a:cubicBezTo>
                <a:cubicBezTo>
                  <a:pt x="27540" y="40528"/>
                  <a:pt x="27526" y="40532"/>
                  <a:pt x="27510" y="40536"/>
                </a:cubicBezTo>
                <a:cubicBezTo>
                  <a:pt x="27491" y="40540"/>
                  <a:pt x="27477" y="40544"/>
                  <a:pt x="27458" y="40551"/>
                </a:cubicBezTo>
                <a:cubicBezTo>
                  <a:pt x="27420" y="40559"/>
                  <a:pt x="27382" y="40566"/>
                  <a:pt x="27349" y="40573"/>
                </a:cubicBezTo>
                <a:cubicBezTo>
                  <a:pt x="27198" y="40608"/>
                  <a:pt x="27051" y="40641"/>
                  <a:pt x="26912" y="40672"/>
                </a:cubicBezTo>
                <a:cubicBezTo>
                  <a:pt x="26845" y="40690"/>
                  <a:pt x="26777" y="40702"/>
                  <a:pt x="26713" y="40717"/>
                </a:cubicBezTo>
                <a:cubicBezTo>
                  <a:pt x="26652" y="40728"/>
                  <a:pt x="26592" y="40743"/>
                  <a:pt x="26536" y="40754"/>
                </a:cubicBezTo>
                <a:cubicBezTo>
                  <a:pt x="26532" y="40724"/>
                  <a:pt x="26569" y="40686"/>
                  <a:pt x="26641" y="40649"/>
                </a:cubicBezTo>
                <a:cubicBezTo>
                  <a:pt x="26694" y="40619"/>
                  <a:pt x="26769" y="40585"/>
                  <a:pt x="26859" y="40551"/>
                </a:cubicBezTo>
                <a:cubicBezTo>
                  <a:pt x="27274" y="40487"/>
                  <a:pt x="27676" y="40415"/>
                  <a:pt x="28072" y="40337"/>
                </a:cubicBezTo>
                <a:cubicBezTo>
                  <a:pt x="28210" y="40939"/>
                  <a:pt x="29053" y="41214"/>
                  <a:pt x="30024" y="41214"/>
                </a:cubicBezTo>
                <a:cubicBezTo>
                  <a:pt x="30273" y="41214"/>
                  <a:pt x="30530" y="41196"/>
                  <a:pt x="30786" y="41161"/>
                </a:cubicBezTo>
                <a:lnTo>
                  <a:pt x="30808" y="41161"/>
                </a:lnTo>
                <a:cubicBezTo>
                  <a:pt x="30843" y="41154"/>
                  <a:pt x="30876" y="41150"/>
                  <a:pt x="30911" y="41142"/>
                </a:cubicBezTo>
                <a:cubicBezTo>
                  <a:pt x="31076" y="41127"/>
                  <a:pt x="31283" y="41089"/>
                  <a:pt x="31520" y="41029"/>
                </a:cubicBezTo>
                <a:cubicBezTo>
                  <a:pt x="31802" y="40954"/>
                  <a:pt x="32122" y="40841"/>
                  <a:pt x="32442" y="40664"/>
                </a:cubicBezTo>
                <a:cubicBezTo>
                  <a:pt x="32454" y="40676"/>
                  <a:pt x="32465" y="40683"/>
                  <a:pt x="32480" y="40686"/>
                </a:cubicBezTo>
                <a:cubicBezTo>
                  <a:pt x="32491" y="40690"/>
                  <a:pt x="32503" y="40692"/>
                  <a:pt x="32514" y="40692"/>
                </a:cubicBezTo>
                <a:cubicBezTo>
                  <a:pt x="32525" y="40692"/>
                  <a:pt x="32536" y="40690"/>
                  <a:pt x="32548" y="40686"/>
                </a:cubicBezTo>
                <a:cubicBezTo>
                  <a:pt x="32567" y="40679"/>
                  <a:pt x="32589" y="40667"/>
                  <a:pt x="32600" y="40649"/>
                </a:cubicBezTo>
                <a:cubicBezTo>
                  <a:pt x="32608" y="40641"/>
                  <a:pt x="32612" y="40630"/>
                  <a:pt x="32616" y="40622"/>
                </a:cubicBezTo>
                <a:cubicBezTo>
                  <a:pt x="32619" y="40615"/>
                  <a:pt x="32619" y="40608"/>
                  <a:pt x="32623" y="40600"/>
                </a:cubicBezTo>
                <a:lnTo>
                  <a:pt x="32627" y="40563"/>
                </a:lnTo>
                <a:lnTo>
                  <a:pt x="32627" y="40554"/>
                </a:lnTo>
                <a:cubicBezTo>
                  <a:pt x="32627" y="40551"/>
                  <a:pt x="32627" y="40551"/>
                  <a:pt x="32631" y="40551"/>
                </a:cubicBezTo>
                <a:lnTo>
                  <a:pt x="32634" y="40547"/>
                </a:lnTo>
                <a:lnTo>
                  <a:pt x="32650" y="40536"/>
                </a:lnTo>
                <a:cubicBezTo>
                  <a:pt x="32668" y="40521"/>
                  <a:pt x="32690" y="40506"/>
                  <a:pt x="32709" y="40491"/>
                </a:cubicBezTo>
                <a:cubicBezTo>
                  <a:pt x="32728" y="40476"/>
                  <a:pt x="32751" y="40460"/>
                  <a:pt x="32770" y="40446"/>
                </a:cubicBezTo>
                <a:cubicBezTo>
                  <a:pt x="32781" y="40438"/>
                  <a:pt x="32793" y="40431"/>
                  <a:pt x="32800" y="40423"/>
                </a:cubicBezTo>
                <a:lnTo>
                  <a:pt x="32831" y="40396"/>
                </a:lnTo>
                <a:cubicBezTo>
                  <a:pt x="32913" y="40325"/>
                  <a:pt x="32992" y="40250"/>
                  <a:pt x="33060" y="40163"/>
                </a:cubicBezTo>
                <a:cubicBezTo>
                  <a:pt x="33128" y="40080"/>
                  <a:pt x="33187" y="39986"/>
                  <a:pt x="33233" y="39885"/>
                </a:cubicBezTo>
                <a:cubicBezTo>
                  <a:pt x="33278" y="39783"/>
                  <a:pt x="33309" y="39674"/>
                  <a:pt x="33319" y="39565"/>
                </a:cubicBezTo>
                <a:cubicBezTo>
                  <a:pt x="33331" y="39456"/>
                  <a:pt x="33323" y="39343"/>
                  <a:pt x="33309" y="39237"/>
                </a:cubicBezTo>
                <a:cubicBezTo>
                  <a:pt x="33290" y="39131"/>
                  <a:pt x="33263" y="39027"/>
                  <a:pt x="33222" y="38924"/>
                </a:cubicBezTo>
                <a:cubicBezTo>
                  <a:pt x="33210" y="38902"/>
                  <a:pt x="33203" y="38876"/>
                  <a:pt x="33187" y="38853"/>
                </a:cubicBezTo>
                <a:lnTo>
                  <a:pt x="33173" y="38820"/>
                </a:lnTo>
                <a:cubicBezTo>
                  <a:pt x="33165" y="38808"/>
                  <a:pt x="33161" y="38797"/>
                  <a:pt x="33154" y="38785"/>
                </a:cubicBezTo>
                <a:cubicBezTo>
                  <a:pt x="33131" y="38744"/>
                  <a:pt x="33105" y="38702"/>
                  <a:pt x="33079" y="38665"/>
                </a:cubicBezTo>
                <a:cubicBezTo>
                  <a:pt x="33026" y="38589"/>
                  <a:pt x="32966" y="38518"/>
                  <a:pt x="32906" y="38462"/>
                </a:cubicBezTo>
                <a:cubicBezTo>
                  <a:pt x="32894" y="38450"/>
                  <a:pt x="32887" y="38443"/>
                  <a:pt x="32879" y="38436"/>
                </a:cubicBezTo>
                <a:lnTo>
                  <a:pt x="32876" y="38431"/>
                </a:lnTo>
                <a:lnTo>
                  <a:pt x="32871" y="38431"/>
                </a:lnTo>
                <a:lnTo>
                  <a:pt x="32876" y="38428"/>
                </a:lnTo>
                <a:lnTo>
                  <a:pt x="32883" y="38424"/>
                </a:lnTo>
                <a:lnTo>
                  <a:pt x="32898" y="38413"/>
                </a:lnTo>
                <a:cubicBezTo>
                  <a:pt x="32916" y="38398"/>
                  <a:pt x="32935" y="38382"/>
                  <a:pt x="32958" y="38363"/>
                </a:cubicBezTo>
                <a:cubicBezTo>
                  <a:pt x="32996" y="38334"/>
                  <a:pt x="33034" y="38304"/>
                  <a:pt x="33067" y="38273"/>
                </a:cubicBezTo>
                <a:cubicBezTo>
                  <a:pt x="33142" y="38213"/>
                  <a:pt x="33206" y="38153"/>
                  <a:pt x="33271" y="38097"/>
                </a:cubicBezTo>
                <a:cubicBezTo>
                  <a:pt x="33293" y="38066"/>
                  <a:pt x="33316" y="38036"/>
                  <a:pt x="33338" y="38006"/>
                </a:cubicBezTo>
                <a:cubicBezTo>
                  <a:pt x="33365" y="37972"/>
                  <a:pt x="33391" y="37934"/>
                  <a:pt x="33418" y="37901"/>
                </a:cubicBezTo>
                <a:cubicBezTo>
                  <a:pt x="33467" y="37829"/>
                  <a:pt x="33512" y="37758"/>
                  <a:pt x="33545" y="37697"/>
                </a:cubicBezTo>
                <a:cubicBezTo>
                  <a:pt x="33571" y="37649"/>
                  <a:pt x="33590" y="37611"/>
                  <a:pt x="33599" y="37584"/>
                </a:cubicBezTo>
                <a:cubicBezTo>
                  <a:pt x="34238" y="36643"/>
                  <a:pt x="34739" y="34659"/>
                  <a:pt x="35097" y="32189"/>
                </a:cubicBezTo>
                <a:cubicBezTo>
                  <a:pt x="35100" y="32197"/>
                  <a:pt x="35106" y="32202"/>
                  <a:pt x="35113" y="32202"/>
                </a:cubicBezTo>
                <a:cubicBezTo>
                  <a:pt x="35120" y="32202"/>
                  <a:pt x="35129" y="32197"/>
                  <a:pt x="35138" y="32186"/>
                </a:cubicBezTo>
                <a:cubicBezTo>
                  <a:pt x="35157" y="31948"/>
                  <a:pt x="35175" y="31708"/>
                  <a:pt x="35191" y="31467"/>
                </a:cubicBezTo>
                <a:cubicBezTo>
                  <a:pt x="35194" y="31437"/>
                  <a:pt x="35198" y="31406"/>
                  <a:pt x="35206" y="31376"/>
                </a:cubicBezTo>
                <a:cubicBezTo>
                  <a:pt x="35216" y="31397"/>
                  <a:pt x="35219" y="31519"/>
                  <a:pt x="35234" y="31519"/>
                </a:cubicBezTo>
                <a:cubicBezTo>
                  <a:pt x="35241" y="31519"/>
                  <a:pt x="35250" y="31497"/>
                  <a:pt x="35262" y="31437"/>
                </a:cubicBezTo>
                <a:cubicBezTo>
                  <a:pt x="35239" y="31414"/>
                  <a:pt x="35232" y="31305"/>
                  <a:pt x="35232" y="31143"/>
                </a:cubicBezTo>
                <a:cubicBezTo>
                  <a:pt x="35281" y="30751"/>
                  <a:pt x="35323" y="30349"/>
                  <a:pt x="35364" y="29938"/>
                </a:cubicBezTo>
                <a:cubicBezTo>
                  <a:pt x="35368" y="29923"/>
                  <a:pt x="35371" y="29904"/>
                  <a:pt x="35375" y="29889"/>
                </a:cubicBezTo>
                <a:lnTo>
                  <a:pt x="35375" y="29829"/>
                </a:lnTo>
                <a:cubicBezTo>
                  <a:pt x="35406" y="29509"/>
                  <a:pt x="35435" y="29185"/>
                  <a:pt x="35462" y="28858"/>
                </a:cubicBezTo>
                <a:cubicBezTo>
                  <a:pt x="35469" y="28824"/>
                  <a:pt x="35473" y="28778"/>
                  <a:pt x="35481" y="28722"/>
                </a:cubicBezTo>
                <a:cubicBezTo>
                  <a:pt x="35481" y="28643"/>
                  <a:pt x="35488" y="28556"/>
                  <a:pt x="35492" y="28478"/>
                </a:cubicBezTo>
                <a:cubicBezTo>
                  <a:pt x="35707" y="25677"/>
                  <a:pt x="35767" y="22650"/>
                  <a:pt x="35665" y="19939"/>
                </a:cubicBezTo>
                <a:cubicBezTo>
                  <a:pt x="35510" y="15794"/>
                  <a:pt x="35180" y="11969"/>
                  <a:pt x="34498" y="8991"/>
                </a:cubicBezTo>
                <a:lnTo>
                  <a:pt x="34498" y="8991"/>
                </a:lnTo>
                <a:cubicBezTo>
                  <a:pt x="34611" y="9002"/>
                  <a:pt x="34723" y="9010"/>
                  <a:pt x="34841" y="9010"/>
                </a:cubicBezTo>
                <a:cubicBezTo>
                  <a:pt x="36572" y="9010"/>
                  <a:pt x="37976" y="7606"/>
                  <a:pt x="37976" y="5873"/>
                </a:cubicBezTo>
                <a:cubicBezTo>
                  <a:pt x="37976" y="5264"/>
                  <a:pt x="37804" y="4699"/>
                  <a:pt x="37506" y="4217"/>
                </a:cubicBezTo>
                <a:cubicBezTo>
                  <a:pt x="37457" y="4082"/>
                  <a:pt x="37401" y="3946"/>
                  <a:pt x="37352" y="3833"/>
                </a:cubicBezTo>
                <a:cubicBezTo>
                  <a:pt x="37348" y="3825"/>
                  <a:pt x="37348" y="3818"/>
                  <a:pt x="37344" y="3807"/>
                </a:cubicBezTo>
                <a:cubicBezTo>
                  <a:pt x="37340" y="3799"/>
                  <a:pt x="37337" y="3792"/>
                  <a:pt x="37333" y="3784"/>
                </a:cubicBezTo>
                <a:cubicBezTo>
                  <a:pt x="37326" y="3769"/>
                  <a:pt x="37318" y="3754"/>
                  <a:pt x="37314" y="3739"/>
                </a:cubicBezTo>
                <a:cubicBezTo>
                  <a:pt x="37303" y="3709"/>
                  <a:pt x="37295" y="3682"/>
                  <a:pt x="37291" y="3663"/>
                </a:cubicBezTo>
                <a:cubicBezTo>
                  <a:pt x="37281" y="3618"/>
                  <a:pt x="37284" y="3592"/>
                  <a:pt x="37310" y="3588"/>
                </a:cubicBezTo>
                <a:cubicBezTo>
                  <a:pt x="37130" y="3453"/>
                  <a:pt x="36937" y="3283"/>
                  <a:pt x="36711" y="3118"/>
                </a:cubicBezTo>
                <a:cubicBezTo>
                  <a:pt x="36681" y="3095"/>
                  <a:pt x="36652" y="3076"/>
                  <a:pt x="36625" y="3053"/>
                </a:cubicBezTo>
                <a:cubicBezTo>
                  <a:pt x="36610" y="3043"/>
                  <a:pt x="36595" y="3031"/>
                  <a:pt x="36580" y="3024"/>
                </a:cubicBezTo>
                <a:cubicBezTo>
                  <a:pt x="36565" y="3012"/>
                  <a:pt x="36550" y="3001"/>
                  <a:pt x="36535" y="2989"/>
                </a:cubicBezTo>
                <a:cubicBezTo>
                  <a:pt x="36501" y="2971"/>
                  <a:pt x="36471" y="2952"/>
                  <a:pt x="36440" y="2930"/>
                </a:cubicBezTo>
                <a:cubicBezTo>
                  <a:pt x="36407" y="2911"/>
                  <a:pt x="36372" y="2892"/>
                  <a:pt x="36339" y="2869"/>
                </a:cubicBezTo>
                <a:cubicBezTo>
                  <a:pt x="36207" y="2791"/>
                  <a:pt x="36064" y="2715"/>
                  <a:pt x="35910" y="2655"/>
                </a:cubicBezTo>
                <a:cubicBezTo>
                  <a:pt x="35755" y="2591"/>
                  <a:pt x="35590" y="2534"/>
                  <a:pt x="35417" y="2497"/>
                </a:cubicBezTo>
                <a:cubicBezTo>
                  <a:pt x="35398" y="2492"/>
                  <a:pt x="35375" y="2489"/>
                  <a:pt x="35352" y="2481"/>
                </a:cubicBezTo>
                <a:cubicBezTo>
                  <a:pt x="35333" y="2478"/>
                  <a:pt x="35311" y="2474"/>
                  <a:pt x="35288" y="2470"/>
                </a:cubicBezTo>
                <a:cubicBezTo>
                  <a:pt x="35266" y="2470"/>
                  <a:pt x="35243" y="2466"/>
                  <a:pt x="35220" y="2463"/>
                </a:cubicBezTo>
                <a:cubicBezTo>
                  <a:pt x="35210" y="2459"/>
                  <a:pt x="35198" y="2459"/>
                  <a:pt x="35191" y="2455"/>
                </a:cubicBezTo>
                <a:lnTo>
                  <a:pt x="35157" y="2452"/>
                </a:lnTo>
                <a:cubicBezTo>
                  <a:pt x="35112" y="2447"/>
                  <a:pt x="35067" y="2444"/>
                  <a:pt x="35022" y="2440"/>
                </a:cubicBezTo>
                <a:cubicBezTo>
                  <a:pt x="34976" y="2436"/>
                  <a:pt x="34931" y="2436"/>
                  <a:pt x="34886" y="2433"/>
                </a:cubicBezTo>
                <a:cubicBezTo>
                  <a:pt x="34873" y="2432"/>
                  <a:pt x="34859" y="2431"/>
                  <a:pt x="34845" y="2431"/>
                </a:cubicBezTo>
                <a:cubicBezTo>
                  <a:pt x="34812" y="2431"/>
                  <a:pt x="34778" y="2434"/>
                  <a:pt x="34746" y="2436"/>
                </a:cubicBezTo>
                <a:lnTo>
                  <a:pt x="34678" y="2436"/>
                </a:lnTo>
                <a:cubicBezTo>
                  <a:pt x="34656" y="2440"/>
                  <a:pt x="34633" y="2440"/>
                  <a:pt x="34611" y="2444"/>
                </a:cubicBezTo>
                <a:cubicBezTo>
                  <a:pt x="34517" y="2452"/>
                  <a:pt x="34426" y="2463"/>
                  <a:pt x="34336" y="2485"/>
                </a:cubicBezTo>
                <a:lnTo>
                  <a:pt x="34268" y="2500"/>
                </a:lnTo>
                <a:lnTo>
                  <a:pt x="34235" y="2508"/>
                </a:lnTo>
                <a:cubicBezTo>
                  <a:pt x="34223" y="2508"/>
                  <a:pt x="34212" y="2511"/>
                  <a:pt x="34200" y="2515"/>
                </a:cubicBezTo>
                <a:cubicBezTo>
                  <a:pt x="34155" y="2530"/>
                  <a:pt x="34110" y="2542"/>
                  <a:pt x="34065" y="2556"/>
                </a:cubicBezTo>
                <a:cubicBezTo>
                  <a:pt x="34058" y="2560"/>
                  <a:pt x="34046" y="2565"/>
                  <a:pt x="34035" y="2568"/>
                </a:cubicBezTo>
                <a:lnTo>
                  <a:pt x="34001" y="2579"/>
                </a:lnTo>
                <a:lnTo>
                  <a:pt x="33937" y="2605"/>
                </a:lnTo>
                <a:cubicBezTo>
                  <a:pt x="33892" y="2624"/>
                  <a:pt x="33851" y="2643"/>
                  <a:pt x="33809" y="2662"/>
                </a:cubicBezTo>
                <a:cubicBezTo>
                  <a:pt x="33761" y="2674"/>
                  <a:pt x="33734" y="2678"/>
                  <a:pt x="33720" y="2678"/>
                </a:cubicBezTo>
                <a:cubicBezTo>
                  <a:pt x="33689" y="2678"/>
                  <a:pt x="33735" y="2652"/>
                  <a:pt x="33790" y="2621"/>
                </a:cubicBezTo>
                <a:cubicBezTo>
                  <a:pt x="33809" y="2613"/>
                  <a:pt x="33832" y="2598"/>
                  <a:pt x="33851" y="2591"/>
                </a:cubicBezTo>
                <a:cubicBezTo>
                  <a:pt x="33870" y="2579"/>
                  <a:pt x="33888" y="2572"/>
                  <a:pt x="33899" y="2565"/>
                </a:cubicBezTo>
                <a:cubicBezTo>
                  <a:pt x="33922" y="2552"/>
                  <a:pt x="33925" y="2541"/>
                  <a:pt x="33898" y="2541"/>
                </a:cubicBezTo>
                <a:cubicBezTo>
                  <a:pt x="33893" y="2541"/>
                  <a:pt x="33887" y="2541"/>
                  <a:pt x="33880" y="2542"/>
                </a:cubicBezTo>
                <a:cubicBezTo>
                  <a:pt x="33707" y="2632"/>
                  <a:pt x="33519" y="2723"/>
                  <a:pt x="33290" y="2850"/>
                </a:cubicBezTo>
                <a:cubicBezTo>
                  <a:pt x="33260" y="2865"/>
                  <a:pt x="33229" y="2884"/>
                  <a:pt x="33199" y="2903"/>
                </a:cubicBezTo>
                <a:cubicBezTo>
                  <a:pt x="33169" y="2918"/>
                  <a:pt x="33139" y="2937"/>
                  <a:pt x="33105" y="2956"/>
                </a:cubicBezTo>
                <a:cubicBezTo>
                  <a:pt x="33045" y="2997"/>
                  <a:pt x="32977" y="3034"/>
                  <a:pt x="32909" y="3084"/>
                </a:cubicBezTo>
                <a:cubicBezTo>
                  <a:pt x="32876" y="3107"/>
                  <a:pt x="32838" y="3129"/>
                  <a:pt x="32803" y="3156"/>
                </a:cubicBezTo>
                <a:cubicBezTo>
                  <a:pt x="32766" y="3182"/>
                  <a:pt x="32732" y="3208"/>
                  <a:pt x="32695" y="3238"/>
                </a:cubicBezTo>
                <a:cubicBezTo>
                  <a:pt x="32676" y="3253"/>
                  <a:pt x="32657" y="3265"/>
                  <a:pt x="32638" y="3283"/>
                </a:cubicBezTo>
                <a:cubicBezTo>
                  <a:pt x="32627" y="3291"/>
                  <a:pt x="32619" y="3298"/>
                  <a:pt x="32612" y="3306"/>
                </a:cubicBezTo>
                <a:cubicBezTo>
                  <a:pt x="32605" y="3310"/>
                  <a:pt x="32597" y="3314"/>
                  <a:pt x="32593" y="3321"/>
                </a:cubicBezTo>
                <a:cubicBezTo>
                  <a:pt x="32582" y="3328"/>
                  <a:pt x="32570" y="3336"/>
                  <a:pt x="32559" y="3347"/>
                </a:cubicBezTo>
                <a:cubicBezTo>
                  <a:pt x="32548" y="3355"/>
                  <a:pt x="32537" y="3366"/>
                  <a:pt x="32525" y="3373"/>
                </a:cubicBezTo>
                <a:cubicBezTo>
                  <a:pt x="32532" y="3355"/>
                  <a:pt x="32544" y="3340"/>
                  <a:pt x="32551" y="3321"/>
                </a:cubicBezTo>
                <a:lnTo>
                  <a:pt x="32551" y="3321"/>
                </a:lnTo>
                <a:cubicBezTo>
                  <a:pt x="32465" y="3408"/>
                  <a:pt x="32386" y="3498"/>
                  <a:pt x="32334" y="3566"/>
                </a:cubicBezTo>
                <a:cubicBezTo>
                  <a:pt x="32334" y="3567"/>
                  <a:pt x="32333" y="3567"/>
                  <a:pt x="32332" y="3567"/>
                </a:cubicBezTo>
                <a:cubicBezTo>
                  <a:pt x="32331" y="3567"/>
                  <a:pt x="32329" y="3566"/>
                  <a:pt x="32329" y="3566"/>
                </a:cubicBezTo>
                <a:lnTo>
                  <a:pt x="32325" y="3562"/>
                </a:lnTo>
                <a:lnTo>
                  <a:pt x="32318" y="3550"/>
                </a:lnTo>
                <a:lnTo>
                  <a:pt x="32303" y="3536"/>
                </a:lnTo>
                <a:cubicBezTo>
                  <a:pt x="32292" y="3521"/>
                  <a:pt x="32280" y="3509"/>
                  <a:pt x="32269" y="3498"/>
                </a:cubicBezTo>
                <a:lnTo>
                  <a:pt x="32202" y="3430"/>
                </a:lnTo>
                <a:cubicBezTo>
                  <a:pt x="32157" y="3385"/>
                  <a:pt x="32111" y="3343"/>
                  <a:pt x="32070" y="3302"/>
                </a:cubicBezTo>
                <a:cubicBezTo>
                  <a:pt x="31995" y="3238"/>
                  <a:pt x="31919" y="3175"/>
                  <a:pt x="31847" y="3110"/>
                </a:cubicBezTo>
                <a:cubicBezTo>
                  <a:pt x="31772" y="3046"/>
                  <a:pt x="31697" y="2982"/>
                  <a:pt x="31618" y="2918"/>
                </a:cubicBezTo>
                <a:cubicBezTo>
                  <a:pt x="31313" y="2669"/>
                  <a:pt x="31012" y="2452"/>
                  <a:pt x="30692" y="2237"/>
                </a:cubicBezTo>
                <a:cubicBezTo>
                  <a:pt x="30372" y="2026"/>
                  <a:pt x="30030" y="1823"/>
                  <a:pt x="29637" y="1619"/>
                </a:cubicBezTo>
                <a:cubicBezTo>
                  <a:pt x="29611" y="1604"/>
                  <a:pt x="29589" y="1593"/>
                  <a:pt x="29562" y="1578"/>
                </a:cubicBezTo>
                <a:cubicBezTo>
                  <a:pt x="29536" y="1566"/>
                  <a:pt x="29514" y="1555"/>
                  <a:pt x="29487" y="1540"/>
                </a:cubicBezTo>
                <a:cubicBezTo>
                  <a:pt x="29434" y="1517"/>
                  <a:pt x="29385" y="1491"/>
                  <a:pt x="29333" y="1465"/>
                </a:cubicBezTo>
                <a:cubicBezTo>
                  <a:pt x="29280" y="1439"/>
                  <a:pt x="29224" y="1416"/>
                  <a:pt x="29171" y="1390"/>
                </a:cubicBezTo>
                <a:cubicBezTo>
                  <a:pt x="29114" y="1363"/>
                  <a:pt x="29062" y="1337"/>
                  <a:pt x="29005" y="1310"/>
                </a:cubicBezTo>
                <a:cubicBezTo>
                  <a:pt x="28949" y="1288"/>
                  <a:pt x="28888" y="1262"/>
                  <a:pt x="28832" y="1235"/>
                </a:cubicBezTo>
                <a:cubicBezTo>
                  <a:pt x="28772" y="1213"/>
                  <a:pt x="28711" y="1182"/>
                  <a:pt x="28652" y="1160"/>
                </a:cubicBezTo>
                <a:cubicBezTo>
                  <a:pt x="28527" y="1111"/>
                  <a:pt x="28399" y="1058"/>
                  <a:pt x="28268" y="1010"/>
                </a:cubicBezTo>
                <a:lnTo>
                  <a:pt x="28268" y="1010"/>
                </a:lnTo>
                <a:cubicBezTo>
                  <a:pt x="28316" y="1058"/>
                  <a:pt x="28365" y="1104"/>
                  <a:pt x="28414" y="1152"/>
                </a:cubicBezTo>
                <a:cubicBezTo>
                  <a:pt x="28290" y="1104"/>
                  <a:pt x="28188" y="1066"/>
                  <a:pt x="28105" y="1032"/>
                </a:cubicBezTo>
                <a:cubicBezTo>
                  <a:pt x="28019" y="998"/>
                  <a:pt x="27951" y="972"/>
                  <a:pt x="27894" y="945"/>
                </a:cubicBezTo>
                <a:cubicBezTo>
                  <a:pt x="27778" y="893"/>
                  <a:pt x="27695" y="855"/>
                  <a:pt x="27575" y="810"/>
                </a:cubicBezTo>
                <a:cubicBezTo>
                  <a:pt x="27541" y="807"/>
                  <a:pt x="27515" y="805"/>
                  <a:pt x="27496" y="805"/>
                </a:cubicBezTo>
                <a:cubicBezTo>
                  <a:pt x="27472" y="805"/>
                  <a:pt x="27460" y="808"/>
                  <a:pt x="27458" y="814"/>
                </a:cubicBezTo>
                <a:cubicBezTo>
                  <a:pt x="27454" y="821"/>
                  <a:pt x="27481" y="836"/>
                  <a:pt x="27529" y="855"/>
                </a:cubicBezTo>
                <a:cubicBezTo>
                  <a:pt x="27575" y="874"/>
                  <a:pt x="27646" y="900"/>
                  <a:pt x="27725" y="926"/>
                </a:cubicBezTo>
                <a:cubicBezTo>
                  <a:pt x="27766" y="938"/>
                  <a:pt x="27808" y="953"/>
                  <a:pt x="27853" y="968"/>
                </a:cubicBezTo>
                <a:cubicBezTo>
                  <a:pt x="27894" y="983"/>
                  <a:pt x="27940" y="998"/>
                  <a:pt x="27985" y="1013"/>
                </a:cubicBezTo>
                <a:cubicBezTo>
                  <a:pt x="28079" y="1043"/>
                  <a:pt x="28169" y="1077"/>
                  <a:pt x="28249" y="1107"/>
                </a:cubicBezTo>
                <a:cubicBezTo>
                  <a:pt x="28290" y="1123"/>
                  <a:pt x="28327" y="1137"/>
                  <a:pt x="28362" y="1152"/>
                </a:cubicBezTo>
                <a:cubicBezTo>
                  <a:pt x="28395" y="1168"/>
                  <a:pt x="28426" y="1179"/>
                  <a:pt x="28448" y="1194"/>
                </a:cubicBezTo>
                <a:cubicBezTo>
                  <a:pt x="28531" y="1234"/>
                  <a:pt x="28559" y="1258"/>
                  <a:pt x="28489" y="1258"/>
                </a:cubicBezTo>
                <a:cubicBezTo>
                  <a:pt x="28473" y="1258"/>
                  <a:pt x="28452" y="1257"/>
                  <a:pt x="28426" y="1254"/>
                </a:cubicBezTo>
                <a:cubicBezTo>
                  <a:pt x="28407" y="1239"/>
                  <a:pt x="28384" y="1227"/>
                  <a:pt x="28362" y="1213"/>
                </a:cubicBezTo>
                <a:cubicBezTo>
                  <a:pt x="28339" y="1198"/>
                  <a:pt x="28313" y="1187"/>
                  <a:pt x="28282" y="1171"/>
                </a:cubicBezTo>
                <a:cubicBezTo>
                  <a:pt x="28230" y="1145"/>
                  <a:pt x="28166" y="1114"/>
                  <a:pt x="28094" y="1081"/>
                </a:cubicBezTo>
                <a:cubicBezTo>
                  <a:pt x="28026" y="1051"/>
                  <a:pt x="27947" y="1020"/>
                  <a:pt x="27865" y="987"/>
                </a:cubicBezTo>
                <a:cubicBezTo>
                  <a:pt x="27823" y="972"/>
                  <a:pt x="27782" y="956"/>
                  <a:pt x="27736" y="942"/>
                </a:cubicBezTo>
                <a:cubicBezTo>
                  <a:pt x="27691" y="926"/>
                  <a:pt x="27646" y="907"/>
                  <a:pt x="27601" y="893"/>
                </a:cubicBezTo>
                <a:cubicBezTo>
                  <a:pt x="27224" y="768"/>
                  <a:pt x="26777" y="648"/>
                  <a:pt x="26329" y="550"/>
                </a:cubicBezTo>
                <a:cubicBezTo>
                  <a:pt x="25880" y="448"/>
                  <a:pt x="25436" y="374"/>
                  <a:pt x="25078" y="309"/>
                </a:cubicBezTo>
                <a:cubicBezTo>
                  <a:pt x="24717" y="242"/>
                  <a:pt x="24438" y="193"/>
                  <a:pt x="24322" y="129"/>
                </a:cubicBezTo>
                <a:cubicBezTo>
                  <a:pt x="24273" y="125"/>
                  <a:pt x="24228" y="121"/>
                  <a:pt x="24190" y="117"/>
                </a:cubicBezTo>
                <a:cubicBezTo>
                  <a:pt x="24152" y="117"/>
                  <a:pt x="24122" y="113"/>
                  <a:pt x="24096" y="113"/>
                </a:cubicBezTo>
                <a:cubicBezTo>
                  <a:pt x="24044" y="113"/>
                  <a:pt x="24013" y="113"/>
                  <a:pt x="23998" y="117"/>
                </a:cubicBezTo>
                <a:cubicBezTo>
                  <a:pt x="23968" y="125"/>
                  <a:pt x="23998" y="139"/>
                  <a:pt x="24028" y="155"/>
                </a:cubicBezTo>
                <a:cubicBezTo>
                  <a:pt x="24058" y="170"/>
                  <a:pt x="24084" y="185"/>
                  <a:pt x="24058" y="188"/>
                </a:cubicBezTo>
                <a:cubicBezTo>
                  <a:pt x="24048" y="191"/>
                  <a:pt x="24029" y="194"/>
                  <a:pt x="24000" y="194"/>
                </a:cubicBezTo>
                <a:cubicBezTo>
                  <a:pt x="23989" y="194"/>
                  <a:pt x="23975" y="194"/>
                  <a:pt x="23960" y="193"/>
                </a:cubicBezTo>
                <a:cubicBezTo>
                  <a:pt x="23934" y="193"/>
                  <a:pt x="23903" y="193"/>
                  <a:pt x="23866" y="188"/>
                </a:cubicBezTo>
                <a:cubicBezTo>
                  <a:pt x="23828" y="188"/>
                  <a:pt x="23787" y="185"/>
                  <a:pt x="23735" y="181"/>
                </a:cubicBezTo>
                <a:lnTo>
                  <a:pt x="23519" y="117"/>
                </a:lnTo>
                <a:lnTo>
                  <a:pt x="23309" y="177"/>
                </a:lnTo>
                <a:cubicBezTo>
                  <a:pt x="23173" y="166"/>
                  <a:pt x="23057" y="158"/>
                  <a:pt x="22955" y="151"/>
                </a:cubicBezTo>
                <a:cubicBezTo>
                  <a:pt x="22854" y="136"/>
                  <a:pt x="22767" y="129"/>
                  <a:pt x="22699" y="113"/>
                </a:cubicBezTo>
                <a:cubicBezTo>
                  <a:pt x="22560" y="91"/>
                  <a:pt x="22485" y="64"/>
                  <a:pt x="22477" y="42"/>
                </a:cubicBezTo>
                <a:cubicBezTo>
                  <a:pt x="22541" y="42"/>
                  <a:pt x="22635" y="42"/>
                  <a:pt x="22729" y="35"/>
                </a:cubicBezTo>
                <a:cubicBezTo>
                  <a:pt x="22779" y="35"/>
                  <a:pt x="22827" y="30"/>
                  <a:pt x="22869" y="30"/>
                </a:cubicBezTo>
                <a:cubicBezTo>
                  <a:pt x="22914" y="27"/>
                  <a:pt x="22955" y="27"/>
                  <a:pt x="22993" y="27"/>
                </a:cubicBezTo>
                <a:cubicBezTo>
                  <a:pt x="22948" y="23"/>
                  <a:pt x="22902" y="19"/>
                  <a:pt x="22854" y="16"/>
                </a:cubicBezTo>
                <a:cubicBezTo>
                  <a:pt x="22805" y="12"/>
                  <a:pt x="22756" y="8"/>
                  <a:pt x="22703" y="8"/>
                </a:cubicBezTo>
                <a:cubicBezTo>
                  <a:pt x="22654" y="4"/>
                  <a:pt x="22598" y="4"/>
                  <a:pt x="22545" y="0"/>
                </a:cubicBezTo>
                <a:close/>
              </a:path>
            </a:pathLst>
          </a:custGeom>
          <a:solidFill>
            <a:srgbClr val="FF8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0"/>
          <p:cNvSpPr/>
          <p:nvPr/>
        </p:nvSpPr>
        <p:spPr>
          <a:xfrm>
            <a:off x="5044455" y="3644859"/>
            <a:ext cx="639033" cy="810567"/>
          </a:xfrm>
          <a:custGeom>
            <a:rect b="b" l="l" r="r" t="t"/>
            <a:pathLst>
              <a:path extrusionOk="0" h="45019" w="35492">
                <a:moveTo>
                  <a:pt x="21581" y="2155"/>
                </a:moveTo>
                <a:lnTo>
                  <a:pt x="21660" y="2355"/>
                </a:lnTo>
                <a:cubicBezTo>
                  <a:pt x="21637" y="2352"/>
                  <a:pt x="21614" y="2348"/>
                  <a:pt x="21588" y="2344"/>
                </a:cubicBezTo>
                <a:lnTo>
                  <a:pt x="21581" y="2155"/>
                </a:lnTo>
                <a:close/>
                <a:moveTo>
                  <a:pt x="6054" y="12685"/>
                </a:moveTo>
                <a:cubicBezTo>
                  <a:pt x="6081" y="12713"/>
                  <a:pt x="6103" y="12742"/>
                  <a:pt x="6130" y="12769"/>
                </a:cubicBezTo>
                <a:cubicBezTo>
                  <a:pt x="6070" y="12772"/>
                  <a:pt x="6013" y="12772"/>
                  <a:pt x="5953" y="12772"/>
                </a:cubicBezTo>
                <a:cubicBezTo>
                  <a:pt x="5987" y="12758"/>
                  <a:pt x="6021" y="12723"/>
                  <a:pt x="6054" y="12685"/>
                </a:cubicBezTo>
                <a:close/>
                <a:moveTo>
                  <a:pt x="7715" y="14414"/>
                </a:moveTo>
                <a:cubicBezTo>
                  <a:pt x="7738" y="14433"/>
                  <a:pt x="7760" y="14456"/>
                  <a:pt x="7783" y="14474"/>
                </a:cubicBezTo>
                <a:cubicBezTo>
                  <a:pt x="7768" y="14478"/>
                  <a:pt x="7757" y="14478"/>
                  <a:pt x="7745" y="14482"/>
                </a:cubicBezTo>
                <a:cubicBezTo>
                  <a:pt x="7764" y="14485"/>
                  <a:pt x="7779" y="14485"/>
                  <a:pt x="7797" y="14489"/>
                </a:cubicBezTo>
                <a:cubicBezTo>
                  <a:pt x="7809" y="14501"/>
                  <a:pt x="7816" y="14508"/>
                  <a:pt x="7828" y="14520"/>
                </a:cubicBezTo>
                <a:cubicBezTo>
                  <a:pt x="7832" y="14560"/>
                  <a:pt x="7832" y="14595"/>
                  <a:pt x="7835" y="14617"/>
                </a:cubicBezTo>
                <a:lnTo>
                  <a:pt x="7666" y="14527"/>
                </a:lnTo>
                <a:cubicBezTo>
                  <a:pt x="7662" y="14501"/>
                  <a:pt x="7696" y="14489"/>
                  <a:pt x="7745" y="14482"/>
                </a:cubicBezTo>
                <a:cubicBezTo>
                  <a:pt x="7734" y="14478"/>
                  <a:pt x="7719" y="14474"/>
                  <a:pt x="7707" y="14474"/>
                </a:cubicBezTo>
                <a:cubicBezTo>
                  <a:pt x="7696" y="14444"/>
                  <a:pt x="7700" y="14425"/>
                  <a:pt x="7715" y="14414"/>
                </a:cubicBezTo>
                <a:close/>
                <a:moveTo>
                  <a:pt x="822" y="29428"/>
                </a:moveTo>
                <a:lnTo>
                  <a:pt x="822" y="29428"/>
                </a:lnTo>
                <a:cubicBezTo>
                  <a:pt x="840" y="29578"/>
                  <a:pt x="829" y="29710"/>
                  <a:pt x="810" y="29857"/>
                </a:cubicBezTo>
                <a:cubicBezTo>
                  <a:pt x="799" y="29929"/>
                  <a:pt x="784" y="30007"/>
                  <a:pt x="765" y="30094"/>
                </a:cubicBezTo>
                <a:cubicBezTo>
                  <a:pt x="750" y="30181"/>
                  <a:pt x="732" y="30275"/>
                  <a:pt x="713" y="30384"/>
                </a:cubicBezTo>
                <a:cubicBezTo>
                  <a:pt x="720" y="30252"/>
                  <a:pt x="727" y="30061"/>
                  <a:pt x="742" y="29876"/>
                </a:cubicBezTo>
                <a:cubicBezTo>
                  <a:pt x="758" y="29691"/>
                  <a:pt x="784" y="29519"/>
                  <a:pt x="822" y="29428"/>
                </a:cubicBezTo>
                <a:close/>
                <a:moveTo>
                  <a:pt x="9969" y="41749"/>
                </a:moveTo>
                <a:lnTo>
                  <a:pt x="9969" y="41749"/>
                </a:lnTo>
                <a:cubicBezTo>
                  <a:pt x="9968" y="41749"/>
                  <a:pt x="9967" y="41750"/>
                  <a:pt x="9966" y="41750"/>
                </a:cubicBezTo>
                <a:cubicBezTo>
                  <a:pt x="9967" y="41750"/>
                  <a:pt x="9968" y="41749"/>
                  <a:pt x="9969" y="41749"/>
                </a:cubicBezTo>
                <a:close/>
                <a:moveTo>
                  <a:pt x="9323" y="42308"/>
                </a:moveTo>
                <a:lnTo>
                  <a:pt x="9323" y="42308"/>
                </a:lnTo>
                <a:cubicBezTo>
                  <a:pt x="9266" y="42349"/>
                  <a:pt x="9210" y="42394"/>
                  <a:pt x="9157" y="42435"/>
                </a:cubicBezTo>
                <a:cubicBezTo>
                  <a:pt x="8946" y="42548"/>
                  <a:pt x="8739" y="42669"/>
                  <a:pt x="8558" y="42782"/>
                </a:cubicBezTo>
                <a:cubicBezTo>
                  <a:pt x="8555" y="42778"/>
                  <a:pt x="8558" y="42770"/>
                  <a:pt x="8562" y="42759"/>
                </a:cubicBezTo>
                <a:cubicBezTo>
                  <a:pt x="8588" y="42714"/>
                  <a:pt x="8709" y="42608"/>
                  <a:pt x="8852" y="42495"/>
                </a:cubicBezTo>
                <a:cubicBezTo>
                  <a:pt x="9010" y="42428"/>
                  <a:pt x="9168" y="42364"/>
                  <a:pt x="9323" y="42308"/>
                </a:cubicBezTo>
                <a:close/>
                <a:moveTo>
                  <a:pt x="12752" y="42857"/>
                </a:moveTo>
                <a:lnTo>
                  <a:pt x="12749" y="42860"/>
                </a:lnTo>
                <a:lnTo>
                  <a:pt x="12744" y="42864"/>
                </a:lnTo>
                <a:lnTo>
                  <a:pt x="12741" y="42876"/>
                </a:lnTo>
                <a:cubicBezTo>
                  <a:pt x="12744" y="42869"/>
                  <a:pt x="12752" y="42860"/>
                  <a:pt x="12752" y="42857"/>
                </a:cubicBezTo>
                <a:close/>
                <a:moveTo>
                  <a:pt x="12741" y="42876"/>
                </a:moveTo>
                <a:lnTo>
                  <a:pt x="12741" y="42876"/>
                </a:lnTo>
                <a:cubicBezTo>
                  <a:pt x="12737" y="42880"/>
                  <a:pt x="12733" y="42887"/>
                  <a:pt x="12726" y="42891"/>
                </a:cubicBezTo>
                <a:cubicBezTo>
                  <a:pt x="12718" y="42902"/>
                  <a:pt x="12711" y="42914"/>
                  <a:pt x="12704" y="42925"/>
                </a:cubicBezTo>
                <a:cubicBezTo>
                  <a:pt x="12673" y="42966"/>
                  <a:pt x="12647" y="43004"/>
                  <a:pt x="12620" y="43034"/>
                </a:cubicBezTo>
                <a:cubicBezTo>
                  <a:pt x="12572" y="43094"/>
                  <a:pt x="12534" y="43140"/>
                  <a:pt x="12511" y="43185"/>
                </a:cubicBezTo>
                <a:cubicBezTo>
                  <a:pt x="12560" y="43124"/>
                  <a:pt x="12620" y="43049"/>
                  <a:pt x="12685" y="42963"/>
                </a:cubicBezTo>
                <a:cubicBezTo>
                  <a:pt x="12699" y="42940"/>
                  <a:pt x="12714" y="42917"/>
                  <a:pt x="12730" y="42895"/>
                </a:cubicBezTo>
                <a:cubicBezTo>
                  <a:pt x="12733" y="42887"/>
                  <a:pt x="12737" y="42880"/>
                  <a:pt x="12741" y="42876"/>
                </a:cubicBezTo>
                <a:close/>
                <a:moveTo>
                  <a:pt x="8430" y="42695"/>
                </a:moveTo>
                <a:lnTo>
                  <a:pt x="8430" y="42695"/>
                </a:lnTo>
                <a:cubicBezTo>
                  <a:pt x="8329" y="42767"/>
                  <a:pt x="8219" y="42838"/>
                  <a:pt x="8106" y="42928"/>
                </a:cubicBezTo>
                <a:cubicBezTo>
                  <a:pt x="8080" y="42951"/>
                  <a:pt x="8050" y="42977"/>
                  <a:pt x="8020" y="43004"/>
                </a:cubicBezTo>
                <a:cubicBezTo>
                  <a:pt x="7990" y="43030"/>
                  <a:pt x="7960" y="43060"/>
                  <a:pt x="7929" y="43102"/>
                </a:cubicBezTo>
                <a:lnTo>
                  <a:pt x="7918" y="43121"/>
                </a:lnTo>
                <a:lnTo>
                  <a:pt x="7910" y="43128"/>
                </a:lnTo>
                <a:lnTo>
                  <a:pt x="7910" y="43135"/>
                </a:lnTo>
                <a:lnTo>
                  <a:pt x="7907" y="43140"/>
                </a:lnTo>
                <a:cubicBezTo>
                  <a:pt x="7899" y="43154"/>
                  <a:pt x="7892" y="43169"/>
                  <a:pt x="7884" y="43188"/>
                </a:cubicBezTo>
                <a:cubicBezTo>
                  <a:pt x="7880" y="43199"/>
                  <a:pt x="7880" y="43207"/>
                  <a:pt x="7877" y="43222"/>
                </a:cubicBezTo>
                <a:cubicBezTo>
                  <a:pt x="7877" y="43234"/>
                  <a:pt x="7873" y="43248"/>
                  <a:pt x="7873" y="43260"/>
                </a:cubicBezTo>
                <a:lnTo>
                  <a:pt x="7873" y="43286"/>
                </a:lnTo>
                <a:cubicBezTo>
                  <a:pt x="7877" y="43298"/>
                  <a:pt x="7877" y="43305"/>
                  <a:pt x="7877" y="43316"/>
                </a:cubicBezTo>
                <a:cubicBezTo>
                  <a:pt x="7880" y="43328"/>
                  <a:pt x="7884" y="43338"/>
                  <a:pt x="7888" y="43350"/>
                </a:cubicBezTo>
                <a:cubicBezTo>
                  <a:pt x="7892" y="43357"/>
                  <a:pt x="7896" y="43369"/>
                  <a:pt x="7899" y="43380"/>
                </a:cubicBezTo>
                <a:cubicBezTo>
                  <a:pt x="7907" y="43392"/>
                  <a:pt x="7915" y="43403"/>
                  <a:pt x="7918" y="43414"/>
                </a:cubicBezTo>
                <a:cubicBezTo>
                  <a:pt x="7926" y="43422"/>
                  <a:pt x="7933" y="43433"/>
                  <a:pt x="7945" y="43441"/>
                </a:cubicBezTo>
                <a:cubicBezTo>
                  <a:pt x="7952" y="43448"/>
                  <a:pt x="7960" y="43456"/>
                  <a:pt x="7967" y="43463"/>
                </a:cubicBezTo>
                <a:lnTo>
                  <a:pt x="7983" y="43474"/>
                </a:lnTo>
                <a:lnTo>
                  <a:pt x="7990" y="43479"/>
                </a:lnTo>
                <a:lnTo>
                  <a:pt x="7993" y="43482"/>
                </a:lnTo>
                <a:lnTo>
                  <a:pt x="8009" y="43489"/>
                </a:lnTo>
                <a:lnTo>
                  <a:pt x="8020" y="43493"/>
                </a:lnTo>
                <a:lnTo>
                  <a:pt x="8005" y="43493"/>
                </a:lnTo>
                <a:lnTo>
                  <a:pt x="8005" y="43489"/>
                </a:lnTo>
                <a:cubicBezTo>
                  <a:pt x="8001" y="43489"/>
                  <a:pt x="7997" y="43486"/>
                  <a:pt x="7993" y="43486"/>
                </a:cubicBezTo>
                <a:lnTo>
                  <a:pt x="7990" y="43486"/>
                </a:lnTo>
                <a:lnTo>
                  <a:pt x="7986" y="43482"/>
                </a:lnTo>
                <a:lnTo>
                  <a:pt x="7974" y="43474"/>
                </a:lnTo>
                <a:cubicBezTo>
                  <a:pt x="7964" y="43467"/>
                  <a:pt x="7948" y="43460"/>
                  <a:pt x="7937" y="43448"/>
                </a:cubicBezTo>
                <a:cubicBezTo>
                  <a:pt x="7926" y="43437"/>
                  <a:pt x="7910" y="43422"/>
                  <a:pt x="7903" y="43406"/>
                </a:cubicBezTo>
                <a:cubicBezTo>
                  <a:pt x="7892" y="43392"/>
                  <a:pt x="7884" y="43376"/>
                  <a:pt x="7877" y="43357"/>
                </a:cubicBezTo>
                <a:cubicBezTo>
                  <a:pt x="7870" y="43343"/>
                  <a:pt x="7862" y="43324"/>
                  <a:pt x="7862" y="43309"/>
                </a:cubicBezTo>
                <a:cubicBezTo>
                  <a:pt x="7858" y="43290"/>
                  <a:pt x="7854" y="43275"/>
                  <a:pt x="7854" y="43260"/>
                </a:cubicBezTo>
                <a:lnTo>
                  <a:pt x="7854" y="43256"/>
                </a:lnTo>
                <a:lnTo>
                  <a:pt x="7854" y="43253"/>
                </a:lnTo>
                <a:lnTo>
                  <a:pt x="7854" y="43244"/>
                </a:lnTo>
                <a:cubicBezTo>
                  <a:pt x="7854" y="43241"/>
                  <a:pt x="7858" y="43234"/>
                  <a:pt x="7858" y="43230"/>
                </a:cubicBezTo>
                <a:cubicBezTo>
                  <a:pt x="7858" y="43218"/>
                  <a:pt x="7858" y="43203"/>
                  <a:pt x="7862" y="43196"/>
                </a:cubicBezTo>
                <a:cubicBezTo>
                  <a:pt x="7865" y="43180"/>
                  <a:pt x="7873" y="43162"/>
                  <a:pt x="7877" y="43147"/>
                </a:cubicBezTo>
                <a:cubicBezTo>
                  <a:pt x="7880" y="43143"/>
                  <a:pt x="7884" y="43135"/>
                  <a:pt x="7888" y="43128"/>
                </a:cubicBezTo>
                <a:cubicBezTo>
                  <a:pt x="7892" y="43121"/>
                  <a:pt x="7892" y="43117"/>
                  <a:pt x="7896" y="43109"/>
                </a:cubicBezTo>
                <a:cubicBezTo>
                  <a:pt x="7903" y="43098"/>
                  <a:pt x="7910" y="43086"/>
                  <a:pt x="7918" y="43079"/>
                </a:cubicBezTo>
                <a:cubicBezTo>
                  <a:pt x="7926" y="43072"/>
                  <a:pt x="7929" y="43060"/>
                  <a:pt x="7937" y="43053"/>
                </a:cubicBezTo>
                <a:cubicBezTo>
                  <a:pt x="7967" y="43015"/>
                  <a:pt x="7993" y="42989"/>
                  <a:pt x="8023" y="42963"/>
                </a:cubicBezTo>
                <a:cubicBezTo>
                  <a:pt x="8084" y="42909"/>
                  <a:pt x="8148" y="42864"/>
                  <a:pt x="8216" y="42819"/>
                </a:cubicBezTo>
                <a:cubicBezTo>
                  <a:pt x="8283" y="42778"/>
                  <a:pt x="8355" y="42737"/>
                  <a:pt x="8430" y="42695"/>
                </a:cubicBezTo>
                <a:close/>
                <a:moveTo>
                  <a:pt x="8159" y="44058"/>
                </a:moveTo>
                <a:cubicBezTo>
                  <a:pt x="8163" y="44069"/>
                  <a:pt x="8167" y="44080"/>
                  <a:pt x="8173" y="44088"/>
                </a:cubicBezTo>
                <a:lnTo>
                  <a:pt x="8173" y="44088"/>
                </a:lnTo>
                <a:cubicBezTo>
                  <a:pt x="8172" y="44085"/>
                  <a:pt x="8171" y="44083"/>
                  <a:pt x="8171" y="44080"/>
                </a:cubicBezTo>
                <a:cubicBezTo>
                  <a:pt x="8167" y="44073"/>
                  <a:pt x="8163" y="44066"/>
                  <a:pt x="8159" y="44058"/>
                </a:cubicBezTo>
                <a:close/>
                <a:moveTo>
                  <a:pt x="8173" y="44088"/>
                </a:moveTo>
                <a:cubicBezTo>
                  <a:pt x="8179" y="44100"/>
                  <a:pt x="8184" y="44111"/>
                  <a:pt x="8191" y="44121"/>
                </a:cubicBezTo>
                <a:lnTo>
                  <a:pt x="8191" y="44121"/>
                </a:lnTo>
                <a:cubicBezTo>
                  <a:pt x="8185" y="44111"/>
                  <a:pt x="8179" y="44098"/>
                  <a:pt x="8174" y="44088"/>
                </a:cubicBezTo>
                <a:cubicBezTo>
                  <a:pt x="8174" y="44088"/>
                  <a:pt x="8174" y="44088"/>
                  <a:pt x="8173" y="44088"/>
                </a:cubicBezTo>
                <a:close/>
                <a:moveTo>
                  <a:pt x="8191" y="44121"/>
                </a:moveTo>
                <a:lnTo>
                  <a:pt x="8191" y="44121"/>
                </a:lnTo>
                <a:cubicBezTo>
                  <a:pt x="8193" y="44124"/>
                  <a:pt x="8195" y="44127"/>
                  <a:pt x="8197" y="44130"/>
                </a:cubicBezTo>
                <a:lnTo>
                  <a:pt x="8197" y="44130"/>
                </a:lnTo>
                <a:cubicBezTo>
                  <a:pt x="8197" y="44130"/>
                  <a:pt x="8197" y="44129"/>
                  <a:pt x="8197" y="44129"/>
                </a:cubicBezTo>
                <a:cubicBezTo>
                  <a:pt x="8195" y="44126"/>
                  <a:pt x="8193" y="44124"/>
                  <a:pt x="8191" y="44121"/>
                </a:cubicBezTo>
                <a:close/>
                <a:moveTo>
                  <a:pt x="8197" y="44130"/>
                </a:moveTo>
                <a:cubicBezTo>
                  <a:pt x="8204" y="44142"/>
                  <a:pt x="8212" y="44157"/>
                  <a:pt x="8223" y="44171"/>
                </a:cubicBezTo>
                <a:cubicBezTo>
                  <a:pt x="8226" y="44174"/>
                  <a:pt x="8229" y="44177"/>
                  <a:pt x="8232" y="44181"/>
                </a:cubicBezTo>
                <a:lnTo>
                  <a:pt x="8232" y="44181"/>
                </a:lnTo>
                <a:cubicBezTo>
                  <a:pt x="8230" y="44178"/>
                  <a:pt x="8228" y="44176"/>
                  <a:pt x="8227" y="44174"/>
                </a:cubicBezTo>
                <a:cubicBezTo>
                  <a:pt x="8216" y="44160"/>
                  <a:pt x="8208" y="44148"/>
                  <a:pt x="8200" y="44134"/>
                </a:cubicBezTo>
                <a:cubicBezTo>
                  <a:pt x="8199" y="44132"/>
                  <a:pt x="8198" y="44131"/>
                  <a:pt x="8197" y="44130"/>
                </a:cubicBezTo>
                <a:close/>
                <a:moveTo>
                  <a:pt x="8558" y="44423"/>
                </a:moveTo>
                <a:cubicBezTo>
                  <a:pt x="8562" y="44423"/>
                  <a:pt x="8566" y="44423"/>
                  <a:pt x="8570" y="44423"/>
                </a:cubicBezTo>
                <a:lnTo>
                  <a:pt x="8570" y="44423"/>
                </a:lnTo>
                <a:cubicBezTo>
                  <a:pt x="8566" y="44423"/>
                  <a:pt x="8562" y="44423"/>
                  <a:pt x="8558" y="44423"/>
                </a:cubicBezTo>
                <a:close/>
                <a:moveTo>
                  <a:pt x="28253" y="1"/>
                </a:moveTo>
                <a:cubicBezTo>
                  <a:pt x="28227" y="1"/>
                  <a:pt x="28200" y="2"/>
                  <a:pt x="28172" y="6"/>
                </a:cubicBezTo>
                <a:cubicBezTo>
                  <a:pt x="28090" y="13"/>
                  <a:pt x="28007" y="36"/>
                  <a:pt x="27920" y="74"/>
                </a:cubicBezTo>
                <a:cubicBezTo>
                  <a:pt x="27909" y="77"/>
                  <a:pt x="27898" y="81"/>
                  <a:pt x="27887" y="89"/>
                </a:cubicBezTo>
                <a:cubicBezTo>
                  <a:pt x="27879" y="93"/>
                  <a:pt x="27868" y="96"/>
                  <a:pt x="27856" y="103"/>
                </a:cubicBezTo>
                <a:cubicBezTo>
                  <a:pt x="27834" y="115"/>
                  <a:pt x="27811" y="126"/>
                  <a:pt x="27793" y="138"/>
                </a:cubicBezTo>
                <a:cubicBezTo>
                  <a:pt x="27755" y="157"/>
                  <a:pt x="27721" y="183"/>
                  <a:pt x="27684" y="206"/>
                </a:cubicBezTo>
                <a:cubicBezTo>
                  <a:pt x="27612" y="254"/>
                  <a:pt x="27544" y="311"/>
                  <a:pt x="27472" y="371"/>
                </a:cubicBezTo>
                <a:cubicBezTo>
                  <a:pt x="27333" y="492"/>
                  <a:pt x="27194" y="635"/>
                  <a:pt x="27047" y="804"/>
                </a:cubicBezTo>
                <a:cubicBezTo>
                  <a:pt x="27066" y="774"/>
                  <a:pt x="27081" y="744"/>
                  <a:pt x="27100" y="718"/>
                </a:cubicBezTo>
                <a:lnTo>
                  <a:pt x="27100" y="718"/>
                </a:lnTo>
                <a:cubicBezTo>
                  <a:pt x="26881" y="974"/>
                  <a:pt x="26709" y="1226"/>
                  <a:pt x="26546" y="1463"/>
                </a:cubicBezTo>
                <a:cubicBezTo>
                  <a:pt x="26388" y="1704"/>
                  <a:pt x="26249" y="1930"/>
                  <a:pt x="26117" y="2152"/>
                </a:cubicBezTo>
                <a:cubicBezTo>
                  <a:pt x="25986" y="2374"/>
                  <a:pt x="25861" y="2588"/>
                  <a:pt x="25741" y="2803"/>
                </a:cubicBezTo>
                <a:cubicBezTo>
                  <a:pt x="25684" y="2909"/>
                  <a:pt x="25624" y="3014"/>
                  <a:pt x="25567" y="3123"/>
                </a:cubicBezTo>
                <a:cubicBezTo>
                  <a:pt x="25552" y="3153"/>
                  <a:pt x="25534" y="3187"/>
                  <a:pt x="25519" y="3217"/>
                </a:cubicBezTo>
                <a:cubicBezTo>
                  <a:pt x="25206" y="3078"/>
                  <a:pt x="24874" y="2939"/>
                  <a:pt x="24509" y="2800"/>
                </a:cubicBezTo>
                <a:cubicBezTo>
                  <a:pt x="24280" y="2713"/>
                  <a:pt x="24035" y="2623"/>
                  <a:pt x="23772" y="2539"/>
                </a:cubicBezTo>
                <a:cubicBezTo>
                  <a:pt x="23508" y="2453"/>
                  <a:pt x="23222" y="2362"/>
                  <a:pt x="22914" y="2280"/>
                </a:cubicBezTo>
                <a:lnTo>
                  <a:pt x="22914" y="2280"/>
                </a:lnTo>
                <a:lnTo>
                  <a:pt x="23094" y="2400"/>
                </a:lnTo>
                <a:cubicBezTo>
                  <a:pt x="22951" y="2362"/>
                  <a:pt x="22838" y="2329"/>
                  <a:pt x="22744" y="2303"/>
                </a:cubicBezTo>
                <a:cubicBezTo>
                  <a:pt x="22646" y="2277"/>
                  <a:pt x="22570" y="2254"/>
                  <a:pt x="22503" y="2235"/>
                </a:cubicBezTo>
                <a:cubicBezTo>
                  <a:pt x="22435" y="2212"/>
                  <a:pt x="22379" y="2197"/>
                  <a:pt x="22322" y="2178"/>
                </a:cubicBezTo>
                <a:cubicBezTo>
                  <a:pt x="22262" y="2164"/>
                  <a:pt x="22205" y="2145"/>
                  <a:pt x="22138" y="2129"/>
                </a:cubicBezTo>
                <a:cubicBezTo>
                  <a:pt x="22114" y="2128"/>
                  <a:pt x="22095" y="2128"/>
                  <a:pt x="22078" y="2128"/>
                </a:cubicBezTo>
                <a:cubicBezTo>
                  <a:pt x="22033" y="2128"/>
                  <a:pt x="22013" y="2131"/>
                  <a:pt x="22010" y="2136"/>
                </a:cubicBezTo>
                <a:cubicBezTo>
                  <a:pt x="22006" y="2141"/>
                  <a:pt x="22036" y="2152"/>
                  <a:pt x="22092" y="2167"/>
                </a:cubicBezTo>
                <a:cubicBezTo>
                  <a:pt x="22149" y="2182"/>
                  <a:pt x="22228" y="2201"/>
                  <a:pt x="22318" y="2220"/>
                </a:cubicBezTo>
                <a:cubicBezTo>
                  <a:pt x="22409" y="2242"/>
                  <a:pt x="22511" y="2265"/>
                  <a:pt x="22612" y="2291"/>
                </a:cubicBezTo>
                <a:cubicBezTo>
                  <a:pt x="22665" y="2303"/>
                  <a:pt x="22718" y="2317"/>
                  <a:pt x="22766" y="2329"/>
                </a:cubicBezTo>
                <a:cubicBezTo>
                  <a:pt x="22815" y="2340"/>
                  <a:pt x="22864" y="2352"/>
                  <a:pt x="22909" y="2367"/>
                </a:cubicBezTo>
                <a:cubicBezTo>
                  <a:pt x="23000" y="2393"/>
                  <a:pt x="23083" y="2416"/>
                  <a:pt x="23140" y="2435"/>
                </a:cubicBezTo>
                <a:cubicBezTo>
                  <a:pt x="23234" y="2468"/>
                  <a:pt x="23267" y="2490"/>
                  <a:pt x="23187" y="2490"/>
                </a:cubicBezTo>
                <a:cubicBezTo>
                  <a:pt x="23171" y="2490"/>
                  <a:pt x="23150" y="2489"/>
                  <a:pt x="23124" y="2487"/>
                </a:cubicBezTo>
                <a:cubicBezTo>
                  <a:pt x="23057" y="2457"/>
                  <a:pt x="22970" y="2423"/>
                  <a:pt x="22864" y="2385"/>
                </a:cubicBezTo>
                <a:cubicBezTo>
                  <a:pt x="22815" y="2370"/>
                  <a:pt x="22759" y="2352"/>
                  <a:pt x="22695" y="2333"/>
                </a:cubicBezTo>
                <a:cubicBezTo>
                  <a:pt x="22665" y="2325"/>
                  <a:pt x="22635" y="2314"/>
                  <a:pt x="22601" y="2306"/>
                </a:cubicBezTo>
                <a:cubicBezTo>
                  <a:pt x="22570" y="2295"/>
                  <a:pt x="22537" y="2287"/>
                  <a:pt x="22503" y="2280"/>
                </a:cubicBezTo>
                <a:cubicBezTo>
                  <a:pt x="22240" y="2209"/>
                  <a:pt x="21920" y="2136"/>
                  <a:pt x="21576" y="2080"/>
                </a:cubicBezTo>
                <a:lnTo>
                  <a:pt x="21576" y="2061"/>
                </a:lnTo>
                <a:cubicBezTo>
                  <a:pt x="21554" y="2058"/>
                  <a:pt x="21536" y="2054"/>
                  <a:pt x="21517" y="2051"/>
                </a:cubicBezTo>
                <a:cubicBezTo>
                  <a:pt x="21494" y="2046"/>
                  <a:pt x="21475" y="2043"/>
                  <a:pt x="21456" y="2039"/>
                </a:cubicBezTo>
                <a:cubicBezTo>
                  <a:pt x="21418" y="2032"/>
                  <a:pt x="21378" y="2024"/>
                  <a:pt x="21340" y="2020"/>
                </a:cubicBezTo>
                <a:cubicBezTo>
                  <a:pt x="21260" y="2005"/>
                  <a:pt x="21182" y="1994"/>
                  <a:pt x="21102" y="1983"/>
                </a:cubicBezTo>
                <a:cubicBezTo>
                  <a:pt x="20944" y="1960"/>
                  <a:pt x="20782" y="1941"/>
                  <a:pt x="20624" y="1926"/>
                </a:cubicBezTo>
                <a:cubicBezTo>
                  <a:pt x="20308" y="1893"/>
                  <a:pt x="19995" y="1874"/>
                  <a:pt x="19710" y="1865"/>
                </a:cubicBezTo>
                <a:cubicBezTo>
                  <a:pt x="19141" y="1847"/>
                  <a:pt x="18682" y="1870"/>
                  <a:pt x="18504" y="1839"/>
                </a:cubicBezTo>
                <a:cubicBezTo>
                  <a:pt x="18388" y="1855"/>
                  <a:pt x="18306" y="1865"/>
                  <a:pt x="18249" y="1877"/>
                </a:cubicBezTo>
                <a:cubicBezTo>
                  <a:pt x="18188" y="1888"/>
                  <a:pt x="18158" y="1896"/>
                  <a:pt x="18143" y="1903"/>
                </a:cubicBezTo>
                <a:cubicBezTo>
                  <a:pt x="18110" y="1919"/>
                  <a:pt x="18148" y="1922"/>
                  <a:pt x="18181" y="1926"/>
                </a:cubicBezTo>
                <a:cubicBezTo>
                  <a:pt x="18219" y="1930"/>
                  <a:pt x="18252" y="1938"/>
                  <a:pt x="18223" y="1949"/>
                </a:cubicBezTo>
                <a:cubicBezTo>
                  <a:pt x="18193" y="1964"/>
                  <a:pt x="18094" y="1978"/>
                  <a:pt x="17865" y="2028"/>
                </a:cubicBezTo>
                <a:cubicBezTo>
                  <a:pt x="17782" y="2028"/>
                  <a:pt x="17696" y="2035"/>
                  <a:pt x="17613" y="2043"/>
                </a:cubicBezTo>
                <a:cubicBezTo>
                  <a:pt x="17583" y="2058"/>
                  <a:pt x="17552" y="2073"/>
                  <a:pt x="17522" y="2091"/>
                </a:cubicBezTo>
                <a:lnTo>
                  <a:pt x="17481" y="2114"/>
                </a:lnTo>
                <a:lnTo>
                  <a:pt x="17458" y="2129"/>
                </a:lnTo>
                <a:lnTo>
                  <a:pt x="17447" y="2133"/>
                </a:lnTo>
                <a:lnTo>
                  <a:pt x="17443" y="2136"/>
                </a:lnTo>
                <a:cubicBezTo>
                  <a:pt x="17439" y="2141"/>
                  <a:pt x="17436" y="2145"/>
                  <a:pt x="17432" y="2145"/>
                </a:cubicBezTo>
                <a:lnTo>
                  <a:pt x="17425" y="2152"/>
                </a:lnTo>
                <a:cubicBezTo>
                  <a:pt x="17390" y="2155"/>
                  <a:pt x="17357" y="2164"/>
                  <a:pt x="17326" y="2167"/>
                </a:cubicBezTo>
                <a:cubicBezTo>
                  <a:pt x="17293" y="2171"/>
                  <a:pt x="17258" y="2178"/>
                  <a:pt x="17225" y="2182"/>
                </a:cubicBezTo>
                <a:cubicBezTo>
                  <a:pt x="17191" y="2186"/>
                  <a:pt x="17161" y="2190"/>
                  <a:pt x="17131" y="2193"/>
                </a:cubicBezTo>
                <a:cubicBezTo>
                  <a:pt x="17100" y="2197"/>
                  <a:pt x="17070" y="2201"/>
                  <a:pt x="17044" y="2204"/>
                </a:cubicBezTo>
                <a:cubicBezTo>
                  <a:pt x="16931" y="2220"/>
                  <a:pt x="16837" y="2227"/>
                  <a:pt x="16761" y="2235"/>
                </a:cubicBezTo>
                <a:cubicBezTo>
                  <a:pt x="16704" y="2239"/>
                  <a:pt x="16657" y="2241"/>
                  <a:pt x="16619" y="2241"/>
                </a:cubicBezTo>
                <a:cubicBezTo>
                  <a:pt x="16555" y="2241"/>
                  <a:pt x="16519" y="2235"/>
                  <a:pt x="16509" y="2223"/>
                </a:cubicBezTo>
                <a:cubicBezTo>
                  <a:pt x="16581" y="2212"/>
                  <a:pt x="16683" y="2186"/>
                  <a:pt x="16784" y="2164"/>
                </a:cubicBezTo>
                <a:cubicBezTo>
                  <a:pt x="16886" y="2136"/>
                  <a:pt x="16987" y="2114"/>
                  <a:pt x="17063" y="2096"/>
                </a:cubicBezTo>
                <a:lnTo>
                  <a:pt x="17063" y="2096"/>
                </a:lnTo>
                <a:cubicBezTo>
                  <a:pt x="16968" y="2110"/>
                  <a:pt x="16860" y="2126"/>
                  <a:pt x="16751" y="2145"/>
                </a:cubicBezTo>
                <a:cubicBezTo>
                  <a:pt x="16694" y="2155"/>
                  <a:pt x="16638" y="2167"/>
                  <a:pt x="16577" y="2178"/>
                </a:cubicBezTo>
                <a:cubicBezTo>
                  <a:pt x="16517" y="2190"/>
                  <a:pt x="16461" y="2201"/>
                  <a:pt x="16400" y="2216"/>
                </a:cubicBezTo>
                <a:cubicBezTo>
                  <a:pt x="16340" y="2231"/>
                  <a:pt x="16280" y="2242"/>
                  <a:pt x="16216" y="2258"/>
                </a:cubicBezTo>
                <a:cubicBezTo>
                  <a:pt x="16186" y="2265"/>
                  <a:pt x="16155" y="2272"/>
                  <a:pt x="16125" y="2280"/>
                </a:cubicBezTo>
                <a:lnTo>
                  <a:pt x="16035" y="2306"/>
                </a:lnTo>
                <a:cubicBezTo>
                  <a:pt x="15974" y="2322"/>
                  <a:pt x="15915" y="2336"/>
                  <a:pt x="15854" y="2355"/>
                </a:cubicBezTo>
                <a:cubicBezTo>
                  <a:pt x="15794" y="2370"/>
                  <a:pt x="15734" y="2389"/>
                  <a:pt x="15677" y="2404"/>
                </a:cubicBezTo>
                <a:cubicBezTo>
                  <a:pt x="15274" y="2525"/>
                  <a:pt x="14925" y="2652"/>
                  <a:pt x="14755" y="2706"/>
                </a:cubicBezTo>
                <a:lnTo>
                  <a:pt x="14902" y="2664"/>
                </a:lnTo>
                <a:cubicBezTo>
                  <a:pt x="14970" y="2642"/>
                  <a:pt x="15041" y="2623"/>
                  <a:pt x="15112" y="2600"/>
                </a:cubicBezTo>
                <a:lnTo>
                  <a:pt x="15218" y="2574"/>
                </a:lnTo>
                <a:lnTo>
                  <a:pt x="15324" y="2543"/>
                </a:lnTo>
                <a:lnTo>
                  <a:pt x="15534" y="2487"/>
                </a:lnTo>
                <a:lnTo>
                  <a:pt x="15534" y="2487"/>
                </a:lnTo>
                <a:cubicBezTo>
                  <a:pt x="15071" y="2630"/>
                  <a:pt x="14597" y="2792"/>
                  <a:pt x="14115" y="2980"/>
                </a:cubicBezTo>
                <a:cubicBezTo>
                  <a:pt x="14054" y="3003"/>
                  <a:pt x="13998" y="3029"/>
                  <a:pt x="13938" y="3052"/>
                </a:cubicBezTo>
                <a:cubicBezTo>
                  <a:pt x="13878" y="3078"/>
                  <a:pt x="13818" y="3101"/>
                  <a:pt x="13757" y="3127"/>
                </a:cubicBezTo>
                <a:cubicBezTo>
                  <a:pt x="13698" y="3149"/>
                  <a:pt x="13637" y="3176"/>
                  <a:pt x="13576" y="3203"/>
                </a:cubicBezTo>
                <a:cubicBezTo>
                  <a:pt x="13547" y="3214"/>
                  <a:pt x="13517" y="3229"/>
                  <a:pt x="13486" y="3240"/>
                </a:cubicBezTo>
                <a:cubicBezTo>
                  <a:pt x="13456" y="3255"/>
                  <a:pt x="13426" y="3266"/>
                  <a:pt x="13396" y="3281"/>
                </a:cubicBezTo>
                <a:cubicBezTo>
                  <a:pt x="13336" y="3307"/>
                  <a:pt x="13276" y="3334"/>
                  <a:pt x="13215" y="3361"/>
                </a:cubicBezTo>
                <a:cubicBezTo>
                  <a:pt x="13189" y="3372"/>
                  <a:pt x="13159" y="3387"/>
                  <a:pt x="13128" y="3401"/>
                </a:cubicBezTo>
                <a:lnTo>
                  <a:pt x="13083" y="3420"/>
                </a:lnTo>
                <a:lnTo>
                  <a:pt x="13046" y="3439"/>
                </a:lnTo>
                <a:lnTo>
                  <a:pt x="13008" y="3458"/>
                </a:lnTo>
                <a:lnTo>
                  <a:pt x="12989" y="3466"/>
                </a:lnTo>
                <a:lnTo>
                  <a:pt x="12978" y="3469"/>
                </a:lnTo>
                <a:lnTo>
                  <a:pt x="12975" y="3474"/>
                </a:lnTo>
                <a:lnTo>
                  <a:pt x="12970" y="3474"/>
                </a:lnTo>
                <a:cubicBezTo>
                  <a:pt x="12952" y="3436"/>
                  <a:pt x="12930" y="3394"/>
                  <a:pt x="12911" y="3353"/>
                </a:cubicBezTo>
                <a:lnTo>
                  <a:pt x="12876" y="3297"/>
                </a:lnTo>
                <a:lnTo>
                  <a:pt x="12827" y="3203"/>
                </a:lnTo>
                <a:cubicBezTo>
                  <a:pt x="12730" y="3017"/>
                  <a:pt x="12628" y="2837"/>
                  <a:pt x="12523" y="2656"/>
                </a:cubicBezTo>
                <a:cubicBezTo>
                  <a:pt x="12311" y="2295"/>
                  <a:pt x="12089" y="1941"/>
                  <a:pt x="11845" y="1602"/>
                </a:cubicBezTo>
                <a:cubicBezTo>
                  <a:pt x="11724" y="1436"/>
                  <a:pt x="11597" y="1271"/>
                  <a:pt x="11457" y="1113"/>
                </a:cubicBezTo>
                <a:cubicBezTo>
                  <a:pt x="11385" y="1034"/>
                  <a:pt x="11314" y="958"/>
                  <a:pt x="11239" y="883"/>
                </a:cubicBezTo>
                <a:cubicBezTo>
                  <a:pt x="11159" y="808"/>
                  <a:pt x="11081" y="736"/>
                  <a:pt x="10990" y="668"/>
                </a:cubicBezTo>
                <a:cubicBezTo>
                  <a:pt x="10945" y="635"/>
                  <a:pt x="10900" y="605"/>
                  <a:pt x="10847" y="571"/>
                </a:cubicBezTo>
                <a:cubicBezTo>
                  <a:pt x="10824" y="555"/>
                  <a:pt x="10798" y="541"/>
                  <a:pt x="10772" y="529"/>
                </a:cubicBezTo>
                <a:cubicBezTo>
                  <a:pt x="10756" y="522"/>
                  <a:pt x="10742" y="510"/>
                  <a:pt x="10727" y="503"/>
                </a:cubicBezTo>
                <a:cubicBezTo>
                  <a:pt x="10708" y="496"/>
                  <a:pt x="10693" y="487"/>
                  <a:pt x="10678" y="480"/>
                </a:cubicBezTo>
                <a:cubicBezTo>
                  <a:pt x="10610" y="454"/>
                  <a:pt x="10542" y="431"/>
                  <a:pt x="10475" y="416"/>
                </a:cubicBezTo>
                <a:cubicBezTo>
                  <a:pt x="10424" y="405"/>
                  <a:pt x="10370" y="400"/>
                  <a:pt x="10318" y="400"/>
                </a:cubicBezTo>
                <a:cubicBezTo>
                  <a:pt x="10301" y="400"/>
                  <a:pt x="10284" y="401"/>
                  <a:pt x="10268" y="402"/>
                </a:cubicBezTo>
                <a:cubicBezTo>
                  <a:pt x="10200" y="405"/>
                  <a:pt x="10132" y="420"/>
                  <a:pt x="10068" y="447"/>
                </a:cubicBezTo>
                <a:lnTo>
                  <a:pt x="10019" y="465"/>
                </a:lnTo>
                <a:cubicBezTo>
                  <a:pt x="10004" y="473"/>
                  <a:pt x="9988" y="480"/>
                  <a:pt x="9974" y="492"/>
                </a:cubicBezTo>
                <a:cubicBezTo>
                  <a:pt x="9943" y="506"/>
                  <a:pt x="9917" y="525"/>
                  <a:pt x="9891" y="544"/>
                </a:cubicBezTo>
                <a:cubicBezTo>
                  <a:pt x="9861" y="563"/>
                  <a:pt x="9835" y="586"/>
                  <a:pt x="9812" y="609"/>
                </a:cubicBezTo>
                <a:cubicBezTo>
                  <a:pt x="9785" y="631"/>
                  <a:pt x="9759" y="654"/>
                  <a:pt x="9736" y="680"/>
                </a:cubicBezTo>
                <a:cubicBezTo>
                  <a:pt x="9714" y="703"/>
                  <a:pt x="9695" y="722"/>
                  <a:pt x="9680" y="744"/>
                </a:cubicBezTo>
                <a:cubicBezTo>
                  <a:pt x="9661" y="767"/>
                  <a:pt x="9646" y="786"/>
                  <a:pt x="9627" y="808"/>
                </a:cubicBezTo>
                <a:cubicBezTo>
                  <a:pt x="9642" y="797"/>
                  <a:pt x="9658" y="786"/>
                  <a:pt x="9669" y="774"/>
                </a:cubicBezTo>
                <a:cubicBezTo>
                  <a:pt x="9684" y="759"/>
                  <a:pt x="9695" y="748"/>
                  <a:pt x="9710" y="736"/>
                </a:cubicBezTo>
                <a:lnTo>
                  <a:pt x="9733" y="722"/>
                </a:lnTo>
                <a:lnTo>
                  <a:pt x="9755" y="703"/>
                </a:lnTo>
                <a:cubicBezTo>
                  <a:pt x="9774" y="687"/>
                  <a:pt x="9793" y="676"/>
                  <a:pt x="9808" y="665"/>
                </a:cubicBezTo>
                <a:lnTo>
                  <a:pt x="9808" y="665"/>
                </a:lnTo>
                <a:cubicBezTo>
                  <a:pt x="9793" y="680"/>
                  <a:pt x="9782" y="691"/>
                  <a:pt x="9767" y="706"/>
                </a:cubicBezTo>
                <a:cubicBezTo>
                  <a:pt x="9755" y="718"/>
                  <a:pt x="9744" y="732"/>
                  <a:pt x="9733" y="744"/>
                </a:cubicBezTo>
                <a:cubicBezTo>
                  <a:pt x="9726" y="751"/>
                  <a:pt x="9722" y="759"/>
                  <a:pt x="9714" y="763"/>
                </a:cubicBezTo>
                <a:cubicBezTo>
                  <a:pt x="9710" y="770"/>
                  <a:pt x="9707" y="774"/>
                  <a:pt x="9699" y="781"/>
                </a:cubicBezTo>
                <a:cubicBezTo>
                  <a:pt x="9691" y="793"/>
                  <a:pt x="9680" y="804"/>
                  <a:pt x="9672" y="815"/>
                </a:cubicBezTo>
                <a:cubicBezTo>
                  <a:pt x="9654" y="842"/>
                  <a:pt x="9635" y="864"/>
                  <a:pt x="9620" y="887"/>
                </a:cubicBezTo>
                <a:cubicBezTo>
                  <a:pt x="9604" y="909"/>
                  <a:pt x="9590" y="932"/>
                  <a:pt x="9575" y="955"/>
                </a:cubicBezTo>
                <a:cubicBezTo>
                  <a:pt x="9514" y="1045"/>
                  <a:pt x="9469" y="1128"/>
                  <a:pt x="9428" y="1207"/>
                </a:cubicBezTo>
                <a:cubicBezTo>
                  <a:pt x="9345" y="1365"/>
                  <a:pt x="9285" y="1497"/>
                  <a:pt x="9232" y="1617"/>
                </a:cubicBezTo>
                <a:cubicBezTo>
                  <a:pt x="9180" y="1734"/>
                  <a:pt x="9138" y="1839"/>
                  <a:pt x="9097" y="1938"/>
                </a:cubicBezTo>
                <a:cubicBezTo>
                  <a:pt x="9059" y="2032"/>
                  <a:pt x="9022" y="2122"/>
                  <a:pt x="8987" y="2212"/>
                </a:cubicBezTo>
                <a:cubicBezTo>
                  <a:pt x="8920" y="2397"/>
                  <a:pt x="8852" y="2585"/>
                  <a:pt x="8773" y="2852"/>
                </a:cubicBezTo>
                <a:cubicBezTo>
                  <a:pt x="8735" y="2988"/>
                  <a:pt x="8694" y="3139"/>
                  <a:pt x="8648" y="3319"/>
                </a:cubicBezTo>
                <a:cubicBezTo>
                  <a:pt x="8607" y="3500"/>
                  <a:pt x="8562" y="3710"/>
                  <a:pt x="8520" y="3959"/>
                </a:cubicBezTo>
                <a:lnTo>
                  <a:pt x="8525" y="3884"/>
                </a:lnTo>
                <a:lnTo>
                  <a:pt x="8525" y="3884"/>
                </a:lnTo>
                <a:cubicBezTo>
                  <a:pt x="8483" y="4287"/>
                  <a:pt x="8412" y="4817"/>
                  <a:pt x="8370" y="5367"/>
                </a:cubicBezTo>
                <a:cubicBezTo>
                  <a:pt x="8370" y="5289"/>
                  <a:pt x="8367" y="5257"/>
                  <a:pt x="8361" y="5257"/>
                </a:cubicBezTo>
                <a:cubicBezTo>
                  <a:pt x="8358" y="5257"/>
                  <a:pt x="8353" y="5270"/>
                  <a:pt x="8348" y="5292"/>
                </a:cubicBezTo>
                <a:cubicBezTo>
                  <a:pt x="8332" y="5344"/>
                  <a:pt x="8317" y="5462"/>
                  <a:pt x="8302" y="5570"/>
                </a:cubicBezTo>
                <a:cubicBezTo>
                  <a:pt x="8287" y="5683"/>
                  <a:pt x="8276" y="5789"/>
                  <a:pt x="8264" y="5827"/>
                </a:cubicBezTo>
                <a:cubicBezTo>
                  <a:pt x="8263" y="5835"/>
                  <a:pt x="8260" y="5840"/>
                  <a:pt x="8258" y="5840"/>
                </a:cubicBezTo>
                <a:cubicBezTo>
                  <a:pt x="8255" y="5840"/>
                  <a:pt x="8252" y="5833"/>
                  <a:pt x="8249" y="5818"/>
                </a:cubicBezTo>
                <a:cubicBezTo>
                  <a:pt x="8246" y="5796"/>
                  <a:pt x="8238" y="5744"/>
                  <a:pt x="8238" y="5657"/>
                </a:cubicBezTo>
                <a:lnTo>
                  <a:pt x="8238" y="5657"/>
                </a:lnTo>
                <a:cubicBezTo>
                  <a:pt x="8238" y="5781"/>
                  <a:pt x="8242" y="5898"/>
                  <a:pt x="8249" y="5999"/>
                </a:cubicBezTo>
                <a:cubicBezTo>
                  <a:pt x="8254" y="6105"/>
                  <a:pt x="8264" y="6202"/>
                  <a:pt x="8276" y="6289"/>
                </a:cubicBezTo>
                <a:cubicBezTo>
                  <a:pt x="8283" y="6331"/>
                  <a:pt x="8291" y="6376"/>
                  <a:pt x="8294" y="6414"/>
                </a:cubicBezTo>
                <a:cubicBezTo>
                  <a:pt x="8299" y="6433"/>
                  <a:pt x="8306" y="6451"/>
                  <a:pt x="8310" y="6470"/>
                </a:cubicBezTo>
                <a:lnTo>
                  <a:pt x="8310" y="6485"/>
                </a:lnTo>
                <a:cubicBezTo>
                  <a:pt x="8313" y="6489"/>
                  <a:pt x="8313" y="6496"/>
                  <a:pt x="8313" y="6496"/>
                </a:cubicBezTo>
                <a:cubicBezTo>
                  <a:pt x="8313" y="6504"/>
                  <a:pt x="8317" y="6508"/>
                  <a:pt x="8317" y="6511"/>
                </a:cubicBezTo>
                <a:cubicBezTo>
                  <a:pt x="8321" y="6523"/>
                  <a:pt x="8325" y="6534"/>
                  <a:pt x="8325" y="6541"/>
                </a:cubicBezTo>
                <a:cubicBezTo>
                  <a:pt x="8329" y="6549"/>
                  <a:pt x="8329" y="6553"/>
                  <a:pt x="8332" y="6560"/>
                </a:cubicBezTo>
                <a:cubicBezTo>
                  <a:pt x="8336" y="6576"/>
                  <a:pt x="8344" y="6586"/>
                  <a:pt x="8348" y="6598"/>
                </a:cubicBezTo>
                <a:cubicBezTo>
                  <a:pt x="8351" y="6602"/>
                  <a:pt x="8355" y="6605"/>
                  <a:pt x="8355" y="6605"/>
                </a:cubicBezTo>
                <a:cubicBezTo>
                  <a:pt x="8370" y="6621"/>
                  <a:pt x="8385" y="6636"/>
                  <a:pt x="8396" y="6647"/>
                </a:cubicBezTo>
                <a:cubicBezTo>
                  <a:pt x="8389" y="6659"/>
                  <a:pt x="8377" y="6670"/>
                  <a:pt x="8370" y="6677"/>
                </a:cubicBezTo>
                <a:cubicBezTo>
                  <a:pt x="8355" y="6696"/>
                  <a:pt x="8339" y="6715"/>
                  <a:pt x="8329" y="6727"/>
                </a:cubicBezTo>
                <a:cubicBezTo>
                  <a:pt x="8310" y="6756"/>
                  <a:pt x="8294" y="6779"/>
                  <a:pt x="8276" y="6809"/>
                </a:cubicBezTo>
                <a:cubicBezTo>
                  <a:pt x="8272" y="6812"/>
                  <a:pt x="8272" y="6817"/>
                  <a:pt x="8268" y="6820"/>
                </a:cubicBezTo>
                <a:cubicBezTo>
                  <a:pt x="8264" y="6828"/>
                  <a:pt x="8261" y="6831"/>
                  <a:pt x="8254" y="6839"/>
                </a:cubicBezTo>
                <a:cubicBezTo>
                  <a:pt x="8246" y="6850"/>
                  <a:pt x="8231" y="6866"/>
                  <a:pt x="8219" y="6880"/>
                </a:cubicBezTo>
                <a:cubicBezTo>
                  <a:pt x="8193" y="6911"/>
                  <a:pt x="8163" y="6944"/>
                  <a:pt x="8125" y="6986"/>
                </a:cubicBezTo>
                <a:cubicBezTo>
                  <a:pt x="8106" y="7008"/>
                  <a:pt x="8084" y="7031"/>
                  <a:pt x="8061" y="7057"/>
                </a:cubicBezTo>
                <a:cubicBezTo>
                  <a:pt x="8035" y="7083"/>
                  <a:pt x="8009" y="7111"/>
                  <a:pt x="7978" y="7140"/>
                </a:cubicBezTo>
                <a:cubicBezTo>
                  <a:pt x="7922" y="7201"/>
                  <a:pt x="7851" y="7272"/>
                  <a:pt x="7764" y="7359"/>
                </a:cubicBezTo>
                <a:cubicBezTo>
                  <a:pt x="7677" y="7408"/>
                  <a:pt x="7587" y="7453"/>
                  <a:pt x="7500" y="7498"/>
                </a:cubicBezTo>
                <a:cubicBezTo>
                  <a:pt x="7421" y="7577"/>
                  <a:pt x="7361" y="7637"/>
                  <a:pt x="7305" y="7693"/>
                </a:cubicBezTo>
                <a:cubicBezTo>
                  <a:pt x="7248" y="7750"/>
                  <a:pt x="7192" y="7803"/>
                  <a:pt x="7124" y="7867"/>
                </a:cubicBezTo>
                <a:cubicBezTo>
                  <a:pt x="7086" y="7897"/>
                  <a:pt x="7048" y="7931"/>
                  <a:pt x="7003" y="7969"/>
                </a:cubicBezTo>
                <a:cubicBezTo>
                  <a:pt x="6962" y="8006"/>
                  <a:pt x="6909" y="8048"/>
                  <a:pt x="6853" y="8093"/>
                </a:cubicBezTo>
                <a:cubicBezTo>
                  <a:pt x="6796" y="8141"/>
                  <a:pt x="6728" y="8190"/>
                  <a:pt x="6653" y="8251"/>
                </a:cubicBezTo>
                <a:cubicBezTo>
                  <a:pt x="6578" y="8311"/>
                  <a:pt x="6492" y="8376"/>
                  <a:pt x="6393" y="8450"/>
                </a:cubicBezTo>
                <a:cubicBezTo>
                  <a:pt x="6559" y="8313"/>
                  <a:pt x="6598" y="8270"/>
                  <a:pt x="6578" y="8270"/>
                </a:cubicBezTo>
                <a:cubicBezTo>
                  <a:pt x="6561" y="8270"/>
                  <a:pt x="6497" y="8304"/>
                  <a:pt x="6435" y="8334"/>
                </a:cubicBezTo>
                <a:cubicBezTo>
                  <a:pt x="6380" y="8362"/>
                  <a:pt x="6327" y="8388"/>
                  <a:pt x="6309" y="8388"/>
                </a:cubicBezTo>
                <a:cubicBezTo>
                  <a:pt x="6284" y="8388"/>
                  <a:pt x="6327" y="8337"/>
                  <a:pt x="6529" y="8168"/>
                </a:cubicBezTo>
                <a:lnTo>
                  <a:pt x="6529" y="8168"/>
                </a:lnTo>
                <a:cubicBezTo>
                  <a:pt x="5995" y="8515"/>
                  <a:pt x="5554" y="8823"/>
                  <a:pt x="5182" y="9098"/>
                </a:cubicBezTo>
                <a:cubicBezTo>
                  <a:pt x="5087" y="9166"/>
                  <a:pt x="4996" y="9229"/>
                  <a:pt x="4911" y="9294"/>
                </a:cubicBezTo>
                <a:cubicBezTo>
                  <a:pt x="4824" y="9358"/>
                  <a:pt x="4741" y="9418"/>
                  <a:pt x="4658" y="9478"/>
                </a:cubicBezTo>
                <a:cubicBezTo>
                  <a:pt x="4639" y="9493"/>
                  <a:pt x="4620" y="9509"/>
                  <a:pt x="4598" y="9523"/>
                </a:cubicBezTo>
                <a:cubicBezTo>
                  <a:pt x="4590" y="9531"/>
                  <a:pt x="4579" y="9538"/>
                  <a:pt x="4572" y="9546"/>
                </a:cubicBezTo>
                <a:cubicBezTo>
                  <a:pt x="4556" y="9557"/>
                  <a:pt x="4541" y="9565"/>
                  <a:pt x="4526" y="9576"/>
                </a:cubicBezTo>
                <a:cubicBezTo>
                  <a:pt x="4470" y="9618"/>
                  <a:pt x="4414" y="9659"/>
                  <a:pt x="4357" y="9696"/>
                </a:cubicBezTo>
                <a:cubicBezTo>
                  <a:pt x="4247" y="9776"/>
                  <a:pt x="4142" y="9851"/>
                  <a:pt x="4040" y="9919"/>
                </a:cubicBezTo>
                <a:lnTo>
                  <a:pt x="4037" y="9930"/>
                </a:lnTo>
                <a:lnTo>
                  <a:pt x="4037" y="9938"/>
                </a:lnTo>
                <a:lnTo>
                  <a:pt x="4040" y="9945"/>
                </a:lnTo>
                <a:lnTo>
                  <a:pt x="4048" y="9971"/>
                </a:lnTo>
                <a:cubicBezTo>
                  <a:pt x="4056" y="9990"/>
                  <a:pt x="4063" y="10009"/>
                  <a:pt x="4067" y="10024"/>
                </a:cubicBezTo>
                <a:cubicBezTo>
                  <a:pt x="4082" y="10062"/>
                  <a:pt x="4093" y="10096"/>
                  <a:pt x="4105" y="10133"/>
                </a:cubicBezTo>
                <a:cubicBezTo>
                  <a:pt x="4120" y="10167"/>
                  <a:pt x="4131" y="10201"/>
                  <a:pt x="4142" y="10235"/>
                </a:cubicBezTo>
                <a:cubicBezTo>
                  <a:pt x="4157" y="10268"/>
                  <a:pt x="4169" y="10303"/>
                  <a:pt x="4180" y="10336"/>
                </a:cubicBezTo>
                <a:cubicBezTo>
                  <a:pt x="4188" y="10352"/>
                  <a:pt x="4195" y="10371"/>
                  <a:pt x="4202" y="10386"/>
                </a:cubicBezTo>
                <a:cubicBezTo>
                  <a:pt x="4206" y="10400"/>
                  <a:pt x="4214" y="10419"/>
                  <a:pt x="4221" y="10435"/>
                </a:cubicBezTo>
                <a:cubicBezTo>
                  <a:pt x="4236" y="10468"/>
                  <a:pt x="4247" y="10502"/>
                  <a:pt x="4263" y="10532"/>
                </a:cubicBezTo>
                <a:cubicBezTo>
                  <a:pt x="4274" y="10562"/>
                  <a:pt x="4289" y="10593"/>
                  <a:pt x="4301" y="10623"/>
                </a:cubicBezTo>
                <a:cubicBezTo>
                  <a:pt x="4311" y="10645"/>
                  <a:pt x="4323" y="10668"/>
                  <a:pt x="4334" y="10694"/>
                </a:cubicBezTo>
                <a:cubicBezTo>
                  <a:pt x="4417" y="10878"/>
                  <a:pt x="4492" y="11052"/>
                  <a:pt x="4564" y="11229"/>
                </a:cubicBezTo>
                <a:cubicBezTo>
                  <a:pt x="4654" y="11335"/>
                  <a:pt x="4703" y="11378"/>
                  <a:pt x="4718" y="11378"/>
                </a:cubicBezTo>
                <a:cubicBezTo>
                  <a:pt x="4724" y="11378"/>
                  <a:pt x="4725" y="11372"/>
                  <a:pt x="4722" y="11361"/>
                </a:cubicBezTo>
                <a:cubicBezTo>
                  <a:pt x="4714" y="11319"/>
                  <a:pt x="4654" y="11210"/>
                  <a:pt x="4575" y="11064"/>
                </a:cubicBezTo>
                <a:cubicBezTo>
                  <a:pt x="4537" y="10991"/>
                  <a:pt x="4492" y="10909"/>
                  <a:pt x="4447" y="10822"/>
                </a:cubicBezTo>
                <a:cubicBezTo>
                  <a:pt x="4436" y="10803"/>
                  <a:pt x="4424" y="10781"/>
                  <a:pt x="4414" y="10758"/>
                </a:cubicBezTo>
                <a:cubicBezTo>
                  <a:pt x="4405" y="10736"/>
                  <a:pt x="4395" y="10713"/>
                  <a:pt x="4383" y="10690"/>
                </a:cubicBezTo>
                <a:cubicBezTo>
                  <a:pt x="4372" y="10671"/>
                  <a:pt x="4360" y="10649"/>
                  <a:pt x="4349" y="10626"/>
                </a:cubicBezTo>
                <a:cubicBezTo>
                  <a:pt x="4338" y="10600"/>
                  <a:pt x="4327" y="10574"/>
                  <a:pt x="4315" y="10548"/>
                </a:cubicBezTo>
                <a:cubicBezTo>
                  <a:pt x="4301" y="10521"/>
                  <a:pt x="4289" y="10491"/>
                  <a:pt x="4278" y="10461"/>
                </a:cubicBezTo>
                <a:cubicBezTo>
                  <a:pt x="4263" y="10435"/>
                  <a:pt x="4251" y="10404"/>
                  <a:pt x="4240" y="10378"/>
                </a:cubicBezTo>
                <a:cubicBezTo>
                  <a:pt x="4217" y="10318"/>
                  <a:pt x="4199" y="10265"/>
                  <a:pt x="4176" y="10212"/>
                </a:cubicBezTo>
                <a:cubicBezTo>
                  <a:pt x="4161" y="10160"/>
                  <a:pt x="4142" y="10110"/>
                  <a:pt x="4127" y="10062"/>
                </a:cubicBezTo>
                <a:cubicBezTo>
                  <a:pt x="4120" y="10039"/>
                  <a:pt x="4112" y="10016"/>
                  <a:pt x="4105" y="9994"/>
                </a:cubicBezTo>
                <a:cubicBezTo>
                  <a:pt x="4101" y="9987"/>
                  <a:pt x="4097" y="9975"/>
                  <a:pt x="4093" y="9964"/>
                </a:cubicBezTo>
                <a:lnTo>
                  <a:pt x="4089" y="9957"/>
                </a:lnTo>
                <a:lnTo>
                  <a:pt x="4089" y="9952"/>
                </a:lnTo>
                <a:lnTo>
                  <a:pt x="4089" y="9949"/>
                </a:lnTo>
                <a:cubicBezTo>
                  <a:pt x="4093" y="9945"/>
                  <a:pt x="4093" y="9941"/>
                  <a:pt x="4093" y="9938"/>
                </a:cubicBezTo>
                <a:cubicBezTo>
                  <a:pt x="4204" y="9863"/>
                  <a:pt x="4275" y="9817"/>
                  <a:pt x="4280" y="9817"/>
                </a:cubicBezTo>
                <a:cubicBezTo>
                  <a:pt x="4283" y="9817"/>
                  <a:pt x="4262" y="9835"/>
                  <a:pt x="4210" y="9874"/>
                </a:cubicBezTo>
                <a:cubicBezTo>
                  <a:pt x="4282" y="9832"/>
                  <a:pt x="4321" y="9814"/>
                  <a:pt x="4334" y="9814"/>
                </a:cubicBezTo>
                <a:cubicBezTo>
                  <a:pt x="4340" y="9814"/>
                  <a:pt x="4341" y="9818"/>
                  <a:pt x="4338" y="9825"/>
                </a:cubicBezTo>
                <a:cubicBezTo>
                  <a:pt x="4323" y="9844"/>
                  <a:pt x="4266" y="9896"/>
                  <a:pt x="4176" y="9964"/>
                </a:cubicBezTo>
                <a:cubicBezTo>
                  <a:pt x="4176" y="9971"/>
                  <a:pt x="4172" y="9975"/>
                  <a:pt x="4172" y="9979"/>
                </a:cubicBezTo>
                <a:cubicBezTo>
                  <a:pt x="4176" y="9983"/>
                  <a:pt x="4176" y="9990"/>
                  <a:pt x="4180" y="9997"/>
                </a:cubicBezTo>
                <a:cubicBezTo>
                  <a:pt x="4183" y="10009"/>
                  <a:pt x="4191" y="10020"/>
                  <a:pt x="4195" y="10035"/>
                </a:cubicBezTo>
                <a:cubicBezTo>
                  <a:pt x="4206" y="10058"/>
                  <a:pt x="4217" y="10088"/>
                  <a:pt x="4228" y="10115"/>
                </a:cubicBezTo>
                <a:cubicBezTo>
                  <a:pt x="4251" y="10167"/>
                  <a:pt x="4274" y="10228"/>
                  <a:pt x="4301" y="10287"/>
                </a:cubicBezTo>
                <a:cubicBezTo>
                  <a:pt x="4327" y="10348"/>
                  <a:pt x="4357" y="10412"/>
                  <a:pt x="4391" y="10472"/>
                </a:cubicBezTo>
                <a:cubicBezTo>
                  <a:pt x="4398" y="10491"/>
                  <a:pt x="4405" y="10506"/>
                  <a:pt x="4414" y="10521"/>
                </a:cubicBezTo>
                <a:cubicBezTo>
                  <a:pt x="4421" y="10536"/>
                  <a:pt x="4428" y="10551"/>
                  <a:pt x="4436" y="10567"/>
                </a:cubicBezTo>
                <a:cubicBezTo>
                  <a:pt x="4451" y="10593"/>
                  <a:pt x="4466" y="10619"/>
                  <a:pt x="4481" y="10649"/>
                </a:cubicBezTo>
                <a:cubicBezTo>
                  <a:pt x="4511" y="10702"/>
                  <a:pt x="4541" y="10758"/>
                  <a:pt x="4572" y="10815"/>
                </a:cubicBezTo>
                <a:cubicBezTo>
                  <a:pt x="4605" y="10868"/>
                  <a:pt x="4635" y="10924"/>
                  <a:pt x="4666" y="10973"/>
                </a:cubicBezTo>
                <a:cubicBezTo>
                  <a:pt x="4730" y="11078"/>
                  <a:pt x="4789" y="11180"/>
                  <a:pt x="4843" y="11267"/>
                </a:cubicBezTo>
                <a:cubicBezTo>
                  <a:pt x="4861" y="11289"/>
                  <a:pt x="4876" y="11316"/>
                  <a:pt x="4892" y="11338"/>
                </a:cubicBezTo>
                <a:cubicBezTo>
                  <a:pt x="4899" y="11353"/>
                  <a:pt x="4906" y="11364"/>
                  <a:pt x="4914" y="11375"/>
                </a:cubicBezTo>
                <a:cubicBezTo>
                  <a:pt x="4921" y="11391"/>
                  <a:pt x="4929" y="11406"/>
                  <a:pt x="4940" y="11420"/>
                </a:cubicBezTo>
                <a:cubicBezTo>
                  <a:pt x="4967" y="11466"/>
                  <a:pt x="4996" y="11515"/>
                  <a:pt x="5027" y="11564"/>
                </a:cubicBezTo>
                <a:cubicBezTo>
                  <a:pt x="5019" y="11564"/>
                  <a:pt x="5015" y="11568"/>
                  <a:pt x="5008" y="11568"/>
                </a:cubicBezTo>
                <a:cubicBezTo>
                  <a:pt x="4974" y="11617"/>
                  <a:pt x="4918" y="11643"/>
                  <a:pt x="4843" y="11665"/>
                </a:cubicBezTo>
                <a:cubicBezTo>
                  <a:pt x="4850" y="11662"/>
                  <a:pt x="4854" y="11658"/>
                  <a:pt x="4857" y="11654"/>
                </a:cubicBezTo>
                <a:lnTo>
                  <a:pt x="4857" y="11654"/>
                </a:lnTo>
                <a:cubicBezTo>
                  <a:pt x="4846" y="11658"/>
                  <a:pt x="4838" y="11665"/>
                  <a:pt x="4827" y="11673"/>
                </a:cubicBezTo>
                <a:cubicBezTo>
                  <a:pt x="4820" y="11673"/>
                  <a:pt x="4816" y="11677"/>
                  <a:pt x="4812" y="11677"/>
                </a:cubicBezTo>
                <a:cubicBezTo>
                  <a:pt x="4808" y="11677"/>
                  <a:pt x="4808" y="11681"/>
                  <a:pt x="4808" y="11681"/>
                </a:cubicBezTo>
                <a:lnTo>
                  <a:pt x="4812" y="11684"/>
                </a:lnTo>
                <a:lnTo>
                  <a:pt x="4812" y="11692"/>
                </a:lnTo>
                <a:cubicBezTo>
                  <a:pt x="4812" y="11700"/>
                  <a:pt x="4812" y="11703"/>
                  <a:pt x="4816" y="11711"/>
                </a:cubicBezTo>
                <a:cubicBezTo>
                  <a:pt x="4816" y="11722"/>
                  <a:pt x="4820" y="11737"/>
                  <a:pt x="4824" y="11748"/>
                </a:cubicBezTo>
                <a:cubicBezTo>
                  <a:pt x="4827" y="11726"/>
                  <a:pt x="4827" y="11703"/>
                  <a:pt x="4820" y="11681"/>
                </a:cubicBezTo>
                <a:lnTo>
                  <a:pt x="4820" y="11681"/>
                </a:lnTo>
                <a:cubicBezTo>
                  <a:pt x="4857" y="11729"/>
                  <a:pt x="4925" y="11804"/>
                  <a:pt x="5004" y="11877"/>
                </a:cubicBezTo>
                <a:cubicBezTo>
                  <a:pt x="4978" y="11888"/>
                  <a:pt x="4956" y="11895"/>
                  <a:pt x="4933" y="11907"/>
                </a:cubicBezTo>
                <a:cubicBezTo>
                  <a:pt x="4937" y="11910"/>
                  <a:pt x="4940" y="11917"/>
                  <a:pt x="4948" y="11922"/>
                </a:cubicBezTo>
                <a:cubicBezTo>
                  <a:pt x="4959" y="11959"/>
                  <a:pt x="4982" y="11974"/>
                  <a:pt x="5004" y="11974"/>
                </a:cubicBezTo>
                <a:cubicBezTo>
                  <a:pt x="5031" y="11974"/>
                  <a:pt x="5053" y="11959"/>
                  <a:pt x="5076" y="11940"/>
                </a:cubicBezTo>
                <a:cubicBezTo>
                  <a:pt x="5117" y="11974"/>
                  <a:pt x="5159" y="12004"/>
                  <a:pt x="5196" y="12027"/>
                </a:cubicBezTo>
                <a:cubicBezTo>
                  <a:pt x="5147" y="12061"/>
                  <a:pt x="5196" y="12106"/>
                  <a:pt x="5241" y="12151"/>
                </a:cubicBezTo>
                <a:cubicBezTo>
                  <a:pt x="5264" y="12174"/>
                  <a:pt x="5286" y="12197"/>
                  <a:pt x="5298" y="12219"/>
                </a:cubicBezTo>
                <a:cubicBezTo>
                  <a:pt x="5313" y="12242"/>
                  <a:pt x="5317" y="12268"/>
                  <a:pt x="5302" y="12301"/>
                </a:cubicBezTo>
                <a:cubicBezTo>
                  <a:pt x="5347" y="12313"/>
                  <a:pt x="5430" y="12392"/>
                  <a:pt x="5512" y="12464"/>
                </a:cubicBezTo>
                <a:cubicBezTo>
                  <a:pt x="5524" y="12475"/>
                  <a:pt x="5528" y="12479"/>
                  <a:pt x="5535" y="12482"/>
                </a:cubicBezTo>
                <a:cubicBezTo>
                  <a:pt x="5543" y="12487"/>
                  <a:pt x="5554" y="12494"/>
                  <a:pt x="5561" y="12498"/>
                </a:cubicBezTo>
                <a:cubicBezTo>
                  <a:pt x="5576" y="12505"/>
                  <a:pt x="5592" y="12516"/>
                  <a:pt x="5606" y="12520"/>
                </a:cubicBezTo>
                <a:cubicBezTo>
                  <a:pt x="5623" y="12525"/>
                  <a:pt x="5639" y="12529"/>
                  <a:pt x="5655" y="12529"/>
                </a:cubicBezTo>
                <a:cubicBezTo>
                  <a:pt x="5662" y="12529"/>
                  <a:pt x="5668" y="12529"/>
                  <a:pt x="5674" y="12527"/>
                </a:cubicBezTo>
                <a:cubicBezTo>
                  <a:pt x="5682" y="12524"/>
                  <a:pt x="5693" y="12524"/>
                  <a:pt x="5701" y="12516"/>
                </a:cubicBezTo>
                <a:lnTo>
                  <a:pt x="5701" y="12516"/>
                </a:lnTo>
                <a:cubicBezTo>
                  <a:pt x="5693" y="12527"/>
                  <a:pt x="5692" y="12536"/>
                  <a:pt x="5687" y="12536"/>
                </a:cubicBezTo>
                <a:cubicBezTo>
                  <a:pt x="5684" y="12536"/>
                  <a:pt x="5680" y="12534"/>
                  <a:pt x="5674" y="12527"/>
                </a:cubicBezTo>
                <a:lnTo>
                  <a:pt x="5674" y="12527"/>
                </a:lnTo>
                <a:cubicBezTo>
                  <a:pt x="5705" y="12584"/>
                  <a:pt x="5735" y="12645"/>
                  <a:pt x="5799" y="12663"/>
                </a:cubicBezTo>
                <a:lnTo>
                  <a:pt x="5746" y="12746"/>
                </a:lnTo>
                <a:lnTo>
                  <a:pt x="5934" y="12772"/>
                </a:lnTo>
                <a:cubicBezTo>
                  <a:pt x="5944" y="12861"/>
                  <a:pt x="5945" y="12907"/>
                  <a:pt x="5873" y="12907"/>
                </a:cubicBezTo>
                <a:cubicBezTo>
                  <a:pt x="5863" y="12907"/>
                  <a:pt x="5850" y="12906"/>
                  <a:pt x="5837" y="12904"/>
                </a:cubicBezTo>
                <a:lnTo>
                  <a:pt x="5837" y="12904"/>
                </a:lnTo>
                <a:cubicBezTo>
                  <a:pt x="6054" y="12987"/>
                  <a:pt x="5979" y="13002"/>
                  <a:pt x="6175" y="13062"/>
                </a:cubicBezTo>
                <a:lnTo>
                  <a:pt x="6126" y="13097"/>
                </a:lnTo>
                <a:cubicBezTo>
                  <a:pt x="6167" y="13142"/>
                  <a:pt x="6296" y="13160"/>
                  <a:pt x="6284" y="13220"/>
                </a:cubicBezTo>
                <a:cubicBezTo>
                  <a:pt x="6288" y="13266"/>
                  <a:pt x="6318" y="13322"/>
                  <a:pt x="6363" y="13382"/>
                </a:cubicBezTo>
                <a:cubicBezTo>
                  <a:pt x="6409" y="13446"/>
                  <a:pt x="6473" y="13514"/>
                  <a:pt x="6541" y="13589"/>
                </a:cubicBezTo>
                <a:cubicBezTo>
                  <a:pt x="6574" y="13623"/>
                  <a:pt x="6608" y="13665"/>
                  <a:pt x="6645" y="13702"/>
                </a:cubicBezTo>
                <a:cubicBezTo>
                  <a:pt x="6680" y="13740"/>
                  <a:pt x="6718" y="13781"/>
                  <a:pt x="6747" y="13819"/>
                </a:cubicBezTo>
                <a:cubicBezTo>
                  <a:pt x="6815" y="13898"/>
                  <a:pt x="6879" y="13985"/>
                  <a:pt x="6925" y="14063"/>
                </a:cubicBezTo>
                <a:cubicBezTo>
                  <a:pt x="6940" y="14028"/>
                  <a:pt x="6951" y="14014"/>
                  <a:pt x="6961" y="14014"/>
                </a:cubicBezTo>
                <a:cubicBezTo>
                  <a:pt x="6993" y="14014"/>
                  <a:pt x="7003" y="14167"/>
                  <a:pt x="7059" y="14167"/>
                </a:cubicBezTo>
                <a:cubicBezTo>
                  <a:pt x="7068" y="14167"/>
                  <a:pt x="7078" y="14163"/>
                  <a:pt x="7090" y="14154"/>
                </a:cubicBezTo>
                <a:lnTo>
                  <a:pt x="7090" y="14154"/>
                </a:lnTo>
                <a:cubicBezTo>
                  <a:pt x="7080" y="14190"/>
                  <a:pt x="7093" y="14236"/>
                  <a:pt x="7050" y="14236"/>
                </a:cubicBezTo>
                <a:cubicBezTo>
                  <a:pt x="7044" y="14236"/>
                  <a:pt x="7037" y="14235"/>
                  <a:pt x="7029" y="14233"/>
                </a:cubicBezTo>
                <a:lnTo>
                  <a:pt x="7029" y="14233"/>
                </a:lnTo>
                <a:cubicBezTo>
                  <a:pt x="7109" y="14286"/>
                  <a:pt x="7147" y="14343"/>
                  <a:pt x="7184" y="14391"/>
                </a:cubicBezTo>
                <a:cubicBezTo>
                  <a:pt x="7225" y="14440"/>
                  <a:pt x="7267" y="14478"/>
                  <a:pt x="7350" y="14482"/>
                </a:cubicBezTo>
                <a:cubicBezTo>
                  <a:pt x="7338" y="14527"/>
                  <a:pt x="7282" y="14497"/>
                  <a:pt x="7278" y="14527"/>
                </a:cubicBezTo>
                <a:cubicBezTo>
                  <a:pt x="7293" y="14531"/>
                  <a:pt x="7342" y="14542"/>
                  <a:pt x="7342" y="14572"/>
                </a:cubicBezTo>
                <a:cubicBezTo>
                  <a:pt x="7341" y="14583"/>
                  <a:pt x="7334" y="14587"/>
                  <a:pt x="7324" y="14587"/>
                </a:cubicBezTo>
                <a:cubicBezTo>
                  <a:pt x="7308" y="14587"/>
                  <a:pt x="7284" y="14577"/>
                  <a:pt x="7263" y="14572"/>
                </a:cubicBezTo>
                <a:lnTo>
                  <a:pt x="7263" y="14572"/>
                </a:lnTo>
                <a:cubicBezTo>
                  <a:pt x="7316" y="14619"/>
                  <a:pt x="7363" y="14637"/>
                  <a:pt x="7407" y="14637"/>
                </a:cubicBezTo>
                <a:cubicBezTo>
                  <a:pt x="7478" y="14637"/>
                  <a:pt x="7540" y="14589"/>
                  <a:pt x="7599" y="14542"/>
                </a:cubicBezTo>
                <a:cubicBezTo>
                  <a:pt x="7624" y="14633"/>
                  <a:pt x="7659" y="14665"/>
                  <a:pt x="7733" y="14665"/>
                </a:cubicBezTo>
                <a:cubicBezTo>
                  <a:pt x="7745" y="14665"/>
                  <a:pt x="7757" y="14664"/>
                  <a:pt x="7771" y="14662"/>
                </a:cubicBezTo>
                <a:lnTo>
                  <a:pt x="7771" y="14662"/>
                </a:lnTo>
                <a:cubicBezTo>
                  <a:pt x="7769" y="14699"/>
                  <a:pt x="7773" y="14742"/>
                  <a:pt x="7746" y="14742"/>
                </a:cubicBezTo>
                <a:cubicBezTo>
                  <a:pt x="7733" y="14742"/>
                  <a:pt x="7714" y="14733"/>
                  <a:pt x="7684" y="14711"/>
                </a:cubicBezTo>
                <a:lnTo>
                  <a:pt x="7684" y="14711"/>
                </a:lnTo>
                <a:cubicBezTo>
                  <a:pt x="7707" y="14737"/>
                  <a:pt x="7771" y="14817"/>
                  <a:pt x="7839" y="14881"/>
                </a:cubicBezTo>
                <a:cubicBezTo>
                  <a:pt x="7883" y="14924"/>
                  <a:pt x="7967" y="14993"/>
                  <a:pt x="8010" y="14993"/>
                </a:cubicBezTo>
                <a:cubicBezTo>
                  <a:pt x="8019" y="14993"/>
                  <a:pt x="8027" y="14990"/>
                  <a:pt x="8031" y="14982"/>
                </a:cubicBezTo>
                <a:cubicBezTo>
                  <a:pt x="8035" y="14994"/>
                  <a:pt x="8046" y="15008"/>
                  <a:pt x="8061" y="15024"/>
                </a:cubicBezTo>
                <a:lnTo>
                  <a:pt x="8028" y="15224"/>
                </a:lnTo>
                <a:lnTo>
                  <a:pt x="7993" y="15441"/>
                </a:lnTo>
                <a:lnTo>
                  <a:pt x="7933" y="15875"/>
                </a:lnTo>
                <a:cubicBezTo>
                  <a:pt x="7908" y="15963"/>
                  <a:pt x="7893" y="15998"/>
                  <a:pt x="7885" y="15998"/>
                </a:cubicBezTo>
                <a:cubicBezTo>
                  <a:pt x="7869" y="15998"/>
                  <a:pt x="7881" y="15852"/>
                  <a:pt x="7896" y="15705"/>
                </a:cubicBezTo>
                <a:lnTo>
                  <a:pt x="7896" y="15705"/>
                </a:lnTo>
                <a:cubicBezTo>
                  <a:pt x="7865" y="15879"/>
                  <a:pt x="7847" y="16029"/>
                  <a:pt x="7828" y="16198"/>
                </a:cubicBezTo>
                <a:cubicBezTo>
                  <a:pt x="7805" y="16367"/>
                  <a:pt x="7783" y="16560"/>
                  <a:pt x="7738" y="16816"/>
                </a:cubicBezTo>
                <a:cubicBezTo>
                  <a:pt x="7722" y="16744"/>
                  <a:pt x="7696" y="16714"/>
                  <a:pt x="7689" y="16609"/>
                </a:cubicBezTo>
                <a:cubicBezTo>
                  <a:pt x="7684" y="16556"/>
                  <a:pt x="7684" y="16488"/>
                  <a:pt x="7693" y="16383"/>
                </a:cubicBezTo>
                <a:cubicBezTo>
                  <a:pt x="7700" y="16282"/>
                  <a:pt x="7719" y="16146"/>
                  <a:pt x="7745" y="15961"/>
                </a:cubicBezTo>
                <a:lnTo>
                  <a:pt x="7745" y="15961"/>
                </a:lnTo>
                <a:cubicBezTo>
                  <a:pt x="7662" y="16515"/>
                  <a:pt x="7587" y="17064"/>
                  <a:pt x="7523" y="17618"/>
                </a:cubicBezTo>
                <a:cubicBezTo>
                  <a:pt x="7483" y="17709"/>
                  <a:pt x="7361" y="18276"/>
                  <a:pt x="7338" y="18276"/>
                </a:cubicBezTo>
                <a:cubicBezTo>
                  <a:pt x="7334" y="18276"/>
                  <a:pt x="7333" y="18263"/>
                  <a:pt x="7335" y="18235"/>
                </a:cubicBezTo>
                <a:lnTo>
                  <a:pt x="7335" y="18235"/>
                </a:lnTo>
                <a:cubicBezTo>
                  <a:pt x="7248" y="18690"/>
                  <a:pt x="7199" y="19255"/>
                  <a:pt x="7154" y="19858"/>
                </a:cubicBezTo>
                <a:cubicBezTo>
                  <a:pt x="7116" y="20339"/>
                  <a:pt x="7079" y="20840"/>
                  <a:pt x="7026" y="21333"/>
                </a:cubicBezTo>
                <a:cubicBezTo>
                  <a:pt x="6947" y="21187"/>
                  <a:pt x="6860" y="21043"/>
                  <a:pt x="6763" y="20897"/>
                </a:cubicBezTo>
                <a:cubicBezTo>
                  <a:pt x="6619" y="20686"/>
                  <a:pt x="6454" y="20471"/>
                  <a:pt x="6258" y="20268"/>
                </a:cubicBezTo>
                <a:cubicBezTo>
                  <a:pt x="6108" y="20035"/>
                  <a:pt x="5934" y="19809"/>
                  <a:pt x="5735" y="19598"/>
                </a:cubicBezTo>
                <a:cubicBezTo>
                  <a:pt x="5708" y="19575"/>
                  <a:pt x="5682" y="19552"/>
                  <a:pt x="5656" y="19534"/>
                </a:cubicBezTo>
                <a:cubicBezTo>
                  <a:pt x="5633" y="19519"/>
                  <a:pt x="5611" y="19500"/>
                  <a:pt x="5592" y="19485"/>
                </a:cubicBezTo>
                <a:cubicBezTo>
                  <a:pt x="5550" y="19458"/>
                  <a:pt x="5520" y="19439"/>
                  <a:pt x="5498" y="19425"/>
                </a:cubicBezTo>
                <a:cubicBezTo>
                  <a:pt x="5467" y="19409"/>
                  <a:pt x="5451" y="19401"/>
                  <a:pt x="5444" y="19401"/>
                </a:cubicBezTo>
                <a:cubicBezTo>
                  <a:pt x="5440" y="19401"/>
                  <a:pt x="5440" y="19404"/>
                  <a:pt x="5441" y="19410"/>
                </a:cubicBezTo>
                <a:cubicBezTo>
                  <a:pt x="5445" y="19421"/>
                  <a:pt x="5471" y="19448"/>
                  <a:pt x="5501" y="19481"/>
                </a:cubicBezTo>
                <a:cubicBezTo>
                  <a:pt x="5531" y="19515"/>
                  <a:pt x="5569" y="19552"/>
                  <a:pt x="5599" y="19590"/>
                </a:cubicBezTo>
                <a:cubicBezTo>
                  <a:pt x="5650" y="19650"/>
                  <a:pt x="5687" y="19698"/>
                  <a:pt x="5666" y="19698"/>
                </a:cubicBezTo>
                <a:cubicBezTo>
                  <a:pt x="5660" y="19698"/>
                  <a:pt x="5651" y="19695"/>
                  <a:pt x="5637" y="19688"/>
                </a:cubicBezTo>
                <a:cubicBezTo>
                  <a:pt x="5622" y="19681"/>
                  <a:pt x="5595" y="19665"/>
                  <a:pt x="5566" y="19643"/>
                </a:cubicBezTo>
                <a:cubicBezTo>
                  <a:pt x="5531" y="19625"/>
                  <a:pt x="5490" y="19594"/>
                  <a:pt x="5441" y="19561"/>
                </a:cubicBezTo>
                <a:cubicBezTo>
                  <a:pt x="5335" y="19493"/>
                  <a:pt x="5192" y="19394"/>
                  <a:pt x="4982" y="19281"/>
                </a:cubicBezTo>
                <a:cubicBezTo>
                  <a:pt x="4906" y="19241"/>
                  <a:pt x="4838" y="19210"/>
                  <a:pt x="4775" y="19180"/>
                </a:cubicBezTo>
                <a:cubicBezTo>
                  <a:pt x="4744" y="19165"/>
                  <a:pt x="4714" y="19150"/>
                  <a:pt x="4688" y="19139"/>
                </a:cubicBezTo>
                <a:cubicBezTo>
                  <a:pt x="4662" y="19128"/>
                  <a:pt x="4635" y="19112"/>
                  <a:pt x="4609" y="19105"/>
                </a:cubicBezTo>
                <a:cubicBezTo>
                  <a:pt x="4560" y="19083"/>
                  <a:pt x="4518" y="19064"/>
                  <a:pt x="4481" y="19048"/>
                </a:cubicBezTo>
                <a:cubicBezTo>
                  <a:pt x="4443" y="19029"/>
                  <a:pt x="4409" y="19018"/>
                  <a:pt x="4383" y="19007"/>
                </a:cubicBezTo>
                <a:cubicBezTo>
                  <a:pt x="4330" y="18980"/>
                  <a:pt x="4292" y="18965"/>
                  <a:pt x="4274" y="18951"/>
                </a:cubicBezTo>
                <a:cubicBezTo>
                  <a:pt x="4251" y="18935"/>
                  <a:pt x="4244" y="18928"/>
                  <a:pt x="4240" y="18916"/>
                </a:cubicBezTo>
                <a:cubicBezTo>
                  <a:pt x="4236" y="18902"/>
                  <a:pt x="4263" y="18890"/>
                  <a:pt x="4259" y="18875"/>
                </a:cubicBezTo>
                <a:cubicBezTo>
                  <a:pt x="4255" y="18864"/>
                  <a:pt x="4247" y="18857"/>
                  <a:pt x="4225" y="18841"/>
                </a:cubicBezTo>
                <a:cubicBezTo>
                  <a:pt x="4202" y="18826"/>
                  <a:pt x="4165" y="18812"/>
                  <a:pt x="4108" y="18793"/>
                </a:cubicBezTo>
                <a:cubicBezTo>
                  <a:pt x="3939" y="18755"/>
                  <a:pt x="3736" y="18728"/>
                  <a:pt x="3510" y="18709"/>
                </a:cubicBezTo>
                <a:cubicBezTo>
                  <a:pt x="3375" y="18700"/>
                  <a:pt x="3231" y="18695"/>
                  <a:pt x="3082" y="18695"/>
                </a:cubicBezTo>
                <a:cubicBezTo>
                  <a:pt x="2982" y="18695"/>
                  <a:pt x="2880" y="18697"/>
                  <a:pt x="2775" y="18702"/>
                </a:cubicBezTo>
                <a:cubicBezTo>
                  <a:pt x="2512" y="18713"/>
                  <a:pt x="2237" y="18739"/>
                  <a:pt x="1951" y="18777"/>
                </a:cubicBezTo>
                <a:cubicBezTo>
                  <a:pt x="1917" y="18781"/>
                  <a:pt x="1879" y="18784"/>
                  <a:pt x="1846" y="18789"/>
                </a:cubicBezTo>
                <a:cubicBezTo>
                  <a:pt x="1808" y="18796"/>
                  <a:pt x="1774" y="18800"/>
                  <a:pt x="1736" y="18803"/>
                </a:cubicBezTo>
                <a:cubicBezTo>
                  <a:pt x="1665" y="18815"/>
                  <a:pt x="1594" y="18826"/>
                  <a:pt x="1518" y="18838"/>
                </a:cubicBezTo>
                <a:cubicBezTo>
                  <a:pt x="1446" y="18849"/>
                  <a:pt x="1375" y="18860"/>
                  <a:pt x="1300" y="18871"/>
                </a:cubicBezTo>
                <a:cubicBezTo>
                  <a:pt x="1262" y="18879"/>
                  <a:pt x="1229" y="18887"/>
                  <a:pt x="1191" y="18890"/>
                </a:cubicBezTo>
                <a:lnTo>
                  <a:pt x="1134" y="18902"/>
                </a:lnTo>
                <a:lnTo>
                  <a:pt x="1107" y="18906"/>
                </a:lnTo>
                <a:lnTo>
                  <a:pt x="1088" y="18909"/>
                </a:lnTo>
                <a:lnTo>
                  <a:pt x="1066" y="18913"/>
                </a:lnTo>
                <a:cubicBezTo>
                  <a:pt x="1093" y="18906"/>
                  <a:pt x="1123" y="18897"/>
                  <a:pt x="1149" y="18890"/>
                </a:cubicBezTo>
                <a:cubicBezTo>
                  <a:pt x="1172" y="18883"/>
                  <a:pt x="1198" y="18879"/>
                  <a:pt x="1220" y="18871"/>
                </a:cubicBezTo>
                <a:cubicBezTo>
                  <a:pt x="1243" y="18864"/>
                  <a:pt x="1266" y="18860"/>
                  <a:pt x="1288" y="18852"/>
                </a:cubicBezTo>
                <a:cubicBezTo>
                  <a:pt x="1311" y="18849"/>
                  <a:pt x="1333" y="18841"/>
                  <a:pt x="1356" y="18838"/>
                </a:cubicBezTo>
                <a:cubicBezTo>
                  <a:pt x="1398" y="18830"/>
                  <a:pt x="1443" y="18819"/>
                  <a:pt x="1488" y="18807"/>
                </a:cubicBezTo>
                <a:cubicBezTo>
                  <a:pt x="1529" y="18800"/>
                  <a:pt x="1575" y="18793"/>
                  <a:pt x="1616" y="18784"/>
                </a:cubicBezTo>
                <a:cubicBezTo>
                  <a:pt x="1703" y="18770"/>
                  <a:pt x="1789" y="18758"/>
                  <a:pt x="1875" y="18744"/>
                </a:cubicBezTo>
                <a:cubicBezTo>
                  <a:pt x="1921" y="18736"/>
                  <a:pt x="1962" y="18732"/>
                  <a:pt x="2007" y="18728"/>
                </a:cubicBezTo>
                <a:cubicBezTo>
                  <a:pt x="2053" y="18721"/>
                  <a:pt x="2098" y="18713"/>
                  <a:pt x="2147" y="18709"/>
                </a:cubicBezTo>
                <a:lnTo>
                  <a:pt x="2147" y="18709"/>
                </a:lnTo>
                <a:cubicBezTo>
                  <a:pt x="1834" y="18721"/>
                  <a:pt x="1529" y="18755"/>
                  <a:pt x="1224" y="18803"/>
                </a:cubicBezTo>
                <a:cubicBezTo>
                  <a:pt x="1491" y="18717"/>
                  <a:pt x="1748" y="18657"/>
                  <a:pt x="1966" y="18619"/>
                </a:cubicBezTo>
                <a:cubicBezTo>
                  <a:pt x="1992" y="18612"/>
                  <a:pt x="2019" y="18608"/>
                  <a:pt x="2045" y="18604"/>
                </a:cubicBezTo>
                <a:cubicBezTo>
                  <a:pt x="2060" y="18600"/>
                  <a:pt x="2072" y="18600"/>
                  <a:pt x="2087" y="18596"/>
                </a:cubicBezTo>
                <a:cubicBezTo>
                  <a:pt x="2098" y="18596"/>
                  <a:pt x="2113" y="18593"/>
                  <a:pt x="2124" y="18593"/>
                </a:cubicBezTo>
                <a:cubicBezTo>
                  <a:pt x="2173" y="18586"/>
                  <a:pt x="2222" y="18578"/>
                  <a:pt x="2263" y="18570"/>
                </a:cubicBezTo>
                <a:cubicBezTo>
                  <a:pt x="2353" y="18559"/>
                  <a:pt x="2429" y="18551"/>
                  <a:pt x="2489" y="18544"/>
                </a:cubicBezTo>
                <a:cubicBezTo>
                  <a:pt x="2610" y="18536"/>
                  <a:pt x="2666" y="18525"/>
                  <a:pt x="2636" y="18518"/>
                </a:cubicBezTo>
                <a:cubicBezTo>
                  <a:pt x="2606" y="18510"/>
                  <a:pt x="2485" y="18495"/>
                  <a:pt x="2259" y="18491"/>
                </a:cubicBezTo>
                <a:cubicBezTo>
                  <a:pt x="2245" y="18521"/>
                  <a:pt x="2177" y="18544"/>
                  <a:pt x="2068" y="18570"/>
                </a:cubicBezTo>
                <a:cubicBezTo>
                  <a:pt x="2015" y="18586"/>
                  <a:pt x="1951" y="18600"/>
                  <a:pt x="1879" y="18615"/>
                </a:cubicBezTo>
                <a:cubicBezTo>
                  <a:pt x="1846" y="18623"/>
                  <a:pt x="1808" y="18631"/>
                  <a:pt x="1766" y="18638"/>
                </a:cubicBezTo>
                <a:cubicBezTo>
                  <a:pt x="1729" y="18649"/>
                  <a:pt x="1688" y="18657"/>
                  <a:pt x="1642" y="18664"/>
                </a:cubicBezTo>
                <a:cubicBezTo>
                  <a:pt x="1559" y="18683"/>
                  <a:pt x="1465" y="18702"/>
                  <a:pt x="1371" y="18725"/>
                </a:cubicBezTo>
                <a:cubicBezTo>
                  <a:pt x="1323" y="18736"/>
                  <a:pt x="1274" y="18747"/>
                  <a:pt x="1224" y="18762"/>
                </a:cubicBezTo>
                <a:cubicBezTo>
                  <a:pt x="1175" y="18774"/>
                  <a:pt x="1123" y="18789"/>
                  <a:pt x="1070" y="18800"/>
                </a:cubicBezTo>
                <a:lnTo>
                  <a:pt x="1055" y="18803"/>
                </a:lnTo>
                <a:lnTo>
                  <a:pt x="1040" y="18807"/>
                </a:lnTo>
                <a:lnTo>
                  <a:pt x="1006" y="18819"/>
                </a:lnTo>
                <a:cubicBezTo>
                  <a:pt x="984" y="18822"/>
                  <a:pt x="961" y="18830"/>
                  <a:pt x="939" y="18834"/>
                </a:cubicBezTo>
                <a:cubicBezTo>
                  <a:pt x="893" y="18849"/>
                  <a:pt x="852" y="18860"/>
                  <a:pt x="807" y="18871"/>
                </a:cubicBezTo>
                <a:cubicBezTo>
                  <a:pt x="761" y="18887"/>
                  <a:pt x="716" y="18897"/>
                  <a:pt x="671" y="18909"/>
                </a:cubicBezTo>
                <a:cubicBezTo>
                  <a:pt x="629" y="18924"/>
                  <a:pt x="588" y="18939"/>
                  <a:pt x="543" y="18954"/>
                </a:cubicBezTo>
                <a:cubicBezTo>
                  <a:pt x="501" y="18970"/>
                  <a:pt x="461" y="18984"/>
                  <a:pt x="415" y="18999"/>
                </a:cubicBezTo>
                <a:cubicBezTo>
                  <a:pt x="393" y="19007"/>
                  <a:pt x="374" y="19015"/>
                  <a:pt x="351" y="19022"/>
                </a:cubicBezTo>
                <a:lnTo>
                  <a:pt x="320" y="19033"/>
                </a:lnTo>
                <a:lnTo>
                  <a:pt x="310" y="19037"/>
                </a:lnTo>
                <a:lnTo>
                  <a:pt x="306" y="19041"/>
                </a:lnTo>
                <a:lnTo>
                  <a:pt x="294" y="19052"/>
                </a:lnTo>
                <a:cubicBezTo>
                  <a:pt x="242" y="19093"/>
                  <a:pt x="189" y="19139"/>
                  <a:pt x="136" y="19184"/>
                </a:cubicBezTo>
                <a:lnTo>
                  <a:pt x="99" y="19218"/>
                </a:lnTo>
                <a:lnTo>
                  <a:pt x="87" y="19229"/>
                </a:lnTo>
                <a:cubicBezTo>
                  <a:pt x="84" y="19229"/>
                  <a:pt x="84" y="19233"/>
                  <a:pt x="80" y="19236"/>
                </a:cubicBezTo>
                <a:cubicBezTo>
                  <a:pt x="77" y="19244"/>
                  <a:pt x="72" y="19248"/>
                  <a:pt x="68" y="19255"/>
                </a:cubicBezTo>
                <a:cubicBezTo>
                  <a:pt x="58" y="19267"/>
                  <a:pt x="49" y="19286"/>
                  <a:pt x="42" y="19300"/>
                </a:cubicBezTo>
                <a:cubicBezTo>
                  <a:pt x="31" y="19319"/>
                  <a:pt x="23" y="19338"/>
                  <a:pt x="20" y="19357"/>
                </a:cubicBezTo>
                <a:cubicBezTo>
                  <a:pt x="9" y="19394"/>
                  <a:pt x="4" y="19429"/>
                  <a:pt x="1" y="19458"/>
                </a:cubicBezTo>
                <a:cubicBezTo>
                  <a:pt x="1" y="19493"/>
                  <a:pt x="1" y="19523"/>
                  <a:pt x="4" y="19557"/>
                </a:cubicBezTo>
                <a:cubicBezTo>
                  <a:pt x="9" y="19590"/>
                  <a:pt x="16" y="19625"/>
                  <a:pt x="23" y="19658"/>
                </a:cubicBezTo>
                <a:cubicBezTo>
                  <a:pt x="27" y="19677"/>
                  <a:pt x="31" y="19692"/>
                  <a:pt x="39" y="19711"/>
                </a:cubicBezTo>
                <a:lnTo>
                  <a:pt x="46" y="19738"/>
                </a:lnTo>
                <a:cubicBezTo>
                  <a:pt x="49" y="19745"/>
                  <a:pt x="54" y="19756"/>
                  <a:pt x="58" y="19764"/>
                </a:cubicBezTo>
                <a:cubicBezTo>
                  <a:pt x="84" y="19839"/>
                  <a:pt x="129" y="19914"/>
                  <a:pt x="178" y="19990"/>
                </a:cubicBezTo>
                <a:cubicBezTo>
                  <a:pt x="227" y="20061"/>
                  <a:pt x="280" y="20136"/>
                  <a:pt x="329" y="20208"/>
                </a:cubicBezTo>
                <a:cubicBezTo>
                  <a:pt x="355" y="20242"/>
                  <a:pt x="381" y="20275"/>
                  <a:pt x="404" y="20313"/>
                </a:cubicBezTo>
                <a:cubicBezTo>
                  <a:pt x="426" y="20343"/>
                  <a:pt x="445" y="20374"/>
                  <a:pt x="468" y="20404"/>
                </a:cubicBezTo>
                <a:cubicBezTo>
                  <a:pt x="513" y="20475"/>
                  <a:pt x="558" y="20543"/>
                  <a:pt x="600" y="20603"/>
                </a:cubicBezTo>
                <a:cubicBezTo>
                  <a:pt x="682" y="20732"/>
                  <a:pt x="750" y="20840"/>
                  <a:pt x="807" y="20916"/>
                </a:cubicBezTo>
                <a:cubicBezTo>
                  <a:pt x="863" y="20995"/>
                  <a:pt x="904" y="21043"/>
                  <a:pt x="935" y="21043"/>
                </a:cubicBezTo>
                <a:cubicBezTo>
                  <a:pt x="995" y="21217"/>
                  <a:pt x="1048" y="21390"/>
                  <a:pt x="1097" y="21563"/>
                </a:cubicBezTo>
                <a:cubicBezTo>
                  <a:pt x="1070" y="21491"/>
                  <a:pt x="1051" y="21450"/>
                  <a:pt x="1032" y="21409"/>
                </a:cubicBezTo>
                <a:cubicBezTo>
                  <a:pt x="1025" y="21387"/>
                  <a:pt x="1017" y="21368"/>
                  <a:pt x="1006" y="21345"/>
                </a:cubicBezTo>
                <a:cubicBezTo>
                  <a:pt x="995" y="21319"/>
                  <a:pt x="984" y="21292"/>
                  <a:pt x="968" y="21255"/>
                </a:cubicBezTo>
                <a:lnTo>
                  <a:pt x="968" y="21255"/>
                </a:lnTo>
                <a:cubicBezTo>
                  <a:pt x="1048" y="21507"/>
                  <a:pt x="1097" y="21680"/>
                  <a:pt x="1149" y="21816"/>
                </a:cubicBezTo>
                <a:cubicBezTo>
                  <a:pt x="1198" y="21951"/>
                  <a:pt x="1247" y="22049"/>
                  <a:pt x="1296" y="22158"/>
                </a:cubicBezTo>
                <a:cubicBezTo>
                  <a:pt x="1349" y="22268"/>
                  <a:pt x="1401" y="22388"/>
                  <a:pt x="1454" y="22569"/>
                </a:cubicBezTo>
                <a:cubicBezTo>
                  <a:pt x="1507" y="22749"/>
                  <a:pt x="1556" y="22990"/>
                  <a:pt x="1585" y="23340"/>
                </a:cubicBezTo>
                <a:cubicBezTo>
                  <a:pt x="1601" y="23585"/>
                  <a:pt x="1601" y="23796"/>
                  <a:pt x="1594" y="23901"/>
                </a:cubicBezTo>
                <a:cubicBezTo>
                  <a:pt x="1590" y="23949"/>
                  <a:pt x="1586" y="23976"/>
                  <a:pt x="1580" y="23976"/>
                </a:cubicBezTo>
                <a:cubicBezTo>
                  <a:pt x="1573" y="23976"/>
                  <a:pt x="1564" y="23936"/>
                  <a:pt x="1552" y="23844"/>
                </a:cubicBezTo>
                <a:lnTo>
                  <a:pt x="1552" y="23844"/>
                </a:lnTo>
                <a:cubicBezTo>
                  <a:pt x="1571" y="24025"/>
                  <a:pt x="1585" y="24206"/>
                  <a:pt x="1594" y="24386"/>
                </a:cubicBezTo>
                <a:cubicBezTo>
                  <a:pt x="1604" y="24572"/>
                  <a:pt x="1608" y="24752"/>
                  <a:pt x="1613" y="24937"/>
                </a:cubicBezTo>
                <a:cubicBezTo>
                  <a:pt x="1605" y="25079"/>
                  <a:pt x="1596" y="25140"/>
                  <a:pt x="1588" y="25140"/>
                </a:cubicBezTo>
                <a:cubicBezTo>
                  <a:pt x="1587" y="25140"/>
                  <a:pt x="1586" y="25139"/>
                  <a:pt x="1585" y="25136"/>
                </a:cubicBezTo>
                <a:cubicBezTo>
                  <a:pt x="1582" y="25128"/>
                  <a:pt x="1578" y="25098"/>
                  <a:pt x="1575" y="25050"/>
                </a:cubicBezTo>
                <a:lnTo>
                  <a:pt x="1575" y="24993"/>
                </a:lnTo>
                <a:cubicBezTo>
                  <a:pt x="1571" y="25227"/>
                  <a:pt x="1559" y="25463"/>
                  <a:pt x="1540" y="25697"/>
                </a:cubicBezTo>
                <a:cubicBezTo>
                  <a:pt x="1537" y="25764"/>
                  <a:pt x="1529" y="25837"/>
                  <a:pt x="1526" y="25908"/>
                </a:cubicBezTo>
                <a:lnTo>
                  <a:pt x="1503" y="26115"/>
                </a:lnTo>
                <a:lnTo>
                  <a:pt x="1503" y="26141"/>
                </a:lnTo>
                <a:lnTo>
                  <a:pt x="1500" y="26164"/>
                </a:lnTo>
                <a:cubicBezTo>
                  <a:pt x="1500" y="26179"/>
                  <a:pt x="1495" y="26194"/>
                  <a:pt x="1495" y="26209"/>
                </a:cubicBezTo>
                <a:lnTo>
                  <a:pt x="1488" y="26254"/>
                </a:lnTo>
                <a:lnTo>
                  <a:pt x="1481" y="26303"/>
                </a:lnTo>
                <a:cubicBezTo>
                  <a:pt x="1472" y="26337"/>
                  <a:pt x="1465" y="26371"/>
                  <a:pt x="1462" y="26405"/>
                </a:cubicBezTo>
                <a:lnTo>
                  <a:pt x="1443" y="26506"/>
                </a:lnTo>
                <a:lnTo>
                  <a:pt x="1439" y="26492"/>
                </a:lnTo>
                <a:cubicBezTo>
                  <a:pt x="1420" y="26732"/>
                  <a:pt x="1345" y="27286"/>
                  <a:pt x="1307" y="27553"/>
                </a:cubicBezTo>
                <a:cubicBezTo>
                  <a:pt x="1276" y="27660"/>
                  <a:pt x="1262" y="27699"/>
                  <a:pt x="1258" y="27699"/>
                </a:cubicBezTo>
                <a:cubicBezTo>
                  <a:pt x="1248" y="27699"/>
                  <a:pt x="1306" y="27428"/>
                  <a:pt x="1293" y="27428"/>
                </a:cubicBezTo>
                <a:cubicBezTo>
                  <a:pt x="1291" y="27428"/>
                  <a:pt x="1288" y="27432"/>
                  <a:pt x="1285" y="27440"/>
                </a:cubicBezTo>
                <a:cubicBezTo>
                  <a:pt x="1255" y="27594"/>
                  <a:pt x="1232" y="27752"/>
                  <a:pt x="1206" y="27910"/>
                </a:cubicBezTo>
                <a:lnTo>
                  <a:pt x="1168" y="28148"/>
                </a:lnTo>
                <a:lnTo>
                  <a:pt x="1130" y="28381"/>
                </a:lnTo>
                <a:cubicBezTo>
                  <a:pt x="1107" y="28449"/>
                  <a:pt x="1092" y="28478"/>
                  <a:pt x="1083" y="28478"/>
                </a:cubicBezTo>
                <a:cubicBezTo>
                  <a:pt x="1067" y="28478"/>
                  <a:pt x="1072" y="28382"/>
                  <a:pt x="1088" y="28235"/>
                </a:cubicBezTo>
                <a:cubicBezTo>
                  <a:pt x="1119" y="28001"/>
                  <a:pt x="1183" y="27644"/>
                  <a:pt x="1262" y="27323"/>
                </a:cubicBezTo>
                <a:lnTo>
                  <a:pt x="1262" y="27323"/>
                </a:lnTo>
                <a:cubicBezTo>
                  <a:pt x="1161" y="27531"/>
                  <a:pt x="1104" y="27684"/>
                  <a:pt x="1066" y="27824"/>
                </a:cubicBezTo>
                <a:cubicBezTo>
                  <a:pt x="1032" y="27967"/>
                  <a:pt x="1010" y="28099"/>
                  <a:pt x="991" y="28261"/>
                </a:cubicBezTo>
                <a:cubicBezTo>
                  <a:pt x="980" y="28344"/>
                  <a:pt x="968" y="28434"/>
                  <a:pt x="953" y="28536"/>
                </a:cubicBezTo>
                <a:cubicBezTo>
                  <a:pt x="946" y="28588"/>
                  <a:pt x="939" y="28645"/>
                  <a:pt x="930" y="28705"/>
                </a:cubicBezTo>
                <a:cubicBezTo>
                  <a:pt x="920" y="28761"/>
                  <a:pt x="912" y="28826"/>
                  <a:pt x="901" y="28893"/>
                </a:cubicBezTo>
                <a:cubicBezTo>
                  <a:pt x="855" y="29168"/>
                  <a:pt x="788" y="29522"/>
                  <a:pt x="697" y="30000"/>
                </a:cubicBezTo>
                <a:cubicBezTo>
                  <a:pt x="713" y="29849"/>
                  <a:pt x="727" y="29699"/>
                  <a:pt x="746" y="29545"/>
                </a:cubicBezTo>
                <a:cubicBezTo>
                  <a:pt x="754" y="29469"/>
                  <a:pt x="765" y="29394"/>
                  <a:pt x="772" y="29319"/>
                </a:cubicBezTo>
                <a:lnTo>
                  <a:pt x="807" y="29093"/>
                </a:lnTo>
                <a:lnTo>
                  <a:pt x="807" y="29093"/>
                </a:lnTo>
                <a:cubicBezTo>
                  <a:pt x="780" y="29164"/>
                  <a:pt x="754" y="29236"/>
                  <a:pt x="732" y="29311"/>
                </a:cubicBezTo>
                <a:cubicBezTo>
                  <a:pt x="709" y="29387"/>
                  <a:pt x="690" y="29465"/>
                  <a:pt x="671" y="29545"/>
                </a:cubicBezTo>
                <a:cubicBezTo>
                  <a:pt x="659" y="29586"/>
                  <a:pt x="652" y="29627"/>
                  <a:pt x="645" y="29669"/>
                </a:cubicBezTo>
                <a:cubicBezTo>
                  <a:pt x="633" y="29714"/>
                  <a:pt x="626" y="29755"/>
                  <a:pt x="619" y="29801"/>
                </a:cubicBezTo>
                <a:cubicBezTo>
                  <a:pt x="603" y="29887"/>
                  <a:pt x="584" y="29978"/>
                  <a:pt x="569" y="30072"/>
                </a:cubicBezTo>
                <a:cubicBezTo>
                  <a:pt x="558" y="30169"/>
                  <a:pt x="543" y="30268"/>
                  <a:pt x="528" y="30369"/>
                </a:cubicBezTo>
                <a:cubicBezTo>
                  <a:pt x="513" y="30471"/>
                  <a:pt x="501" y="30580"/>
                  <a:pt x="487" y="30689"/>
                </a:cubicBezTo>
                <a:cubicBezTo>
                  <a:pt x="461" y="30911"/>
                  <a:pt x="430" y="31152"/>
                  <a:pt x="400" y="31416"/>
                </a:cubicBezTo>
                <a:cubicBezTo>
                  <a:pt x="407" y="31382"/>
                  <a:pt x="415" y="31326"/>
                  <a:pt x="426" y="31253"/>
                </a:cubicBezTo>
                <a:cubicBezTo>
                  <a:pt x="433" y="31220"/>
                  <a:pt x="438" y="31178"/>
                  <a:pt x="445" y="31137"/>
                </a:cubicBezTo>
                <a:lnTo>
                  <a:pt x="468" y="31001"/>
                </a:lnTo>
                <a:cubicBezTo>
                  <a:pt x="479" y="30953"/>
                  <a:pt x="487" y="30904"/>
                  <a:pt x="494" y="30855"/>
                </a:cubicBezTo>
                <a:cubicBezTo>
                  <a:pt x="506" y="30806"/>
                  <a:pt x="513" y="30753"/>
                  <a:pt x="524" y="30704"/>
                </a:cubicBezTo>
                <a:cubicBezTo>
                  <a:pt x="546" y="30607"/>
                  <a:pt x="565" y="30504"/>
                  <a:pt x="588" y="30418"/>
                </a:cubicBezTo>
                <a:cubicBezTo>
                  <a:pt x="636" y="30224"/>
                  <a:pt x="678" y="30081"/>
                  <a:pt x="701" y="30081"/>
                </a:cubicBezTo>
                <a:cubicBezTo>
                  <a:pt x="719" y="30081"/>
                  <a:pt x="724" y="30174"/>
                  <a:pt x="709" y="30407"/>
                </a:cubicBezTo>
                <a:cubicBezTo>
                  <a:pt x="697" y="30482"/>
                  <a:pt x="686" y="30561"/>
                  <a:pt x="678" y="30648"/>
                </a:cubicBezTo>
                <a:cubicBezTo>
                  <a:pt x="671" y="30689"/>
                  <a:pt x="667" y="30734"/>
                  <a:pt x="664" y="30784"/>
                </a:cubicBezTo>
                <a:cubicBezTo>
                  <a:pt x="659" y="30829"/>
                  <a:pt x="656" y="30878"/>
                  <a:pt x="652" y="30930"/>
                </a:cubicBezTo>
                <a:cubicBezTo>
                  <a:pt x="645" y="31032"/>
                  <a:pt x="637" y="31145"/>
                  <a:pt x="637" y="31265"/>
                </a:cubicBezTo>
                <a:cubicBezTo>
                  <a:pt x="637" y="31385"/>
                  <a:pt x="637" y="31517"/>
                  <a:pt x="645" y="31660"/>
                </a:cubicBezTo>
                <a:cubicBezTo>
                  <a:pt x="626" y="31660"/>
                  <a:pt x="611" y="31694"/>
                  <a:pt x="603" y="31759"/>
                </a:cubicBezTo>
                <a:cubicBezTo>
                  <a:pt x="596" y="31792"/>
                  <a:pt x="592" y="31830"/>
                  <a:pt x="588" y="31875"/>
                </a:cubicBezTo>
                <a:cubicBezTo>
                  <a:pt x="584" y="31920"/>
                  <a:pt x="584" y="31973"/>
                  <a:pt x="584" y="32030"/>
                </a:cubicBezTo>
                <a:cubicBezTo>
                  <a:pt x="584" y="32143"/>
                  <a:pt x="581" y="32278"/>
                  <a:pt x="588" y="32428"/>
                </a:cubicBezTo>
                <a:cubicBezTo>
                  <a:pt x="592" y="32504"/>
                  <a:pt x="596" y="32583"/>
                  <a:pt x="600" y="32666"/>
                </a:cubicBezTo>
                <a:cubicBezTo>
                  <a:pt x="603" y="32749"/>
                  <a:pt x="611" y="32831"/>
                  <a:pt x="614" y="32918"/>
                </a:cubicBezTo>
                <a:lnTo>
                  <a:pt x="517" y="32876"/>
                </a:lnTo>
                <a:lnTo>
                  <a:pt x="517" y="32876"/>
                </a:lnTo>
                <a:cubicBezTo>
                  <a:pt x="520" y="32925"/>
                  <a:pt x="528" y="32970"/>
                  <a:pt x="532" y="33012"/>
                </a:cubicBezTo>
                <a:cubicBezTo>
                  <a:pt x="532" y="33031"/>
                  <a:pt x="536" y="33053"/>
                  <a:pt x="539" y="33072"/>
                </a:cubicBezTo>
                <a:cubicBezTo>
                  <a:pt x="539" y="33091"/>
                  <a:pt x="543" y="33110"/>
                  <a:pt x="546" y="33128"/>
                </a:cubicBezTo>
                <a:cubicBezTo>
                  <a:pt x="558" y="33201"/>
                  <a:pt x="569" y="33260"/>
                  <a:pt x="577" y="33314"/>
                </a:cubicBezTo>
                <a:cubicBezTo>
                  <a:pt x="588" y="33366"/>
                  <a:pt x="596" y="33415"/>
                  <a:pt x="607" y="33453"/>
                </a:cubicBezTo>
                <a:cubicBezTo>
                  <a:pt x="619" y="33494"/>
                  <a:pt x="626" y="33531"/>
                  <a:pt x="637" y="33566"/>
                </a:cubicBezTo>
                <a:cubicBezTo>
                  <a:pt x="656" y="33630"/>
                  <a:pt x="675" y="33686"/>
                  <a:pt x="694" y="33754"/>
                </a:cubicBezTo>
                <a:cubicBezTo>
                  <a:pt x="716" y="33821"/>
                  <a:pt x="739" y="33896"/>
                  <a:pt x="769" y="34006"/>
                </a:cubicBezTo>
                <a:cubicBezTo>
                  <a:pt x="803" y="34217"/>
                  <a:pt x="833" y="34386"/>
                  <a:pt x="855" y="34522"/>
                </a:cubicBezTo>
                <a:cubicBezTo>
                  <a:pt x="863" y="34556"/>
                  <a:pt x="867" y="34589"/>
                  <a:pt x="871" y="34619"/>
                </a:cubicBezTo>
                <a:cubicBezTo>
                  <a:pt x="874" y="34650"/>
                  <a:pt x="882" y="34680"/>
                  <a:pt x="885" y="34706"/>
                </a:cubicBezTo>
                <a:cubicBezTo>
                  <a:pt x="893" y="34763"/>
                  <a:pt x="901" y="34812"/>
                  <a:pt x="904" y="34857"/>
                </a:cubicBezTo>
                <a:cubicBezTo>
                  <a:pt x="912" y="34947"/>
                  <a:pt x="920" y="35015"/>
                  <a:pt x="920" y="35075"/>
                </a:cubicBezTo>
                <a:cubicBezTo>
                  <a:pt x="923" y="35139"/>
                  <a:pt x="923" y="35192"/>
                  <a:pt x="923" y="35244"/>
                </a:cubicBezTo>
                <a:cubicBezTo>
                  <a:pt x="949" y="35328"/>
                  <a:pt x="972" y="35395"/>
                  <a:pt x="991" y="35451"/>
                </a:cubicBezTo>
                <a:cubicBezTo>
                  <a:pt x="1013" y="35508"/>
                  <a:pt x="1029" y="35553"/>
                  <a:pt x="1043" y="35587"/>
                </a:cubicBezTo>
                <a:cubicBezTo>
                  <a:pt x="1070" y="35651"/>
                  <a:pt x="1085" y="35677"/>
                  <a:pt x="1093" y="35677"/>
                </a:cubicBezTo>
                <a:cubicBezTo>
                  <a:pt x="1097" y="35674"/>
                  <a:pt x="1093" y="35647"/>
                  <a:pt x="1085" y="35606"/>
                </a:cubicBezTo>
                <a:cubicBezTo>
                  <a:pt x="1081" y="35583"/>
                  <a:pt x="1074" y="35561"/>
                  <a:pt x="1070" y="35538"/>
                </a:cubicBezTo>
                <a:cubicBezTo>
                  <a:pt x="1066" y="35512"/>
                  <a:pt x="1062" y="35486"/>
                  <a:pt x="1055" y="35459"/>
                </a:cubicBezTo>
                <a:cubicBezTo>
                  <a:pt x="1038" y="35366"/>
                  <a:pt x="1028" y="35282"/>
                  <a:pt x="1041" y="35282"/>
                </a:cubicBezTo>
                <a:cubicBezTo>
                  <a:pt x="1043" y="35282"/>
                  <a:pt x="1045" y="35283"/>
                  <a:pt x="1048" y="35286"/>
                </a:cubicBezTo>
                <a:cubicBezTo>
                  <a:pt x="1062" y="35297"/>
                  <a:pt x="1085" y="35342"/>
                  <a:pt x="1119" y="35429"/>
                </a:cubicBezTo>
                <a:cubicBezTo>
                  <a:pt x="1130" y="35451"/>
                  <a:pt x="1138" y="35478"/>
                  <a:pt x="1149" y="35505"/>
                </a:cubicBezTo>
                <a:cubicBezTo>
                  <a:pt x="1161" y="35531"/>
                  <a:pt x="1175" y="35561"/>
                  <a:pt x="1191" y="35595"/>
                </a:cubicBezTo>
                <a:cubicBezTo>
                  <a:pt x="1201" y="35628"/>
                  <a:pt x="1217" y="35666"/>
                  <a:pt x="1236" y="35703"/>
                </a:cubicBezTo>
                <a:cubicBezTo>
                  <a:pt x="1251" y="35745"/>
                  <a:pt x="1269" y="35790"/>
                  <a:pt x="1292" y="35835"/>
                </a:cubicBezTo>
                <a:cubicBezTo>
                  <a:pt x="1319" y="35900"/>
                  <a:pt x="1345" y="35967"/>
                  <a:pt x="1371" y="36031"/>
                </a:cubicBezTo>
                <a:cubicBezTo>
                  <a:pt x="1382" y="36061"/>
                  <a:pt x="1398" y="36096"/>
                  <a:pt x="1413" y="36125"/>
                </a:cubicBezTo>
                <a:cubicBezTo>
                  <a:pt x="1427" y="36155"/>
                  <a:pt x="1443" y="36186"/>
                  <a:pt x="1458" y="36216"/>
                </a:cubicBezTo>
                <a:cubicBezTo>
                  <a:pt x="1472" y="36246"/>
                  <a:pt x="1484" y="36276"/>
                  <a:pt x="1500" y="36306"/>
                </a:cubicBezTo>
                <a:cubicBezTo>
                  <a:pt x="1507" y="36321"/>
                  <a:pt x="1514" y="36336"/>
                  <a:pt x="1522" y="36351"/>
                </a:cubicBezTo>
                <a:cubicBezTo>
                  <a:pt x="1529" y="36367"/>
                  <a:pt x="1537" y="36381"/>
                  <a:pt x="1545" y="36396"/>
                </a:cubicBezTo>
                <a:cubicBezTo>
                  <a:pt x="1578" y="36453"/>
                  <a:pt x="1608" y="36509"/>
                  <a:pt x="1639" y="36566"/>
                </a:cubicBezTo>
                <a:cubicBezTo>
                  <a:pt x="1669" y="36626"/>
                  <a:pt x="1707" y="36679"/>
                  <a:pt x="1740" y="36735"/>
                </a:cubicBezTo>
                <a:cubicBezTo>
                  <a:pt x="1774" y="36788"/>
                  <a:pt x="1808" y="36841"/>
                  <a:pt x="1842" y="36897"/>
                </a:cubicBezTo>
                <a:cubicBezTo>
                  <a:pt x="1879" y="36950"/>
                  <a:pt x="1917" y="36999"/>
                  <a:pt x="1951" y="37052"/>
                </a:cubicBezTo>
                <a:cubicBezTo>
                  <a:pt x="1969" y="37078"/>
                  <a:pt x="1988" y="37104"/>
                  <a:pt x="2007" y="37131"/>
                </a:cubicBezTo>
                <a:cubicBezTo>
                  <a:pt x="2026" y="37157"/>
                  <a:pt x="2049" y="37183"/>
                  <a:pt x="2068" y="37206"/>
                </a:cubicBezTo>
                <a:cubicBezTo>
                  <a:pt x="2110" y="37258"/>
                  <a:pt x="2150" y="37307"/>
                  <a:pt x="2192" y="37361"/>
                </a:cubicBezTo>
                <a:cubicBezTo>
                  <a:pt x="2211" y="37387"/>
                  <a:pt x="2233" y="37409"/>
                  <a:pt x="2256" y="37436"/>
                </a:cubicBezTo>
                <a:cubicBezTo>
                  <a:pt x="2278" y="37462"/>
                  <a:pt x="2301" y="37484"/>
                  <a:pt x="2324" y="37511"/>
                </a:cubicBezTo>
                <a:cubicBezTo>
                  <a:pt x="2346" y="37538"/>
                  <a:pt x="2369" y="37560"/>
                  <a:pt x="2391" y="37586"/>
                </a:cubicBezTo>
                <a:cubicBezTo>
                  <a:pt x="2403" y="37597"/>
                  <a:pt x="2414" y="37613"/>
                  <a:pt x="2426" y="37623"/>
                </a:cubicBezTo>
                <a:cubicBezTo>
                  <a:pt x="2440" y="37635"/>
                  <a:pt x="2452" y="37651"/>
                  <a:pt x="2463" y="37661"/>
                </a:cubicBezTo>
                <a:cubicBezTo>
                  <a:pt x="2512" y="37710"/>
                  <a:pt x="2561" y="37759"/>
                  <a:pt x="2614" y="37812"/>
                </a:cubicBezTo>
                <a:cubicBezTo>
                  <a:pt x="2662" y="37861"/>
                  <a:pt x="2719" y="37910"/>
                  <a:pt x="2775" y="37959"/>
                </a:cubicBezTo>
                <a:cubicBezTo>
                  <a:pt x="2802" y="37985"/>
                  <a:pt x="2832" y="38007"/>
                  <a:pt x="2859" y="38035"/>
                </a:cubicBezTo>
                <a:cubicBezTo>
                  <a:pt x="2873" y="38045"/>
                  <a:pt x="2888" y="38061"/>
                  <a:pt x="2904" y="38072"/>
                </a:cubicBezTo>
                <a:cubicBezTo>
                  <a:pt x="2915" y="38083"/>
                  <a:pt x="2930" y="38098"/>
                  <a:pt x="2945" y="38110"/>
                </a:cubicBezTo>
                <a:cubicBezTo>
                  <a:pt x="3009" y="38158"/>
                  <a:pt x="3069" y="38207"/>
                  <a:pt x="3133" y="38256"/>
                </a:cubicBezTo>
                <a:cubicBezTo>
                  <a:pt x="3163" y="38283"/>
                  <a:pt x="3197" y="38309"/>
                  <a:pt x="3231" y="38332"/>
                </a:cubicBezTo>
                <a:cubicBezTo>
                  <a:pt x="3265" y="38354"/>
                  <a:pt x="3299" y="38381"/>
                  <a:pt x="3333" y="38407"/>
                </a:cubicBezTo>
                <a:cubicBezTo>
                  <a:pt x="3370" y="38437"/>
                  <a:pt x="3404" y="38467"/>
                  <a:pt x="3430" y="38490"/>
                </a:cubicBezTo>
                <a:cubicBezTo>
                  <a:pt x="3460" y="38513"/>
                  <a:pt x="3483" y="38535"/>
                  <a:pt x="3505" y="38550"/>
                </a:cubicBezTo>
                <a:cubicBezTo>
                  <a:pt x="3543" y="38584"/>
                  <a:pt x="3566" y="38603"/>
                  <a:pt x="3578" y="38614"/>
                </a:cubicBezTo>
                <a:cubicBezTo>
                  <a:pt x="3585" y="38622"/>
                  <a:pt x="3584" y="38626"/>
                  <a:pt x="3579" y="38626"/>
                </a:cubicBezTo>
                <a:cubicBezTo>
                  <a:pt x="3570" y="38626"/>
                  <a:pt x="3547" y="38616"/>
                  <a:pt x="3521" y="38599"/>
                </a:cubicBezTo>
                <a:cubicBezTo>
                  <a:pt x="3476" y="38577"/>
                  <a:pt x="3415" y="38546"/>
                  <a:pt x="3385" y="38532"/>
                </a:cubicBezTo>
                <a:cubicBezTo>
                  <a:pt x="3373" y="38525"/>
                  <a:pt x="3365" y="38521"/>
                  <a:pt x="3361" y="38521"/>
                </a:cubicBezTo>
                <a:cubicBezTo>
                  <a:pt x="3354" y="38521"/>
                  <a:pt x="3363" y="38534"/>
                  <a:pt x="3397" y="38565"/>
                </a:cubicBezTo>
                <a:cubicBezTo>
                  <a:pt x="3502" y="38622"/>
                  <a:pt x="3608" y="38682"/>
                  <a:pt x="3709" y="38738"/>
                </a:cubicBezTo>
                <a:cubicBezTo>
                  <a:pt x="3818" y="38791"/>
                  <a:pt x="3924" y="38843"/>
                  <a:pt x="4030" y="38897"/>
                </a:cubicBezTo>
                <a:cubicBezTo>
                  <a:pt x="4143" y="38962"/>
                  <a:pt x="4136" y="38974"/>
                  <a:pt x="4113" y="38974"/>
                </a:cubicBezTo>
                <a:cubicBezTo>
                  <a:pt x="4106" y="38974"/>
                  <a:pt x="4097" y="38972"/>
                  <a:pt x="4089" y="38972"/>
                </a:cubicBezTo>
                <a:lnTo>
                  <a:pt x="4089" y="38972"/>
                </a:lnTo>
                <a:cubicBezTo>
                  <a:pt x="4221" y="39039"/>
                  <a:pt x="4292" y="39069"/>
                  <a:pt x="4338" y="39081"/>
                </a:cubicBezTo>
                <a:cubicBezTo>
                  <a:pt x="4386" y="39092"/>
                  <a:pt x="4405" y="39088"/>
                  <a:pt x="4436" y="39092"/>
                </a:cubicBezTo>
                <a:cubicBezTo>
                  <a:pt x="4466" y="39092"/>
                  <a:pt x="4508" y="39100"/>
                  <a:pt x="4590" y="39130"/>
                </a:cubicBezTo>
                <a:cubicBezTo>
                  <a:pt x="4609" y="39137"/>
                  <a:pt x="4635" y="39149"/>
                  <a:pt x="4662" y="39160"/>
                </a:cubicBezTo>
                <a:cubicBezTo>
                  <a:pt x="4673" y="39164"/>
                  <a:pt x="4688" y="39171"/>
                  <a:pt x="4703" y="39175"/>
                </a:cubicBezTo>
                <a:cubicBezTo>
                  <a:pt x="4718" y="39182"/>
                  <a:pt x="4737" y="39190"/>
                  <a:pt x="4752" y="39194"/>
                </a:cubicBezTo>
                <a:cubicBezTo>
                  <a:pt x="4824" y="39220"/>
                  <a:pt x="4911" y="39258"/>
                  <a:pt x="5015" y="39300"/>
                </a:cubicBezTo>
                <a:cubicBezTo>
                  <a:pt x="5031" y="39300"/>
                  <a:pt x="5053" y="39303"/>
                  <a:pt x="5079" y="39310"/>
                </a:cubicBezTo>
                <a:cubicBezTo>
                  <a:pt x="5102" y="39318"/>
                  <a:pt x="5132" y="39326"/>
                  <a:pt x="5166" y="39337"/>
                </a:cubicBezTo>
                <a:cubicBezTo>
                  <a:pt x="5234" y="39359"/>
                  <a:pt x="5317" y="39394"/>
                  <a:pt x="5411" y="39435"/>
                </a:cubicBezTo>
                <a:cubicBezTo>
                  <a:pt x="5434" y="39446"/>
                  <a:pt x="5456" y="39453"/>
                  <a:pt x="5482" y="39465"/>
                </a:cubicBezTo>
                <a:cubicBezTo>
                  <a:pt x="5509" y="39476"/>
                  <a:pt x="5535" y="39484"/>
                  <a:pt x="5561" y="39495"/>
                </a:cubicBezTo>
                <a:cubicBezTo>
                  <a:pt x="5614" y="39517"/>
                  <a:pt x="5670" y="39540"/>
                  <a:pt x="5731" y="39566"/>
                </a:cubicBezTo>
                <a:cubicBezTo>
                  <a:pt x="5761" y="39578"/>
                  <a:pt x="5791" y="39593"/>
                  <a:pt x="5821" y="39604"/>
                </a:cubicBezTo>
                <a:cubicBezTo>
                  <a:pt x="5851" y="39616"/>
                  <a:pt x="5885" y="39627"/>
                  <a:pt x="5915" y="39638"/>
                </a:cubicBezTo>
                <a:cubicBezTo>
                  <a:pt x="5979" y="39665"/>
                  <a:pt x="6047" y="39687"/>
                  <a:pt x="6115" y="39713"/>
                </a:cubicBezTo>
                <a:cubicBezTo>
                  <a:pt x="6148" y="39724"/>
                  <a:pt x="6186" y="39740"/>
                  <a:pt x="6221" y="39751"/>
                </a:cubicBezTo>
                <a:cubicBezTo>
                  <a:pt x="6254" y="39762"/>
                  <a:pt x="6292" y="39774"/>
                  <a:pt x="6325" y="39785"/>
                </a:cubicBezTo>
                <a:cubicBezTo>
                  <a:pt x="6397" y="39807"/>
                  <a:pt x="6473" y="39830"/>
                  <a:pt x="6548" y="39853"/>
                </a:cubicBezTo>
                <a:cubicBezTo>
                  <a:pt x="6586" y="39864"/>
                  <a:pt x="6623" y="39879"/>
                  <a:pt x="6661" y="39887"/>
                </a:cubicBezTo>
                <a:cubicBezTo>
                  <a:pt x="6699" y="39898"/>
                  <a:pt x="6736" y="39905"/>
                  <a:pt x="6774" y="39917"/>
                </a:cubicBezTo>
                <a:cubicBezTo>
                  <a:pt x="6849" y="39936"/>
                  <a:pt x="6928" y="39955"/>
                  <a:pt x="7003" y="39973"/>
                </a:cubicBezTo>
                <a:cubicBezTo>
                  <a:pt x="7083" y="39992"/>
                  <a:pt x="7158" y="40003"/>
                  <a:pt x="7237" y="40018"/>
                </a:cubicBezTo>
                <a:cubicBezTo>
                  <a:pt x="7312" y="40033"/>
                  <a:pt x="7391" y="40045"/>
                  <a:pt x="7467" y="40056"/>
                </a:cubicBezTo>
                <a:cubicBezTo>
                  <a:pt x="7542" y="40068"/>
                  <a:pt x="7617" y="40075"/>
                  <a:pt x="7693" y="40078"/>
                </a:cubicBezTo>
                <a:cubicBezTo>
                  <a:pt x="7768" y="40086"/>
                  <a:pt x="7839" y="40090"/>
                  <a:pt x="7910" y="40090"/>
                </a:cubicBezTo>
                <a:cubicBezTo>
                  <a:pt x="8181" y="40158"/>
                  <a:pt x="7768" y="40131"/>
                  <a:pt x="7847" y="40181"/>
                </a:cubicBezTo>
                <a:cubicBezTo>
                  <a:pt x="7945" y="40188"/>
                  <a:pt x="8031" y="40195"/>
                  <a:pt x="8110" y="40199"/>
                </a:cubicBezTo>
                <a:cubicBezTo>
                  <a:pt x="8152" y="40203"/>
                  <a:pt x="8189" y="40203"/>
                  <a:pt x="8227" y="40207"/>
                </a:cubicBezTo>
                <a:lnTo>
                  <a:pt x="8283" y="40207"/>
                </a:lnTo>
                <a:cubicBezTo>
                  <a:pt x="8336" y="40203"/>
                  <a:pt x="8377" y="40203"/>
                  <a:pt x="8389" y="40199"/>
                </a:cubicBezTo>
                <a:lnTo>
                  <a:pt x="8396" y="40195"/>
                </a:lnTo>
                <a:lnTo>
                  <a:pt x="8400" y="40191"/>
                </a:lnTo>
                <a:lnTo>
                  <a:pt x="8400" y="40195"/>
                </a:lnTo>
                <a:lnTo>
                  <a:pt x="8404" y="40199"/>
                </a:lnTo>
                <a:cubicBezTo>
                  <a:pt x="8404" y="40203"/>
                  <a:pt x="8407" y="40210"/>
                  <a:pt x="8412" y="40214"/>
                </a:cubicBezTo>
                <a:cubicBezTo>
                  <a:pt x="8419" y="40221"/>
                  <a:pt x="8423" y="40233"/>
                  <a:pt x="8430" y="40244"/>
                </a:cubicBezTo>
                <a:cubicBezTo>
                  <a:pt x="8442" y="40263"/>
                  <a:pt x="8452" y="40278"/>
                  <a:pt x="8464" y="40297"/>
                </a:cubicBezTo>
                <a:cubicBezTo>
                  <a:pt x="8468" y="40308"/>
                  <a:pt x="8475" y="40316"/>
                  <a:pt x="8483" y="40323"/>
                </a:cubicBezTo>
                <a:cubicBezTo>
                  <a:pt x="8490" y="40342"/>
                  <a:pt x="8502" y="40361"/>
                  <a:pt x="8513" y="40376"/>
                </a:cubicBezTo>
                <a:cubicBezTo>
                  <a:pt x="8536" y="40410"/>
                  <a:pt x="8555" y="40443"/>
                  <a:pt x="8577" y="40474"/>
                </a:cubicBezTo>
                <a:cubicBezTo>
                  <a:pt x="8656" y="40602"/>
                  <a:pt x="8735" y="40704"/>
                  <a:pt x="8818" y="40809"/>
                </a:cubicBezTo>
                <a:cubicBezTo>
                  <a:pt x="8904" y="40911"/>
                  <a:pt x="8999" y="41012"/>
                  <a:pt x="9126" y="41125"/>
                </a:cubicBezTo>
                <a:cubicBezTo>
                  <a:pt x="9161" y="41152"/>
                  <a:pt x="9194" y="41182"/>
                  <a:pt x="9232" y="41211"/>
                </a:cubicBezTo>
                <a:cubicBezTo>
                  <a:pt x="9266" y="41242"/>
                  <a:pt x="9307" y="41268"/>
                  <a:pt x="9352" y="41298"/>
                </a:cubicBezTo>
                <a:cubicBezTo>
                  <a:pt x="9398" y="41328"/>
                  <a:pt x="9443" y="41359"/>
                  <a:pt x="9496" y="41385"/>
                </a:cubicBezTo>
                <a:cubicBezTo>
                  <a:pt x="9526" y="41404"/>
                  <a:pt x="9564" y="41418"/>
                  <a:pt x="9601" y="41437"/>
                </a:cubicBezTo>
                <a:cubicBezTo>
                  <a:pt x="9688" y="41498"/>
                  <a:pt x="9771" y="41550"/>
                  <a:pt x="9846" y="41596"/>
                </a:cubicBezTo>
                <a:cubicBezTo>
                  <a:pt x="9884" y="41622"/>
                  <a:pt x="9921" y="41641"/>
                  <a:pt x="9955" y="41663"/>
                </a:cubicBezTo>
                <a:lnTo>
                  <a:pt x="10007" y="41694"/>
                </a:lnTo>
                <a:lnTo>
                  <a:pt x="10034" y="41705"/>
                </a:lnTo>
                <a:lnTo>
                  <a:pt x="10045" y="41712"/>
                </a:lnTo>
                <a:lnTo>
                  <a:pt x="10053" y="41717"/>
                </a:lnTo>
                <a:lnTo>
                  <a:pt x="10049" y="41717"/>
                </a:lnTo>
                <a:lnTo>
                  <a:pt x="10045" y="41720"/>
                </a:lnTo>
                <a:cubicBezTo>
                  <a:pt x="10020" y="41727"/>
                  <a:pt x="9995" y="41738"/>
                  <a:pt x="9969" y="41749"/>
                </a:cubicBezTo>
                <a:lnTo>
                  <a:pt x="9969" y="41749"/>
                </a:lnTo>
                <a:cubicBezTo>
                  <a:pt x="10006" y="41734"/>
                  <a:pt x="10042" y="41724"/>
                  <a:pt x="10064" y="41720"/>
                </a:cubicBezTo>
                <a:cubicBezTo>
                  <a:pt x="10068" y="41720"/>
                  <a:pt x="10072" y="41717"/>
                  <a:pt x="10072" y="41717"/>
                </a:cubicBezTo>
                <a:cubicBezTo>
                  <a:pt x="10072" y="41712"/>
                  <a:pt x="10068" y="41712"/>
                  <a:pt x="10068" y="41708"/>
                </a:cubicBezTo>
                <a:cubicBezTo>
                  <a:pt x="10064" y="41708"/>
                  <a:pt x="10061" y="41705"/>
                  <a:pt x="10061" y="41701"/>
                </a:cubicBezTo>
                <a:cubicBezTo>
                  <a:pt x="10056" y="41698"/>
                  <a:pt x="10053" y="41694"/>
                  <a:pt x="10053" y="41689"/>
                </a:cubicBezTo>
                <a:cubicBezTo>
                  <a:pt x="10053" y="41682"/>
                  <a:pt x="10064" y="41679"/>
                  <a:pt x="10079" y="41679"/>
                </a:cubicBezTo>
                <a:cubicBezTo>
                  <a:pt x="10094" y="41679"/>
                  <a:pt x="10120" y="41682"/>
                  <a:pt x="10155" y="41689"/>
                </a:cubicBezTo>
                <a:cubicBezTo>
                  <a:pt x="10169" y="41694"/>
                  <a:pt x="10188" y="41698"/>
                  <a:pt x="10211" y="41705"/>
                </a:cubicBezTo>
                <a:cubicBezTo>
                  <a:pt x="10222" y="41705"/>
                  <a:pt x="10233" y="41708"/>
                  <a:pt x="10245" y="41712"/>
                </a:cubicBezTo>
                <a:cubicBezTo>
                  <a:pt x="10252" y="41717"/>
                  <a:pt x="10275" y="41720"/>
                  <a:pt x="10264" y="41724"/>
                </a:cubicBezTo>
                <a:cubicBezTo>
                  <a:pt x="10226" y="41757"/>
                  <a:pt x="10132" y="41830"/>
                  <a:pt x="9993" y="41920"/>
                </a:cubicBezTo>
                <a:cubicBezTo>
                  <a:pt x="9925" y="41965"/>
                  <a:pt x="9842" y="42017"/>
                  <a:pt x="9755" y="42070"/>
                </a:cubicBezTo>
                <a:cubicBezTo>
                  <a:pt x="9661" y="42130"/>
                  <a:pt x="9567" y="42191"/>
                  <a:pt x="9473" y="42251"/>
                </a:cubicBezTo>
                <a:cubicBezTo>
                  <a:pt x="9510" y="42236"/>
                  <a:pt x="9548" y="42221"/>
                  <a:pt x="9586" y="42209"/>
                </a:cubicBezTo>
                <a:lnTo>
                  <a:pt x="9586" y="42209"/>
                </a:lnTo>
                <a:cubicBezTo>
                  <a:pt x="9496" y="42254"/>
                  <a:pt x="9406" y="42304"/>
                  <a:pt x="9315" y="42349"/>
                </a:cubicBezTo>
                <a:cubicBezTo>
                  <a:pt x="9364" y="42318"/>
                  <a:pt x="9417" y="42285"/>
                  <a:pt x="9473" y="42251"/>
                </a:cubicBezTo>
                <a:lnTo>
                  <a:pt x="9473" y="42251"/>
                </a:lnTo>
                <a:cubicBezTo>
                  <a:pt x="9424" y="42270"/>
                  <a:pt x="9371" y="42289"/>
                  <a:pt x="9323" y="42308"/>
                </a:cubicBezTo>
                <a:cubicBezTo>
                  <a:pt x="9356" y="42281"/>
                  <a:pt x="9390" y="42251"/>
                  <a:pt x="9424" y="42228"/>
                </a:cubicBezTo>
                <a:cubicBezTo>
                  <a:pt x="9443" y="42214"/>
                  <a:pt x="9458" y="42202"/>
                  <a:pt x="9473" y="42186"/>
                </a:cubicBezTo>
                <a:cubicBezTo>
                  <a:pt x="9484" y="42183"/>
                  <a:pt x="9492" y="42176"/>
                  <a:pt x="9500" y="42168"/>
                </a:cubicBezTo>
                <a:cubicBezTo>
                  <a:pt x="9507" y="42164"/>
                  <a:pt x="9514" y="42157"/>
                  <a:pt x="9522" y="42153"/>
                </a:cubicBezTo>
                <a:cubicBezTo>
                  <a:pt x="9575" y="42108"/>
                  <a:pt x="9616" y="42070"/>
                  <a:pt x="9642" y="42036"/>
                </a:cubicBezTo>
                <a:cubicBezTo>
                  <a:pt x="9699" y="41976"/>
                  <a:pt x="9703" y="41942"/>
                  <a:pt x="9654" y="41934"/>
                </a:cubicBezTo>
                <a:lnTo>
                  <a:pt x="9654" y="41934"/>
                </a:lnTo>
                <a:cubicBezTo>
                  <a:pt x="9632" y="41950"/>
                  <a:pt x="9597" y="41972"/>
                  <a:pt x="9556" y="41998"/>
                </a:cubicBezTo>
                <a:cubicBezTo>
                  <a:pt x="9533" y="42014"/>
                  <a:pt x="9510" y="42028"/>
                  <a:pt x="9484" y="42044"/>
                </a:cubicBezTo>
                <a:cubicBezTo>
                  <a:pt x="9477" y="42047"/>
                  <a:pt x="9473" y="42051"/>
                  <a:pt x="9465" y="42055"/>
                </a:cubicBezTo>
                <a:cubicBezTo>
                  <a:pt x="9454" y="42059"/>
                  <a:pt x="9446" y="42066"/>
                  <a:pt x="9435" y="42070"/>
                </a:cubicBezTo>
                <a:cubicBezTo>
                  <a:pt x="9417" y="42082"/>
                  <a:pt x="9394" y="42092"/>
                  <a:pt x="9375" y="42104"/>
                </a:cubicBezTo>
                <a:cubicBezTo>
                  <a:pt x="9409" y="42078"/>
                  <a:pt x="9439" y="42055"/>
                  <a:pt x="9454" y="42040"/>
                </a:cubicBezTo>
                <a:cubicBezTo>
                  <a:pt x="9462" y="42025"/>
                  <a:pt x="9462" y="42021"/>
                  <a:pt x="9446" y="42021"/>
                </a:cubicBezTo>
                <a:cubicBezTo>
                  <a:pt x="9443" y="42021"/>
                  <a:pt x="9443" y="42025"/>
                  <a:pt x="9439" y="42025"/>
                </a:cubicBezTo>
                <a:cubicBezTo>
                  <a:pt x="9435" y="42025"/>
                  <a:pt x="9432" y="42028"/>
                  <a:pt x="9428" y="42028"/>
                </a:cubicBezTo>
                <a:cubicBezTo>
                  <a:pt x="9420" y="42033"/>
                  <a:pt x="9413" y="42036"/>
                  <a:pt x="9401" y="42044"/>
                </a:cubicBezTo>
                <a:cubicBezTo>
                  <a:pt x="9379" y="42055"/>
                  <a:pt x="9352" y="42073"/>
                  <a:pt x="9323" y="42092"/>
                </a:cubicBezTo>
                <a:cubicBezTo>
                  <a:pt x="9266" y="42130"/>
                  <a:pt x="9187" y="42186"/>
                  <a:pt x="9089" y="42251"/>
                </a:cubicBezTo>
                <a:cubicBezTo>
                  <a:pt x="8980" y="42270"/>
                  <a:pt x="8867" y="42292"/>
                  <a:pt x="8758" y="42315"/>
                </a:cubicBezTo>
                <a:lnTo>
                  <a:pt x="8709" y="42390"/>
                </a:lnTo>
                <a:cubicBezTo>
                  <a:pt x="8611" y="42443"/>
                  <a:pt x="8509" y="42499"/>
                  <a:pt x="8412" y="42556"/>
                </a:cubicBezTo>
                <a:cubicBezTo>
                  <a:pt x="8310" y="42612"/>
                  <a:pt x="8212" y="42673"/>
                  <a:pt x="8110" y="42744"/>
                </a:cubicBezTo>
                <a:cubicBezTo>
                  <a:pt x="8061" y="42778"/>
                  <a:pt x="8012" y="42815"/>
                  <a:pt x="7960" y="42857"/>
                </a:cubicBezTo>
                <a:cubicBezTo>
                  <a:pt x="7945" y="42869"/>
                  <a:pt x="7933" y="42879"/>
                  <a:pt x="7918" y="42895"/>
                </a:cubicBezTo>
                <a:lnTo>
                  <a:pt x="7899" y="42914"/>
                </a:lnTo>
                <a:lnTo>
                  <a:pt x="7877" y="42932"/>
                </a:lnTo>
                <a:lnTo>
                  <a:pt x="7865" y="42944"/>
                </a:lnTo>
                <a:cubicBezTo>
                  <a:pt x="7862" y="42947"/>
                  <a:pt x="7858" y="42951"/>
                  <a:pt x="7854" y="42954"/>
                </a:cubicBezTo>
                <a:lnTo>
                  <a:pt x="7835" y="42982"/>
                </a:lnTo>
                <a:cubicBezTo>
                  <a:pt x="7828" y="42992"/>
                  <a:pt x="7820" y="43000"/>
                  <a:pt x="7809" y="43011"/>
                </a:cubicBezTo>
                <a:lnTo>
                  <a:pt x="7805" y="43019"/>
                </a:lnTo>
                <a:lnTo>
                  <a:pt x="7797" y="43030"/>
                </a:lnTo>
                <a:lnTo>
                  <a:pt x="7787" y="43049"/>
                </a:lnTo>
                <a:lnTo>
                  <a:pt x="7783" y="43057"/>
                </a:lnTo>
                <a:lnTo>
                  <a:pt x="7779" y="43064"/>
                </a:lnTo>
                <a:lnTo>
                  <a:pt x="7775" y="43067"/>
                </a:lnTo>
                <a:cubicBezTo>
                  <a:pt x="7771" y="43079"/>
                  <a:pt x="7768" y="43086"/>
                  <a:pt x="7764" y="43094"/>
                </a:cubicBezTo>
                <a:lnTo>
                  <a:pt x="7757" y="43109"/>
                </a:lnTo>
                <a:lnTo>
                  <a:pt x="7752" y="43113"/>
                </a:lnTo>
                <a:cubicBezTo>
                  <a:pt x="7752" y="43117"/>
                  <a:pt x="7752" y="43121"/>
                  <a:pt x="7749" y="43124"/>
                </a:cubicBezTo>
                <a:cubicBezTo>
                  <a:pt x="7745" y="43135"/>
                  <a:pt x="7741" y="43147"/>
                  <a:pt x="7738" y="43158"/>
                </a:cubicBezTo>
                <a:lnTo>
                  <a:pt x="7734" y="43177"/>
                </a:lnTo>
                <a:cubicBezTo>
                  <a:pt x="7734" y="43177"/>
                  <a:pt x="7734" y="43180"/>
                  <a:pt x="7730" y="43185"/>
                </a:cubicBezTo>
                <a:lnTo>
                  <a:pt x="7730" y="43196"/>
                </a:lnTo>
                <a:cubicBezTo>
                  <a:pt x="7726" y="43215"/>
                  <a:pt x="7726" y="43230"/>
                  <a:pt x="7726" y="43244"/>
                </a:cubicBezTo>
                <a:lnTo>
                  <a:pt x="7722" y="43256"/>
                </a:lnTo>
                <a:lnTo>
                  <a:pt x="7726" y="43263"/>
                </a:lnTo>
                <a:lnTo>
                  <a:pt x="7726" y="43282"/>
                </a:lnTo>
                <a:lnTo>
                  <a:pt x="7726" y="43298"/>
                </a:lnTo>
                <a:lnTo>
                  <a:pt x="7726" y="43305"/>
                </a:lnTo>
                <a:lnTo>
                  <a:pt x="7726" y="43312"/>
                </a:lnTo>
                <a:cubicBezTo>
                  <a:pt x="7734" y="43361"/>
                  <a:pt x="7749" y="43414"/>
                  <a:pt x="7779" y="43467"/>
                </a:cubicBezTo>
                <a:cubicBezTo>
                  <a:pt x="7809" y="43519"/>
                  <a:pt x="7851" y="43561"/>
                  <a:pt x="7892" y="43587"/>
                </a:cubicBezTo>
                <a:lnTo>
                  <a:pt x="7907" y="43599"/>
                </a:lnTo>
                <a:lnTo>
                  <a:pt x="7915" y="43606"/>
                </a:lnTo>
                <a:lnTo>
                  <a:pt x="7918" y="43606"/>
                </a:lnTo>
                <a:lnTo>
                  <a:pt x="7933" y="43618"/>
                </a:lnTo>
                <a:lnTo>
                  <a:pt x="7937" y="43618"/>
                </a:lnTo>
                <a:lnTo>
                  <a:pt x="7941" y="43621"/>
                </a:lnTo>
                <a:lnTo>
                  <a:pt x="7945" y="43621"/>
                </a:lnTo>
                <a:cubicBezTo>
                  <a:pt x="7952" y="43625"/>
                  <a:pt x="7955" y="43625"/>
                  <a:pt x="7964" y="43628"/>
                </a:cubicBezTo>
                <a:cubicBezTo>
                  <a:pt x="7974" y="43628"/>
                  <a:pt x="7990" y="43632"/>
                  <a:pt x="8001" y="43632"/>
                </a:cubicBezTo>
                <a:cubicBezTo>
                  <a:pt x="8039" y="43632"/>
                  <a:pt x="8073" y="43628"/>
                  <a:pt x="8106" y="43621"/>
                </a:cubicBezTo>
                <a:cubicBezTo>
                  <a:pt x="8141" y="43614"/>
                  <a:pt x="8171" y="43606"/>
                  <a:pt x="8200" y="43599"/>
                </a:cubicBezTo>
                <a:cubicBezTo>
                  <a:pt x="8254" y="43576"/>
                  <a:pt x="8306" y="43554"/>
                  <a:pt x="8367" y="43527"/>
                </a:cubicBezTo>
                <a:cubicBezTo>
                  <a:pt x="8396" y="43512"/>
                  <a:pt x="8426" y="43501"/>
                  <a:pt x="8457" y="43486"/>
                </a:cubicBezTo>
                <a:lnTo>
                  <a:pt x="8502" y="43463"/>
                </a:lnTo>
                <a:cubicBezTo>
                  <a:pt x="8506" y="43462"/>
                  <a:pt x="8507" y="43462"/>
                  <a:pt x="8508" y="43462"/>
                </a:cubicBezTo>
                <a:cubicBezTo>
                  <a:pt x="8509" y="43462"/>
                  <a:pt x="8506" y="43463"/>
                  <a:pt x="8506" y="43463"/>
                </a:cubicBezTo>
                <a:lnTo>
                  <a:pt x="8498" y="43467"/>
                </a:lnTo>
                <a:cubicBezTo>
                  <a:pt x="8461" y="43493"/>
                  <a:pt x="8415" y="43527"/>
                  <a:pt x="8362" y="43576"/>
                </a:cubicBezTo>
                <a:cubicBezTo>
                  <a:pt x="8336" y="43602"/>
                  <a:pt x="8310" y="43632"/>
                  <a:pt x="8283" y="43666"/>
                </a:cubicBezTo>
                <a:cubicBezTo>
                  <a:pt x="8257" y="43700"/>
                  <a:pt x="8231" y="43741"/>
                  <a:pt x="8216" y="43795"/>
                </a:cubicBezTo>
                <a:cubicBezTo>
                  <a:pt x="8208" y="43817"/>
                  <a:pt x="8208" y="43840"/>
                  <a:pt x="8208" y="43866"/>
                </a:cubicBezTo>
                <a:lnTo>
                  <a:pt x="8208" y="43870"/>
                </a:lnTo>
                <a:lnTo>
                  <a:pt x="8208" y="43881"/>
                </a:lnTo>
                <a:cubicBezTo>
                  <a:pt x="8208" y="43889"/>
                  <a:pt x="8212" y="43900"/>
                  <a:pt x="8212" y="43908"/>
                </a:cubicBezTo>
                <a:cubicBezTo>
                  <a:pt x="8212" y="43922"/>
                  <a:pt x="8216" y="43941"/>
                  <a:pt x="8219" y="43956"/>
                </a:cubicBezTo>
                <a:cubicBezTo>
                  <a:pt x="8227" y="43990"/>
                  <a:pt x="8242" y="44021"/>
                  <a:pt x="8257" y="44050"/>
                </a:cubicBezTo>
                <a:cubicBezTo>
                  <a:pt x="8276" y="44077"/>
                  <a:pt x="8294" y="44103"/>
                  <a:pt x="8317" y="44125"/>
                </a:cubicBezTo>
                <a:cubicBezTo>
                  <a:pt x="8339" y="44148"/>
                  <a:pt x="8367" y="44167"/>
                  <a:pt x="8393" y="44186"/>
                </a:cubicBezTo>
                <a:cubicBezTo>
                  <a:pt x="8449" y="44216"/>
                  <a:pt x="8506" y="44231"/>
                  <a:pt x="8558" y="44238"/>
                </a:cubicBezTo>
                <a:cubicBezTo>
                  <a:pt x="8580" y="44240"/>
                  <a:pt x="8601" y="44241"/>
                  <a:pt x="8622" y="44241"/>
                </a:cubicBezTo>
                <a:cubicBezTo>
                  <a:pt x="8651" y="44241"/>
                  <a:pt x="8679" y="44239"/>
                  <a:pt x="8705" y="44235"/>
                </a:cubicBezTo>
                <a:lnTo>
                  <a:pt x="8720" y="44235"/>
                </a:lnTo>
                <a:lnTo>
                  <a:pt x="8728" y="44231"/>
                </a:lnTo>
                <a:cubicBezTo>
                  <a:pt x="8735" y="44231"/>
                  <a:pt x="8742" y="44228"/>
                  <a:pt x="8751" y="44228"/>
                </a:cubicBezTo>
                <a:cubicBezTo>
                  <a:pt x="8765" y="44224"/>
                  <a:pt x="8780" y="44219"/>
                  <a:pt x="8796" y="44212"/>
                </a:cubicBezTo>
                <a:cubicBezTo>
                  <a:pt x="8859" y="44197"/>
                  <a:pt x="8923" y="44171"/>
                  <a:pt x="8987" y="44141"/>
                </a:cubicBezTo>
                <a:cubicBezTo>
                  <a:pt x="9093" y="44092"/>
                  <a:pt x="9202" y="44035"/>
                  <a:pt x="9315" y="43967"/>
                </a:cubicBezTo>
                <a:cubicBezTo>
                  <a:pt x="9375" y="43934"/>
                  <a:pt x="9432" y="43900"/>
                  <a:pt x="9496" y="43863"/>
                </a:cubicBezTo>
                <a:cubicBezTo>
                  <a:pt x="9526" y="43844"/>
                  <a:pt x="9556" y="43825"/>
                  <a:pt x="9586" y="43802"/>
                </a:cubicBezTo>
                <a:cubicBezTo>
                  <a:pt x="9601" y="43795"/>
                  <a:pt x="9616" y="43783"/>
                  <a:pt x="9632" y="43772"/>
                </a:cubicBezTo>
                <a:lnTo>
                  <a:pt x="9642" y="43764"/>
                </a:lnTo>
                <a:lnTo>
                  <a:pt x="9639" y="43772"/>
                </a:lnTo>
                <a:lnTo>
                  <a:pt x="9627" y="43787"/>
                </a:lnTo>
                <a:cubicBezTo>
                  <a:pt x="9567" y="43870"/>
                  <a:pt x="9507" y="43964"/>
                  <a:pt x="9446" y="44069"/>
                </a:cubicBezTo>
                <a:cubicBezTo>
                  <a:pt x="9417" y="44122"/>
                  <a:pt x="9387" y="44179"/>
                  <a:pt x="9360" y="44238"/>
                </a:cubicBezTo>
                <a:cubicBezTo>
                  <a:pt x="9333" y="44299"/>
                  <a:pt x="9311" y="44363"/>
                  <a:pt x="9296" y="44431"/>
                </a:cubicBezTo>
                <a:cubicBezTo>
                  <a:pt x="9288" y="44461"/>
                  <a:pt x="9285" y="44490"/>
                  <a:pt x="9285" y="44521"/>
                </a:cubicBezTo>
                <a:cubicBezTo>
                  <a:pt x="9285" y="44536"/>
                  <a:pt x="9288" y="44555"/>
                  <a:pt x="9293" y="44570"/>
                </a:cubicBezTo>
                <a:cubicBezTo>
                  <a:pt x="9293" y="44585"/>
                  <a:pt x="9300" y="44603"/>
                  <a:pt x="9307" y="44619"/>
                </a:cubicBezTo>
                <a:cubicBezTo>
                  <a:pt x="9315" y="44638"/>
                  <a:pt x="9326" y="44653"/>
                  <a:pt x="9338" y="44668"/>
                </a:cubicBezTo>
                <a:cubicBezTo>
                  <a:pt x="9349" y="44679"/>
                  <a:pt x="9364" y="44690"/>
                  <a:pt x="9379" y="44702"/>
                </a:cubicBezTo>
                <a:cubicBezTo>
                  <a:pt x="9387" y="44706"/>
                  <a:pt x="9394" y="44709"/>
                  <a:pt x="9406" y="44713"/>
                </a:cubicBezTo>
                <a:cubicBezTo>
                  <a:pt x="9409" y="44713"/>
                  <a:pt x="9417" y="44716"/>
                  <a:pt x="9420" y="44716"/>
                </a:cubicBezTo>
                <a:lnTo>
                  <a:pt x="9432" y="44721"/>
                </a:lnTo>
                <a:lnTo>
                  <a:pt x="9488" y="44721"/>
                </a:lnTo>
                <a:cubicBezTo>
                  <a:pt x="9470" y="44725"/>
                  <a:pt x="9452" y="44728"/>
                  <a:pt x="9434" y="44728"/>
                </a:cubicBezTo>
                <a:cubicBezTo>
                  <a:pt x="9420" y="44728"/>
                  <a:pt x="9405" y="44726"/>
                  <a:pt x="9390" y="44721"/>
                </a:cubicBezTo>
                <a:cubicBezTo>
                  <a:pt x="9364" y="44713"/>
                  <a:pt x="9338" y="44698"/>
                  <a:pt x="9319" y="44683"/>
                </a:cubicBezTo>
                <a:cubicBezTo>
                  <a:pt x="9281" y="44653"/>
                  <a:pt x="9262" y="44619"/>
                  <a:pt x="9248" y="44600"/>
                </a:cubicBezTo>
                <a:cubicBezTo>
                  <a:pt x="9243" y="44596"/>
                  <a:pt x="9239" y="44593"/>
                  <a:pt x="9236" y="44589"/>
                </a:cubicBezTo>
                <a:cubicBezTo>
                  <a:pt x="9236" y="44581"/>
                  <a:pt x="9232" y="44581"/>
                  <a:pt x="9229" y="44581"/>
                </a:cubicBezTo>
                <a:cubicBezTo>
                  <a:pt x="9225" y="44577"/>
                  <a:pt x="9220" y="44577"/>
                  <a:pt x="9217" y="44577"/>
                </a:cubicBezTo>
                <a:cubicBezTo>
                  <a:pt x="9210" y="44577"/>
                  <a:pt x="9202" y="44581"/>
                  <a:pt x="9194" y="44589"/>
                </a:cubicBezTo>
                <a:lnTo>
                  <a:pt x="9191" y="44593"/>
                </a:lnTo>
                <a:cubicBezTo>
                  <a:pt x="9191" y="44596"/>
                  <a:pt x="9191" y="44596"/>
                  <a:pt x="9187" y="44600"/>
                </a:cubicBezTo>
                <a:cubicBezTo>
                  <a:pt x="9187" y="44603"/>
                  <a:pt x="9187" y="44608"/>
                  <a:pt x="9183" y="44612"/>
                </a:cubicBezTo>
                <a:cubicBezTo>
                  <a:pt x="9183" y="44622"/>
                  <a:pt x="9183" y="44634"/>
                  <a:pt x="9180" y="44645"/>
                </a:cubicBezTo>
                <a:cubicBezTo>
                  <a:pt x="9180" y="44671"/>
                  <a:pt x="9183" y="44702"/>
                  <a:pt x="9191" y="44728"/>
                </a:cubicBezTo>
                <a:cubicBezTo>
                  <a:pt x="9202" y="44784"/>
                  <a:pt x="9225" y="44829"/>
                  <a:pt x="9198" y="44837"/>
                </a:cubicBezTo>
                <a:cubicBezTo>
                  <a:pt x="9164" y="44800"/>
                  <a:pt x="9138" y="44758"/>
                  <a:pt x="9119" y="44713"/>
                </a:cubicBezTo>
                <a:cubicBezTo>
                  <a:pt x="9116" y="44702"/>
                  <a:pt x="9112" y="44690"/>
                  <a:pt x="9107" y="44679"/>
                </a:cubicBezTo>
                <a:cubicBezTo>
                  <a:pt x="9104" y="44668"/>
                  <a:pt x="9104" y="44657"/>
                  <a:pt x="9100" y="44645"/>
                </a:cubicBezTo>
                <a:cubicBezTo>
                  <a:pt x="9097" y="44634"/>
                  <a:pt x="9097" y="44626"/>
                  <a:pt x="9097" y="44615"/>
                </a:cubicBezTo>
                <a:lnTo>
                  <a:pt x="9093" y="44612"/>
                </a:lnTo>
                <a:lnTo>
                  <a:pt x="9097" y="44608"/>
                </a:lnTo>
                <a:lnTo>
                  <a:pt x="9097" y="44603"/>
                </a:lnTo>
                <a:cubicBezTo>
                  <a:pt x="9097" y="44574"/>
                  <a:pt x="9104" y="44544"/>
                  <a:pt x="9112" y="44513"/>
                </a:cubicBezTo>
                <a:cubicBezTo>
                  <a:pt x="9138" y="44434"/>
                  <a:pt x="9175" y="44355"/>
                  <a:pt x="9220" y="44276"/>
                </a:cubicBezTo>
                <a:cubicBezTo>
                  <a:pt x="9266" y="44197"/>
                  <a:pt x="9311" y="44122"/>
                  <a:pt x="9360" y="44054"/>
                </a:cubicBezTo>
                <a:lnTo>
                  <a:pt x="9368" y="44047"/>
                </a:lnTo>
                <a:lnTo>
                  <a:pt x="9371" y="44039"/>
                </a:lnTo>
                <a:lnTo>
                  <a:pt x="9368" y="44043"/>
                </a:lnTo>
                <a:cubicBezTo>
                  <a:pt x="9356" y="44050"/>
                  <a:pt x="9349" y="44054"/>
                  <a:pt x="9338" y="44061"/>
                </a:cubicBezTo>
                <a:cubicBezTo>
                  <a:pt x="9319" y="44077"/>
                  <a:pt x="9296" y="44088"/>
                  <a:pt x="9277" y="44103"/>
                </a:cubicBezTo>
                <a:cubicBezTo>
                  <a:pt x="9236" y="44129"/>
                  <a:pt x="9194" y="44152"/>
                  <a:pt x="9157" y="44179"/>
                </a:cubicBezTo>
                <a:cubicBezTo>
                  <a:pt x="9074" y="44224"/>
                  <a:pt x="8995" y="44269"/>
                  <a:pt x="8912" y="44303"/>
                </a:cubicBezTo>
                <a:cubicBezTo>
                  <a:pt x="8878" y="44318"/>
                  <a:pt x="8845" y="44329"/>
                  <a:pt x="8810" y="44340"/>
                </a:cubicBezTo>
                <a:cubicBezTo>
                  <a:pt x="8796" y="44344"/>
                  <a:pt x="8777" y="44348"/>
                  <a:pt x="8761" y="44351"/>
                </a:cubicBezTo>
                <a:cubicBezTo>
                  <a:pt x="8751" y="44351"/>
                  <a:pt x="8742" y="44355"/>
                  <a:pt x="8735" y="44355"/>
                </a:cubicBezTo>
                <a:lnTo>
                  <a:pt x="8720" y="44355"/>
                </a:lnTo>
                <a:lnTo>
                  <a:pt x="8709" y="44359"/>
                </a:lnTo>
                <a:lnTo>
                  <a:pt x="8694" y="44359"/>
                </a:lnTo>
                <a:cubicBezTo>
                  <a:pt x="8648" y="44359"/>
                  <a:pt x="8603" y="44359"/>
                  <a:pt x="8551" y="44351"/>
                </a:cubicBezTo>
                <a:cubicBezTo>
                  <a:pt x="8498" y="44344"/>
                  <a:pt x="8442" y="44329"/>
                  <a:pt x="8381" y="44299"/>
                </a:cubicBezTo>
                <a:cubicBezTo>
                  <a:pt x="8329" y="44271"/>
                  <a:pt x="8275" y="44230"/>
                  <a:pt x="8232" y="44181"/>
                </a:cubicBezTo>
                <a:lnTo>
                  <a:pt x="8232" y="44181"/>
                </a:lnTo>
                <a:cubicBezTo>
                  <a:pt x="8272" y="44230"/>
                  <a:pt x="8319" y="44266"/>
                  <a:pt x="8362" y="44292"/>
                </a:cubicBezTo>
                <a:cubicBezTo>
                  <a:pt x="8407" y="44318"/>
                  <a:pt x="8449" y="44337"/>
                  <a:pt x="8487" y="44348"/>
                </a:cubicBezTo>
                <a:cubicBezTo>
                  <a:pt x="8520" y="44355"/>
                  <a:pt x="8555" y="44363"/>
                  <a:pt x="8577" y="44367"/>
                </a:cubicBezTo>
                <a:cubicBezTo>
                  <a:pt x="8630" y="44374"/>
                  <a:pt x="8667" y="44378"/>
                  <a:pt x="8694" y="44382"/>
                </a:cubicBezTo>
                <a:lnTo>
                  <a:pt x="8709" y="44382"/>
                </a:lnTo>
                <a:cubicBezTo>
                  <a:pt x="8716" y="44382"/>
                  <a:pt x="8720" y="44382"/>
                  <a:pt x="8720" y="44386"/>
                </a:cubicBezTo>
                <a:cubicBezTo>
                  <a:pt x="8723" y="44386"/>
                  <a:pt x="8728" y="44389"/>
                  <a:pt x="8728" y="44389"/>
                </a:cubicBezTo>
                <a:cubicBezTo>
                  <a:pt x="8732" y="44393"/>
                  <a:pt x="8732" y="44397"/>
                  <a:pt x="8728" y="44400"/>
                </a:cubicBezTo>
                <a:cubicBezTo>
                  <a:pt x="8728" y="44400"/>
                  <a:pt x="8728" y="44405"/>
                  <a:pt x="8723" y="44405"/>
                </a:cubicBezTo>
                <a:cubicBezTo>
                  <a:pt x="8723" y="44408"/>
                  <a:pt x="8723" y="44408"/>
                  <a:pt x="8720" y="44408"/>
                </a:cubicBezTo>
                <a:cubicBezTo>
                  <a:pt x="8716" y="44408"/>
                  <a:pt x="8713" y="44412"/>
                  <a:pt x="8709" y="44412"/>
                </a:cubicBezTo>
                <a:cubicBezTo>
                  <a:pt x="8682" y="44418"/>
                  <a:pt x="8643" y="44424"/>
                  <a:pt x="8595" y="44424"/>
                </a:cubicBezTo>
                <a:cubicBezTo>
                  <a:pt x="8587" y="44424"/>
                  <a:pt x="8579" y="44424"/>
                  <a:pt x="8570" y="44423"/>
                </a:cubicBezTo>
                <a:lnTo>
                  <a:pt x="8570" y="44423"/>
                </a:lnTo>
                <a:cubicBezTo>
                  <a:pt x="8583" y="44425"/>
                  <a:pt x="8596" y="44427"/>
                  <a:pt x="8607" y="44427"/>
                </a:cubicBezTo>
                <a:lnTo>
                  <a:pt x="8656" y="44427"/>
                </a:lnTo>
                <a:cubicBezTo>
                  <a:pt x="8671" y="44427"/>
                  <a:pt x="8683" y="44423"/>
                  <a:pt x="8697" y="44423"/>
                </a:cubicBezTo>
                <a:lnTo>
                  <a:pt x="8723" y="44423"/>
                </a:lnTo>
                <a:lnTo>
                  <a:pt x="8728" y="44419"/>
                </a:lnTo>
                <a:cubicBezTo>
                  <a:pt x="8746" y="44419"/>
                  <a:pt x="8761" y="44412"/>
                  <a:pt x="8780" y="44408"/>
                </a:cubicBezTo>
                <a:cubicBezTo>
                  <a:pt x="8814" y="44397"/>
                  <a:pt x="8848" y="44382"/>
                  <a:pt x="8882" y="44367"/>
                </a:cubicBezTo>
                <a:cubicBezTo>
                  <a:pt x="8949" y="44337"/>
                  <a:pt x="9017" y="44299"/>
                  <a:pt x="9085" y="44257"/>
                </a:cubicBezTo>
                <a:cubicBezTo>
                  <a:pt x="9119" y="44235"/>
                  <a:pt x="9157" y="44216"/>
                  <a:pt x="9191" y="44190"/>
                </a:cubicBezTo>
                <a:lnTo>
                  <a:pt x="9248" y="44156"/>
                </a:lnTo>
                <a:lnTo>
                  <a:pt x="9274" y="44137"/>
                </a:lnTo>
                <a:cubicBezTo>
                  <a:pt x="9277" y="44134"/>
                  <a:pt x="9281" y="44134"/>
                  <a:pt x="9281" y="44134"/>
                </a:cubicBezTo>
                <a:lnTo>
                  <a:pt x="9281" y="44134"/>
                </a:lnTo>
                <a:lnTo>
                  <a:pt x="9277" y="44137"/>
                </a:lnTo>
                <a:lnTo>
                  <a:pt x="9274" y="44144"/>
                </a:lnTo>
                <a:cubicBezTo>
                  <a:pt x="9248" y="44182"/>
                  <a:pt x="9220" y="44224"/>
                  <a:pt x="9194" y="44265"/>
                </a:cubicBezTo>
                <a:cubicBezTo>
                  <a:pt x="9168" y="44310"/>
                  <a:pt x="9145" y="44359"/>
                  <a:pt x="9123" y="44412"/>
                </a:cubicBezTo>
                <a:cubicBezTo>
                  <a:pt x="9107" y="44419"/>
                  <a:pt x="9089" y="44438"/>
                  <a:pt x="9070" y="44461"/>
                </a:cubicBezTo>
                <a:cubicBezTo>
                  <a:pt x="9055" y="44487"/>
                  <a:pt x="9036" y="44518"/>
                  <a:pt x="9025" y="44551"/>
                </a:cubicBezTo>
                <a:cubicBezTo>
                  <a:pt x="9017" y="44574"/>
                  <a:pt x="9010" y="44596"/>
                  <a:pt x="9014" y="44622"/>
                </a:cubicBezTo>
                <a:lnTo>
                  <a:pt x="9014" y="44626"/>
                </a:lnTo>
                <a:cubicBezTo>
                  <a:pt x="9014" y="44634"/>
                  <a:pt x="9014" y="44641"/>
                  <a:pt x="9017" y="44649"/>
                </a:cubicBezTo>
                <a:cubicBezTo>
                  <a:pt x="9017" y="44660"/>
                  <a:pt x="9025" y="44679"/>
                  <a:pt x="9029" y="44694"/>
                </a:cubicBezTo>
                <a:cubicBezTo>
                  <a:pt x="9033" y="44713"/>
                  <a:pt x="9040" y="44732"/>
                  <a:pt x="9048" y="44747"/>
                </a:cubicBezTo>
                <a:cubicBezTo>
                  <a:pt x="9059" y="44766"/>
                  <a:pt x="9067" y="44784"/>
                  <a:pt x="9078" y="44800"/>
                </a:cubicBezTo>
                <a:cubicBezTo>
                  <a:pt x="9097" y="44837"/>
                  <a:pt x="9126" y="44867"/>
                  <a:pt x="9157" y="44897"/>
                </a:cubicBezTo>
                <a:cubicBezTo>
                  <a:pt x="9172" y="44912"/>
                  <a:pt x="9191" y="44924"/>
                  <a:pt x="9206" y="44935"/>
                </a:cubicBezTo>
                <a:cubicBezTo>
                  <a:pt x="9220" y="44950"/>
                  <a:pt x="9239" y="44958"/>
                  <a:pt x="9255" y="44969"/>
                </a:cubicBezTo>
                <a:lnTo>
                  <a:pt x="9262" y="44969"/>
                </a:lnTo>
                <a:lnTo>
                  <a:pt x="9266" y="44973"/>
                </a:lnTo>
                <a:lnTo>
                  <a:pt x="9270" y="44977"/>
                </a:lnTo>
                <a:cubicBezTo>
                  <a:pt x="9277" y="44980"/>
                  <a:pt x="9285" y="44980"/>
                  <a:pt x="9293" y="44984"/>
                </a:cubicBezTo>
                <a:cubicBezTo>
                  <a:pt x="9307" y="44992"/>
                  <a:pt x="9323" y="44996"/>
                  <a:pt x="9338" y="44999"/>
                </a:cubicBezTo>
                <a:cubicBezTo>
                  <a:pt x="9342" y="45003"/>
                  <a:pt x="9345" y="45003"/>
                  <a:pt x="9349" y="45003"/>
                </a:cubicBezTo>
                <a:lnTo>
                  <a:pt x="9356" y="45006"/>
                </a:lnTo>
                <a:lnTo>
                  <a:pt x="9371" y="45010"/>
                </a:lnTo>
                <a:cubicBezTo>
                  <a:pt x="9383" y="45010"/>
                  <a:pt x="9398" y="45015"/>
                  <a:pt x="9409" y="45015"/>
                </a:cubicBezTo>
                <a:cubicBezTo>
                  <a:pt x="9424" y="45018"/>
                  <a:pt x="9443" y="45018"/>
                  <a:pt x="9462" y="45018"/>
                </a:cubicBezTo>
                <a:lnTo>
                  <a:pt x="9545" y="45018"/>
                </a:lnTo>
                <a:cubicBezTo>
                  <a:pt x="9559" y="45015"/>
                  <a:pt x="9571" y="45015"/>
                  <a:pt x="9582" y="45015"/>
                </a:cubicBezTo>
                <a:cubicBezTo>
                  <a:pt x="9604" y="45010"/>
                  <a:pt x="9627" y="45006"/>
                  <a:pt x="9650" y="45003"/>
                </a:cubicBezTo>
                <a:cubicBezTo>
                  <a:pt x="9733" y="44987"/>
                  <a:pt x="9808" y="44969"/>
                  <a:pt x="9884" y="44947"/>
                </a:cubicBezTo>
                <a:cubicBezTo>
                  <a:pt x="9827" y="44947"/>
                  <a:pt x="9808" y="44935"/>
                  <a:pt x="9819" y="44916"/>
                </a:cubicBezTo>
                <a:cubicBezTo>
                  <a:pt x="9830" y="44902"/>
                  <a:pt x="9872" y="44874"/>
                  <a:pt x="9936" y="44845"/>
                </a:cubicBezTo>
                <a:cubicBezTo>
                  <a:pt x="10056" y="44781"/>
                  <a:pt x="10260" y="44683"/>
                  <a:pt x="10485" y="44563"/>
                </a:cubicBezTo>
                <a:cubicBezTo>
                  <a:pt x="10716" y="44445"/>
                  <a:pt x="10972" y="44299"/>
                  <a:pt x="11205" y="44152"/>
                </a:cubicBezTo>
                <a:cubicBezTo>
                  <a:pt x="11442" y="44005"/>
                  <a:pt x="11660" y="43854"/>
                  <a:pt x="11815" y="43727"/>
                </a:cubicBezTo>
                <a:lnTo>
                  <a:pt x="11815" y="43727"/>
                </a:lnTo>
                <a:cubicBezTo>
                  <a:pt x="11849" y="43734"/>
                  <a:pt x="11837" y="43776"/>
                  <a:pt x="11713" y="43885"/>
                </a:cubicBezTo>
                <a:cubicBezTo>
                  <a:pt x="11649" y="43938"/>
                  <a:pt x="11559" y="44009"/>
                  <a:pt x="11431" y="44092"/>
                </a:cubicBezTo>
                <a:cubicBezTo>
                  <a:pt x="11303" y="44179"/>
                  <a:pt x="11133" y="44284"/>
                  <a:pt x="10919" y="44397"/>
                </a:cubicBezTo>
                <a:cubicBezTo>
                  <a:pt x="11171" y="44292"/>
                  <a:pt x="11359" y="44179"/>
                  <a:pt x="11521" y="44061"/>
                </a:cubicBezTo>
                <a:cubicBezTo>
                  <a:pt x="11683" y="43945"/>
                  <a:pt x="11815" y="43828"/>
                  <a:pt x="11939" y="43704"/>
                </a:cubicBezTo>
                <a:cubicBezTo>
                  <a:pt x="12067" y="43583"/>
                  <a:pt x="12188" y="43460"/>
                  <a:pt x="12327" y="43316"/>
                </a:cubicBezTo>
                <a:cubicBezTo>
                  <a:pt x="12398" y="43244"/>
                  <a:pt x="12470" y="43169"/>
                  <a:pt x="12549" y="43083"/>
                </a:cubicBezTo>
                <a:cubicBezTo>
                  <a:pt x="12591" y="43041"/>
                  <a:pt x="12631" y="42996"/>
                  <a:pt x="12673" y="42944"/>
                </a:cubicBezTo>
                <a:cubicBezTo>
                  <a:pt x="12685" y="42932"/>
                  <a:pt x="12695" y="42917"/>
                  <a:pt x="12707" y="42906"/>
                </a:cubicBezTo>
                <a:cubicBezTo>
                  <a:pt x="12714" y="42891"/>
                  <a:pt x="12726" y="42876"/>
                  <a:pt x="12737" y="42864"/>
                </a:cubicBezTo>
                <a:cubicBezTo>
                  <a:pt x="12744" y="42853"/>
                  <a:pt x="12752" y="42842"/>
                  <a:pt x="12760" y="42834"/>
                </a:cubicBezTo>
                <a:cubicBezTo>
                  <a:pt x="12767" y="42823"/>
                  <a:pt x="12775" y="42815"/>
                  <a:pt x="12779" y="42808"/>
                </a:cubicBezTo>
                <a:lnTo>
                  <a:pt x="12779" y="42808"/>
                </a:lnTo>
                <a:cubicBezTo>
                  <a:pt x="12775" y="42815"/>
                  <a:pt x="12771" y="42823"/>
                  <a:pt x="12767" y="42831"/>
                </a:cubicBezTo>
                <a:cubicBezTo>
                  <a:pt x="12760" y="42842"/>
                  <a:pt x="12756" y="42850"/>
                  <a:pt x="12752" y="42857"/>
                </a:cubicBezTo>
                <a:cubicBezTo>
                  <a:pt x="12756" y="42850"/>
                  <a:pt x="12763" y="42842"/>
                  <a:pt x="12767" y="42834"/>
                </a:cubicBezTo>
                <a:cubicBezTo>
                  <a:pt x="12782" y="42801"/>
                  <a:pt x="12798" y="42770"/>
                  <a:pt x="12808" y="42733"/>
                </a:cubicBezTo>
                <a:cubicBezTo>
                  <a:pt x="12817" y="42710"/>
                  <a:pt x="12820" y="42688"/>
                  <a:pt x="12820" y="42661"/>
                </a:cubicBezTo>
                <a:lnTo>
                  <a:pt x="12820" y="42643"/>
                </a:lnTo>
                <a:cubicBezTo>
                  <a:pt x="12820" y="42635"/>
                  <a:pt x="12820" y="42631"/>
                  <a:pt x="12817" y="42624"/>
                </a:cubicBezTo>
                <a:cubicBezTo>
                  <a:pt x="12817" y="42620"/>
                  <a:pt x="12817" y="42612"/>
                  <a:pt x="12812" y="42605"/>
                </a:cubicBezTo>
                <a:lnTo>
                  <a:pt x="12812" y="42598"/>
                </a:lnTo>
                <a:lnTo>
                  <a:pt x="12817" y="42598"/>
                </a:lnTo>
                <a:cubicBezTo>
                  <a:pt x="12865" y="42608"/>
                  <a:pt x="12914" y="42620"/>
                  <a:pt x="12959" y="42631"/>
                </a:cubicBezTo>
                <a:cubicBezTo>
                  <a:pt x="13057" y="42657"/>
                  <a:pt x="13144" y="42680"/>
                  <a:pt x="13215" y="42699"/>
                </a:cubicBezTo>
                <a:cubicBezTo>
                  <a:pt x="13317" y="42725"/>
                  <a:pt x="13392" y="42748"/>
                  <a:pt x="13426" y="42763"/>
                </a:cubicBezTo>
                <a:cubicBezTo>
                  <a:pt x="13457" y="42776"/>
                  <a:pt x="13460" y="42783"/>
                  <a:pt x="13425" y="42783"/>
                </a:cubicBezTo>
                <a:cubicBezTo>
                  <a:pt x="13418" y="42783"/>
                  <a:pt x="13410" y="42782"/>
                  <a:pt x="13399" y="42782"/>
                </a:cubicBezTo>
                <a:lnTo>
                  <a:pt x="13170" y="42733"/>
                </a:lnTo>
                <a:lnTo>
                  <a:pt x="13170" y="42733"/>
                </a:lnTo>
                <a:cubicBezTo>
                  <a:pt x="13219" y="42744"/>
                  <a:pt x="13268" y="42756"/>
                  <a:pt x="13317" y="42767"/>
                </a:cubicBezTo>
                <a:cubicBezTo>
                  <a:pt x="13370" y="42778"/>
                  <a:pt x="13422" y="42789"/>
                  <a:pt x="13475" y="42801"/>
                </a:cubicBezTo>
                <a:cubicBezTo>
                  <a:pt x="13580" y="42819"/>
                  <a:pt x="13693" y="42842"/>
                  <a:pt x="13810" y="42864"/>
                </a:cubicBezTo>
                <a:cubicBezTo>
                  <a:pt x="13927" y="42887"/>
                  <a:pt x="14047" y="42909"/>
                  <a:pt x="14167" y="42932"/>
                </a:cubicBezTo>
                <a:cubicBezTo>
                  <a:pt x="14202" y="42936"/>
                  <a:pt x="14232" y="42944"/>
                  <a:pt x="14262" y="42947"/>
                </a:cubicBezTo>
                <a:cubicBezTo>
                  <a:pt x="14292" y="42951"/>
                  <a:pt x="14325" y="42959"/>
                  <a:pt x="14356" y="42963"/>
                </a:cubicBezTo>
                <a:cubicBezTo>
                  <a:pt x="14420" y="42973"/>
                  <a:pt x="14484" y="42982"/>
                  <a:pt x="14548" y="42992"/>
                </a:cubicBezTo>
                <a:cubicBezTo>
                  <a:pt x="15064" y="43072"/>
                  <a:pt x="15609" y="43140"/>
                  <a:pt x="16115" y="43185"/>
                </a:cubicBezTo>
                <a:cubicBezTo>
                  <a:pt x="16242" y="43196"/>
                  <a:pt x="16367" y="43207"/>
                  <a:pt x="16487" y="43215"/>
                </a:cubicBezTo>
                <a:cubicBezTo>
                  <a:pt x="16607" y="43226"/>
                  <a:pt x="16724" y="43234"/>
                  <a:pt x="16837" y="43237"/>
                </a:cubicBezTo>
                <a:cubicBezTo>
                  <a:pt x="16890" y="43241"/>
                  <a:pt x="16946" y="43244"/>
                  <a:pt x="16999" y="43248"/>
                </a:cubicBezTo>
                <a:cubicBezTo>
                  <a:pt x="17052" y="43248"/>
                  <a:pt x="17104" y="43253"/>
                  <a:pt x="17157" y="43256"/>
                </a:cubicBezTo>
                <a:cubicBezTo>
                  <a:pt x="17258" y="43260"/>
                  <a:pt x="17352" y="43260"/>
                  <a:pt x="17443" y="43263"/>
                </a:cubicBezTo>
                <a:cubicBezTo>
                  <a:pt x="17486" y="43264"/>
                  <a:pt x="17528" y="43264"/>
                  <a:pt x="17567" y="43264"/>
                </a:cubicBezTo>
                <a:cubicBezTo>
                  <a:pt x="17853" y="43264"/>
                  <a:pt x="18045" y="43252"/>
                  <a:pt x="18098" y="43226"/>
                </a:cubicBezTo>
                <a:lnTo>
                  <a:pt x="18098" y="43226"/>
                </a:lnTo>
                <a:cubicBezTo>
                  <a:pt x="18106" y="43237"/>
                  <a:pt x="18053" y="43271"/>
                  <a:pt x="17985" y="43309"/>
                </a:cubicBezTo>
                <a:cubicBezTo>
                  <a:pt x="17922" y="43343"/>
                  <a:pt x="17839" y="43380"/>
                  <a:pt x="17790" y="43392"/>
                </a:cubicBezTo>
                <a:lnTo>
                  <a:pt x="17967" y="43373"/>
                </a:lnTo>
                <a:lnTo>
                  <a:pt x="18139" y="43354"/>
                </a:lnTo>
                <a:lnTo>
                  <a:pt x="18490" y="43320"/>
                </a:lnTo>
                <a:cubicBezTo>
                  <a:pt x="18719" y="43290"/>
                  <a:pt x="18953" y="43267"/>
                  <a:pt x="19182" y="43234"/>
                </a:cubicBezTo>
                <a:lnTo>
                  <a:pt x="19356" y="43211"/>
                </a:lnTo>
                <a:lnTo>
                  <a:pt x="19442" y="43199"/>
                </a:lnTo>
                <a:lnTo>
                  <a:pt x="19529" y="43188"/>
                </a:lnTo>
                <a:lnTo>
                  <a:pt x="19698" y="43162"/>
                </a:lnTo>
                <a:cubicBezTo>
                  <a:pt x="19845" y="43164"/>
                  <a:pt x="19991" y="43165"/>
                  <a:pt x="20136" y="43165"/>
                </a:cubicBezTo>
                <a:cubicBezTo>
                  <a:pt x="20282" y="43165"/>
                  <a:pt x="20427" y="43164"/>
                  <a:pt x="20572" y="43162"/>
                </a:cubicBezTo>
                <a:cubicBezTo>
                  <a:pt x="20602" y="43196"/>
                  <a:pt x="20640" y="43230"/>
                  <a:pt x="20655" y="43260"/>
                </a:cubicBezTo>
                <a:cubicBezTo>
                  <a:pt x="20677" y="43305"/>
                  <a:pt x="20666" y="43347"/>
                  <a:pt x="20572" y="43384"/>
                </a:cubicBezTo>
                <a:cubicBezTo>
                  <a:pt x="20474" y="43422"/>
                  <a:pt x="20289" y="43448"/>
                  <a:pt x="19969" y="43463"/>
                </a:cubicBezTo>
                <a:cubicBezTo>
                  <a:pt x="20059" y="43467"/>
                  <a:pt x="20158" y="43470"/>
                  <a:pt x="20266" y="43474"/>
                </a:cubicBezTo>
                <a:cubicBezTo>
                  <a:pt x="20320" y="43479"/>
                  <a:pt x="20376" y="43479"/>
                  <a:pt x="20436" y="43479"/>
                </a:cubicBezTo>
                <a:lnTo>
                  <a:pt x="20621" y="43479"/>
                </a:lnTo>
                <a:cubicBezTo>
                  <a:pt x="20876" y="43479"/>
                  <a:pt x="21189" y="43463"/>
                  <a:pt x="21576" y="43429"/>
                </a:cubicBezTo>
                <a:cubicBezTo>
                  <a:pt x="21513" y="43429"/>
                  <a:pt x="21441" y="43422"/>
                  <a:pt x="21378" y="43406"/>
                </a:cubicBezTo>
                <a:cubicBezTo>
                  <a:pt x="21310" y="43392"/>
                  <a:pt x="21249" y="43373"/>
                  <a:pt x="21208" y="43357"/>
                </a:cubicBezTo>
                <a:cubicBezTo>
                  <a:pt x="21125" y="43320"/>
                  <a:pt x="21117" y="43282"/>
                  <a:pt x="21287" y="43271"/>
                </a:cubicBezTo>
                <a:cubicBezTo>
                  <a:pt x="21408" y="43282"/>
                  <a:pt x="21505" y="43290"/>
                  <a:pt x="21588" y="43298"/>
                </a:cubicBezTo>
                <a:cubicBezTo>
                  <a:pt x="21675" y="43305"/>
                  <a:pt x="21746" y="43309"/>
                  <a:pt x="21811" y="43312"/>
                </a:cubicBezTo>
                <a:cubicBezTo>
                  <a:pt x="21934" y="43324"/>
                  <a:pt x="22021" y="43324"/>
                  <a:pt x="22119" y="43324"/>
                </a:cubicBezTo>
                <a:cubicBezTo>
                  <a:pt x="22304" y="43328"/>
                  <a:pt x="22518" y="43328"/>
                  <a:pt x="23064" y="43328"/>
                </a:cubicBezTo>
                <a:cubicBezTo>
                  <a:pt x="22928" y="43324"/>
                  <a:pt x="22947" y="43279"/>
                  <a:pt x="23060" y="43226"/>
                </a:cubicBezTo>
                <a:cubicBezTo>
                  <a:pt x="23124" y="43199"/>
                  <a:pt x="23218" y="43169"/>
                  <a:pt x="23335" y="43143"/>
                </a:cubicBezTo>
                <a:cubicBezTo>
                  <a:pt x="23451" y="43113"/>
                  <a:pt x="23587" y="43090"/>
                  <a:pt x="23734" y="43076"/>
                </a:cubicBezTo>
                <a:lnTo>
                  <a:pt x="23734" y="43076"/>
                </a:lnTo>
                <a:cubicBezTo>
                  <a:pt x="23647" y="43109"/>
                  <a:pt x="23790" y="43230"/>
                  <a:pt x="23609" y="43275"/>
                </a:cubicBezTo>
                <a:cubicBezTo>
                  <a:pt x="23847" y="43222"/>
                  <a:pt x="24080" y="43166"/>
                  <a:pt x="24318" y="43105"/>
                </a:cubicBezTo>
                <a:lnTo>
                  <a:pt x="24679" y="43011"/>
                </a:lnTo>
                <a:lnTo>
                  <a:pt x="24770" y="42989"/>
                </a:lnTo>
                <a:lnTo>
                  <a:pt x="24860" y="42963"/>
                </a:lnTo>
                <a:lnTo>
                  <a:pt x="24969" y="42932"/>
                </a:lnTo>
                <a:lnTo>
                  <a:pt x="24969" y="42932"/>
                </a:lnTo>
                <a:cubicBezTo>
                  <a:pt x="24860" y="42966"/>
                  <a:pt x="24860" y="43000"/>
                  <a:pt x="24924" y="43019"/>
                </a:cubicBezTo>
                <a:cubicBezTo>
                  <a:pt x="24965" y="43034"/>
                  <a:pt x="25025" y="43041"/>
                  <a:pt x="25097" y="43049"/>
                </a:cubicBezTo>
                <a:cubicBezTo>
                  <a:pt x="25141" y="43054"/>
                  <a:pt x="25189" y="43057"/>
                  <a:pt x="25241" y="43057"/>
                </a:cubicBezTo>
                <a:cubicBezTo>
                  <a:pt x="25272" y="43057"/>
                  <a:pt x="25305" y="43056"/>
                  <a:pt x="25338" y="43053"/>
                </a:cubicBezTo>
                <a:cubicBezTo>
                  <a:pt x="25296" y="43053"/>
                  <a:pt x="25357" y="43038"/>
                  <a:pt x="25474" y="43015"/>
                </a:cubicBezTo>
                <a:cubicBezTo>
                  <a:pt x="25534" y="43004"/>
                  <a:pt x="25609" y="42989"/>
                  <a:pt x="25692" y="42973"/>
                </a:cubicBezTo>
                <a:cubicBezTo>
                  <a:pt x="25774" y="42959"/>
                  <a:pt x="25865" y="42940"/>
                  <a:pt x="25963" y="42917"/>
                </a:cubicBezTo>
                <a:cubicBezTo>
                  <a:pt x="26012" y="42909"/>
                  <a:pt x="26061" y="42898"/>
                  <a:pt x="26110" y="42887"/>
                </a:cubicBezTo>
                <a:cubicBezTo>
                  <a:pt x="26158" y="42879"/>
                  <a:pt x="26207" y="42869"/>
                  <a:pt x="26260" y="42857"/>
                </a:cubicBezTo>
                <a:cubicBezTo>
                  <a:pt x="26358" y="42834"/>
                  <a:pt x="26456" y="42812"/>
                  <a:pt x="26551" y="42789"/>
                </a:cubicBezTo>
                <a:cubicBezTo>
                  <a:pt x="26641" y="42767"/>
                  <a:pt x="26727" y="42744"/>
                  <a:pt x="26803" y="42721"/>
                </a:cubicBezTo>
                <a:cubicBezTo>
                  <a:pt x="26840" y="42714"/>
                  <a:pt x="26878" y="42702"/>
                  <a:pt x="26907" y="42695"/>
                </a:cubicBezTo>
                <a:cubicBezTo>
                  <a:pt x="26923" y="42692"/>
                  <a:pt x="26935" y="42688"/>
                  <a:pt x="26949" y="42683"/>
                </a:cubicBezTo>
                <a:cubicBezTo>
                  <a:pt x="26953" y="42680"/>
                  <a:pt x="26961" y="42680"/>
                  <a:pt x="26964" y="42676"/>
                </a:cubicBezTo>
                <a:cubicBezTo>
                  <a:pt x="26957" y="42676"/>
                  <a:pt x="26953" y="42680"/>
                  <a:pt x="26949" y="42680"/>
                </a:cubicBezTo>
                <a:lnTo>
                  <a:pt x="26930" y="42680"/>
                </a:lnTo>
                <a:lnTo>
                  <a:pt x="26912" y="42683"/>
                </a:lnTo>
                <a:lnTo>
                  <a:pt x="26832" y="42702"/>
                </a:lnTo>
                <a:lnTo>
                  <a:pt x="26678" y="42733"/>
                </a:lnTo>
                <a:cubicBezTo>
                  <a:pt x="26573" y="42751"/>
                  <a:pt x="26467" y="42770"/>
                  <a:pt x="26365" y="42789"/>
                </a:cubicBezTo>
                <a:cubicBezTo>
                  <a:pt x="26426" y="42774"/>
                  <a:pt x="26483" y="42763"/>
                  <a:pt x="26539" y="42748"/>
                </a:cubicBezTo>
                <a:cubicBezTo>
                  <a:pt x="26596" y="42737"/>
                  <a:pt x="26648" y="42721"/>
                  <a:pt x="26701" y="42706"/>
                </a:cubicBezTo>
                <a:cubicBezTo>
                  <a:pt x="26754" y="42692"/>
                  <a:pt x="26803" y="42680"/>
                  <a:pt x="26851" y="42665"/>
                </a:cubicBezTo>
                <a:cubicBezTo>
                  <a:pt x="26874" y="42657"/>
                  <a:pt x="26897" y="42650"/>
                  <a:pt x="26919" y="42646"/>
                </a:cubicBezTo>
                <a:lnTo>
                  <a:pt x="26938" y="42638"/>
                </a:lnTo>
                <a:lnTo>
                  <a:pt x="26942" y="42638"/>
                </a:lnTo>
                <a:cubicBezTo>
                  <a:pt x="26949" y="42635"/>
                  <a:pt x="26957" y="42635"/>
                  <a:pt x="26961" y="42631"/>
                </a:cubicBezTo>
                <a:cubicBezTo>
                  <a:pt x="27010" y="42612"/>
                  <a:pt x="27055" y="42598"/>
                  <a:pt x="27104" y="42579"/>
                </a:cubicBezTo>
                <a:cubicBezTo>
                  <a:pt x="27126" y="42567"/>
                  <a:pt x="27149" y="42556"/>
                  <a:pt x="27171" y="42548"/>
                </a:cubicBezTo>
                <a:cubicBezTo>
                  <a:pt x="27175" y="42544"/>
                  <a:pt x="27183" y="42544"/>
                  <a:pt x="27187" y="42541"/>
                </a:cubicBezTo>
                <a:lnTo>
                  <a:pt x="27190" y="42537"/>
                </a:lnTo>
                <a:lnTo>
                  <a:pt x="27194" y="42537"/>
                </a:lnTo>
                <a:lnTo>
                  <a:pt x="27197" y="42544"/>
                </a:lnTo>
                <a:cubicBezTo>
                  <a:pt x="27201" y="42552"/>
                  <a:pt x="27206" y="42563"/>
                  <a:pt x="27209" y="42570"/>
                </a:cubicBezTo>
                <a:cubicBezTo>
                  <a:pt x="27224" y="42612"/>
                  <a:pt x="27254" y="42650"/>
                  <a:pt x="27291" y="42683"/>
                </a:cubicBezTo>
                <a:lnTo>
                  <a:pt x="27307" y="42695"/>
                </a:lnTo>
                <a:lnTo>
                  <a:pt x="27314" y="42702"/>
                </a:lnTo>
                <a:lnTo>
                  <a:pt x="27319" y="42706"/>
                </a:lnTo>
                <a:lnTo>
                  <a:pt x="27322" y="42710"/>
                </a:lnTo>
                <a:cubicBezTo>
                  <a:pt x="27337" y="42725"/>
                  <a:pt x="27352" y="42740"/>
                  <a:pt x="27367" y="42756"/>
                </a:cubicBezTo>
                <a:cubicBezTo>
                  <a:pt x="27386" y="42767"/>
                  <a:pt x="27401" y="42782"/>
                  <a:pt x="27416" y="42793"/>
                </a:cubicBezTo>
                <a:lnTo>
                  <a:pt x="27439" y="42812"/>
                </a:lnTo>
                <a:lnTo>
                  <a:pt x="27465" y="42831"/>
                </a:lnTo>
                <a:cubicBezTo>
                  <a:pt x="27590" y="42928"/>
                  <a:pt x="27721" y="43004"/>
                  <a:pt x="27861" y="43083"/>
                </a:cubicBezTo>
                <a:cubicBezTo>
                  <a:pt x="28003" y="43162"/>
                  <a:pt x="28158" y="43244"/>
                  <a:pt x="28342" y="43343"/>
                </a:cubicBezTo>
                <a:cubicBezTo>
                  <a:pt x="28527" y="43437"/>
                  <a:pt x="28737" y="43550"/>
                  <a:pt x="29001" y="43682"/>
                </a:cubicBezTo>
                <a:cubicBezTo>
                  <a:pt x="28952" y="43668"/>
                  <a:pt x="28894" y="43659"/>
                  <a:pt x="28845" y="43659"/>
                </a:cubicBezTo>
                <a:cubicBezTo>
                  <a:pt x="28797" y="43659"/>
                  <a:pt x="28758" y="43668"/>
                  <a:pt x="28749" y="43693"/>
                </a:cubicBezTo>
                <a:cubicBezTo>
                  <a:pt x="28742" y="43715"/>
                  <a:pt x="28760" y="43757"/>
                  <a:pt x="28832" y="43817"/>
                </a:cubicBezTo>
                <a:cubicBezTo>
                  <a:pt x="28900" y="43873"/>
                  <a:pt x="29020" y="43953"/>
                  <a:pt x="29216" y="44047"/>
                </a:cubicBezTo>
                <a:cubicBezTo>
                  <a:pt x="29355" y="44077"/>
                  <a:pt x="29607" y="44129"/>
                  <a:pt x="29946" y="44179"/>
                </a:cubicBezTo>
                <a:cubicBezTo>
                  <a:pt x="30029" y="44193"/>
                  <a:pt x="30120" y="44205"/>
                  <a:pt x="30210" y="44216"/>
                </a:cubicBezTo>
                <a:cubicBezTo>
                  <a:pt x="30304" y="44228"/>
                  <a:pt x="30401" y="44238"/>
                  <a:pt x="30504" y="44242"/>
                </a:cubicBezTo>
                <a:lnTo>
                  <a:pt x="30549" y="44242"/>
                </a:lnTo>
                <a:cubicBezTo>
                  <a:pt x="30620" y="44256"/>
                  <a:pt x="30681" y="44264"/>
                  <a:pt x="30729" y="44264"/>
                </a:cubicBezTo>
                <a:cubicBezTo>
                  <a:pt x="30775" y="44264"/>
                  <a:pt x="30809" y="44257"/>
                  <a:pt x="30831" y="44242"/>
                </a:cubicBezTo>
                <a:cubicBezTo>
                  <a:pt x="31154" y="44035"/>
                  <a:pt x="30379" y="43248"/>
                  <a:pt x="30379" y="43248"/>
                </a:cubicBezTo>
                <a:lnTo>
                  <a:pt x="30379" y="43248"/>
                </a:lnTo>
                <a:cubicBezTo>
                  <a:pt x="30379" y="43248"/>
                  <a:pt x="30526" y="43324"/>
                  <a:pt x="30728" y="43404"/>
                </a:cubicBezTo>
                <a:lnTo>
                  <a:pt x="30728" y="43404"/>
                </a:lnTo>
                <a:cubicBezTo>
                  <a:pt x="30679" y="43394"/>
                  <a:pt x="30632" y="43379"/>
                  <a:pt x="30589" y="43369"/>
                </a:cubicBezTo>
                <a:cubicBezTo>
                  <a:pt x="30567" y="43361"/>
                  <a:pt x="30544" y="43357"/>
                  <a:pt x="30526" y="43350"/>
                </a:cubicBezTo>
                <a:lnTo>
                  <a:pt x="30495" y="43338"/>
                </a:lnTo>
                <a:lnTo>
                  <a:pt x="30488" y="43338"/>
                </a:lnTo>
                <a:lnTo>
                  <a:pt x="30492" y="43343"/>
                </a:lnTo>
                <a:lnTo>
                  <a:pt x="30499" y="43347"/>
                </a:lnTo>
                <a:lnTo>
                  <a:pt x="30522" y="43373"/>
                </a:lnTo>
                <a:cubicBezTo>
                  <a:pt x="30646" y="43493"/>
                  <a:pt x="30756" y="43610"/>
                  <a:pt x="30850" y="43719"/>
                </a:cubicBezTo>
                <a:cubicBezTo>
                  <a:pt x="30940" y="43825"/>
                  <a:pt x="31019" y="43926"/>
                  <a:pt x="31068" y="44021"/>
                </a:cubicBezTo>
                <a:cubicBezTo>
                  <a:pt x="31079" y="44039"/>
                  <a:pt x="31086" y="44058"/>
                  <a:pt x="31091" y="44073"/>
                </a:cubicBezTo>
                <a:cubicBezTo>
                  <a:pt x="31094" y="44084"/>
                  <a:pt x="31098" y="44092"/>
                  <a:pt x="31098" y="44103"/>
                </a:cubicBezTo>
                <a:cubicBezTo>
                  <a:pt x="31098" y="44106"/>
                  <a:pt x="31102" y="44111"/>
                  <a:pt x="31102" y="44115"/>
                </a:cubicBezTo>
                <a:lnTo>
                  <a:pt x="31102" y="44122"/>
                </a:lnTo>
                <a:lnTo>
                  <a:pt x="31102" y="44125"/>
                </a:lnTo>
                <a:lnTo>
                  <a:pt x="31102" y="44134"/>
                </a:lnTo>
                <a:cubicBezTo>
                  <a:pt x="31102" y="44179"/>
                  <a:pt x="31086" y="44238"/>
                  <a:pt x="31060" y="44287"/>
                </a:cubicBezTo>
                <a:cubicBezTo>
                  <a:pt x="31034" y="44340"/>
                  <a:pt x="30996" y="44382"/>
                  <a:pt x="30955" y="44412"/>
                </a:cubicBezTo>
                <a:lnTo>
                  <a:pt x="30947" y="44419"/>
                </a:lnTo>
                <a:lnTo>
                  <a:pt x="30944" y="44419"/>
                </a:lnTo>
                <a:lnTo>
                  <a:pt x="30936" y="44423"/>
                </a:lnTo>
                <a:cubicBezTo>
                  <a:pt x="30928" y="44431"/>
                  <a:pt x="30921" y="44434"/>
                  <a:pt x="30914" y="44438"/>
                </a:cubicBezTo>
                <a:lnTo>
                  <a:pt x="30898" y="44445"/>
                </a:lnTo>
                <a:cubicBezTo>
                  <a:pt x="30895" y="44450"/>
                  <a:pt x="30891" y="44450"/>
                  <a:pt x="30888" y="44453"/>
                </a:cubicBezTo>
                <a:cubicBezTo>
                  <a:pt x="30879" y="44453"/>
                  <a:pt x="30872" y="44457"/>
                  <a:pt x="30869" y="44461"/>
                </a:cubicBezTo>
                <a:cubicBezTo>
                  <a:pt x="30838" y="44472"/>
                  <a:pt x="30815" y="44472"/>
                  <a:pt x="30793" y="44480"/>
                </a:cubicBezTo>
                <a:cubicBezTo>
                  <a:pt x="30782" y="44480"/>
                  <a:pt x="30775" y="44483"/>
                  <a:pt x="30763" y="44483"/>
                </a:cubicBezTo>
                <a:cubicBezTo>
                  <a:pt x="30756" y="44483"/>
                  <a:pt x="30744" y="44487"/>
                  <a:pt x="30737" y="44487"/>
                </a:cubicBezTo>
                <a:lnTo>
                  <a:pt x="30688" y="44487"/>
                </a:lnTo>
                <a:cubicBezTo>
                  <a:pt x="30669" y="44488"/>
                  <a:pt x="30651" y="44488"/>
                  <a:pt x="30634" y="44488"/>
                </a:cubicBezTo>
                <a:cubicBezTo>
                  <a:pt x="30593" y="44488"/>
                  <a:pt x="30557" y="44486"/>
                  <a:pt x="30522" y="44483"/>
                </a:cubicBezTo>
                <a:cubicBezTo>
                  <a:pt x="30420" y="44476"/>
                  <a:pt x="30330" y="44461"/>
                  <a:pt x="30247" y="44445"/>
                </a:cubicBezTo>
                <a:cubicBezTo>
                  <a:pt x="30165" y="44427"/>
                  <a:pt x="30085" y="44412"/>
                  <a:pt x="30014" y="44393"/>
                </a:cubicBezTo>
                <a:lnTo>
                  <a:pt x="30014" y="44393"/>
                </a:lnTo>
                <a:cubicBezTo>
                  <a:pt x="30160" y="44457"/>
                  <a:pt x="30251" y="44490"/>
                  <a:pt x="30315" y="44513"/>
                </a:cubicBezTo>
                <a:cubicBezTo>
                  <a:pt x="30345" y="44525"/>
                  <a:pt x="30372" y="44536"/>
                  <a:pt x="30391" y="44544"/>
                </a:cubicBezTo>
                <a:cubicBezTo>
                  <a:pt x="30401" y="44547"/>
                  <a:pt x="30413" y="44551"/>
                  <a:pt x="30424" y="44555"/>
                </a:cubicBezTo>
                <a:cubicBezTo>
                  <a:pt x="30436" y="44558"/>
                  <a:pt x="30447" y="44563"/>
                  <a:pt x="30458" y="44566"/>
                </a:cubicBezTo>
                <a:cubicBezTo>
                  <a:pt x="30476" y="44574"/>
                  <a:pt x="30504" y="44577"/>
                  <a:pt x="30537" y="44585"/>
                </a:cubicBezTo>
                <a:cubicBezTo>
                  <a:pt x="30549" y="44589"/>
                  <a:pt x="30556" y="44589"/>
                  <a:pt x="30567" y="44593"/>
                </a:cubicBezTo>
                <a:cubicBezTo>
                  <a:pt x="30579" y="44593"/>
                  <a:pt x="30589" y="44596"/>
                  <a:pt x="30601" y="44596"/>
                </a:cubicBezTo>
                <a:cubicBezTo>
                  <a:pt x="30612" y="44600"/>
                  <a:pt x="30627" y="44600"/>
                  <a:pt x="30639" y="44603"/>
                </a:cubicBezTo>
                <a:cubicBezTo>
                  <a:pt x="30654" y="44603"/>
                  <a:pt x="30673" y="44603"/>
                  <a:pt x="30688" y="44608"/>
                </a:cubicBezTo>
                <a:lnTo>
                  <a:pt x="30789" y="44608"/>
                </a:lnTo>
                <a:cubicBezTo>
                  <a:pt x="30804" y="44603"/>
                  <a:pt x="30823" y="44603"/>
                  <a:pt x="30838" y="44600"/>
                </a:cubicBezTo>
                <a:cubicBezTo>
                  <a:pt x="30850" y="44596"/>
                  <a:pt x="30857" y="44596"/>
                  <a:pt x="30869" y="44596"/>
                </a:cubicBezTo>
                <a:cubicBezTo>
                  <a:pt x="30879" y="44593"/>
                  <a:pt x="30891" y="44589"/>
                  <a:pt x="30902" y="44585"/>
                </a:cubicBezTo>
                <a:cubicBezTo>
                  <a:pt x="30914" y="44581"/>
                  <a:pt x="30925" y="44577"/>
                  <a:pt x="30940" y="44574"/>
                </a:cubicBezTo>
                <a:cubicBezTo>
                  <a:pt x="30955" y="44566"/>
                  <a:pt x="30973" y="44558"/>
                  <a:pt x="30989" y="44547"/>
                </a:cubicBezTo>
                <a:cubicBezTo>
                  <a:pt x="30996" y="44544"/>
                  <a:pt x="31008" y="44540"/>
                  <a:pt x="31015" y="44536"/>
                </a:cubicBezTo>
                <a:lnTo>
                  <a:pt x="31019" y="44532"/>
                </a:lnTo>
                <a:lnTo>
                  <a:pt x="31023" y="44528"/>
                </a:lnTo>
                <a:lnTo>
                  <a:pt x="31030" y="44525"/>
                </a:lnTo>
                <a:cubicBezTo>
                  <a:pt x="31038" y="44518"/>
                  <a:pt x="31049" y="44513"/>
                  <a:pt x="31057" y="44506"/>
                </a:cubicBezTo>
                <a:cubicBezTo>
                  <a:pt x="31079" y="44487"/>
                  <a:pt x="31098" y="44472"/>
                  <a:pt x="31117" y="44450"/>
                </a:cubicBezTo>
                <a:cubicBezTo>
                  <a:pt x="31154" y="44408"/>
                  <a:pt x="31192" y="44355"/>
                  <a:pt x="31215" y="44299"/>
                </a:cubicBezTo>
                <a:cubicBezTo>
                  <a:pt x="31226" y="44269"/>
                  <a:pt x="31237" y="44238"/>
                  <a:pt x="31244" y="44209"/>
                </a:cubicBezTo>
                <a:cubicBezTo>
                  <a:pt x="31244" y="44201"/>
                  <a:pt x="31244" y="44193"/>
                  <a:pt x="31249" y="44186"/>
                </a:cubicBezTo>
                <a:lnTo>
                  <a:pt x="31249" y="44179"/>
                </a:lnTo>
                <a:lnTo>
                  <a:pt x="31253" y="44167"/>
                </a:lnTo>
                <a:lnTo>
                  <a:pt x="31253" y="44148"/>
                </a:lnTo>
                <a:lnTo>
                  <a:pt x="31253" y="44137"/>
                </a:lnTo>
                <a:cubicBezTo>
                  <a:pt x="31256" y="44118"/>
                  <a:pt x="31253" y="44099"/>
                  <a:pt x="31244" y="44077"/>
                </a:cubicBezTo>
                <a:cubicBezTo>
                  <a:pt x="31241" y="44073"/>
                  <a:pt x="31241" y="44066"/>
                  <a:pt x="31237" y="44058"/>
                </a:cubicBezTo>
                <a:cubicBezTo>
                  <a:pt x="31235" y="44046"/>
                  <a:pt x="31237" y="44040"/>
                  <a:pt x="31241" y="44040"/>
                </a:cubicBezTo>
                <a:cubicBezTo>
                  <a:pt x="31244" y="44040"/>
                  <a:pt x="31248" y="44042"/>
                  <a:pt x="31253" y="44047"/>
                </a:cubicBezTo>
                <a:cubicBezTo>
                  <a:pt x="31260" y="44054"/>
                  <a:pt x="31275" y="44069"/>
                  <a:pt x="31290" y="44092"/>
                </a:cubicBezTo>
                <a:cubicBezTo>
                  <a:pt x="31294" y="44099"/>
                  <a:pt x="31298" y="44111"/>
                  <a:pt x="31301" y="44118"/>
                </a:cubicBezTo>
                <a:cubicBezTo>
                  <a:pt x="31305" y="44122"/>
                  <a:pt x="31305" y="44129"/>
                  <a:pt x="31305" y="44134"/>
                </a:cubicBezTo>
                <a:cubicBezTo>
                  <a:pt x="31309" y="44137"/>
                  <a:pt x="31309" y="44137"/>
                  <a:pt x="31309" y="44141"/>
                </a:cubicBezTo>
                <a:lnTo>
                  <a:pt x="31309" y="44144"/>
                </a:lnTo>
                <a:lnTo>
                  <a:pt x="31309" y="44148"/>
                </a:lnTo>
                <a:lnTo>
                  <a:pt x="31305" y="44163"/>
                </a:lnTo>
                <a:cubicBezTo>
                  <a:pt x="31305" y="44174"/>
                  <a:pt x="31305" y="44182"/>
                  <a:pt x="31301" y="44197"/>
                </a:cubicBezTo>
                <a:cubicBezTo>
                  <a:pt x="31294" y="44242"/>
                  <a:pt x="31279" y="44299"/>
                  <a:pt x="31256" y="44351"/>
                </a:cubicBezTo>
                <a:cubicBezTo>
                  <a:pt x="31241" y="44378"/>
                  <a:pt x="31226" y="44405"/>
                  <a:pt x="31211" y="44431"/>
                </a:cubicBezTo>
                <a:cubicBezTo>
                  <a:pt x="31192" y="44457"/>
                  <a:pt x="31173" y="44480"/>
                  <a:pt x="31151" y="44502"/>
                </a:cubicBezTo>
                <a:lnTo>
                  <a:pt x="31136" y="44518"/>
                </a:lnTo>
                <a:lnTo>
                  <a:pt x="31121" y="44532"/>
                </a:lnTo>
                <a:cubicBezTo>
                  <a:pt x="31109" y="44540"/>
                  <a:pt x="31098" y="44551"/>
                  <a:pt x="31086" y="44558"/>
                </a:cubicBezTo>
                <a:cubicBezTo>
                  <a:pt x="31079" y="44566"/>
                  <a:pt x="31068" y="44574"/>
                  <a:pt x="31057" y="44581"/>
                </a:cubicBezTo>
                <a:lnTo>
                  <a:pt x="31053" y="44585"/>
                </a:lnTo>
                <a:lnTo>
                  <a:pt x="31049" y="44585"/>
                </a:lnTo>
                <a:lnTo>
                  <a:pt x="31046" y="44589"/>
                </a:lnTo>
                <a:lnTo>
                  <a:pt x="31030" y="44596"/>
                </a:lnTo>
                <a:cubicBezTo>
                  <a:pt x="31023" y="44603"/>
                  <a:pt x="31011" y="44608"/>
                  <a:pt x="31001" y="44615"/>
                </a:cubicBezTo>
                <a:cubicBezTo>
                  <a:pt x="30955" y="44638"/>
                  <a:pt x="30933" y="44641"/>
                  <a:pt x="30898" y="44653"/>
                </a:cubicBezTo>
                <a:lnTo>
                  <a:pt x="30888" y="44657"/>
                </a:lnTo>
                <a:lnTo>
                  <a:pt x="30876" y="44657"/>
                </a:lnTo>
                <a:lnTo>
                  <a:pt x="30860" y="44660"/>
                </a:lnTo>
                <a:cubicBezTo>
                  <a:pt x="30846" y="44664"/>
                  <a:pt x="30834" y="44668"/>
                  <a:pt x="30823" y="44668"/>
                </a:cubicBezTo>
                <a:cubicBezTo>
                  <a:pt x="30782" y="44676"/>
                  <a:pt x="30744" y="44676"/>
                  <a:pt x="30714" y="44676"/>
                </a:cubicBezTo>
                <a:lnTo>
                  <a:pt x="30673" y="44676"/>
                </a:lnTo>
                <a:cubicBezTo>
                  <a:pt x="30657" y="44676"/>
                  <a:pt x="30643" y="44676"/>
                  <a:pt x="30631" y="44671"/>
                </a:cubicBezTo>
                <a:cubicBezTo>
                  <a:pt x="30582" y="44668"/>
                  <a:pt x="30537" y="44664"/>
                  <a:pt x="30499" y="44657"/>
                </a:cubicBezTo>
                <a:cubicBezTo>
                  <a:pt x="30420" y="44645"/>
                  <a:pt x="30360" y="44631"/>
                  <a:pt x="30315" y="44619"/>
                </a:cubicBezTo>
                <a:lnTo>
                  <a:pt x="30315" y="44619"/>
                </a:lnTo>
                <a:cubicBezTo>
                  <a:pt x="30382" y="44638"/>
                  <a:pt x="30450" y="44653"/>
                  <a:pt x="30530" y="44668"/>
                </a:cubicBezTo>
                <a:lnTo>
                  <a:pt x="30560" y="44671"/>
                </a:lnTo>
                <a:lnTo>
                  <a:pt x="30575" y="44676"/>
                </a:lnTo>
                <a:lnTo>
                  <a:pt x="30594" y="44676"/>
                </a:lnTo>
                <a:lnTo>
                  <a:pt x="30627" y="44679"/>
                </a:lnTo>
                <a:cubicBezTo>
                  <a:pt x="30639" y="44683"/>
                  <a:pt x="30650" y="44683"/>
                  <a:pt x="30662" y="44683"/>
                </a:cubicBezTo>
                <a:lnTo>
                  <a:pt x="30680" y="44687"/>
                </a:lnTo>
                <a:lnTo>
                  <a:pt x="30766" y="44687"/>
                </a:lnTo>
                <a:lnTo>
                  <a:pt x="30793" y="44683"/>
                </a:lnTo>
                <a:lnTo>
                  <a:pt x="30820" y="44683"/>
                </a:lnTo>
                <a:cubicBezTo>
                  <a:pt x="30831" y="44679"/>
                  <a:pt x="30842" y="44679"/>
                  <a:pt x="30853" y="44676"/>
                </a:cubicBezTo>
                <a:cubicBezTo>
                  <a:pt x="30860" y="44676"/>
                  <a:pt x="30872" y="44671"/>
                  <a:pt x="30883" y="44671"/>
                </a:cubicBezTo>
                <a:cubicBezTo>
                  <a:pt x="30898" y="44668"/>
                  <a:pt x="30914" y="44664"/>
                  <a:pt x="30925" y="44660"/>
                </a:cubicBezTo>
                <a:cubicBezTo>
                  <a:pt x="30940" y="44657"/>
                  <a:pt x="30955" y="44653"/>
                  <a:pt x="30970" y="44645"/>
                </a:cubicBezTo>
                <a:cubicBezTo>
                  <a:pt x="30989" y="44638"/>
                  <a:pt x="31008" y="44631"/>
                  <a:pt x="31027" y="44619"/>
                </a:cubicBezTo>
                <a:cubicBezTo>
                  <a:pt x="31034" y="44615"/>
                  <a:pt x="31041" y="44612"/>
                  <a:pt x="31053" y="44603"/>
                </a:cubicBezTo>
                <a:lnTo>
                  <a:pt x="31057" y="44600"/>
                </a:lnTo>
                <a:lnTo>
                  <a:pt x="31064" y="44596"/>
                </a:lnTo>
                <a:lnTo>
                  <a:pt x="31072" y="44593"/>
                </a:lnTo>
                <a:cubicBezTo>
                  <a:pt x="31079" y="44585"/>
                  <a:pt x="31091" y="44577"/>
                  <a:pt x="31098" y="44574"/>
                </a:cubicBezTo>
                <a:cubicBezTo>
                  <a:pt x="31109" y="44566"/>
                  <a:pt x="31121" y="44555"/>
                  <a:pt x="31128" y="44547"/>
                </a:cubicBezTo>
                <a:cubicBezTo>
                  <a:pt x="31140" y="44540"/>
                  <a:pt x="31151" y="44532"/>
                  <a:pt x="31159" y="44521"/>
                </a:cubicBezTo>
                <a:cubicBezTo>
                  <a:pt x="31199" y="44483"/>
                  <a:pt x="31234" y="44438"/>
                  <a:pt x="31260" y="44386"/>
                </a:cubicBezTo>
                <a:cubicBezTo>
                  <a:pt x="31290" y="44337"/>
                  <a:pt x="31309" y="44284"/>
                  <a:pt x="31320" y="44235"/>
                </a:cubicBezTo>
                <a:cubicBezTo>
                  <a:pt x="31324" y="44212"/>
                  <a:pt x="31331" y="44186"/>
                  <a:pt x="31331" y="44167"/>
                </a:cubicBezTo>
                <a:lnTo>
                  <a:pt x="31335" y="44141"/>
                </a:lnTo>
                <a:lnTo>
                  <a:pt x="31335" y="44129"/>
                </a:lnTo>
                <a:cubicBezTo>
                  <a:pt x="31335" y="44122"/>
                  <a:pt x="31331" y="44115"/>
                  <a:pt x="31331" y="44106"/>
                </a:cubicBezTo>
                <a:cubicBezTo>
                  <a:pt x="31320" y="44073"/>
                  <a:pt x="31301" y="44043"/>
                  <a:pt x="31282" y="44016"/>
                </a:cubicBezTo>
                <a:cubicBezTo>
                  <a:pt x="31263" y="43990"/>
                  <a:pt x="31244" y="43967"/>
                  <a:pt x="31226" y="43945"/>
                </a:cubicBezTo>
                <a:lnTo>
                  <a:pt x="31222" y="43938"/>
                </a:lnTo>
                <a:lnTo>
                  <a:pt x="31222" y="43938"/>
                </a:lnTo>
                <a:cubicBezTo>
                  <a:pt x="31222" y="43938"/>
                  <a:pt x="31226" y="43941"/>
                  <a:pt x="31230" y="43941"/>
                </a:cubicBezTo>
                <a:lnTo>
                  <a:pt x="31249" y="43953"/>
                </a:lnTo>
                <a:cubicBezTo>
                  <a:pt x="31260" y="43956"/>
                  <a:pt x="31272" y="43964"/>
                  <a:pt x="31282" y="43967"/>
                </a:cubicBezTo>
                <a:cubicBezTo>
                  <a:pt x="31305" y="43979"/>
                  <a:pt x="31331" y="43990"/>
                  <a:pt x="31354" y="43998"/>
                </a:cubicBezTo>
                <a:cubicBezTo>
                  <a:pt x="31339" y="43983"/>
                  <a:pt x="31328" y="43971"/>
                  <a:pt x="31331" y="43964"/>
                </a:cubicBezTo>
                <a:cubicBezTo>
                  <a:pt x="31331" y="43956"/>
                  <a:pt x="31343" y="43953"/>
                  <a:pt x="31366" y="43948"/>
                </a:cubicBezTo>
                <a:cubicBezTo>
                  <a:pt x="31380" y="43948"/>
                  <a:pt x="31399" y="43945"/>
                  <a:pt x="31425" y="43945"/>
                </a:cubicBezTo>
                <a:cubicBezTo>
                  <a:pt x="31437" y="43945"/>
                  <a:pt x="31452" y="43941"/>
                  <a:pt x="31467" y="43941"/>
                </a:cubicBezTo>
                <a:cubicBezTo>
                  <a:pt x="31470" y="43938"/>
                  <a:pt x="31475" y="43938"/>
                  <a:pt x="31478" y="43938"/>
                </a:cubicBezTo>
                <a:lnTo>
                  <a:pt x="31493" y="43938"/>
                </a:lnTo>
                <a:cubicBezTo>
                  <a:pt x="31501" y="43938"/>
                  <a:pt x="31508" y="43934"/>
                  <a:pt x="31516" y="43934"/>
                </a:cubicBezTo>
                <a:cubicBezTo>
                  <a:pt x="31546" y="43930"/>
                  <a:pt x="31583" y="43926"/>
                  <a:pt x="31618" y="43919"/>
                </a:cubicBezTo>
                <a:cubicBezTo>
                  <a:pt x="31651" y="43908"/>
                  <a:pt x="31689" y="43896"/>
                  <a:pt x="31731" y="43881"/>
                </a:cubicBezTo>
                <a:cubicBezTo>
                  <a:pt x="31772" y="43866"/>
                  <a:pt x="31814" y="43844"/>
                  <a:pt x="31854" y="43817"/>
                </a:cubicBezTo>
                <a:cubicBezTo>
                  <a:pt x="31896" y="43787"/>
                  <a:pt x="31934" y="43753"/>
                  <a:pt x="31967" y="43712"/>
                </a:cubicBezTo>
                <a:cubicBezTo>
                  <a:pt x="32005" y="43670"/>
                  <a:pt x="32031" y="43625"/>
                  <a:pt x="32050" y="43580"/>
                </a:cubicBezTo>
                <a:cubicBezTo>
                  <a:pt x="32073" y="43531"/>
                  <a:pt x="32088" y="43479"/>
                  <a:pt x="32096" y="43425"/>
                </a:cubicBezTo>
                <a:cubicBezTo>
                  <a:pt x="32103" y="43373"/>
                  <a:pt x="32099" y="43320"/>
                  <a:pt x="32092" y="43271"/>
                </a:cubicBezTo>
                <a:cubicBezTo>
                  <a:pt x="32088" y="43267"/>
                  <a:pt x="32088" y="43267"/>
                  <a:pt x="32088" y="43263"/>
                </a:cubicBezTo>
                <a:cubicBezTo>
                  <a:pt x="32088" y="43260"/>
                  <a:pt x="32085" y="43256"/>
                  <a:pt x="32085" y="43253"/>
                </a:cubicBezTo>
                <a:cubicBezTo>
                  <a:pt x="32077" y="43244"/>
                  <a:pt x="32073" y="43237"/>
                  <a:pt x="32069" y="43230"/>
                </a:cubicBezTo>
                <a:cubicBezTo>
                  <a:pt x="32050" y="43203"/>
                  <a:pt x="32024" y="43180"/>
                  <a:pt x="32002" y="43162"/>
                </a:cubicBezTo>
                <a:cubicBezTo>
                  <a:pt x="31979" y="43143"/>
                  <a:pt x="31953" y="43128"/>
                  <a:pt x="31930" y="43113"/>
                </a:cubicBezTo>
                <a:cubicBezTo>
                  <a:pt x="31885" y="43083"/>
                  <a:pt x="31847" y="43064"/>
                  <a:pt x="31828" y="43060"/>
                </a:cubicBezTo>
                <a:lnTo>
                  <a:pt x="31828" y="43060"/>
                </a:lnTo>
                <a:cubicBezTo>
                  <a:pt x="31866" y="43086"/>
                  <a:pt x="31904" y="43109"/>
                  <a:pt x="31934" y="43140"/>
                </a:cubicBezTo>
                <a:cubicBezTo>
                  <a:pt x="31967" y="43166"/>
                  <a:pt x="31998" y="43196"/>
                  <a:pt x="32021" y="43226"/>
                </a:cubicBezTo>
                <a:cubicBezTo>
                  <a:pt x="32024" y="43237"/>
                  <a:pt x="32031" y="43244"/>
                  <a:pt x="32035" y="43253"/>
                </a:cubicBezTo>
                <a:cubicBezTo>
                  <a:pt x="32035" y="43260"/>
                  <a:pt x="32040" y="43263"/>
                  <a:pt x="32040" y="43267"/>
                </a:cubicBezTo>
                <a:cubicBezTo>
                  <a:pt x="32043" y="43271"/>
                  <a:pt x="32043" y="43271"/>
                  <a:pt x="32043" y="43275"/>
                </a:cubicBezTo>
                <a:lnTo>
                  <a:pt x="32043" y="43279"/>
                </a:lnTo>
                <a:cubicBezTo>
                  <a:pt x="32058" y="43361"/>
                  <a:pt x="32047" y="43467"/>
                  <a:pt x="32009" y="43546"/>
                </a:cubicBezTo>
                <a:cubicBezTo>
                  <a:pt x="31979" y="43625"/>
                  <a:pt x="31919" y="43704"/>
                  <a:pt x="31847" y="43757"/>
                </a:cubicBezTo>
                <a:cubicBezTo>
                  <a:pt x="31779" y="43809"/>
                  <a:pt x="31704" y="43840"/>
                  <a:pt x="31640" y="43858"/>
                </a:cubicBezTo>
                <a:cubicBezTo>
                  <a:pt x="31610" y="43866"/>
                  <a:pt x="31576" y="43873"/>
                  <a:pt x="31550" y="43877"/>
                </a:cubicBezTo>
                <a:cubicBezTo>
                  <a:pt x="31535" y="43877"/>
                  <a:pt x="31520" y="43881"/>
                  <a:pt x="31505" y="43881"/>
                </a:cubicBezTo>
                <a:cubicBezTo>
                  <a:pt x="31493" y="43885"/>
                  <a:pt x="31475" y="43885"/>
                  <a:pt x="31475" y="43885"/>
                </a:cubicBezTo>
                <a:cubicBezTo>
                  <a:pt x="31456" y="43885"/>
                  <a:pt x="31437" y="43889"/>
                  <a:pt x="31422" y="43889"/>
                </a:cubicBezTo>
                <a:cubicBezTo>
                  <a:pt x="31385" y="43889"/>
                  <a:pt x="31354" y="43885"/>
                  <a:pt x="31324" y="43877"/>
                </a:cubicBezTo>
                <a:cubicBezTo>
                  <a:pt x="31267" y="43870"/>
                  <a:pt x="31218" y="43858"/>
                  <a:pt x="31173" y="43844"/>
                </a:cubicBezTo>
                <a:cubicBezTo>
                  <a:pt x="31151" y="43840"/>
                  <a:pt x="31128" y="43832"/>
                  <a:pt x="31109" y="43825"/>
                </a:cubicBezTo>
                <a:lnTo>
                  <a:pt x="31079" y="43813"/>
                </a:lnTo>
                <a:lnTo>
                  <a:pt x="31064" y="43809"/>
                </a:lnTo>
                <a:lnTo>
                  <a:pt x="31060" y="43809"/>
                </a:lnTo>
                <a:lnTo>
                  <a:pt x="31068" y="43813"/>
                </a:lnTo>
                <a:lnTo>
                  <a:pt x="31076" y="43821"/>
                </a:lnTo>
                <a:cubicBezTo>
                  <a:pt x="31094" y="43844"/>
                  <a:pt x="31117" y="43863"/>
                  <a:pt x="31136" y="43885"/>
                </a:cubicBezTo>
                <a:cubicBezTo>
                  <a:pt x="31102" y="43858"/>
                  <a:pt x="31041" y="43806"/>
                  <a:pt x="30936" y="43708"/>
                </a:cubicBezTo>
                <a:cubicBezTo>
                  <a:pt x="30928" y="43700"/>
                  <a:pt x="30921" y="43693"/>
                  <a:pt x="30910" y="43685"/>
                </a:cubicBezTo>
                <a:lnTo>
                  <a:pt x="30906" y="43682"/>
                </a:lnTo>
                <a:cubicBezTo>
                  <a:pt x="30910" y="43682"/>
                  <a:pt x="30910" y="43677"/>
                  <a:pt x="30910" y="43677"/>
                </a:cubicBezTo>
                <a:cubicBezTo>
                  <a:pt x="30914" y="43677"/>
                  <a:pt x="30917" y="43677"/>
                  <a:pt x="30921" y="43674"/>
                </a:cubicBezTo>
                <a:cubicBezTo>
                  <a:pt x="30936" y="43674"/>
                  <a:pt x="30955" y="43674"/>
                  <a:pt x="30978" y="43677"/>
                </a:cubicBezTo>
                <a:cubicBezTo>
                  <a:pt x="31030" y="43685"/>
                  <a:pt x="31113" y="43700"/>
                  <a:pt x="31226" y="43715"/>
                </a:cubicBezTo>
                <a:cubicBezTo>
                  <a:pt x="31267" y="43719"/>
                  <a:pt x="31317" y="43727"/>
                  <a:pt x="31366" y="43727"/>
                </a:cubicBezTo>
                <a:cubicBezTo>
                  <a:pt x="31392" y="43727"/>
                  <a:pt x="31418" y="43727"/>
                  <a:pt x="31444" y="43722"/>
                </a:cubicBezTo>
                <a:cubicBezTo>
                  <a:pt x="31452" y="43722"/>
                  <a:pt x="31460" y="43722"/>
                  <a:pt x="31467" y="43719"/>
                </a:cubicBezTo>
                <a:lnTo>
                  <a:pt x="31482" y="43719"/>
                </a:lnTo>
                <a:lnTo>
                  <a:pt x="31501" y="43715"/>
                </a:lnTo>
                <a:cubicBezTo>
                  <a:pt x="31524" y="43715"/>
                  <a:pt x="31546" y="43708"/>
                  <a:pt x="31569" y="43704"/>
                </a:cubicBezTo>
                <a:cubicBezTo>
                  <a:pt x="31618" y="43693"/>
                  <a:pt x="31670" y="43674"/>
                  <a:pt x="31723" y="43640"/>
                </a:cubicBezTo>
                <a:cubicBezTo>
                  <a:pt x="31772" y="43610"/>
                  <a:pt x="31817" y="43561"/>
                  <a:pt x="31844" y="43505"/>
                </a:cubicBezTo>
                <a:cubicBezTo>
                  <a:pt x="31873" y="43448"/>
                  <a:pt x="31885" y="43380"/>
                  <a:pt x="31877" y="43316"/>
                </a:cubicBezTo>
                <a:cubicBezTo>
                  <a:pt x="31877" y="43309"/>
                  <a:pt x="31877" y="43298"/>
                  <a:pt x="31873" y="43298"/>
                </a:cubicBezTo>
                <a:lnTo>
                  <a:pt x="31873" y="43286"/>
                </a:lnTo>
                <a:cubicBezTo>
                  <a:pt x="31870" y="43279"/>
                  <a:pt x="31866" y="43271"/>
                  <a:pt x="31863" y="43263"/>
                </a:cubicBezTo>
                <a:cubicBezTo>
                  <a:pt x="31859" y="43248"/>
                  <a:pt x="31851" y="43230"/>
                  <a:pt x="31840" y="43218"/>
                </a:cubicBezTo>
                <a:cubicBezTo>
                  <a:pt x="31806" y="43162"/>
                  <a:pt x="31757" y="43113"/>
                  <a:pt x="31708" y="43067"/>
                </a:cubicBezTo>
                <a:cubicBezTo>
                  <a:pt x="31656" y="43022"/>
                  <a:pt x="31599" y="42985"/>
                  <a:pt x="31538" y="42944"/>
                </a:cubicBezTo>
                <a:cubicBezTo>
                  <a:pt x="31422" y="42869"/>
                  <a:pt x="31298" y="42801"/>
                  <a:pt x="31177" y="42740"/>
                </a:cubicBezTo>
                <a:lnTo>
                  <a:pt x="31173" y="42740"/>
                </a:lnTo>
                <a:cubicBezTo>
                  <a:pt x="31169" y="42737"/>
                  <a:pt x="31162" y="42737"/>
                  <a:pt x="31159" y="42733"/>
                </a:cubicBezTo>
                <a:lnTo>
                  <a:pt x="31166" y="42733"/>
                </a:lnTo>
                <a:cubicBezTo>
                  <a:pt x="31188" y="42744"/>
                  <a:pt x="31207" y="42751"/>
                  <a:pt x="31222" y="42756"/>
                </a:cubicBezTo>
                <a:cubicBezTo>
                  <a:pt x="31256" y="42767"/>
                  <a:pt x="31279" y="42778"/>
                  <a:pt x="31298" y="42789"/>
                </a:cubicBezTo>
                <a:cubicBezTo>
                  <a:pt x="31320" y="42796"/>
                  <a:pt x="31335" y="42804"/>
                  <a:pt x="31347" y="42812"/>
                </a:cubicBezTo>
                <a:cubicBezTo>
                  <a:pt x="31354" y="42815"/>
                  <a:pt x="31350" y="42815"/>
                  <a:pt x="31380" y="42831"/>
                </a:cubicBezTo>
                <a:cubicBezTo>
                  <a:pt x="31403" y="42838"/>
                  <a:pt x="31425" y="42850"/>
                  <a:pt x="31448" y="42860"/>
                </a:cubicBezTo>
                <a:cubicBezTo>
                  <a:pt x="31535" y="42898"/>
                  <a:pt x="31618" y="42936"/>
                  <a:pt x="31678" y="42966"/>
                </a:cubicBezTo>
                <a:cubicBezTo>
                  <a:pt x="31741" y="42996"/>
                  <a:pt x="31783" y="43015"/>
                  <a:pt x="31798" y="43019"/>
                </a:cubicBezTo>
                <a:cubicBezTo>
                  <a:pt x="31764" y="43004"/>
                  <a:pt x="31712" y="42977"/>
                  <a:pt x="31640" y="42944"/>
                </a:cubicBezTo>
                <a:cubicBezTo>
                  <a:pt x="31628" y="42940"/>
                  <a:pt x="31618" y="42932"/>
                  <a:pt x="31606" y="42928"/>
                </a:cubicBezTo>
                <a:cubicBezTo>
                  <a:pt x="31614" y="42928"/>
                  <a:pt x="31621" y="42932"/>
                  <a:pt x="31628" y="42932"/>
                </a:cubicBezTo>
                <a:cubicBezTo>
                  <a:pt x="31644" y="42936"/>
                  <a:pt x="31663" y="42944"/>
                  <a:pt x="31678" y="42947"/>
                </a:cubicBezTo>
                <a:cubicBezTo>
                  <a:pt x="31715" y="42954"/>
                  <a:pt x="31757" y="42966"/>
                  <a:pt x="31802" y="42973"/>
                </a:cubicBezTo>
                <a:cubicBezTo>
                  <a:pt x="31883" y="42991"/>
                  <a:pt x="31974" y="43005"/>
                  <a:pt x="32052" y="43005"/>
                </a:cubicBezTo>
                <a:cubicBezTo>
                  <a:pt x="32060" y="43005"/>
                  <a:pt x="32068" y="43005"/>
                  <a:pt x="32077" y="43004"/>
                </a:cubicBezTo>
                <a:cubicBezTo>
                  <a:pt x="32096" y="43004"/>
                  <a:pt x="32115" y="43000"/>
                  <a:pt x="32134" y="42992"/>
                </a:cubicBezTo>
                <a:cubicBezTo>
                  <a:pt x="32137" y="42992"/>
                  <a:pt x="32141" y="42992"/>
                  <a:pt x="32144" y="42989"/>
                </a:cubicBezTo>
                <a:lnTo>
                  <a:pt x="32153" y="42985"/>
                </a:lnTo>
                <a:lnTo>
                  <a:pt x="32160" y="42982"/>
                </a:lnTo>
                <a:lnTo>
                  <a:pt x="32167" y="42973"/>
                </a:lnTo>
                <a:lnTo>
                  <a:pt x="32171" y="42973"/>
                </a:lnTo>
                <a:lnTo>
                  <a:pt x="32179" y="42966"/>
                </a:lnTo>
                <a:cubicBezTo>
                  <a:pt x="32186" y="42959"/>
                  <a:pt x="32198" y="42951"/>
                  <a:pt x="32205" y="42947"/>
                </a:cubicBezTo>
                <a:cubicBezTo>
                  <a:pt x="32220" y="42928"/>
                  <a:pt x="32238" y="42914"/>
                  <a:pt x="32250" y="42891"/>
                </a:cubicBezTo>
                <a:cubicBezTo>
                  <a:pt x="32265" y="42872"/>
                  <a:pt x="32276" y="42853"/>
                  <a:pt x="32288" y="42831"/>
                </a:cubicBezTo>
                <a:cubicBezTo>
                  <a:pt x="32295" y="42812"/>
                  <a:pt x="32303" y="42789"/>
                  <a:pt x="32306" y="42770"/>
                </a:cubicBezTo>
                <a:cubicBezTo>
                  <a:pt x="32318" y="42733"/>
                  <a:pt x="32322" y="42702"/>
                  <a:pt x="32322" y="42676"/>
                </a:cubicBezTo>
                <a:cubicBezTo>
                  <a:pt x="32322" y="42661"/>
                  <a:pt x="32322" y="42650"/>
                  <a:pt x="32318" y="42638"/>
                </a:cubicBezTo>
                <a:cubicBezTo>
                  <a:pt x="32318" y="42624"/>
                  <a:pt x="32314" y="42608"/>
                  <a:pt x="32311" y="42593"/>
                </a:cubicBezTo>
                <a:cubicBezTo>
                  <a:pt x="32306" y="42563"/>
                  <a:pt x="32299" y="42548"/>
                  <a:pt x="32295" y="42533"/>
                </a:cubicBezTo>
                <a:lnTo>
                  <a:pt x="32295" y="42533"/>
                </a:lnTo>
                <a:cubicBezTo>
                  <a:pt x="32299" y="42544"/>
                  <a:pt x="32303" y="42552"/>
                  <a:pt x="32306" y="42563"/>
                </a:cubicBezTo>
                <a:cubicBezTo>
                  <a:pt x="32306" y="42567"/>
                  <a:pt x="32311" y="42575"/>
                  <a:pt x="32311" y="42579"/>
                </a:cubicBezTo>
                <a:cubicBezTo>
                  <a:pt x="32314" y="42586"/>
                  <a:pt x="32314" y="42593"/>
                  <a:pt x="32318" y="42601"/>
                </a:cubicBezTo>
                <a:cubicBezTo>
                  <a:pt x="32322" y="42612"/>
                  <a:pt x="32322" y="42624"/>
                  <a:pt x="32325" y="42638"/>
                </a:cubicBezTo>
                <a:lnTo>
                  <a:pt x="32325" y="42665"/>
                </a:lnTo>
                <a:cubicBezTo>
                  <a:pt x="32329" y="42680"/>
                  <a:pt x="32329" y="42702"/>
                  <a:pt x="32325" y="42721"/>
                </a:cubicBezTo>
                <a:cubicBezTo>
                  <a:pt x="32325" y="42733"/>
                  <a:pt x="32325" y="42744"/>
                  <a:pt x="32322" y="42756"/>
                </a:cubicBezTo>
                <a:cubicBezTo>
                  <a:pt x="32322" y="42767"/>
                  <a:pt x="32318" y="42778"/>
                  <a:pt x="32314" y="42789"/>
                </a:cubicBezTo>
                <a:cubicBezTo>
                  <a:pt x="32303" y="42834"/>
                  <a:pt x="32280" y="42879"/>
                  <a:pt x="32250" y="42921"/>
                </a:cubicBezTo>
                <a:cubicBezTo>
                  <a:pt x="32243" y="42928"/>
                  <a:pt x="32235" y="42936"/>
                  <a:pt x="32228" y="42947"/>
                </a:cubicBezTo>
                <a:cubicBezTo>
                  <a:pt x="32224" y="42951"/>
                  <a:pt x="32220" y="42954"/>
                  <a:pt x="32216" y="42959"/>
                </a:cubicBezTo>
                <a:lnTo>
                  <a:pt x="32205" y="42970"/>
                </a:lnTo>
                <a:lnTo>
                  <a:pt x="32193" y="42977"/>
                </a:lnTo>
                <a:lnTo>
                  <a:pt x="32186" y="42985"/>
                </a:lnTo>
                <a:lnTo>
                  <a:pt x="32182" y="42989"/>
                </a:lnTo>
                <a:lnTo>
                  <a:pt x="32171" y="42996"/>
                </a:lnTo>
                <a:lnTo>
                  <a:pt x="32160" y="43008"/>
                </a:lnTo>
                <a:cubicBezTo>
                  <a:pt x="32156" y="43008"/>
                  <a:pt x="32153" y="43011"/>
                  <a:pt x="32153" y="43011"/>
                </a:cubicBezTo>
                <a:cubicBezTo>
                  <a:pt x="32144" y="43015"/>
                  <a:pt x="32141" y="43015"/>
                  <a:pt x="32137" y="43019"/>
                </a:cubicBezTo>
                <a:cubicBezTo>
                  <a:pt x="32125" y="43022"/>
                  <a:pt x="32115" y="43027"/>
                  <a:pt x="32103" y="43030"/>
                </a:cubicBezTo>
                <a:cubicBezTo>
                  <a:pt x="32054" y="43038"/>
                  <a:pt x="32009" y="43038"/>
                  <a:pt x="31972" y="43038"/>
                </a:cubicBezTo>
                <a:cubicBezTo>
                  <a:pt x="32021" y="43050"/>
                  <a:pt x="32066" y="43057"/>
                  <a:pt x="32108" y="43057"/>
                </a:cubicBezTo>
                <a:cubicBezTo>
                  <a:pt x="32117" y="43057"/>
                  <a:pt x="32125" y="43057"/>
                  <a:pt x="32134" y="43057"/>
                </a:cubicBezTo>
                <a:cubicBezTo>
                  <a:pt x="32148" y="43053"/>
                  <a:pt x="32167" y="43049"/>
                  <a:pt x="32182" y="43041"/>
                </a:cubicBezTo>
                <a:lnTo>
                  <a:pt x="32186" y="43038"/>
                </a:lnTo>
                <a:lnTo>
                  <a:pt x="32193" y="43034"/>
                </a:lnTo>
                <a:lnTo>
                  <a:pt x="32205" y="43027"/>
                </a:lnTo>
                <a:lnTo>
                  <a:pt x="32209" y="43022"/>
                </a:lnTo>
                <a:lnTo>
                  <a:pt x="32212" y="43019"/>
                </a:lnTo>
                <a:lnTo>
                  <a:pt x="32224" y="43011"/>
                </a:lnTo>
                <a:cubicBezTo>
                  <a:pt x="32231" y="43004"/>
                  <a:pt x="32238" y="42996"/>
                  <a:pt x="32247" y="42992"/>
                </a:cubicBezTo>
                <a:cubicBezTo>
                  <a:pt x="32261" y="42977"/>
                  <a:pt x="32273" y="42963"/>
                  <a:pt x="32288" y="42944"/>
                </a:cubicBezTo>
                <a:cubicBezTo>
                  <a:pt x="32299" y="42925"/>
                  <a:pt x="32314" y="42909"/>
                  <a:pt x="32325" y="42887"/>
                </a:cubicBezTo>
                <a:cubicBezTo>
                  <a:pt x="32337" y="42869"/>
                  <a:pt x="32344" y="42846"/>
                  <a:pt x="32351" y="42827"/>
                </a:cubicBezTo>
                <a:cubicBezTo>
                  <a:pt x="32356" y="42815"/>
                  <a:pt x="32359" y="42804"/>
                  <a:pt x="32363" y="42793"/>
                </a:cubicBezTo>
                <a:cubicBezTo>
                  <a:pt x="32363" y="42785"/>
                  <a:pt x="32367" y="42774"/>
                  <a:pt x="32367" y="42763"/>
                </a:cubicBezTo>
                <a:cubicBezTo>
                  <a:pt x="32370" y="42756"/>
                  <a:pt x="32370" y="42744"/>
                  <a:pt x="32370" y="42733"/>
                </a:cubicBezTo>
                <a:cubicBezTo>
                  <a:pt x="32374" y="42725"/>
                  <a:pt x="32374" y="42714"/>
                  <a:pt x="32374" y="42706"/>
                </a:cubicBezTo>
                <a:lnTo>
                  <a:pt x="32374" y="42680"/>
                </a:lnTo>
                <a:lnTo>
                  <a:pt x="32374" y="42654"/>
                </a:lnTo>
                <a:lnTo>
                  <a:pt x="32370" y="42643"/>
                </a:lnTo>
                <a:lnTo>
                  <a:pt x="32370" y="42635"/>
                </a:lnTo>
                <a:lnTo>
                  <a:pt x="32370" y="42627"/>
                </a:lnTo>
                <a:cubicBezTo>
                  <a:pt x="32370" y="42616"/>
                  <a:pt x="32367" y="42605"/>
                  <a:pt x="32363" y="42593"/>
                </a:cubicBezTo>
                <a:cubicBezTo>
                  <a:pt x="32363" y="42582"/>
                  <a:pt x="32359" y="42570"/>
                  <a:pt x="32356" y="42556"/>
                </a:cubicBezTo>
                <a:cubicBezTo>
                  <a:pt x="32351" y="42552"/>
                  <a:pt x="32351" y="42548"/>
                  <a:pt x="32348" y="42544"/>
                </a:cubicBezTo>
                <a:lnTo>
                  <a:pt x="32344" y="42530"/>
                </a:lnTo>
                <a:cubicBezTo>
                  <a:pt x="32340" y="42522"/>
                  <a:pt x="32337" y="42514"/>
                  <a:pt x="32333" y="42503"/>
                </a:cubicBezTo>
                <a:cubicBezTo>
                  <a:pt x="32329" y="42495"/>
                  <a:pt x="32325" y="42488"/>
                  <a:pt x="32322" y="42480"/>
                </a:cubicBezTo>
                <a:cubicBezTo>
                  <a:pt x="32314" y="42469"/>
                  <a:pt x="32306" y="42457"/>
                  <a:pt x="32299" y="42447"/>
                </a:cubicBezTo>
                <a:lnTo>
                  <a:pt x="32292" y="42435"/>
                </a:lnTo>
                <a:lnTo>
                  <a:pt x="32288" y="42428"/>
                </a:lnTo>
                <a:lnTo>
                  <a:pt x="32276" y="42417"/>
                </a:lnTo>
                <a:cubicBezTo>
                  <a:pt x="32269" y="42409"/>
                  <a:pt x="32261" y="42398"/>
                  <a:pt x="32257" y="42390"/>
                </a:cubicBezTo>
                <a:lnTo>
                  <a:pt x="32235" y="42372"/>
                </a:lnTo>
                <a:cubicBezTo>
                  <a:pt x="32224" y="42356"/>
                  <a:pt x="32212" y="42345"/>
                  <a:pt x="32201" y="42334"/>
                </a:cubicBezTo>
                <a:cubicBezTo>
                  <a:pt x="32186" y="42322"/>
                  <a:pt x="32175" y="42315"/>
                  <a:pt x="32163" y="42308"/>
                </a:cubicBezTo>
                <a:cubicBezTo>
                  <a:pt x="32153" y="42296"/>
                  <a:pt x="32141" y="42289"/>
                  <a:pt x="32130" y="42281"/>
                </a:cubicBezTo>
                <a:lnTo>
                  <a:pt x="32115" y="42270"/>
                </a:lnTo>
                <a:lnTo>
                  <a:pt x="32099" y="42259"/>
                </a:lnTo>
                <a:cubicBezTo>
                  <a:pt x="32058" y="42232"/>
                  <a:pt x="32017" y="42209"/>
                  <a:pt x="31979" y="42186"/>
                </a:cubicBezTo>
                <a:cubicBezTo>
                  <a:pt x="31937" y="42168"/>
                  <a:pt x="31900" y="42146"/>
                  <a:pt x="31863" y="42127"/>
                </a:cubicBezTo>
                <a:cubicBezTo>
                  <a:pt x="31783" y="42092"/>
                  <a:pt x="31708" y="42059"/>
                  <a:pt x="31628" y="42025"/>
                </a:cubicBezTo>
                <a:cubicBezTo>
                  <a:pt x="31470" y="41957"/>
                  <a:pt x="31312" y="41893"/>
                  <a:pt x="31140" y="41818"/>
                </a:cubicBezTo>
                <a:cubicBezTo>
                  <a:pt x="30970" y="41743"/>
                  <a:pt x="30789" y="41660"/>
                  <a:pt x="30589" y="41558"/>
                </a:cubicBezTo>
                <a:cubicBezTo>
                  <a:pt x="30579" y="41554"/>
                  <a:pt x="30567" y="41550"/>
                  <a:pt x="30556" y="41543"/>
                </a:cubicBezTo>
                <a:cubicBezTo>
                  <a:pt x="30552" y="41543"/>
                  <a:pt x="30544" y="41539"/>
                  <a:pt x="30541" y="41536"/>
                </a:cubicBezTo>
                <a:lnTo>
                  <a:pt x="30533" y="41531"/>
                </a:lnTo>
                <a:lnTo>
                  <a:pt x="30526" y="41531"/>
                </a:lnTo>
                <a:cubicBezTo>
                  <a:pt x="30514" y="41524"/>
                  <a:pt x="30504" y="41521"/>
                  <a:pt x="30492" y="41513"/>
                </a:cubicBezTo>
                <a:cubicBezTo>
                  <a:pt x="30469" y="41502"/>
                  <a:pt x="30447" y="41486"/>
                  <a:pt x="30428" y="41472"/>
                </a:cubicBezTo>
                <a:cubicBezTo>
                  <a:pt x="30382" y="41441"/>
                  <a:pt x="30349" y="41415"/>
                  <a:pt x="30323" y="41392"/>
                </a:cubicBezTo>
                <a:cubicBezTo>
                  <a:pt x="30273" y="41350"/>
                  <a:pt x="30250" y="41328"/>
                  <a:pt x="30187" y="41328"/>
                </a:cubicBezTo>
                <a:cubicBezTo>
                  <a:pt x="30182" y="41328"/>
                  <a:pt x="30177" y="41328"/>
                  <a:pt x="30172" y="41328"/>
                </a:cubicBezTo>
                <a:cubicBezTo>
                  <a:pt x="30168" y="41340"/>
                  <a:pt x="30160" y="41359"/>
                  <a:pt x="30149" y="41373"/>
                </a:cubicBezTo>
                <a:cubicBezTo>
                  <a:pt x="30138" y="41392"/>
                  <a:pt x="30123" y="41411"/>
                  <a:pt x="30111" y="41434"/>
                </a:cubicBezTo>
                <a:cubicBezTo>
                  <a:pt x="30082" y="41479"/>
                  <a:pt x="30047" y="41528"/>
                  <a:pt x="29998" y="41569"/>
                </a:cubicBezTo>
                <a:cubicBezTo>
                  <a:pt x="29980" y="41585"/>
                  <a:pt x="29957" y="41599"/>
                  <a:pt x="29931" y="41614"/>
                </a:cubicBezTo>
                <a:cubicBezTo>
                  <a:pt x="29604" y="41494"/>
                  <a:pt x="29374" y="41415"/>
                  <a:pt x="29374" y="41415"/>
                </a:cubicBezTo>
                <a:lnTo>
                  <a:pt x="29370" y="41415"/>
                </a:lnTo>
                <a:cubicBezTo>
                  <a:pt x="29558" y="41310"/>
                  <a:pt x="29736" y="41201"/>
                  <a:pt x="29901" y="41088"/>
                </a:cubicBezTo>
                <a:cubicBezTo>
                  <a:pt x="29905" y="41099"/>
                  <a:pt x="29908" y="41114"/>
                  <a:pt x="29912" y="41125"/>
                </a:cubicBezTo>
                <a:cubicBezTo>
                  <a:pt x="29972" y="41084"/>
                  <a:pt x="30033" y="41043"/>
                  <a:pt x="30089" y="41001"/>
                </a:cubicBezTo>
                <a:lnTo>
                  <a:pt x="30044" y="40986"/>
                </a:lnTo>
                <a:cubicBezTo>
                  <a:pt x="30394" y="40730"/>
                  <a:pt x="30699" y="40447"/>
                  <a:pt x="30947" y="40143"/>
                </a:cubicBezTo>
                <a:cubicBezTo>
                  <a:pt x="30952" y="40141"/>
                  <a:pt x="30955" y="40140"/>
                  <a:pt x="30959" y="40140"/>
                </a:cubicBezTo>
                <a:cubicBezTo>
                  <a:pt x="30971" y="40140"/>
                  <a:pt x="30973" y="40152"/>
                  <a:pt x="30970" y="40176"/>
                </a:cubicBezTo>
                <a:cubicBezTo>
                  <a:pt x="30963" y="40203"/>
                  <a:pt x="30947" y="40240"/>
                  <a:pt x="30925" y="40285"/>
                </a:cubicBezTo>
                <a:cubicBezTo>
                  <a:pt x="30914" y="40312"/>
                  <a:pt x="30902" y="40334"/>
                  <a:pt x="30888" y="40361"/>
                </a:cubicBezTo>
                <a:cubicBezTo>
                  <a:pt x="30879" y="40372"/>
                  <a:pt x="30876" y="40387"/>
                  <a:pt x="30869" y="40398"/>
                </a:cubicBezTo>
                <a:cubicBezTo>
                  <a:pt x="30860" y="40414"/>
                  <a:pt x="30853" y="40425"/>
                  <a:pt x="30846" y="40436"/>
                </a:cubicBezTo>
                <a:cubicBezTo>
                  <a:pt x="30827" y="40462"/>
                  <a:pt x="30812" y="40489"/>
                  <a:pt x="30797" y="40515"/>
                </a:cubicBezTo>
                <a:cubicBezTo>
                  <a:pt x="30782" y="40542"/>
                  <a:pt x="30766" y="40565"/>
                  <a:pt x="30752" y="40591"/>
                </a:cubicBezTo>
                <a:cubicBezTo>
                  <a:pt x="30725" y="40636"/>
                  <a:pt x="30699" y="40677"/>
                  <a:pt x="30684" y="40707"/>
                </a:cubicBezTo>
                <a:cubicBezTo>
                  <a:pt x="30670" y="40737"/>
                  <a:pt x="30668" y="40755"/>
                  <a:pt x="30684" y="40755"/>
                </a:cubicBezTo>
                <a:cubicBezTo>
                  <a:pt x="30699" y="40755"/>
                  <a:pt x="30730" y="40740"/>
                  <a:pt x="30782" y="40704"/>
                </a:cubicBezTo>
                <a:cubicBezTo>
                  <a:pt x="30782" y="40696"/>
                  <a:pt x="30797" y="40673"/>
                  <a:pt x="30815" y="40640"/>
                </a:cubicBezTo>
                <a:cubicBezTo>
                  <a:pt x="30827" y="40624"/>
                  <a:pt x="30838" y="40605"/>
                  <a:pt x="30853" y="40587"/>
                </a:cubicBezTo>
                <a:cubicBezTo>
                  <a:pt x="30869" y="40568"/>
                  <a:pt x="30883" y="40546"/>
                  <a:pt x="30898" y="40527"/>
                </a:cubicBezTo>
                <a:cubicBezTo>
                  <a:pt x="30914" y="40504"/>
                  <a:pt x="30928" y="40481"/>
                  <a:pt x="30947" y="40459"/>
                </a:cubicBezTo>
                <a:cubicBezTo>
                  <a:pt x="30963" y="40436"/>
                  <a:pt x="30978" y="40414"/>
                  <a:pt x="30992" y="40395"/>
                </a:cubicBezTo>
                <a:cubicBezTo>
                  <a:pt x="31027" y="40353"/>
                  <a:pt x="31049" y="40312"/>
                  <a:pt x="31072" y="40282"/>
                </a:cubicBezTo>
                <a:cubicBezTo>
                  <a:pt x="31105" y="40248"/>
                  <a:pt x="31128" y="40221"/>
                  <a:pt x="31147" y="40207"/>
                </a:cubicBezTo>
                <a:cubicBezTo>
                  <a:pt x="31166" y="40188"/>
                  <a:pt x="31177" y="40181"/>
                  <a:pt x="31185" y="40176"/>
                </a:cubicBezTo>
                <a:cubicBezTo>
                  <a:pt x="31190" y="40174"/>
                  <a:pt x="31193" y="40174"/>
                  <a:pt x="31196" y="40174"/>
                </a:cubicBezTo>
                <a:cubicBezTo>
                  <a:pt x="31204" y="40174"/>
                  <a:pt x="31208" y="40177"/>
                  <a:pt x="31213" y="40177"/>
                </a:cubicBezTo>
                <a:cubicBezTo>
                  <a:pt x="31215" y="40177"/>
                  <a:pt x="31216" y="40177"/>
                  <a:pt x="31218" y="40176"/>
                </a:cubicBezTo>
                <a:cubicBezTo>
                  <a:pt x="31230" y="40176"/>
                  <a:pt x="31249" y="40162"/>
                  <a:pt x="31298" y="40105"/>
                </a:cubicBezTo>
                <a:cubicBezTo>
                  <a:pt x="31343" y="40045"/>
                  <a:pt x="31418" y="39943"/>
                  <a:pt x="31527" y="39759"/>
                </a:cubicBezTo>
                <a:cubicBezTo>
                  <a:pt x="31524" y="39747"/>
                  <a:pt x="31527" y="39732"/>
                  <a:pt x="31535" y="39713"/>
                </a:cubicBezTo>
                <a:cubicBezTo>
                  <a:pt x="31538" y="39694"/>
                  <a:pt x="31546" y="39672"/>
                  <a:pt x="31557" y="39646"/>
                </a:cubicBezTo>
                <a:cubicBezTo>
                  <a:pt x="31569" y="39623"/>
                  <a:pt x="31580" y="39593"/>
                  <a:pt x="31595" y="39563"/>
                </a:cubicBezTo>
                <a:cubicBezTo>
                  <a:pt x="31606" y="39533"/>
                  <a:pt x="31621" y="39503"/>
                  <a:pt x="31640" y="39469"/>
                </a:cubicBezTo>
                <a:cubicBezTo>
                  <a:pt x="31701" y="39337"/>
                  <a:pt x="31776" y="39187"/>
                  <a:pt x="31828" y="39074"/>
                </a:cubicBezTo>
                <a:cubicBezTo>
                  <a:pt x="31854" y="39020"/>
                  <a:pt x="31873" y="38975"/>
                  <a:pt x="31885" y="38945"/>
                </a:cubicBezTo>
                <a:cubicBezTo>
                  <a:pt x="31893" y="38927"/>
                  <a:pt x="31897" y="38916"/>
                  <a:pt x="31896" y="38916"/>
                </a:cubicBezTo>
                <a:lnTo>
                  <a:pt x="31896" y="38916"/>
                </a:lnTo>
                <a:cubicBezTo>
                  <a:pt x="31896" y="38916"/>
                  <a:pt x="31895" y="38918"/>
                  <a:pt x="31892" y="38923"/>
                </a:cubicBezTo>
                <a:cubicBezTo>
                  <a:pt x="31881" y="38938"/>
                  <a:pt x="31863" y="38979"/>
                  <a:pt x="31825" y="39051"/>
                </a:cubicBezTo>
                <a:cubicBezTo>
                  <a:pt x="31783" y="39122"/>
                  <a:pt x="31727" y="39227"/>
                  <a:pt x="31644" y="39367"/>
                </a:cubicBezTo>
                <a:cubicBezTo>
                  <a:pt x="31727" y="39182"/>
                  <a:pt x="31791" y="39039"/>
                  <a:pt x="31844" y="38916"/>
                </a:cubicBezTo>
                <a:cubicBezTo>
                  <a:pt x="31896" y="38794"/>
                  <a:pt x="31937" y="38690"/>
                  <a:pt x="31983" y="38584"/>
                </a:cubicBezTo>
                <a:cubicBezTo>
                  <a:pt x="32005" y="38527"/>
                  <a:pt x="32028" y="38475"/>
                  <a:pt x="32050" y="38414"/>
                </a:cubicBezTo>
                <a:cubicBezTo>
                  <a:pt x="32073" y="38354"/>
                  <a:pt x="32099" y="38290"/>
                  <a:pt x="32122" y="38219"/>
                </a:cubicBezTo>
                <a:cubicBezTo>
                  <a:pt x="32175" y="38080"/>
                  <a:pt x="32231" y="37906"/>
                  <a:pt x="32292" y="37677"/>
                </a:cubicBezTo>
                <a:lnTo>
                  <a:pt x="32292" y="37677"/>
                </a:lnTo>
                <a:cubicBezTo>
                  <a:pt x="32276" y="37704"/>
                  <a:pt x="32265" y="37717"/>
                  <a:pt x="32256" y="37717"/>
                </a:cubicBezTo>
                <a:cubicBezTo>
                  <a:pt x="32243" y="37717"/>
                  <a:pt x="32237" y="37690"/>
                  <a:pt x="32235" y="37642"/>
                </a:cubicBezTo>
                <a:cubicBezTo>
                  <a:pt x="32231" y="37601"/>
                  <a:pt x="32235" y="37545"/>
                  <a:pt x="32238" y="37477"/>
                </a:cubicBezTo>
                <a:cubicBezTo>
                  <a:pt x="32238" y="37443"/>
                  <a:pt x="32243" y="37406"/>
                  <a:pt x="32247" y="37368"/>
                </a:cubicBezTo>
                <a:cubicBezTo>
                  <a:pt x="32250" y="37330"/>
                  <a:pt x="32254" y="37289"/>
                  <a:pt x="32257" y="37244"/>
                </a:cubicBezTo>
                <a:cubicBezTo>
                  <a:pt x="32265" y="37131"/>
                  <a:pt x="32280" y="37003"/>
                  <a:pt x="32292" y="36871"/>
                </a:cubicBezTo>
                <a:cubicBezTo>
                  <a:pt x="32359" y="36551"/>
                  <a:pt x="32424" y="36216"/>
                  <a:pt x="32476" y="35866"/>
                </a:cubicBezTo>
                <a:cubicBezTo>
                  <a:pt x="32483" y="35847"/>
                  <a:pt x="32491" y="35828"/>
                  <a:pt x="32495" y="35816"/>
                </a:cubicBezTo>
                <a:cubicBezTo>
                  <a:pt x="32559" y="35414"/>
                  <a:pt x="32608" y="35056"/>
                  <a:pt x="32653" y="34725"/>
                </a:cubicBezTo>
                <a:cubicBezTo>
                  <a:pt x="32695" y="34390"/>
                  <a:pt x="32732" y="34082"/>
                  <a:pt x="32762" y="33780"/>
                </a:cubicBezTo>
                <a:cubicBezTo>
                  <a:pt x="32826" y="33170"/>
                  <a:pt x="32875" y="32572"/>
                  <a:pt x="32905" y="31811"/>
                </a:cubicBezTo>
                <a:cubicBezTo>
                  <a:pt x="32921" y="31740"/>
                  <a:pt x="32939" y="31525"/>
                  <a:pt x="32961" y="31363"/>
                </a:cubicBezTo>
                <a:cubicBezTo>
                  <a:pt x="32976" y="31257"/>
                  <a:pt x="32989" y="31175"/>
                  <a:pt x="33002" y="31175"/>
                </a:cubicBezTo>
                <a:cubicBezTo>
                  <a:pt x="33009" y="31175"/>
                  <a:pt x="33015" y="31199"/>
                  <a:pt x="33022" y="31253"/>
                </a:cubicBezTo>
                <a:cubicBezTo>
                  <a:pt x="33011" y="31032"/>
                  <a:pt x="32980" y="30832"/>
                  <a:pt x="32988" y="30362"/>
                </a:cubicBezTo>
                <a:cubicBezTo>
                  <a:pt x="33007" y="30185"/>
                  <a:pt x="33019" y="30117"/>
                  <a:pt x="33026" y="30117"/>
                </a:cubicBezTo>
                <a:cubicBezTo>
                  <a:pt x="33037" y="30117"/>
                  <a:pt x="33037" y="30282"/>
                  <a:pt x="33037" y="30459"/>
                </a:cubicBezTo>
                <a:cubicBezTo>
                  <a:pt x="33040" y="30657"/>
                  <a:pt x="33039" y="30869"/>
                  <a:pt x="33059" y="30869"/>
                </a:cubicBezTo>
                <a:cubicBezTo>
                  <a:pt x="33068" y="30869"/>
                  <a:pt x="33081" y="30826"/>
                  <a:pt x="33101" y="30719"/>
                </a:cubicBezTo>
                <a:cubicBezTo>
                  <a:pt x="33071" y="30689"/>
                  <a:pt x="33056" y="30384"/>
                  <a:pt x="33044" y="30004"/>
                </a:cubicBezTo>
                <a:cubicBezTo>
                  <a:pt x="33029" y="29623"/>
                  <a:pt x="33018" y="29168"/>
                  <a:pt x="32996" y="28833"/>
                </a:cubicBezTo>
                <a:cubicBezTo>
                  <a:pt x="32950" y="28939"/>
                  <a:pt x="32947" y="29323"/>
                  <a:pt x="32954" y="29767"/>
                </a:cubicBezTo>
                <a:cubicBezTo>
                  <a:pt x="32966" y="30211"/>
                  <a:pt x="32984" y="30711"/>
                  <a:pt x="32992" y="31047"/>
                </a:cubicBezTo>
                <a:cubicBezTo>
                  <a:pt x="32947" y="31047"/>
                  <a:pt x="32909" y="30907"/>
                  <a:pt x="32871" y="30663"/>
                </a:cubicBezTo>
                <a:cubicBezTo>
                  <a:pt x="32902" y="29183"/>
                  <a:pt x="32886" y="27571"/>
                  <a:pt x="32841" y="25837"/>
                </a:cubicBezTo>
                <a:cubicBezTo>
                  <a:pt x="32837" y="25818"/>
                  <a:pt x="32837" y="25802"/>
                  <a:pt x="32837" y="25783"/>
                </a:cubicBezTo>
                <a:lnTo>
                  <a:pt x="32837" y="25776"/>
                </a:lnTo>
                <a:cubicBezTo>
                  <a:pt x="32837" y="25618"/>
                  <a:pt x="32837" y="25426"/>
                  <a:pt x="32830" y="25208"/>
                </a:cubicBezTo>
                <a:cubicBezTo>
                  <a:pt x="32830" y="25098"/>
                  <a:pt x="32826" y="24986"/>
                  <a:pt x="32822" y="24865"/>
                </a:cubicBezTo>
                <a:cubicBezTo>
                  <a:pt x="32822" y="24805"/>
                  <a:pt x="32818" y="24741"/>
                  <a:pt x="32818" y="24680"/>
                </a:cubicBezTo>
                <a:cubicBezTo>
                  <a:pt x="32818" y="24617"/>
                  <a:pt x="32815" y="24553"/>
                  <a:pt x="32811" y="24489"/>
                </a:cubicBezTo>
                <a:cubicBezTo>
                  <a:pt x="32799" y="24228"/>
                  <a:pt x="32789" y="23950"/>
                  <a:pt x="32773" y="23664"/>
                </a:cubicBezTo>
                <a:cubicBezTo>
                  <a:pt x="32770" y="23521"/>
                  <a:pt x="32762" y="23374"/>
                  <a:pt x="32751" y="23227"/>
                </a:cubicBezTo>
                <a:cubicBezTo>
                  <a:pt x="32743" y="23081"/>
                  <a:pt x="32735" y="22934"/>
                  <a:pt x="32728" y="22783"/>
                </a:cubicBezTo>
                <a:cubicBezTo>
                  <a:pt x="32717" y="22636"/>
                  <a:pt x="32709" y="22485"/>
                  <a:pt x="32702" y="22339"/>
                </a:cubicBezTo>
                <a:cubicBezTo>
                  <a:pt x="32690" y="22192"/>
                  <a:pt x="32683" y="22045"/>
                  <a:pt x="32672" y="21898"/>
                </a:cubicBezTo>
                <a:cubicBezTo>
                  <a:pt x="32664" y="21755"/>
                  <a:pt x="32657" y="21613"/>
                  <a:pt x="32645" y="21469"/>
                </a:cubicBezTo>
                <a:cubicBezTo>
                  <a:pt x="32645" y="21435"/>
                  <a:pt x="32641" y="21401"/>
                  <a:pt x="32641" y="21368"/>
                </a:cubicBezTo>
                <a:cubicBezTo>
                  <a:pt x="32638" y="21330"/>
                  <a:pt x="32634" y="21296"/>
                  <a:pt x="32634" y="21262"/>
                </a:cubicBezTo>
                <a:cubicBezTo>
                  <a:pt x="32631" y="21194"/>
                  <a:pt x="32622" y="21126"/>
                  <a:pt x="32619" y="21059"/>
                </a:cubicBezTo>
                <a:cubicBezTo>
                  <a:pt x="32604" y="20791"/>
                  <a:pt x="32589" y="20539"/>
                  <a:pt x="32577" y="20310"/>
                </a:cubicBezTo>
                <a:cubicBezTo>
                  <a:pt x="32537" y="20087"/>
                  <a:pt x="32483" y="19749"/>
                  <a:pt x="32453" y="19655"/>
                </a:cubicBezTo>
                <a:cubicBezTo>
                  <a:pt x="32224" y="17302"/>
                  <a:pt x="31964" y="15634"/>
                  <a:pt x="31854" y="14990"/>
                </a:cubicBezTo>
                <a:cubicBezTo>
                  <a:pt x="31866" y="14982"/>
                  <a:pt x="31873" y="14975"/>
                  <a:pt x="31885" y="14967"/>
                </a:cubicBezTo>
                <a:cubicBezTo>
                  <a:pt x="31915" y="14941"/>
                  <a:pt x="31949" y="14918"/>
                  <a:pt x="31979" y="14896"/>
                </a:cubicBezTo>
                <a:cubicBezTo>
                  <a:pt x="31998" y="14885"/>
                  <a:pt x="32012" y="14873"/>
                  <a:pt x="32031" y="14862"/>
                </a:cubicBezTo>
                <a:cubicBezTo>
                  <a:pt x="32047" y="14847"/>
                  <a:pt x="32066" y="14836"/>
                  <a:pt x="32080" y="14824"/>
                </a:cubicBezTo>
                <a:cubicBezTo>
                  <a:pt x="32115" y="14802"/>
                  <a:pt x="32153" y="14775"/>
                  <a:pt x="32186" y="14753"/>
                </a:cubicBezTo>
                <a:cubicBezTo>
                  <a:pt x="32205" y="14737"/>
                  <a:pt x="32224" y="14727"/>
                  <a:pt x="32238" y="14715"/>
                </a:cubicBezTo>
                <a:lnTo>
                  <a:pt x="32269" y="14692"/>
                </a:lnTo>
                <a:lnTo>
                  <a:pt x="32295" y="14673"/>
                </a:lnTo>
                <a:cubicBezTo>
                  <a:pt x="32314" y="14659"/>
                  <a:pt x="32333" y="14643"/>
                  <a:pt x="32348" y="14628"/>
                </a:cubicBezTo>
                <a:lnTo>
                  <a:pt x="32378" y="14605"/>
                </a:lnTo>
                <a:lnTo>
                  <a:pt x="32389" y="14595"/>
                </a:lnTo>
                <a:lnTo>
                  <a:pt x="32401" y="14587"/>
                </a:lnTo>
                <a:cubicBezTo>
                  <a:pt x="32424" y="14568"/>
                  <a:pt x="32450" y="14546"/>
                  <a:pt x="32472" y="14523"/>
                </a:cubicBezTo>
                <a:cubicBezTo>
                  <a:pt x="32495" y="14501"/>
                  <a:pt x="32518" y="14478"/>
                  <a:pt x="32540" y="14452"/>
                </a:cubicBezTo>
                <a:cubicBezTo>
                  <a:pt x="32525" y="14429"/>
                  <a:pt x="32457" y="14440"/>
                  <a:pt x="32476" y="14365"/>
                </a:cubicBezTo>
                <a:lnTo>
                  <a:pt x="32585" y="14350"/>
                </a:lnTo>
                <a:cubicBezTo>
                  <a:pt x="32619" y="14346"/>
                  <a:pt x="32653" y="14343"/>
                  <a:pt x="32687" y="14334"/>
                </a:cubicBezTo>
                <a:cubicBezTo>
                  <a:pt x="32721" y="14282"/>
                  <a:pt x="32615" y="14192"/>
                  <a:pt x="32762" y="14169"/>
                </a:cubicBezTo>
                <a:cubicBezTo>
                  <a:pt x="32735" y="14165"/>
                  <a:pt x="32695" y="14162"/>
                  <a:pt x="32713" y="14124"/>
                </a:cubicBezTo>
                <a:cubicBezTo>
                  <a:pt x="32777" y="14079"/>
                  <a:pt x="32837" y="14030"/>
                  <a:pt x="32893" y="13978"/>
                </a:cubicBezTo>
                <a:cubicBezTo>
                  <a:pt x="32947" y="13921"/>
                  <a:pt x="32999" y="13865"/>
                  <a:pt x="33048" y="13808"/>
                </a:cubicBezTo>
                <a:cubicBezTo>
                  <a:pt x="33097" y="13747"/>
                  <a:pt x="33146" y="13684"/>
                  <a:pt x="33192" y="13623"/>
                </a:cubicBezTo>
                <a:cubicBezTo>
                  <a:pt x="33237" y="13559"/>
                  <a:pt x="33282" y="13495"/>
                  <a:pt x="33331" y="13435"/>
                </a:cubicBezTo>
                <a:cubicBezTo>
                  <a:pt x="33511" y="13182"/>
                  <a:pt x="33692" y="12934"/>
                  <a:pt x="33967" y="12750"/>
                </a:cubicBezTo>
                <a:lnTo>
                  <a:pt x="33967" y="12750"/>
                </a:lnTo>
                <a:cubicBezTo>
                  <a:pt x="33944" y="12759"/>
                  <a:pt x="33929" y="12763"/>
                  <a:pt x="33920" y="12763"/>
                </a:cubicBezTo>
                <a:cubicBezTo>
                  <a:pt x="33892" y="12763"/>
                  <a:pt x="33915" y="12726"/>
                  <a:pt x="33941" y="12685"/>
                </a:cubicBezTo>
                <a:lnTo>
                  <a:pt x="33941" y="12685"/>
                </a:lnTo>
                <a:cubicBezTo>
                  <a:pt x="33935" y="12690"/>
                  <a:pt x="33929" y="12692"/>
                  <a:pt x="33924" y="12692"/>
                </a:cubicBezTo>
                <a:cubicBezTo>
                  <a:pt x="33899" y="12692"/>
                  <a:pt x="33882" y="12646"/>
                  <a:pt x="33854" y="12633"/>
                </a:cubicBezTo>
                <a:cubicBezTo>
                  <a:pt x="33929" y="12584"/>
                  <a:pt x="34005" y="12532"/>
                  <a:pt x="34080" y="12479"/>
                </a:cubicBezTo>
                <a:cubicBezTo>
                  <a:pt x="34050" y="12433"/>
                  <a:pt x="34087" y="12374"/>
                  <a:pt x="34125" y="12317"/>
                </a:cubicBezTo>
                <a:cubicBezTo>
                  <a:pt x="34158" y="12264"/>
                  <a:pt x="34193" y="12207"/>
                  <a:pt x="34158" y="12170"/>
                </a:cubicBezTo>
                <a:lnTo>
                  <a:pt x="34158" y="12170"/>
                </a:lnTo>
                <a:lnTo>
                  <a:pt x="34129" y="12249"/>
                </a:lnTo>
                <a:cubicBezTo>
                  <a:pt x="34116" y="12185"/>
                  <a:pt x="34059" y="12173"/>
                  <a:pt x="33995" y="12173"/>
                </a:cubicBezTo>
                <a:cubicBezTo>
                  <a:pt x="33983" y="12173"/>
                  <a:pt x="33971" y="12173"/>
                  <a:pt x="33960" y="12174"/>
                </a:cubicBezTo>
                <a:cubicBezTo>
                  <a:pt x="33948" y="12174"/>
                  <a:pt x="33941" y="12174"/>
                  <a:pt x="33933" y="12178"/>
                </a:cubicBezTo>
                <a:cubicBezTo>
                  <a:pt x="33978" y="12106"/>
                  <a:pt x="34023" y="12035"/>
                  <a:pt x="34068" y="11967"/>
                </a:cubicBezTo>
                <a:lnTo>
                  <a:pt x="34073" y="11967"/>
                </a:lnTo>
                <a:cubicBezTo>
                  <a:pt x="34140" y="11861"/>
                  <a:pt x="34204" y="11759"/>
                  <a:pt x="34268" y="11658"/>
                </a:cubicBezTo>
                <a:cubicBezTo>
                  <a:pt x="34273" y="11662"/>
                  <a:pt x="34278" y="11664"/>
                  <a:pt x="34283" y="11664"/>
                </a:cubicBezTo>
                <a:cubicBezTo>
                  <a:pt x="34307" y="11664"/>
                  <a:pt x="34327" y="11627"/>
                  <a:pt x="34336" y="11620"/>
                </a:cubicBezTo>
                <a:cubicBezTo>
                  <a:pt x="34327" y="11616"/>
                  <a:pt x="34318" y="11614"/>
                  <a:pt x="34310" y="11614"/>
                </a:cubicBezTo>
                <a:cubicBezTo>
                  <a:pt x="34304" y="11614"/>
                  <a:pt x="34299" y="11615"/>
                  <a:pt x="34294" y="11617"/>
                </a:cubicBezTo>
                <a:cubicBezTo>
                  <a:pt x="35006" y="10480"/>
                  <a:pt x="35491" y="9509"/>
                  <a:pt x="35491" y="9509"/>
                </a:cubicBezTo>
                <a:cubicBezTo>
                  <a:pt x="35491" y="9509"/>
                  <a:pt x="31328" y="7438"/>
                  <a:pt x="30228" y="6425"/>
                </a:cubicBezTo>
                <a:cubicBezTo>
                  <a:pt x="30115" y="6324"/>
                  <a:pt x="30002" y="6221"/>
                  <a:pt x="29882" y="6120"/>
                </a:cubicBezTo>
                <a:cubicBezTo>
                  <a:pt x="29972" y="5796"/>
                  <a:pt x="29980" y="5269"/>
                  <a:pt x="29920" y="4663"/>
                </a:cubicBezTo>
                <a:cubicBezTo>
                  <a:pt x="29934" y="4505"/>
                  <a:pt x="29942" y="4343"/>
                  <a:pt x="29953" y="4219"/>
                </a:cubicBezTo>
                <a:cubicBezTo>
                  <a:pt x="29964" y="4071"/>
                  <a:pt x="29981" y="3971"/>
                  <a:pt x="30014" y="3971"/>
                </a:cubicBezTo>
                <a:cubicBezTo>
                  <a:pt x="30017" y="3971"/>
                  <a:pt x="30021" y="3972"/>
                  <a:pt x="30025" y="3974"/>
                </a:cubicBezTo>
                <a:cubicBezTo>
                  <a:pt x="29957" y="3752"/>
                  <a:pt x="29908" y="3485"/>
                  <a:pt x="29852" y="3195"/>
                </a:cubicBezTo>
                <a:cubicBezTo>
                  <a:pt x="29799" y="2901"/>
                  <a:pt x="29746" y="2577"/>
                  <a:pt x="29668" y="2242"/>
                </a:cubicBezTo>
                <a:cubicBezTo>
                  <a:pt x="29630" y="2073"/>
                  <a:pt x="29585" y="1900"/>
                  <a:pt x="29536" y="1723"/>
                </a:cubicBezTo>
                <a:cubicBezTo>
                  <a:pt x="29483" y="1549"/>
                  <a:pt x="29423" y="1373"/>
                  <a:pt x="29347" y="1196"/>
                </a:cubicBezTo>
                <a:cubicBezTo>
                  <a:pt x="29329" y="1151"/>
                  <a:pt x="29310" y="1106"/>
                  <a:pt x="29291" y="1060"/>
                </a:cubicBezTo>
                <a:cubicBezTo>
                  <a:pt x="29268" y="1019"/>
                  <a:pt x="29249" y="974"/>
                  <a:pt x="29227" y="932"/>
                </a:cubicBezTo>
                <a:cubicBezTo>
                  <a:pt x="29182" y="842"/>
                  <a:pt x="29133" y="755"/>
                  <a:pt x="29076" y="673"/>
                </a:cubicBezTo>
                <a:cubicBezTo>
                  <a:pt x="29024" y="586"/>
                  <a:pt x="28963" y="503"/>
                  <a:pt x="28892" y="424"/>
                </a:cubicBezTo>
                <a:cubicBezTo>
                  <a:pt x="28873" y="402"/>
                  <a:pt x="28858" y="383"/>
                  <a:pt x="28839" y="364"/>
                </a:cubicBezTo>
                <a:cubicBezTo>
                  <a:pt x="28817" y="345"/>
                  <a:pt x="28798" y="326"/>
                  <a:pt x="28779" y="307"/>
                </a:cubicBezTo>
                <a:lnTo>
                  <a:pt x="28745" y="277"/>
                </a:lnTo>
                <a:cubicBezTo>
                  <a:pt x="28734" y="266"/>
                  <a:pt x="28723" y="258"/>
                  <a:pt x="28711" y="247"/>
                </a:cubicBezTo>
                <a:cubicBezTo>
                  <a:pt x="28685" y="228"/>
                  <a:pt x="28659" y="209"/>
                  <a:pt x="28632" y="190"/>
                </a:cubicBezTo>
                <a:cubicBezTo>
                  <a:pt x="28549" y="119"/>
                  <a:pt x="28519" y="100"/>
                  <a:pt x="28534" y="100"/>
                </a:cubicBezTo>
                <a:cubicBezTo>
                  <a:pt x="28538" y="100"/>
                  <a:pt x="28542" y="100"/>
                  <a:pt x="28549" y="103"/>
                </a:cubicBezTo>
                <a:cubicBezTo>
                  <a:pt x="28556" y="103"/>
                  <a:pt x="28565" y="108"/>
                  <a:pt x="28575" y="115"/>
                </a:cubicBezTo>
                <a:cubicBezTo>
                  <a:pt x="28587" y="119"/>
                  <a:pt x="28598" y="126"/>
                  <a:pt x="28610" y="131"/>
                </a:cubicBezTo>
                <a:cubicBezTo>
                  <a:pt x="28624" y="138"/>
                  <a:pt x="28636" y="145"/>
                  <a:pt x="28651" y="157"/>
                </a:cubicBezTo>
                <a:cubicBezTo>
                  <a:pt x="28662" y="164"/>
                  <a:pt x="28677" y="171"/>
                  <a:pt x="28688" y="183"/>
                </a:cubicBezTo>
                <a:cubicBezTo>
                  <a:pt x="28704" y="190"/>
                  <a:pt x="28715" y="202"/>
                  <a:pt x="28730" y="209"/>
                </a:cubicBezTo>
                <a:cubicBezTo>
                  <a:pt x="28752" y="228"/>
                  <a:pt x="28775" y="247"/>
                  <a:pt x="28790" y="258"/>
                </a:cubicBezTo>
                <a:cubicBezTo>
                  <a:pt x="28802" y="265"/>
                  <a:pt x="28810" y="271"/>
                  <a:pt x="28814" y="271"/>
                </a:cubicBezTo>
                <a:cubicBezTo>
                  <a:pt x="28815" y="271"/>
                  <a:pt x="28816" y="270"/>
                  <a:pt x="28817" y="270"/>
                </a:cubicBezTo>
                <a:cubicBezTo>
                  <a:pt x="28817" y="266"/>
                  <a:pt x="28817" y="262"/>
                  <a:pt x="28813" y="258"/>
                </a:cubicBezTo>
                <a:cubicBezTo>
                  <a:pt x="28809" y="251"/>
                  <a:pt x="28805" y="244"/>
                  <a:pt x="28794" y="228"/>
                </a:cubicBezTo>
                <a:cubicBezTo>
                  <a:pt x="28685" y="141"/>
                  <a:pt x="28565" y="58"/>
                  <a:pt x="28414" y="21"/>
                </a:cubicBezTo>
                <a:cubicBezTo>
                  <a:pt x="28362" y="8"/>
                  <a:pt x="28309" y="1"/>
                  <a:pt x="28253"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65C7BE"/>
        </a:solidFill>
      </p:bgPr>
    </p:bg>
    <p:spTree>
      <p:nvGrpSpPr>
        <p:cNvPr id="1729" name="Shape 1729"/>
        <p:cNvGrpSpPr/>
        <p:nvPr/>
      </p:nvGrpSpPr>
      <p:grpSpPr>
        <a:xfrm>
          <a:off x="0" y="0"/>
          <a:ext cx="0" cy="0"/>
          <a:chOff x="0" y="0"/>
          <a:chExt cx="0" cy="0"/>
        </a:xfrm>
      </p:grpSpPr>
      <p:sp>
        <p:nvSpPr>
          <p:cNvPr id="1730" name="Google Shape;1730;p41"/>
          <p:cNvSpPr txBox="1"/>
          <p:nvPr>
            <p:ph idx="1" type="body"/>
          </p:nvPr>
        </p:nvSpPr>
        <p:spPr>
          <a:xfrm>
            <a:off x="945950" y="1754625"/>
            <a:ext cx="3774900" cy="2870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latin typeface="Barrio"/>
                <a:ea typeface="Barrio"/>
                <a:cs typeface="Barrio"/>
                <a:sym typeface="Barrio"/>
              </a:rPr>
              <a:t>ICONS</a:t>
            </a:r>
            <a:endParaRPr sz="1400">
              <a:latin typeface="Barrio"/>
              <a:ea typeface="Barrio"/>
              <a:cs typeface="Barrio"/>
              <a:sym typeface="Barrio"/>
            </a:endParaRPr>
          </a:p>
          <a:p>
            <a:pPr indent="-196850" lvl="0" marL="241300" rtl="0" algn="l">
              <a:spcBef>
                <a:spcPts val="0"/>
              </a:spcBef>
              <a:spcAft>
                <a:spcPts val="0"/>
              </a:spcAft>
              <a:buSzPts val="1100"/>
              <a:buFont typeface="Zilla Slab Light"/>
              <a:buChar char="●"/>
            </a:pPr>
            <a:r>
              <a:rPr lang="en" sz="1100">
                <a:uFill>
                  <a:noFill/>
                </a:uFill>
                <a:hlinkClick r:id="rId3"/>
              </a:rPr>
              <a:t>Childhood</a:t>
            </a:r>
            <a:endParaRPr sz="1100"/>
          </a:p>
          <a:p>
            <a:pPr indent="0" lvl="0" marL="0" rtl="0" algn="l">
              <a:spcBef>
                <a:spcPts val="300"/>
              </a:spcBef>
              <a:spcAft>
                <a:spcPts val="0"/>
              </a:spcAft>
              <a:buNone/>
            </a:pPr>
            <a:r>
              <a:t/>
            </a:r>
            <a:endParaRPr sz="1800"/>
          </a:p>
          <a:p>
            <a:pPr indent="0" lvl="0" marL="0" rtl="0" algn="l">
              <a:spcBef>
                <a:spcPts val="0"/>
              </a:spcBef>
              <a:spcAft>
                <a:spcPts val="0"/>
              </a:spcAft>
              <a:buNone/>
            </a:pPr>
            <a:r>
              <a:rPr lang="en" sz="1400">
                <a:latin typeface="Barrio"/>
                <a:ea typeface="Barrio"/>
                <a:cs typeface="Barrio"/>
                <a:sym typeface="Barrio"/>
              </a:rPr>
              <a:t>PHOTOS</a:t>
            </a:r>
            <a:endParaRPr sz="1400">
              <a:latin typeface="Barrio"/>
              <a:ea typeface="Barrio"/>
              <a:cs typeface="Barrio"/>
              <a:sym typeface="Barrio"/>
            </a:endParaRPr>
          </a:p>
          <a:p>
            <a:pPr indent="-196850" lvl="0" marL="241300" rtl="0" algn="l">
              <a:spcBef>
                <a:spcPts val="300"/>
              </a:spcBef>
              <a:spcAft>
                <a:spcPts val="0"/>
              </a:spcAft>
              <a:buSzPts val="1100"/>
              <a:buFont typeface="Zilla Slab Light"/>
              <a:buChar char="●"/>
            </a:pPr>
            <a:r>
              <a:rPr lang="en" sz="1100">
                <a:uFill>
                  <a:noFill/>
                </a:uFill>
                <a:hlinkClick r:id="rId4"/>
              </a:rPr>
              <a:t>Girl on play mat with paint brush in studio</a:t>
            </a:r>
            <a:endParaRPr sz="1100"/>
          </a:p>
          <a:p>
            <a:pPr indent="-196850" lvl="0" marL="241300" rtl="0" algn="l">
              <a:spcBef>
                <a:spcPts val="300"/>
              </a:spcBef>
              <a:spcAft>
                <a:spcPts val="0"/>
              </a:spcAft>
              <a:buSzPts val="1100"/>
              <a:buFont typeface="Zilla Slab Light"/>
              <a:buChar char="●"/>
            </a:pPr>
            <a:r>
              <a:rPr lang="en" sz="1100">
                <a:uFill>
                  <a:noFill/>
                </a:uFill>
                <a:hlinkClick r:id="rId5"/>
              </a:rPr>
              <a:t>Toys in basket and baby t-shirt</a:t>
            </a:r>
            <a:endParaRPr sz="1100"/>
          </a:p>
          <a:p>
            <a:pPr indent="-196850" lvl="0" marL="241300" rtl="0" algn="l">
              <a:spcBef>
                <a:spcPts val="300"/>
              </a:spcBef>
              <a:spcAft>
                <a:spcPts val="0"/>
              </a:spcAft>
              <a:buSzPts val="1100"/>
              <a:buFont typeface="Zilla Slab Light"/>
              <a:buChar char="●"/>
            </a:pPr>
            <a:r>
              <a:rPr lang="en" sz="1100">
                <a:uFill>
                  <a:noFill/>
                </a:uFill>
                <a:hlinkClick r:id="rId6"/>
              </a:rPr>
              <a:t>Girl with brush on ladder near wall</a:t>
            </a:r>
            <a:endParaRPr sz="1100"/>
          </a:p>
          <a:p>
            <a:pPr indent="-196850" lvl="0" marL="241300" rtl="0" algn="l">
              <a:spcBef>
                <a:spcPts val="300"/>
              </a:spcBef>
              <a:spcAft>
                <a:spcPts val="0"/>
              </a:spcAft>
              <a:buSzPts val="1100"/>
              <a:buFont typeface="Zilla Slab Light"/>
              <a:buChar char="●"/>
            </a:pPr>
            <a:r>
              <a:rPr lang="en" sz="1100">
                <a:uFill>
                  <a:noFill/>
                </a:uFill>
                <a:hlinkClick r:id="rId7"/>
              </a:rPr>
              <a:t>Flat lay kids toys with copy space </a:t>
            </a:r>
            <a:endParaRPr sz="1100"/>
          </a:p>
          <a:p>
            <a:pPr indent="0" lvl="0" marL="241300" rtl="0" algn="l">
              <a:spcBef>
                <a:spcPts val="300"/>
              </a:spcBef>
              <a:spcAft>
                <a:spcPts val="0"/>
              </a:spcAft>
              <a:buNone/>
            </a:pPr>
            <a:r>
              <a:t/>
            </a:r>
            <a:endParaRPr sz="1100"/>
          </a:p>
          <a:p>
            <a:pPr indent="0" lvl="0" marL="0" rtl="0" algn="l">
              <a:spcBef>
                <a:spcPts val="300"/>
              </a:spcBef>
              <a:spcAft>
                <a:spcPts val="0"/>
              </a:spcAft>
              <a:buNone/>
            </a:pPr>
            <a:r>
              <a:t/>
            </a:r>
            <a:endParaRPr sz="1100"/>
          </a:p>
          <a:p>
            <a:pPr indent="0" lvl="0" marL="0" rtl="0" algn="l">
              <a:spcBef>
                <a:spcPts val="300"/>
              </a:spcBef>
              <a:spcAft>
                <a:spcPts val="0"/>
              </a:spcAft>
              <a:buNone/>
            </a:pPr>
            <a:r>
              <a:t/>
            </a:r>
            <a:endParaRPr sz="1100"/>
          </a:p>
          <a:p>
            <a:pPr indent="0" lvl="0" marL="0" rtl="0" algn="l">
              <a:spcBef>
                <a:spcPts val="0"/>
              </a:spcBef>
              <a:spcAft>
                <a:spcPts val="1600"/>
              </a:spcAft>
              <a:buNone/>
            </a:pPr>
            <a:r>
              <a:t/>
            </a:r>
            <a:endParaRPr sz="1100"/>
          </a:p>
        </p:txBody>
      </p:sp>
      <p:sp>
        <p:nvSpPr>
          <p:cNvPr id="1731" name="Google Shape;1731;p41"/>
          <p:cNvSpPr txBox="1"/>
          <p:nvPr>
            <p:ph idx="2" type="subTitle"/>
          </p:nvPr>
        </p:nvSpPr>
        <p:spPr>
          <a:xfrm>
            <a:off x="945948" y="1312775"/>
            <a:ext cx="3438000" cy="393600"/>
          </a:xfrm>
          <a:prstGeom prst="rect">
            <a:avLst/>
          </a:prstGeom>
        </p:spPr>
        <p:txBody>
          <a:bodyPr anchorCtr="0" anchor="t" bIns="91425" lIns="91425" spcFirstLastPara="1" rIns="91425" wrap="square" tIns="91425">
            <a:noAutofit/>
          </a:bodyPr>
          <a:lstStyle/>
          <a:p>
            <a:pPr indent="0" lvl="0" marL="0" rtl="0" algn="l">
              <a:spcBef>
                <a:spcPts val="300"/>
              </a:spcBef>
              <a:spcAft>
                <a:spcPts val="1600"/>
              </a:spcAft>
              <a:buNone/>
            </a:pPr>
            <a:r>
              <a:rPr lang="en" sz="1000"/>
              <a:t>Did you like the resources on this template? Get them for free at our other websites.</a:t>
            </a:r>
            <a:endParaRPr sz="1000"/>
          </a:p>
        </p:txBody>
      </p:sp>
      <p:sp>
        <p:nvSpPr>
          <p:cNvPr id="1732" name="Google Shape;1732;p41"/>
          <p:cNvSpPr txBox="1"/>
          <p:nvPr>
            <p:ph type="ctrTitle"/>
          </p:nvPr>
        </p:nvSpPr>
        <p:spPr>
          <a:xfrm>
            <a:off x="945950" y="366575"/>
            <a:ext cx="4895400" cy="946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rgbClr val="434343"/>
                </a:solidFill>
              </a:rPr>
              <a:t>RESOURCES</a:t>
            </a:r>
            <a:endParaRPr>
              <a:solidFill>
                <a:srgbClr val="434343"/>
              </a:solidFill>
            </a:endParaRPr>
          </a:p>
        </p:txBody>
      </p:sp>
      <p:sp>
        <p:nvSpPr>
          <p:cNvPr id="1733" name="Google Shape;1733;p41"/>
          <p:cNvSpPr txBox="1"/>
          <p:nvPr>
            <p:ph idx="3" type="body"/>
          </p:nvPr>
        </p:nvSpPr>
        <p:spPr>
          <a:xfrm>
            <a:off x="4736950" y="1312775"/>
            <a:ext cx="3856500" cy="3507900"/>
          </a:xfrm>
          <a:prstGeom prst="rect">
            <a:avLst/>
          </a:prstGeom>
        </p:spPr>
        <p:txBody>
          <a:bodyPr anchorCtr="0" anchor="t" bIns="91425" lIns="91425" spcFirstLastPara="1" rIns="91425" wrap="square" tIns="91425">
            <a:noAutofit/>
          </a:bodyPr>
          <a:lstStyle/>
          <a:p>
            <a:pPr indent="-196850" lvl="0" marL="241300" rtl="0" algn="l">
              <a:spcBef>
                <a:spcPts val="300"/>
              </a:spcBef>
              <a:spcAft>
                <a:spcPts val="0"/>
              </a:spcAft>
              <a:buClr>
                <a:srgbClr val="434343"/>
              </a:buClr>
              <a:buSzPts val="1100"/>
              <a:buFont typeface="Zilla Slab Light"/>
              <a:buChar char="●"/>
            </a:pPr>
            <a:r>
              <a:rPr lang="en" sz="1100">
                <a:uFill>
                  <a:noFill/>
                </a:uFill>
                <a:hlinkClick r:id="rId8"/>
              </a:rPr>
              <a:t>Girl playing with toy </a:t>
            </a:r>
            <a:endParaRPr sz="1100"/>
          </a:p>
          <a:p>
            <a:pPr indent="-196850" lvl="0" marL="241300" rtl="0" algn="l">
              <a:spcBef>
                <a:spcPts val="300"/>
              </a:spcBef>
              <a:spcAft>
                <a:spcPts val="0"/>
              </a:spcAft>
              <a:buClr>
                <a:srgbClr val="434343"/>
              </a:buClr>
              <a:buSzPts val="1100"/>
              <a:buFont typeface="Zilla Slab Light"/>
              <a:buChar char="●"/>
            </a:pPr>
            <a:r>
              <a:rPr lang="en" sz="1100">
                <a:uFill>
                  <a:noFill/>
                </a:uFill>
                <a:hlinkClick r:id="rId9"/>
              </a:rPr>
              <a:t>Toy bricks </a:t>
            </a:r>
            <a:endParaRPr sz="1100"/>
          </a:p>
          <a:p>
            <a:pPr indent="-196850" lvl="0" marL="241300" rtl="0" algn="l">
              <a:spcBef>
                <a:spcPts val="300"/>
              </a:spcBef>
              <a:spcAft>
                <a:spcPts val="0"/>
              </a:spcAft>
              <a:buClr>
                <a:srgbClr val="434343"/>
              </a:buClr>
              <a:buSzPts val="1100"/>
              <a:buFont typeface="Zilla Slab Light"/>
              <a:buChar char="●"/>
            </a:pPr>
            <a:r>
              <a:rPr lang="en" sz="1100">
                <a:uFill>
                  <a:noFill/>
                </a:uFill>
                <a:hlinkClick r:id="rId10"/>
              </a:rPr>
              <a:t>Girl painting by water colors on paper and lying on floor</a:t>
            </a:r>
            <a:endParaRPr sz="1100"/>
          </a:p>
          <a:p>
            <a:pPr indent="-196850" lvl="0" marL="241300" rtl="0" algn="l">
              <a:spcBef>
                <a:spcPts val="300"/>
              </a:spcBef>
              <a:spcAft>
                <a:spcPts val="0"/>
              </a:spcAft>
              <a:buClr>
                <a:srgbClr val="434343"/>
              </a:buClr>
              <a:buSzPts val="1100"/>
              <a:buFont typeface="Zilla Slab Light"/>
              <a:buChar char="●"/>
            </a:pPr>
            <a:r>
              <a:rPr lang="en" sz="1100">
                <a:uFill>
                  <a:noFill/>
                </a:uFill>
                <a:hlinkClick r:id="rId11"/>
              </a:rPr>
              <a:t>Portrait young man enjoying lollipop</a:t>
            </a:r>
            <a:endParaRPr sz="1100"/>
          </a:p>
          <a:p>
            <a:pPr indent="-196850" lvl="0" marL="241300" rtl="0" algn="l">
              <a:spcBef>
                <a:spcPts val="300"/>
              </a:spcBef>
              <a:spcAft>
                <a:spcPts val="0"/>
              </a:spcAft>
              <a:buClr>
                <a:srgbClr val="434343"/>
              </a:buClr>
              <a:buSzPts val="1100"/>
              <a:buFont typeface="Zilla Slab Light"/>
              <a:buChar char="●"/>
            </a:pPr>
            <a:r>
              <a:rPr lang="en" sz="1100">
                <a:uFill>
                  <a:noFill/>
                </a:uFill>
                <a:hlinkClick r:id="rId12"/>
              </a:rPr>
              <a:t>Portrait beautiful woman relishing cotton candy</a:t>
            </a:r>
            <a:endParaRPr sz="1100"/>
          </a:p>
          <a:p>
            <a:pPr indent="-196850" lvl="0" marL="241300" rtl="0" algn="l">
              <a:spcBef>
                <a:spcPts val="300"/>
              </a:spcBef>
              <a:spcAft>
                <a:spcPts val="0"/>
              </a:spcAft>
              <a:buClr>
                <a:srgbClr val="434343"/>
              </a:buClr>
              <a:buSzPts val="1100"/>
              <a:buFont typeface="Zilla Slab Light"/>
              <a:buChar char="●"/>
            </a:pPr>
            <a:r>
              <a:rPr lang="en" sz="1100">
                <a:uFill>
                  <a:noFill/>
                </a:uFill>
                <a:hlinkClick r:id="rId13"/>
              </a:rPr>
              <a:t>Girl in kindergarten with plaything</a:t>
            </a:r>
            <a:endParaRPr sz="1100"/>
          </a:p>
          <a:p>
            <a:pPr indent="-196850" lvl="0" marL="241300" rtl="0" algn="l">
              <a:spcBef>
                <a:spcPts val="300"/>
              </a:spcBef>
              <a:spcAft>
                <a:spcPts val="0"/>
              </a:spcAft>
              <a:buClr>
                <a:srgbClr val="434343"/>
              </a:buClr>
              <a:buSzPts val="1100"/>
              <a:buFont typeface="Nunito Light"/>
              <a:buChar char="●"/>
            </a:pPr>
            <a:r>
              <a:rPr lang="en" sz="1100">
                <a:uFill>
                  <a:noFill/>
                </a:uFill>
                <a:hlinkClick r:id="rId14"/>
              </a:rPr>
              <a:t>2018 calendar with nice animals</a:t>
            </a:r>
            <a:endParaRPr sz="1100"/>
          </a:p>
          <a:p>
            <a:pPr indent="-196850" lvl="0" marL="241300" rtl="0" algn="l">
              <a:spcBef>
                <a:spcPts val="300"/>
              </a:spcBef>
              <a:spcAft>
                <a:spcPts val="0"/>
              </a:spcAft>
              <a:buClr>
                <a:srgbClr val="434343"/>
              </a:buClr>
              <a:buSzPts val="1100"/>
              <a:buFont typeface="Nunito Light"/>
              <a:buChar char="●"/>
            </a:pPr>
            <a:r>
              <a:rPr lang="en" sz="1100">
                <a:uFill>
                  <a:noFill/>
                </a:uFill>
                <a:hlinkClick r:id="rId15"/>
              </a:rPr>
              <a:t>Colorful doodle animals and words pattern</a:t>
            </a:r>
            <a:endParaRPr sz="1100"/>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37" name="Shape 1737"/>
        <p:cNvGrpSpPr/>
        <p:nvPr/>
      </p:nvGrpSpPr>
      <p:grpSpPr>
        <a:xfrm>
          <a:off x="0" y="0"/>
          <a:ext cx="0" cy="0"/>
          <a:chOff x="0" y="0"/>
          <a:chExt cx="0" cy="0"/>
        </a:xfrm>
      </p:grpSpPr>
      <p:sp>
        <p:nvSpPr>
          <p:cNvPr id="1738" name="Google Shape;1738;p4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739" name="Google Shape;1739;p42"/>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Credits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740" name="Google Shape;1740;p42"/>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44" name="Shape 1744"/>
        <p:cNvGrpSpPr/>
        <p:nvPr/>
      </p:nvGrpSpPr>
      <p:grpSpPr>
        <a:xfrm>
          <a:off x="0" y="0"/>
          <a:ext cx="0" cy="0"/>
          <a:chOff x="0" y="0"/>
          <a:chExt cx="0" cy="0"/>
        </a:xfrm>
      </p:grpSpPr>
      <p:sp>
        <p:nvSpPr>
          <p:cNvPr id="1745" name="Google Shape;1745;p43"/>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746" name="Google Shape;1746;p43"/>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747" name="Google Shape;1747;p43"/>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Arial"/>
                <a:ea typeface="Arial"/>
                <a:cs typeface="Arial"/>
                <a:sym typeface="Arial"/>
              </a:rPr>
              <a:t>Anton</a:t>
            </a:r>
            <a:endParaRPr b="1">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https://fonts.google.com/specimen/Anton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Zilla Slab</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https://fonts.google.com/specimen/Zilla+Slab</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sp>
        <p:nvSpPr>
          <p:cNvPr id="1748" name="Google Shape;1748;p43"/>
          <p:cNvSpPr/>
          <p:nvPr/>
        </p:nvSpPr>
        <p:spPr>
          <a:xfrm>
            <a:off x="3114463" y="3498875"/>
            <a:ext cx="791400" cy="754200"/>
          </a:xfrm>
          <a:prstGeom prst="roundRect">
            <a:avLst>
              <a:gd fmla="val 16667" name="adj"/>
            </a:avLst>
          </a:prstGeom>
          <a:solidFill>
            <a:srgbClr val="FFD96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3"/>
          <p:cNvSpPr/>
          <p:nvPr/>
        </p:nvSpPr>
        <p:spPr>
          <a:xfrm>
            <a:off x="4176295" y="3498875"/>
            <a:ext cx="791400" cy="754200"/>
          </a:xfrm>
          <a:prstGeom prst="roundRect">
            <a:avLst>
              <a:gd fmla="val 16667" name="adj"/>
            </a:avLst>
          </a:prstGeom>
          <a:solidFill>
            <a:srgbClr val="65C7B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3"/>
          <p:cNvSpPr/>
          <p:nvPr/>
        </p:nvSpPr>
        <p:spPr>
          <a:xfrm>
            <a:off x="5238102" y="3498875"/>
            <a:ext cx="791400" cy="754200"/>
          </a:xfrm>
          <a:prstGeom prst="roundRect">
            <a:avLst>
              <a:gd fmla="val 16667" name="adj"/>
            </a:avLst>
          </a:prstGeom>
          <a:solidFill>
            <a:srgbClr val="4343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3"/>
          <p:cNvSpPr/>
          <p:nvPr/>
        </p:nvSpPr>
        <p:spPr>
          <a:xfrm>
            <a:off x="2052638" y="3498875"/>
            <a:ext cx="791400" cy="754200"/>
          </a:xfrm>
          <a:prstGeom prst="roundRect">
            <a:avLst>
              <a:gd fmla="val 16667" name="adj"/>
            </a:avLst>
          </a:prstGeom>
          <a:solidFill>
            <a:srgbClr val="FF8B7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3"/>
          <p:cNvSpPr txBox="1"/>
          <p:nvPr/>
        </p:nvSpPr>
        <p:spPr>
          <a:xfrm>
            <a:off x="31144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#ffd966</a:t>
            </a:r>
            <a:endParaRPr sz="1000">
              <a:solidFill>
                <a:srgbClr val="434343"/>
              </a:solidFill>
            </a:endParaRPr>
          </a:p>
        </p:txBody>
      </p:sp>
      <p:sp>
        <p:nvSpPr>
          <p:cNvPr id="1753" name="Google Shape;1753;p43"/>
          <p:cNvSpPr txBox="1"/>
          <p:nvPr/>
        </p:nvSpPr>
        <p:spPr>
          <a:xfrm>
            <a:off x="41762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#65c7be</a:t>
            </a:r>
            <a:endParaRPr sz="1000">
              <a:solidFill>
                <a:srgbClr val="434343"/>
              </a:solidFill>
            </a:endParaRPr>
          </a:p>
        </p:txBody>
      </p:sp>
      <p:sp>
        <p:nvSpPr>
          <p:cNvPr id="1754" name="Google Shape;1754;p43"/>
          <p:cNvSpPr txBox="1"/>
          <p:nvPr/>
        </p:nvSpPr>
        <p:spPr>
          <a:xfrm>
            <a:off x="52381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8FAFB"/>
                </a:solidFill>
              </a:rPr>
              <a:t>#434343</a:t>
            </a:r>
            <a:endParaRPr sz="1000">
              <a:solidFill>
                <a:srgbClr val="F8FAFB"/>
              </a:solidFill>
            </a:endParaRPr>
          </a:p>
        </p:txBody>
      </p:sp>
      <p:sp>
        <p:nvSpPr>
          <p:cNvPr id="1755" name="Google Shape;1755;p43"/>
          <p:cNvSpPr txBox="1"/>
          <p:nvPr/>
        </p:nvSpPr>
        <p:spPr>
          <a:xfrm>
            <a:off x="20526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#ff8b70</a:t>
            </a:r>
            <a:endParaRPr sz="1000">
              <a:solidFill>
                <a:srgbClr val="434343"/>
              </a:solidFill>
            </a:endParaRPr>
          </a:p>
        </p:txBody>
      </p:sp>
      <p:sp>
        <p:nvSpPr>
          <p:cNvPr id="1756" name="Google Shape;1756;p43"/>
          <p:cNvSpPr/>
          <p:nvPr/>
        </p:nvSpPr>
        <p:spPr>
          <a:xfrm>
            <a:off x="6299927" y="349887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3"/>
          <p:cNvSpPr txBox="1"/>
          <p:nvPr/>
        </p:nvSpPr>
        <p:spPr>
          <a:xfrm>
            <a:off x="62999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#f3f3f3</a:t>
            </a:r>
            <a:endParaRPr sz="1000">
              <a:solidFill>
                <a:srgbClr val="434343"/>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61" name="Shape 1761"/>
        <p:cNvGrpSpPr/>
        <p:nvPr/>
      </p:nvGrpSpPr>
      <p:grpSpPr>
        <a:xfrm>
          <a:off x="0" y="0"/>
          <a:ext cx="0" cy="0"/>
          <a:chOff x="0" y="0"/>
          <a:chExt cx="0" cy="0"/>
        </a:xfrm>
      </p:grpSpPr>
      <p:sp>
        <p:nvSpPr>
          <p:cNvPr id="1762" name="Google Shape;1762;p4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1763" name="Google Shape;1763;p44"/>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1764" name="Google Shape;1764;p44"/>
          <p:cNvGrpSpPr/>
          <p:nvPr/>
        </p:nvGrpSpPr>
        <p:grpSpPr>
          <a:xfrm>
            <a:off x="3241227" y="3813430"/>
            <a:ext cx="509388" cy="508710"/>
            <a:chOff x="3514800" y="5145975"/>
            <a:chExt cx="233525" cy="233225"/>
          </a:xfrm>
        </p:grpSpPr>
        <p:sp>
          <p:nvSpPr>
            <p:cNvPr id="1765" name="Google Shape;1765;p44"/>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4"/>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4"/>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4"/>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4"/>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4"/>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4"/>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4"/>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4"/>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4"/>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4"/>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4"/>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4"/>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 name="Google Shape;1778;p44"/>
          <p:cNvGrpSpPr/>
          <p:nvPr/>
        </p:nvGrpSpPr>
        <p:grpSpPr>
          <a:xfrm>
            <a:off x="3930816" y="2321361"/>
            <a:ext cx="474294" cy="551291"/>
            <a:chOff x="4727025" y="1332775"/>
            <a:chExt cx="59900" cy="69625"/>
          </a:xfrm>
        </p:grpSpPr>
        <p:sp>
          <p:nvSpPr>
            <p:cNvPr id="1779" name="Google Shape;1779;p4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 name="Google Shape;1781;p44"/>
          <p:cNvGrpSpPr/>
          <p:nvPr/>
        </p:nvGrpSpPr>
        <p:grpSpPr>
          <a:xfrm>
            <a:off x="4544472" y="2318491"/>
            <a:ext cx="555653" cy="557031"/>
            <a:chOff x="4820425" y="1329900"/>
            <a:chExt cx="70175" cy="70350"/>
          </a:xfrm>
        </p:grpSpPr>
        <p:sp>
          <p:nvSpPr>
            <p:cNvPr id="1782" name="Google Shape;1782;p4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 name="Google Shape;1786;p44"/>
          <p:cNvGrpSpPr/>
          <p:nvPr/>
        </p:nvGrpSpPr>
        <p:grpSpPr>
          <a:xfrm>
            <a:off x="5236315" y="2330071"/>
            <a:ext cx="582574" cy="533871"/>
            <a:chOff x="4903200" y="1331525"/>
            <a:chExt cx="73575" cy="67425"/>
          </a:xfrm>
        </p:grpSpPr>
        <p:sp>
          <p:nvSpPr>
            <p:cNvPr id="1787" name="Google Shape;1787;p4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 name="Google Shape;1789;p44"/>
          <p:cNvGrpSpPr/>
          <p:nvPr/>
        </p:nvGrpSpPr>
        <p:grpSpPr>
          <a:xfrm>
            <a:off x="3871628" y="3071012"/>
            <a:ext cx="592670" cy="532881"/>
            <a:chOff x="4721625" y="1420750"/>
            <a:chExt cx="74850" cy="67300"/>
          </a:xfrm>
        </p:grpSpPr>
        <p:sp>
          <p:nvSpPr>
            <p:cNvPr id="1790" name="Google Shape;1790;p44"/>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4"/>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4"/>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 name="Google Shape;1793;p44"/>
          <p:cNvGrpSpPr/>
          <p:nvPr/>
        </p:nvGrpSpPr>
        <p:grpSpPr>
          <a:xfrm>
            <a:off x="4530318" y="3039736"/>
            <a:ext cx="583960" cy="565345"/>
            <a:chOff x="4815575" y="1416800"/>
            <a:chExt cx="73750" cy="71400"/>
          </a:xfrm>
        </p:grpSpPr>
        <p:sp>
          <p:nvSpPr>
            <p:cNvPr id="1794" name="Google Shape;1794;p4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 name="Google Shape;1797;p44"/>
          <p:cNvGrpSpPr/>
          <p:nvPr/>
        </p:nvGrpSpPr>
        <p:grpSpPr>
          <a:xfrm>
            <a:off x="5230575" y="3056166"/>
            <a:ext cx="589898" cy="504970"/>
            <a:chOff x="4902475" y="1418875"/>
            <a:chExt cx="74500" cy="63775"/>
          </a:xfrm>
        </p:grpSpPr>
        <p:sp>
          <p:nvSpPr>
            <p:cNvPr id="1798" name="Google Shape;1798;p4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4"/>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 name="Google Shape;1800;p44"/>
          <p:cNvGrpSpPr/>
          <p:nvPr/>
        </p:nvGrpSpPr>
        <p:grpSpPr>
          <a:xfrm>
            <a:off x="4540315" y="3759284"/>
            <a:ext cx="563967" cy="567127"/>
            <a:chOff x="4818100" y="1507675"/>
            <a:chExt cx="71225" cy="71625"/>
          </a:xfrm>
        </p:grpSpPr>
        <p:sp>
          <p:nvSpPr>
            <p:cNvPr id="1801" name="Google Shape;1801;p4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 name="Google Shape;1805;p44"/>
          <p:cNvGrpSpPr/>
          <p:nvPr/>
        </p:nvGrpSpPr>
        <p:grpSpPr>
          <a:xfrm>
            <a:off x="3853812" y="3773537"/>
            <a:ext cx="628301" cy="588505"/>
            <a:chOff x="4721450" y="1509475"/>
            <a:chExt cx="79350" cy="74325"/>
          </a:xfrm>
        </p:grpSpPr>
        <p:sp>
          <p:nvSpPr>
            <p:cNvPr id="1806" name="Google Shape;1806;p4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 name="Google Shape;1810;p44"/>
          <p:cNvGrpSpPr/>
          <p:nvPr/>
        </p:nvGrpSpPr>
        <p:grpSpPr>
          <a:xfrm>
            <a:off x="5264821" y="3757899"/>
            <a:ext cx="557038" cy="562772"/>
            <a:chOff x="4906800" y="1507500"/>
            <a:chExt cx="70350" cy="71075"/>
          </a:xfrm>
        </p:grpSpPr>
        <p:sp>
          <p:nvSpPr>
            <p:cNvPr id="1811" name="Google Shape;1811;p4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 name="Google Shape;1816;p44"/>
          <p:cNvGrpSpPr/>
          <p:nvPr/>
        </p:nvGrpSpPr>
        <p:grpSpPr>
          <a:xfrm>
            <a:off x="1891420" y="3817558"/>
            <a:ext cx="501629" cy="500442"/>
            <a:chOff x="2637425" y="5179000"/>
            <a:chExt cx="196725" cy="196275"/>
          </a:xfrm>
        </p:grpSpPr>
        <p:sp>
          <p:nvSpPr>
            <p:cNvPr id="1817" name="Google Shape;1817;p44"/>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4"/>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4"/>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4"/>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4"/>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4"/>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4"/>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4"/>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4"/>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4"/>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4"/>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4"/>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4"/>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4"/>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4"/>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4"/>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4"/>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4"/>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4"/>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4"/>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4"/>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4"/>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 name="Google Shape;1839;p44"/>
          <p:cNvGrpSpPr/>
          <p:nvPr/>
        </p:nvGrpSpPr>
        <p:grpSpPr>
          <a:xfrm>
            <a:off x="2542810" y="3793250"/>
            <a:ext cx="509395" cy="509853"/>
            <a:chOff x="3231350" y="5179700"/>
            <a:chExt cx="194775" cy="194950"/>
          </a:xfrm>
        </p:grpSpPr>
        <p:sp>
          <p:nvSpPr>
            <p:cNvPr id="1840" name="Google Shape;1840;p44"/>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4"/>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4"/>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4"/>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4"/>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4"/>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4"/>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4"/>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4"/>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4"/>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4"/>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4"/>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4"/>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4"/>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4"/>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4"/>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4"/>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4"/>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4"/>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4"/>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4"/>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4"/>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4"/>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4"/>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4"/>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4"/>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4"/>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4"/>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4"/>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4"/>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4"/>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4"/>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4"/>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4"/>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4"/>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4"/>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4"/>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4"/>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4"/>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4"/>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4"/>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4"/>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4"/>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4"/>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4"/>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4"/>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4"/>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4"/>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4"/>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4"/>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4"/>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4"/>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4"/>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4"/>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4"/>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4"/>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4"/>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4"/>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4"/>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 name="Google Shape;1899;p44"/>
          <p:cNvGrpSpPr/>
          <p:nvPr/>
        </p:nvGrpSpPr>
        <p:grpSpPr>
          <a:xfrm>
            <a:off x="1221144" y="2343029"/>
            <a:ext cx="508123" cy="507955"/>
            <a:chOff x="1897577" y="2802432"/>
            <a:chExt cx="492176" cy="492014"/>
          </a:xfrm>
        </p:grpSpPr>
        <p:sp>
          <p:nvSpPr>
            <p:cNvPr id="1900" name="Google Shape;1900;p44"/>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4"/>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4"/>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4"/>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4"/>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4"/>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4"/>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4"/>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4"/>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4"/>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4"/>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4"/>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 name="Google Shape;1912;p44"/>
          <p:cNvGrpSpPr/>
          <p:nvPr/>
        </p:nvGrpSpPr>
        <p:grpSpPr>
          <a:xfrm>
            <a:off x="1888175" y="3096565"/>
            <a:ext cx="508118" cy="508066"/>
            <a:chOff x="2543222" y="2802319"/>
            <a:chExt cx="492172" cy="492122"/>
          </a:xfrm>
        </p:grpSpPr>
        <p:sp>
          <p:nvSpPr>
            <p:cNvPr id="1913" name="Google Shape;1913;p44"/>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4"/>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4"/>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4"/>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4"/>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4"/>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4"/>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4"/>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4"/>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4"/>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 name="Google Shape;1923;p44"/>
          <p:cNvGrpSpPr/>
          <p:nvPr/>
        </p:nvGrpSpPr>
        <p:grpSpPr>
          <a:xfrm>
            <a:off x="3236954" y="2338040"/>
            <a:ext cx="517934" cy="517934"/>
            <a:chOff x="3736598" y="2170606"/>
            <a:chExt cx="404889" cy="404889"/>
          </a:xfrm>
        </p:grpSpPr>
        <p:sp>
          <p:nvSpPr>
            <p:cNvPr id="1924" name="Google Shape;1924;p4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 name="Google Shape;1928;p44"/>
          <p:cNvGrpSpPr/>
          <p:nvPr/>
        </p:nvGrpSpPr>
        <p:grpSpPr>
          <a:xfrm>
            <a:off x="2504015" y="2338137"/>
            <a:ext cx="586986" cy="517740"/>
            <a:chOff x="3161917" y="2170682"/>
            <a:chExt cx="458870" cy="404737"/>
          </a:xfrm>
        </p:grpSpPr>
        <p:sp>
          <p:nvSpPr>
            <p:cNvPr id="1929" name="Google Shape;1929;p4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 name="Google Shape;1932;p44"/>
          <p:cNvGrpSpPr/>
          <p:nvPr/>
        </p:nvGrpSpPr>
        <p:grpSpPr>
          <a:xfrm>
            <a:off x="2527036" y="3103432"/>
            <a:ext cx="540943" cy="517963"/>
            <a:chOff x="3179914" y="2889488"/>
            <a:chExt cx="422876" cy="404911"/>
          </a:xfrm>
        </p:grpSpPr>
        <p:sp>
          <p:nvSpPr>
            <p:cNvPr id="1933" name="Google Shape;1933;p4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 name="Google Shape;1939;p44"/>
          <p:cNvGrpSpPr/>
          <p:nvPr/>
        </p:nvGrpSpPr>
        <p:grpSpPr>
          <a:xfrm>
            <a:off x="3227830" y="3103348"/>
            <a:ext cx="536180" cy="518047"/>
            <a:chOff x="3729467" y="2889422"/>
            <a:chExt cx="419153" cy="404977"/>
          </a:xfrm>
        </p:grpSpPr>
        <p:sp>
          <p:nvSpPr>
            <p:cNvPr id="1940" name="Google Shape;1940;p4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 name="Google Shape;1947;p44"/>
          <p:cNvGrpSpPr/>
          <p:nvPr/>
        </p:nvGrpSpPr>
        <p:grpSpPr>
          <a:xfrm>
            <a:off x="1863396" y="2339914"/>
            <a:ext cx="557677" cy="514185"/>
            <a:chOff x="7135920" y="3403879"/>
            <a:chExt cx="882400" cy="813584"/>
          </a:xfrm>
        </p:grpSpPr>
        <p:sp>
          <p:nvSpPr>
            <p:cNvPr id="1948" name="Google Shape;1948;p44"/>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4"/>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4"/>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4"/>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4"/>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 name="Google Shape;1953;p44"/>
          <p:cNvGrpSpPr/>
          <p:nvPr/>
        </p:nvGrpSpPr>
        <p:grpSpPr>
          <a:xfrm>
            <a:off x="1240921" y="3116367"/>
            <a:ext cx="468569" cy="468447"/>
            <a:chOff x="1286994" y="2840926"/>
            <a:chExt cx="453864" cy="453745"/>
          </a:xfrm>
        </p:grpSpPr>
        <p:sp>
          <p:nvSpPr>
            <p:cNvPr id="1954" name="Google Shape;1954;p44"/>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4"/>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4"/>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4"/>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4"/>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4"/>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4"/>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4"/>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4"/>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4"/>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4" name="Google Shape;1964;p44"/>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4"/>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4"/>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4"/>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8" name="Google Shape;1968;p44"/>
          <p:cNvGrpSpPr/>
          <p:nvPr/>
        </p:nvGrpSpPr>
        <p:grpSpPr>
          <a:xfrm>
            <a:off x="6871147" y="2602143"/>
            <a:ext cx="160636" cy="136535"/>
            <a:chOff x="4660325" y="1866850"/>
            <a:chExt cx="68350" cy="58100"/>
          </a:xfrm>
        </p:grpSpPr>
        <p:sp>
          <p:nvSpPr>
            <p:cNvPr id="1969" name="Google Shape;1969;p4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 name="Google Shape;1971;p44"/>
          <p:cNvGrpSpPr/>
          <p:nvPr/>
        </p:nvGrpSpPr>
        <p:grpSpPr>
          <a:xfrm>
            <a:off x="7180081" y="2627170"/>
            <a:ext cx="156817" cy="86891"/>
            <a:chOff x="4791775" y="1877500"/>
            <a:chExt cx="66725" cy="36975"/>
          </a:xfrm>
        </p:grpSpPr>
        <p:sp>
          <p:nvSpPr>
            <p:cNvPr id="1972" name="Google Shape;1972;p4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 name="Google Shape;1974;p44"/>
          <p:cNvGrpSpPr/>
          <p:nvPr/>
        </p:nvGrpSpPr>
        <p:grpSpPr>
          <a:xfrm>
            <a:off x="7490660" y="2627170"/>
            <a:ext cx="139896" cy="86891"/>
            <a:chOff x="4923925" y="1877500"/>
            <a:chExt cx="59525" cy="36975"/>
          </a:xfrm>
        </p:grpSpPr>
        <p:sp>
          <p:nvSpPr>
            <p:cNvPr id="1975" name="Google Shape;1975;p4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 name="Google Shape;1977;p44"/>
          <p:cNvGrpSpPr/>
          <p:nvPr/>
        </p:nvGrpSpPr>
        <p:grpSpPr>
          <a:xfrm>
            <a:off x="7806821" y="2609780"/>
            <a:ext cx="136488" cy="121260"/>
            <a:chOff x="5058450" y="1870100"/>
            <a:chExt cx="58075" cy="51600"/>
          </a:xfrm>
        </p:grpSpPr>
        <p:sp>
          <p:nvSpPr>
            <p:cNvPr id="1978" name="Google Shape;1978;p4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 name="Google Shape;1980;p44"/>
          <p:cNvGrpSpPr/>
          <p:nvPr/>
        </p:nvGrpSpPr>
        <p:grpSpPr>
          <a:xfrm>
            <a:off x="7226262" y="3067854"/>
            <a:ext cx="97533" cy="103870"/>
            <a:chOff x="4811425" y="2065025"/>
            <a:chExt cx="41500" cy="44200"/>
          </a:xfrm>
        </p:grpSpPr>
        <p:sp>
          <p:nvSpPr>
            <p:cNvPr id="1981" name="Google Shape;1981;p4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 name="Google Shape;1983;p44"/>
          <p:cNvGrpSpPr/>
          <p:nvPr/>
        </p:nvGrpSpPr>
        <p:grpSpPr>
          <a:xfrm>
            <a:off x="7504644" y="3067854"/>
            <a:ext cx="116629" cy="103459"/>
            <a:chOff x="4929875" y="2065025"/>
            <a:chExt cx="49625" cy="44025"/>
          </a:xfrm>
        </p:grpSpPr>
        <p:sp>
          <p:nvSpPr>
            <p:cNvPr id="1984" name="Google Shape;1984;p4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 name="Google Shape;1986;p44"/>
          <p:cNvGrpSpPr/>
          <p:nvPr/>
        </p:nvGrpSpPr>
        <p:grpSpPr>
          <a:xfrm>
            <a:off x="7866692" y="3070968"/>
            <a:ext cx="67745" cy="97643"/>
            <a:chOff x="5083925" y="2066350"/>
            <a:chExt cx="28825" cy="41550"/>
          </a:xfrm>
        </p:grpSpPr>
        <p:sp>
          <p:nvSpPr>
            <p:cNvPr id="1987" name="Google Shape;1987;p4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 name="Google Shape;1989;p44"/>
          <p:cNvGrpSpPr/>
          <p:nvPr/>
        </p:nvGrpSpPr>
        <p:grpSpPr>
          <a:xfrm>
            <a:off x="6869855" y="3086067"/>
            <a:ext cx="174679" cy="67445"/>
            <a:chOff x="4659775" y="2072775"/>
            <a:chExt cx="74325" cy="28700"/>
          </a:xfrm>
        </p:grpSpPr>
        <p:sp>
          <p:nvSpPr>
            <p:cNvPr id="1990" name="Google Shape;1990;p4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 name="Google Shape;1993;p44"/>
          <p:cNvGrpSpPr/>
          <p:nvPr/>
        </p:nvGrpSpPr>
        <p:grpSpPr>
          <a:xfrm>
            <a:off x="6876200" y="2859820"/>
            <a:ext cx="161517" cy="86069"/>
            <a:chOff x="4662475" y="1976500"/>
            <a:chExt cx="68725" cy="36625"/>
          </a:xfrm>
        </p:grpSpPr>
        <p:sp>
          <p:nvSpPr>
            <p:cNvPr id="1994" name="Google Shape;1994;p4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7" name="Google Shape;1997;p44"/>
          <p:cNvGrpSpPr/>
          <p:nvPr/>
        </p:nvGrpSpPr>
        <p:grpSpPr>
          <a:xfrm>
            <a:off x="7800005" y="2852183"/>
            <a:ext cx="155583" cy="100874"/>
            <a:chOff x="5055550" y="1973250"/>
            <a:chExt cx="66200" cy="42925"/>
          </a:xfrm>
        </p:grpSpPr>
        <p:sp>
          <p:nvSpPr>
            <p:cNvPr id="1998" name="Google Shape;1998;p44"/>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4"/>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4"/>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 name="Google Shape;2001;p44"/>
          <p:cNvGrpSpPr/>
          <p:nvPr/>
        </p:nvGrpSpPr>
        <p:grpSpPr>
          <a:xfrm>
            <a:off x="7481788" y="2863052"/>
            <a:ext cx="161047" cy="79430"/>
            <a:chOff x="4920150" y="1977875"/>
            <a:chExt cx="68525" cy="33800"/>
          </a:xfrm>
        </p:grpSpPr>
        <p:sp>
          <p:nvSpPr>
            <p:cNvPr id="2002" name="Google Shape;2002;p4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5" name="Google Shape;2005;p44"/>
          <p:cNvGrpSpPr/>
          <p:nvPr/>
        </p:nvGrpSpPr>
        <p:grpSpPr>
          <a:xfrm>
            <a:off x="7183430" y="2869514"/>
            <a:ext cx="163221" cy="66622"/>
            <a:chOff x="4793200" y="1980625"/>
            <a:chExt cx="69450" cy="28350"/>
          </a:xfrm>
        </p:grpSpPr>
        <p:sp>
          <p:nvSpPr>
            <p:cNvPr id="2006" name="Google Shape;2006;p44"/>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4"/>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4"/>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9" name="Google Shape;2009;p44"/>
          <p:cNvGrpSpPr/>
          <p:nvPr/>
        </p:nvGrpSpPr>
        <p:grpSpPr>
          <a:xfrm>
            <a:off x="6909279" y="3292397"/>
            <a:ext cx="120800" cy="123375"/>
            <a:chOff x="4676550" y="2160575"/>
            <a:chExt cx="51400" cy="52500"/>
          </a:xfrm>
        </p:grpSpPr>
        <p:sp>
          <p:nvSpPr>
            <p:cNvPr id="2010" name="Google Shape;2010;p4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 name="Google Shape;2013;p44"/>
          <p:cNvGrpSpPr/>
          <p:nvPr/>
        </p:nvGrpSpPr>
        <p:grpSpPr>
          <a:xfrm>
            <a:off x="7124969" y="3299212"/>
            <a:ext cx="140307" cy="109804"/>
            <a:chOff x="4768325" y="2163475"/>
            <a:chExt cx="59700" cy="46725"/>
          </a:xfrm>
        </p:grpSpPr>
        <p:sp>
          <p:nvSpPr>
            <p:cNvPr id="2014" name="Google Shape;2014;p4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6" name="Google Shape;2016;p44"/>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4"/>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4"/>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4"/>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4"/>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4"/>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4"/>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4"/>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4"/>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4"/>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4"/>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7" name="Google Shape;2027;p44"/>
          <p:cNvGrpSpPr/>
          <p:nvPr/>
        </p:nvGrpSpPr>
        <p:grpSpPr>
          <a:xfrm>
            <a:off x="7125556" y="3511828"/>
            <a:ext cx="108814" cy="103106"/>
            <a:chOff x="4768575" y="2253950"/>
            <a:chExt cx="46300" cy="43875"/>
          </a:xfrm>
        </p:grpSpPr>
        <p:sp>
          <p:nvSpPr>
            <p:cNvPr id="2028" name="Google Shape;2028;p4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0" name="Google Shape;2030;p44"/>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1" name="Google Shape;2031;p44"/>
          <p:cNvGrpSpPr/>
          <p:nvPr/>
        </p:nvGrpSpPr>
        <p:grpSpPr>
          <a:xfrm>
            <a:off x="7577559" y="3933124"/>
            <a:ext cx="114043" cy="141118"/>
            <a:chOff x="4960900" y="2433225"/>
            <a:chExt cx="48525" cy="60050"/>
          </a:xfrm>
        </p:grpSpPr>
        <p:sp>
          <p:nvSpPr>
            <p:cNvPr id="2032" name="Google Shape;2032;p4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 name="Google Shape;2034;p44"/>
          <p:cNvGrpSpPr/>
          <p:nvPr/>
        </p:nvGrpSpPr>
        <p:grpSpPr>
          <a:xfrm>
            <a:off x="7326499" y="4154964"/>
            <a:ext cx="131611" cy="138768"/>
            <a:chOff x="4854075" y="2527625"/>
            <a:chExt cx="56000" cy="59050"/>
          </a:xfrm>
        </p:grpSpPr>
        <p:sp>
          <p:nvSpPr>
            <p:cNvPr id="2035" name="Google Shape;2035;p4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7" name="Google Shape;2037;p44"/>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4"/>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4"/>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0" name="Google Shape;2040;p44"/>
          <p:cNvGrpSpPr/>
          <p:nvPr/>
        </p:nvGrpSpPr>
        <p:grpSpPr>
          <a:xfrm>
            <a:off x="7809758" y="3701767"/>
            <a:ext cx="95829" cy="155159"/>
            <a:chOff x="5059700" y="2334775"/>
            <a:chExt cx="40775" cy="66025"/>
          </a:xfrm>
        </p:grpSpPr>
        <p:sp>
          <p:nvSpPr>
            <p:cNvPr id="2041" name="Google Shape;2041;p4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 name="Google Shape;2050;p44"/>
          <p:cNvGrpSpPr/>
          <p:nvPr/>
        </p:nvGrpSpPr>
        <p:grpSpPr>
          <a:xfrm>
            <a:off x="7573328" y="3486918"/>
            <a:ext cx="84372" cy="153338"/>
            <a:chOff x="4959100" y="2243350"/>
            <a:chExt cx="35900" cy="65250"/>
          </a:xfrm>
        </p:grpSpPr>
        <p:sp>
          <p:nvSpPr>
            <p:cNvPr id="2051" name="Google Shape;2051;p44"/>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4"/>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4"/>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4"/>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4"/>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4"/>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4"/>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4"/>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4"/>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4"/>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4"/>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4"/>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4"/>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4"/>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4"/>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4"/>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 name="Google Shape;2067;p44"/>
          <p:cNvGrpSpPr/>
          <p:nvPr/>
        </p:nvGrpSpPr>
        <p:grpSpPr>
          <a:xfrm>
            <a:off x="7758054" y="3926309"/>
            <a:ext cx="178498" cy="154747"/>
            <a:chOff x="5037700" y="2430325"/>
            <a:chExt cx="75950" cy="65850"/>
          </a:xfrm>
        </p:grpSpPr>
        <p:sp>
          <p:nvSpPr>
            <p:cNvPr id="2068" name="Google Shape;2068;p4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0" name="Google Shape;2070;p44"/>
          <p:cNvGrpSpPr/>
          <p:nvPr/>
        </p:nvGrpSpPr>
        <p:grpSpPr>
          <a:xfrm>
            <a:off x="7098294" y="3718275"/>
            <a:ext cx="216160" cy="122024"/>
            <a:chOff x="4756975" y="2341800"/>
            <a:chExt cx="91975" cy="51925"/>
          </a:xfrm>
        </p:grpSpPr>
        <p:sp>
          <p:nvSpPr>
            <p:cNvPr id="2071" name="Google Shape;2071;p4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 name="Google Shape;2091;p44"/>
          <p:cNvGrpSpPr/>
          <p:nvPr/>
        </p:nvGrpSpPr>
        <p:grpSpPr>
          <a:xfrm>
            <a:off x="7536841" y="4128468"/>
            <a:ext cx="231906" cy="191995"/>
            <a:chOff x="4943575" y="2516350"/>
            <a:chExt cx="98675" cy="81700"/>
          </a:xfrm>
        </p:grpSpPr>
        <p:sp>
          <p:nvSpPr>
            <p:cNvPr id="2092" name="Google Shape;2092;p4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0" name="Google Shape;2170;p44"/>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4"/>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4"/>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4"/>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4"/>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4"/>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4"/>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4"/>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4"/>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4"/>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4"/>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4"/>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4"/>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4"/>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4"/>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4"/>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4"/>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4"/>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4"/>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4"/>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4"/>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4"/>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4"/>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3" name="Google Shape;2193;p44"/>
          <p:cNvGrpSpPr/>
          <p:nvPr/>
        </p:nvGrpSpPr>
        <p:grpSpPr>
          <a:xfrm>
            <a:off x="1225886" y="3778145"/>
            <a:ext cx="505303" cy="503968"/>
            <a:chOff x="1190625" y="238125"/>
            <a:chExt cx="5252625" cy="5238750"/>
          </a:xfrm>
        </p:grpSpPr>
        <p:sp>
          <p:nvSpPr>
            <p:cNvPr id="2194" name="Google Shape;2194;p44"/>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4"/>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4"/>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4"/>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4"/>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4"/>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4"/>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4"/>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4"/>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4"/>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4"/>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4"/>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4"/>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4"/>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4"/>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4"/>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4"/>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4"/>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4"/>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4"/>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4"/>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4"/>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4"/>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4"/>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4"/>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4"/>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4"/>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4"/>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4"/>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4"/>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4"/>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4"/>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4"/>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4"/>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4"/>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4"/>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4"/>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4"/>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4"/>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4"/>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4"/>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4"/>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4"/>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4"/>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4"/>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4"/>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4"/>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4"/>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4"/>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4"/>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4"/>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4"/>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4"/>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4"/>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4"/>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4"/>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4"/>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4"/>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4"/>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4"/>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4"/>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4"/>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4"/>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4"/>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4"/>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4"/>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4"/>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4"/>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4"/>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4"/>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4"/>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4"/>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4"/>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4"/>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4"/>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4"/>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4"/>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4"/>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4"/>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4"/>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4"/>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4"/>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4"/>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4"/>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4"/>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4"/>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4"/>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4"/>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4"/>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4"/>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4"/>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4"/>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4"/>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4"/>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4"/>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4"/>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4"/>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4"/>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4"/>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4"/>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4"/>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4"/>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4"/>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4"/>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4"/>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4"/>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4"/>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4"/>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4"/>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4"/>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4"/>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4"/>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4"/>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4"/>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4"/>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4"/>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4"/>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4"/>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4"/>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4"/>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4"/>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4"/>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4"/>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4"/>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4"/>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4"/>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4"/>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4"/>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4"/>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4"/>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4"/>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4"/>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4"/>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4"/>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4"/>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4"/>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4"/>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4"/>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4"/>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4"/>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4"/>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4"/>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4"/>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4"/>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4"/>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4"/>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4"/>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4"/>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4"/>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4"/>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4"/>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4"/>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4"/>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4"/>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4"/>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4"/>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4"/>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4"/>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4"/>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4"/>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4"/>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4"/>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4"/>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4"/>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4"/>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4"/>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4"/>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4"/>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4"/>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4"/>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4"/>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4"/>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4"/>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4"/>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4"/>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4"/>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4"/>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4"/>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4"/>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4"/>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77" name="Shape 2377"/>
        <p:cNvGrpSpPr/>
        <p:nvPr/>
      </p:nvGrpSpPr>
      <p:grpSpPr>
        <a:xfrm>
          <a:off x="0" y="0"/>
          <a:ext cx="0" cy="0"/>
          <a:chOff x="0" y="0"/>
          <a:chExt cx="0" cy="0"/>
        </a:xfrm>
      </p:grpSpPr>
      <p:grpSp>
        <p:nvGrpSpPr>
          <p:cNvPr id="2378" name="Google Shape;2378;p45"/>
          <p:cNvGrpSpPr/>
          <p:nvPr/>
        </p:nvGrpSpPr>
        <p:grpSpPr>
          <a:xfrm>
            <a:off x="1095143" y="2241600"/>
            <a:ext cx="730896" cy="153148"/>
            <a:chOff x="4635250" y="3790225"/>
            <a:chExt cx="415825" cy="87125"/>
          </a:xfrm>
        </p:grpSpPr>
        <p:sp>
          <p:nvSpPr>
            <p:cNvPr id="2379" name="Google Shape;2379;p45"/>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5"/>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5"/>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2" name="Google Shape;2382;p45"/>
          <p:cNvGrpSpPr/>
          <p:nvPr/>
        </p:nvGrpSpPr>
        <p:grpSpPr>
          <a:xfrm>
            <a:off x="1666833" y="4037852"/>
            <a:ext cx="175876" cy="179996"/>
            <a:chOff x="4280575" y="2131725"/>
            <a:chExt cx="141950" cy="145275"/>
          </a:xfrm>
        </p:grpSpPr>
        <p:sp>
          <p:nvSpPr>
            <p:cNvPr id="2383" name="Google Shape;2383;p45"/>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5"/>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5" name="Google Shape;2385;p45"/>
          <p:cNvGrpSpPr/>
          <p:nvPr/>
        </p:nvGrpSpPr>
        <p:grpSpPr>
          <a:xfrm>
            <a:off x="1667926" y="4265283"/>
            <a:ext cx="175927" cy="152252"/>
            <a:chOff x="4088738" y="4379875"/>
            <a:chExt cx="176900" cy="153125"/>
          </a:xfrm>
        </p:grpSpPr>
        <p:sp>
          <p:nvSpPr>
            <p:cNvPr id="2386" name="Google Shape;2386;p45"/>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5"/>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8" name="Google Shape;2388;p45"/>
          <p:cNvGrpSpPr/>
          <p:nvPr/>
        </p:nvGrpSpPr>
        <p:grpSpPr>
          <a:xfrm flipH="1" rot="10800000">
            <a:off x="1086570" y="4291428"/>
            <a:ext cx="486625" cy="126984"/>
            <a:chOff x="4173650" y="2515975"/>
            <a:chExt cx="216413" cy="56475"/>
          </a:xfrm>
        </p:grpSpPr>
        <p:sp>
          <p:nvSpPr>
            <p:cNvPr id="2389" name="Google Shape;2389;p45"/>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5"/>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1" name="Google Shape;2391;p45"/>
          <p:cNvGrpSpPr/>
          <p:nvPr/>
        </p:nvGrpSpPr>
        <p:grpSpPr>
          <a:xfrm>
            <a:off x="1088757" y="1726562"/>
            <a:ext cx="743797" cy="171366"/>
            <a:chOff x="4109513" y="1964562"/>
            <a:chExt cx="501313" cy="117575"/>
          </a:xfrm>
        </p:grpSpPr>
        <p:sp>
          <p:nvSpPr>
            <p:cNvPr id="2392" name="Google Shape;2392;p45"/>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93" name="Google Shape;2393;p45"/>
            <p:cNvGrpSpPr/>
            <p:nvPr/>
          </p:nvGrpSpPr>
          <p:grpSpPr>
            <a:xfrm rot="-5400000">
              <a:off x="4154963" y="1919112"/>
              <a:ext cx="117575" cy="208475"/>
              <a:chOff x="3314125" y="1799775"/>
              <a:chExt cx="117575" cy="208475"/>
            </a:xfrm>
          </p:grpSpPr>
          <p:sp>
            <p:nvSpPr>
              <p:cNvPr id="2394" name="Google Shape;2394;p45"/>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5"/>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5"/>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97" name="Google Shape;2397;p45"/>
          <p:cNvGrpSpPr/>
          <p:nvPr/>
        </p:nvGrpSpPr>
        <p:grpSpPr>
          <a:xfrm>
            <a:off x="1101069" y="2718525"/>
            <a:ext cx="719511" cy="278389"/>
            <a:chOff x="3515000" y="3200728"/>
            <a:chExt cx="338100" cy="130822"/>
          </a:xfrm>
        </p:grpSpPr>
        <p:sp>
          <p:nvSpPr>
            <p:cNvPr id="2398" name="Google Shape;2398;p45"/>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99" name="Google Shape;2399;p45"/>
            <p:cNvGrpSpPr/>
            <p:nvPr/>
          </p:nvGrpSpPr>
          <p:grpSpPr>
            <a:xfrm>
              <a:off x="3515000" y="3200728"/>
              <a:ext cx="282025" cy="67650"/>
              <a:chOff x="3515000" y="3112625"/>
              <a:chExt cx="282025" cy="67650"/>
            </a:xfrm>
          </p:grpSpPr>
          <p:sp>
            <p:nvSpPr>
              <p:cNvPr id="2400" name="Google Shape;2400;p45"/>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5"/>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02" name="Google Shape;2402;p45"/>
          <p:cNvGrpSpPr/>
          <p:nvPr/>
        </p:nvGrpSpPr>
        <p:grpSpPr>
          <a:xfrm flipH="1" rot="10800000">
            <a:off x="1082554" y="927918"/>
            <a:ext cx="756748" cy="188711"/>
            <a:chOff x="3199075" y="3739025"/>
            <a:chExt cx="448629" cy="111875"/>
          </a:xfrm>
        </p:grpSpPr>
        <p:sp>
          <p:nvSpPr>
            <p:cNvPr id="2403" name="Google Shape;2403;p45"/>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5"/>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5" name="Google Shape;2405;p45"/>
          <p:cNvGrpSpPr/>
          <p:nvPr/>
        </p:nvGrpSpPr>
        <p:grpSpPr>
          <a:xfrm>
            <a:off x="1093334" y="3077369"/>
            <a:ext cx="734909" cy="282704"/>
            <a:chOff x="4047975" y="3769179"/>
            <a:chExt cx="343175" cy="132000"/>
          </a:xfrm>
        </p:grpSpPr>
        <p:grpSp>
          <p:nvGrpSpPr>
            <p:cNvPr id="2406" name="Google Shape;2406;p45"/>
            <p:cNvGrpSpPr/>
            <p:nvPr/>
          </p:nvGrpSpPr>
          <p:grpSpPr>
            <a:xfrm>
              <a:off x="4047975" y="3769179"/>
              <a:ext cx="343175" cy="132000"/>
              <a:chOff x="4047975" y="3769179"/>
              <a:chExt cx="343175" cy="132000"/>
            </a:xfrm>
          </p:grpSpPr>
          <p:sp>
            <p:nvSpPr>
              <p:cNvPr id="2407" name="Google Shape;2407;p45"/>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8" name="Google Shape;2408;p45"/>
              <p:cNvGrpSpPr/>
              <p:nvPr/>
            </p:nvGrpSpPr>
            <p:grpSpPr>
              <a:xfrm>
                <a:off x="4047975" y="3769179"/>
                <a:ext cx="288175" cy="132000"/>
                <a:chOff x="4047975" y="3635175"/>
                <a:chExt cx="288175" cy="132000"/>
              </a:xfrm>
            </p:grpSpPr>
            <p:sp>
              <p:nvSpPr>
                <p:cNvPr id="2409" name="Google Shape;2409;p45"/>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5"/>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411" name="Google Shape;2411;p45"/>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2" name="Google Shape;2412;p45"/>
          <p:cNvGrpSpPr/>
          <p:nvPr/>
        </p:nvGrpSpPr>
        <p:grpSpPr>
          <a:xfrm>
            <a:off x="1082376" y="2474401"/>
            <a:ext cx="756740" cy="209778"/>
            <a:chOff x="3176563" y="1380375"/>
            <a:chExt cx="844388" cy="234075"/>
          </a:xfrm>
        </p:grpSpPr>
        <p:sp>
          <p:nvSpPr>
            <p:cNvPr id="2413" name="Google Shape;2413;p45"/>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5"/>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5"/>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5"/>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7" name="Google Shape;2417;p45"/>
            <p:cNvGrpSpPr/>
            <p:nvPr/>
          </p:nvGrpSpPr>
          <p:grpSpPr>
            <a:xfrm>
              <a:off x="3176563" y="1380375"/>
              <a:ext cx="196550" cy="234075"/>
              <a:chOff x="3077200" y="1380375"/>
              <a:chExt cx="196550" cy="234075"/>
            </a:xfrm>
          </p:grpSpPr>
          <p:sp>
            <p:nvSpPr>
              <p:cNvPr id="2418" name="Google Shape;2418;p45"/>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5"/>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5"/>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5"/>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22" name="Google Shape;2422;p45"/>
          <p:cNvGrpSpPr/>
          <p:nvPr/>
        </p:nvGrpSpPr>
        <p:grpSpPr>
          <a:xfrm>
            <a:off x="1168966" y="3428283"/>
            <a:ext cx="583683" cy="515041"/>
            <a:chOff x="4150855" y="3304766"/>
            <a:chExt cx="400468" cy="353373"/>
          </a:xfrm>
        </p:grpSpPr>
        <p:grpSp>
          <p:nvGrpSpPr>
            <p:cNvPr id="2423" name="Google Shape;2423;p45"/>
            <p:cNvGrpSpPr/>
            <p:nvPr/>
          </p:nvGrpSpPr>
          <p:grpSpPr>
            <a:xfrm rot="5400000">
              <a:off x="4069042" y="3402899"/>
              <a:ext cx="320732" cy="157107"/>
              <a:chOff x="2578246" y="3661125"/>
              <a:chExt cx="226794" cy="111100"/>
            </a:xfrm>
          </p:grpSpPr>
          <p:grpSp>
            <p:nvGrpSpPr>
              <p:cNvPr id="2424" name="Google Shape;2424;p45"/>
              <p:cNvGrpSpPr/>
              <p:nvPr/>
            </p:nvGrpSpPr>
            <p:grpSpPr>
              <a:xfrm>
                <a:off x="2610652" y="3685297"/>
                <a:ext cx="194387" cy="60778"/>
                <a:chOff x="2610652" y="3685297"/>
                <a:chExt cx="194387" cy="60778"/>
              </a:xfrm>
            </p:grpSpPr>
            <p:sp>
              <p:nvSpPr>
                <p:cNvPr id="2425" name="Google Shape;2425;p45"/>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5"/>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7" name="Google Shape;2427;p45"/>
              <p:cNvGrpSpPr/>
              <p:nvPr/>
            </p:nvGrpSpPr>
            <p:grpSpPr>
              <a:xfrm>
                <a:off x="2578246" y="3661125"/>
                <a:ext cx="128225" cy="111100"/>
                <a:chOff x="2578246" y="3661125"/>
                <a:chExt cx="128225" cy="111100"/>
              </a:xfrm>
            </p:grpSpPr>
            <p:sp>
              <p:nvSpPr>
                <p:cNvPr id="2428" name="Google Shape;2428;p45"/>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9" name="Google Shape;2429;p45"/>
                <p:cNvGrpSpPr/>
                <p:nvPr/>
              </p:nvGrpSpPr>
              <p:grpSpPr>
                <a:xfrm>
                  <a:off x="2596850" y="3677550"/>
                  <a:ext cx="102450" cy="94675"/>
                  <a:chOff x="2596850" y="3677550"/>
                  <a:chExt cx="102450" cy="94675"/>
                </a:xfrm>
              </p:grpSpPr>
              <p:sp>
                <p:nvSpPr>
                  <p:cNvPr id="2430" name="Google Shape;2430;p45"/>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5"/>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2432" name="Google Shape;2432;p45"/>
            <p:cNvGrpSpPr/>
            <p:nvPr/>
          </p:nvGrpSpPr>
          <p:grpSpPr>
            <a:xfrm rot="5400000">
              <a:off x="4302139" y="3408954"/>
              <a:ext cx="353373" cy="144996"/>
              <a:chOff x="5075685" y="2271925"/>
              <a:chExt cx="492712" cy="202254"/>
            </a:xfrm>
          </p:grpSpPr>
          <p:sp>
            <p:nvSpPr>
              <p:cNvPr id="2433" name="Google Shape;2433;p45"/>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5"/>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35" name="Google Shape;2435;p45"/>
          <p:cNvGrpSpPr/>
          <p:nvPr/>
        </p:nvGrpSpPr>
        <p:grpSpPr>
          <a:xfrm>
            <a:off x="1089095" y="4015453"/>
            <a:ext cx="467479" cy="193481"/>
            <a:chOff x="4260510" y="2242993"/>
            <a:chExt cx="628501" cy="260125"/>
          </a:xfrm>
        </p:grpSpPr>
        <p:grpSp>
          <p:nvGrpSpPr>
            <p:cNvPr id="2436" name="Google Shape;2436;p45"/>
            <p:cNvGrpSpPr/>
            <p:nvPr/>
          </p:nvGrpSpPr>
          <p:grpSpPr>
            <a:xfrm>
              <a:off x="4260510" y="2286954"/>
              <a:ext cx="628501" cy="172421"/>
              <a:chOff x="4260510" y="2286954"/>
              <a:chExt cx="628501" cy="172421"/>
            </a:xfrm>
          </p:grpSpPr>
          <p:sp>
            <p:nvSpPr>
              <p:cNvPr id="2437" name="Google Shape;2437;p45"/>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5"/>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5"/>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2440" name="Google Shape;2440;p45"/>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5"/>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5"/>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3" name="Google Shape;2443;p45"/>
          <p:cNvGrpSpPr/>
          <p:nvPr/>
        </p:nvGrpSpPr>
        <p:grpSpPr>
          <a:xfrm>
            <a:off x="1095178" y="1191975"/>
            <a:ext cx="730923" cy="195694"/>
            <a:chOff x="3099239" y="3615343"/>
            <a:chExt cx="689745" cy="184687"/>
          </a:xfrm>
        </p:grpSpPr>
        <p:sp>
          <p:nvSpPr>
            <p:cNvPr id="2444" name="Google Shape;2444;p45"/>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5"/>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5"/>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5"/>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8" name="Google Shape;2448;p45"/>
          <p:cNvGrpSpPr/>
          <p:nvPr/>
        </p:nvGrpSpPr>
        <p:grpSpPr>
          <a:xfrm flipH="1" rot="10800000">
            <a:off x="1082425" y="2006226"/>
            <a:ext cx="756740" cy="126985"/>
            <a:chOff x="1154425" y="3251263"/>
            <a:chExt cx="695150" cy="116650"/>
          </a:xfrm>
        </p:grpSpPr>
        <p:sp>
          <p:nvSpPr>
            <p:cNvPr id="2449" name="Google Shape;2449;p45"/>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5"/>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5"/>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5"/>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5"/>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5"/>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5" name="Google Shape;2455;p45"/>
          <p:cNvGrpSpPr/>
          <p:nvPr/>
        </p:nvGrpSpPr>
        <p:grpSpPr>
          <a:xfrm>
            <a:off x="1088895" y="1460316"/>
            <a:ext cx="743825" cy="172498"/>
            <a:chOff x="4100207" y="2107304"/>
            <a:chExt cx="510343" cy="118352"/>
          </a:xfrm>
        </p:grpSpPr>
        <p:sp>
          <p:nvSpPr>
            <p:cNvPr id="2456" name="Google Shape;2456;p45"/>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5"/>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5"/>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9" name="Google Shape;2459;p45"/>
          <p:cNvGrpSpPr/>
          <p:nvPr/>
        </p:nvGrpSpPr>
        <p:grpSpPr>
          <a:xfrm>
            <a:off x="2032740" y="1528975"/>
            <a:ext cx="623064" cy="406130"/>
            <a:chOff x="2525450" y="2505350"/>
            <a:chExt cx="373450" cy="243425"/>
          </a:xfrm>
        </p:grpSpPr>
        <p:grpSp>
          <p:nvGrpSpPr>
            <p:cNvPr id="2460" name="Google Shape;2460;p45"/>
            <p:cNvGrpSpPr/>
            <p:nvPr/>
          </p:nvGrpSpPr>
          <p:grpSpPr>
            <a:xfrm>
              <a:off x="2525450" y="2505350"/>
              <a:ext cx="373450" cy="107475"/>
              <a:chOff x="2525450" y="2505350"/>
              <a:chExt cx="373450" cy="107475"/>
            </a:xfrm>
          </p:grpSpPr>
          <p:sp>
            <p:nvSpPr>
              <p:cNvPr id="2461" name="Google Shape;2461;p45"/>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5"/>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5"/>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4" name="Google Shape;2464;p45"/>
            <p:cNvGrpSpPr/>
            <p:nvPr/>
          </p:nvGrpSpPr>
          <p:grpSpPr>
            <a:xfrm>
              <a:off x="2525450" y="2586475"/>
              <a:ext cx="373450" cy="81175"/>
              <a:chOff x="2525450" y="2586475"/>
              <a:chExt cx="373450" cy="81175"/>
            </a:xfrm>
          </p:grpSpPr>
          <p:sp>
            <p:nvSpPr>
              <p:cNvPr id="2465" name="Google Shape;2465;p45"/>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5"/>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5"/>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8" name="Google Shape;2468;p45"/>
            <p:cNvGrpSpPr/>
            <p:nvPr/>
          </p:nvGrpSpPr>
          <p:grpSpPr>
            <a:xfrm>
              <a:off x="2525450" y="2667625"/>
              <a:ext cx="373450" cy="81150"/>
              <a:chOff x="2525450" y="2667625"/>
              <a:chExt cx="373450" cy="81150"/>
            </a:xfrm>
          </p:grpSpPr>
          <p:sp>
            <p:nvSpPr>
              <p:cNvPr id="2469" name="Google Shape;2469;p45"/>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5"/>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5"/>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72" name="Google Shape;2472;p45"/>
          <p:cNvGrpSpPr/>
          <p:nvPr/>
        </p:nvGrpSpPr>
        <p:grpSpPr>
          <a:xfrm>
            <a:off x="2021992" y="1229434"/>
            <a:ext cx="706335" cy="255548"/>
            <a:chOff x="2600813" y="2069700"/>
            <a:chExt cx="448638" cy="162325"/>
          </a:xfrm>
        </p:grpSpPr>
        <p:sp>
          <p:nvSpPr>
            <p:cNvPr id="2473" name="Google Shape;2473;p45"/>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5"/>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5" name="Google Shape;2475;p45"/>
          <p:cNvGrpSpPr/>
          <p:nvPr/>
        </p:nvGrpSpPr>
        <p:grpSpPr>
          <a:xfrm>
            <a:off x="2675987" y="1475531"/>
            <a:ext cx="355485" cy="330727"/>
            <a:chOff x="3631100" y="1774000"/>
            <a:chExt cx="380850" cy="354325"/>
          </a:xfrm>
        </p:grpSpPr>
        <p:grpSp>
          <p:nvGrpSpPr>
            <p:cNvPr id="2476" name="Google Shape;2476;p45"/>
            <p:cNvGrpSpPr/>
            <p:nvPr/>
          </p:nvGrpSpPr>
          <p:grpSpPr>
            <a:xfrm>
              <a:off x="3750225" y="1774000"/>
              <a:ext cx="149575" cy="145525"/>
              <a:chOff x="3750225" y="1774000"/>
              <a:chExt cx="149575" cy="145525"/>
            </a:xfrm>
          </p:grpSpPr>
          <p:sp>
            <p:nvSpPr>
              <p:cNvPr id="2477" name="Google Shape;2477;p4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9" name="Google Shape;2479;p45"/>
            <p:cNvGrpSpPr/>
            <p:nvPr/>
          </p:nvGrpSpPr>
          <p:grpSpPr>
            <a:xfrm>
              <a:off x="3847850" y="1889150"/>
              <a:ext cx="164100" cy="145600"/>
              <a:chOff x="3847850" y="1889150"/>
              <a:chExt cx="164100" cy="145600"/>
            </a:xfrm>
          </p:grpSpPr>
          <p:sp>
            <p:nvSpPr>
              <p:cNvPr id="2480" name="Google Shape;2480;p4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2" name="Google Shape;2482;p45"/>
            <p:cNvGrpSpPr/>
            <p:nvPr/>
          </p:nvGrpSpPr>
          <p:grpSpPr>
            <a:xfrm>
              <a:off x="3631100" y="1866150"/>
              <a:ext cx="149875" cy="144800"/>
              <a:chOff x="3631100" y="1866150"/>
              <a:chExt cx="149875" cy="144800"/>
            </a:xfrm>
          </p:grpSpPr>
          <p:sp>
            <p:nvSpPr>
              <p:cNvPr id="2483" name="Google Shape;2483;p45"/>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5"/>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5" name="Google Shape;2485;p45"/>
            <p:cNvGrpSpPr/>
            <p:nvPr/>
          </p:nvGrpSpPr>
          <p:grpSpPr>
            <a:xfrm>
              <a:off x="3730650" y="1982800"/>
              <a:ext cx="149550" cy="145525"/>
              <a:chOff x="3730650" y="1982800"/>
              <a:chExt cx="149550" cy="145525"/>
            </a:xfrm>
          </p:grpSpPr>
          <p:sp>
            <p:nvSpPr>
              <p:cNvPr id="2486" name="Google Shape;2486;p4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88" name="Google Shape;2488;p45"/>
          <p:cNvGrpSpPr/>
          <p:nvPr/>
        </p:nvGrpSpPr>
        <p:grpSpPr>
          <a:xfrm rot="5400000">
            <a:off x="2116886" y="809455"/>
            <a:ext cx="215289" cy="452582"/>
            <a:chOff x="2506150" y="1152650"/>
            <a:chExt cx="230650" cy="484875"/>
          </a:xfrm>
        </p:grpSpPr>
        <p:sp>
          <p:nvSpPr>
            <p:cNvPr id="2489" name="Google Shape;2489;p45"/>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5"/>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1" name="Google Shape;2491;p45"/>
          <p:cNvGrpSpPr/>
          <p:nvPr/>
        </p:nvGrpSpPr>
        <p:grpSpPr>
          <a:xfrm>
            <a:off x="6808184" y="966414"/>
            <a:ext cx="610130" cy="38431"/>
            <a:chOff x="2521850" y="1810250"/>
            <a:chExt cx="540225" cy="34025"/>
          </a:xfrm>
        </p:grpSpPr>
        <p:sp>
          <p:nvSpPr>
            <p:cNvPr id="2492" name="Google Shape;2492;p45"/>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5"/>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5"/>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5"/>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5"/>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5"/>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5"/>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5"/>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5"/>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5"/>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2" name="Google Shape;2502;p45"/>
          <p:cNvGrpSpPr/>
          <p:nvPr/>
        </p:nvGrpSpPr>
        <p:grpSpPr>
          <a:xfrm>
            <a:off x="2863397" y="1225875"/>
            <a:ext cx="623130" cy="439024"/>
            <a:chOff x="2196556" y="2995700"/>
            <a:chExt cx="636756" cy="448625"/>
          </a:xfrm>
        </p:grpSpPr>
        <p:grpSp>
          <p:nvGrpSpPr>
            <p:cNvPr id="2503" name="Google Shape;2503;p45"/>
            <p:cNvGrpSpPr/>
            <p:nvPr/>
          </p:nvGrpSpPr>
          <p:grpSpPr>
            <a:xfrm flipH="1">
              <a:off x="2437481" y="3288975"/>
              <a:ext cx="226125" cy="154175"/>
              <a:chOff x="4472075" y="2905100"/>
              <a:chExt cx="226125" cy="154175"/>
            </a:xfrm>
          </p:grpSpPr>
          <p:sp>
            <p:nvSpPr>
              <p:cNvPr id="2504" name="Google Shape;2504;p45"/>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5"/>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6" name="Google Shape;2506;p45"/>
            <p:cNvGrpSpPr/>
            <p:nvPr/>
          </p:nvGrpSpPr>
          <p:grpSpPr>
            <a:xfrm>
              <a:off x="2196556" y="2995700"/>
              <a:ext cx="636756" cy="448625"/>
              <a:chOff x="4407819" y="2905100"/>
              <a:chExt cx="636756" cy="448625"/>
            </a:xfrm>
          </p:grpSpPr>
          <p:grpSp>
            <p:nvGrpSpPr>
              <p:cNvPr id="2507" name="Google Shape;2507;p45"/>
              <p:cNvGrpSpPr/>
              <p:nvPr/>
            </p:nvGrpSpPr>
            <p:grpSpPr>
              <a:xfrm>
                <a:off x="4825475" y="3136075"/>
                <a:ext cx="187000" cy="217650"/>
                <a:chOff x="4825475" y="3136075"/>
                <a:chExt cx="187000" cy="217650"/>
              </a:xfrm>
            </p:grpSpPr>
            <p:sp>
              <p:nvSpPr>
                <p:cNvPr id="2508" name="Google Shape;2508;p45"/>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5"/>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0" name="Google Shape;2510;p45"/>
              <p:cNvGrpSpPr/>
              <p:nvPr/>
            </p:nvGrpSpPr>
            <p:grpSpPr>
              <a:xfrm>
                <a:off x="4882275" y="2949625"/>
                <a:ext cx="162300" cy="235875"/>
                <a:chOff x="4882275" y="2949625"/>
                <a:chExt cx="162300" cy="235875"/>
              </a:xfrm>
            </p:grpSpPr>
            <p:sp>
              <p:nvSpPr>
                <p:cNvPr id="2511" name="Google Shape;2511;p45"/>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5"/>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3" name="Google Shape;2513;p45"/>
              <p:cNvGrpSpPr/>
              <p:nvPr/>
            </p:nvGrpSpPr>
            <p:grpSpPr>
              <a:xfrm>
                <a:off x="4705225" y="2937550"/>
                <a:ext cx="221425" cy="133450"/>
                <a:chOff x="4705225" y="2937550"/>
                <a:chExt cx="221425" cy="133450"/>
              </a:xfrm>
            </p:grpSpPr>
            <p:sp>
              <p:nvSpPr>
                <p:cNvPr id="2514" name="Google Shape;2514;p45"/>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5"/>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6" name="Google Shape;2516;p45"/>
              <p:cNvGrpSpPr/>
              <p:nvPr/>
            </p:nvGrpSpPr>
            <p:grpSpPr>
              <a:xfrm>
                <a:off x="4528269" y="2905100"/>
                <a:ext cx="226125" cy="154175"/>
                <a:chOff x="4472075" y="2905100"/>
                <a:chExt cx="226125" cy="154175"/>
              </a:xfrm>
            </p:grpSpPr>
            <p:sp>
              <p:nvSpPr>
                <p:cNvPr id="2517" name="Google Shape;2517;p45"/>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5"/>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9" name="Google Shape;2519;p45"/>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20" name="Google Shape;2520;p45"/>
          <p:cNvGrpSpPr/>
          <p:nvPr/>
        </p:nvGrpSpPr>
        <p:grpSpPr>
          <a:xfrm>
            <a:off x="2901518" y="1717062"/>
            <a:ext cx="559226" cy="227878"/>
            <a:chOff x="5793270" y="3739034"/>
            <a:chExt cx="1174105" cy="478433"/>
          </a:xfrm>
        </p:grpSpPr>
        <p:grpSp>
          <p:nvGrpSpPr>
            <p:cNvPr id="2521" name="Google Shape;2521;p45"/>
            <p:cNvGrpSpPr/>
            <p:nvPr/>
          </p:nvGrpSpPr>
          <p:grpSpPr>
            <a:xfrm>
              <a:off x="5793269" y="3739034"/>
              <a:ext cx="368725" cy="478433"/>
              <a:chOff x="5793270" y="3739034"/>
              <a:chExt cx="368725" cy="478433"/>
            </a:xfrm>
          </p:grpSpPr>
          <p:sp>
            <p:nvSpPr>
              <p:cNvPr id="2522" name="Google Shape;2522;p45"/>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5"/>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5"/>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5" name="Google Shape;2525;p45"/>
            <p:cNvGrpSpPr/>
            <p:nvPr/>
          </p:nvGrpSpPr>
          <p:grpSpPr>
            <a:xfrm>
              <a:off x="6034165" y="3739034"/>
              <a:ext cx="263339" cy="478433"/>
              <a:chOff x="6034165" y="3739034"/>
              <a:chExt cx="263339" cy="478433"/>
            </a:xfrm>
          </p:grpSpPr>
          <p:sp>
            <p:nvSpPr>
              <p:cNvPr id="2526" name="Google Shape;2526;p45"/>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5"/>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5"/>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9" name="Google Shape;2529;p45"/>
            <p:cNvGrpSpPr/>
            <p:nvPr/>
          </p:nvGrpSpPr>
          <p:grpSpPr>
            <a:xfrm>
              <a:off x="6274808" y="3739034"/>
              <a:ext cx="210793" cy="478433"/>
              <a:chOff x="6274808" y="3739034"/>
              <a:chExt cx="210793" cy="478433"/>
            </a:xfrm>
          </p:grpSpPr>
          <p:sp>
            <p:nvSpPr>
              <p:cNvPr id="2530" name="Google Shape;2530;p45"/>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5"/>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5"/>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3" name="Google Shape;2533;p45"/>
            <p:cNvGrpSpPr/>
            <p:nvPr/>
          </p:nvGrpSpPr>
          <p:grpSpPr>
            <a:xfrm>
              <a:off x="6463133" y="3739034"/>
              <a:ext cx="263344" cy="478433"/>
              <a:chOff x="6463133" y="3739034"/>
              <a:chExt cx="263344" cy="478433"/>
            </a:xfrm>
          </p:grpSpPr>
          <p:sp>
            <p:nvSpPr>
              <p:cNvPr id="2534" name="Google Shape;2534;p45"/>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5"/>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5"/>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7" name="Google Shape;2537;p45"/>
            <p:cNvGrpSpPr/>
            <p:nvPr/>
          </p:nvGrpSpPr>
          <p:grpSpPr>
            <a:xfrm>
              <a:off x="6598649" y="3739034"/>
              <a:ext cx="368726" cy="478433"/>
              <a:chOff x="6598649" y="3739034"/>
              <a:chExt cx="368726" cy="478433"/>
            </a:xfrm>
          </p:grpSpPr>
          <p:sp>
            <p:nvSpPr>
              <p:cNvPr id="2538" name="Google Shape;2538;p45"/>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5"/>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5"/>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41" name="Google Shape;2541;p45"/>
          <p:cNvGrpSpPr/>
          <p:nvPr/>
        </p:nvGrpSpPr>
        <p:grpSpPr>
          <a:xfrm>
            <a:off x="2031243" y="3779808"/>
            <a:ext cx="1453661" cy="366049"/>
            <a:chOff x="5778536" y="3183751"/>
            <a:chExt cx="1203561" cy="303071"/>
          </a:xfrm>
        </p:grpSpPr>
        <p:sp>
          <p:nvSpPr>
            <p:cNvPr id="2542" name="Google Shape;2542;p45"/>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5"/>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5"/>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5"/>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5"/>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5"/>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5"/>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5"/>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5"/>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5"/>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5"/>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5"/>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5"/>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5"/>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5"/>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5"/>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5"/>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9" name="Google Shape;2559;p45"/>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0" name="Google Shape;2560;p45"/>
          <p:cNvGrpSpPr/>
          <p:nvPr/>
        </p:nvGrpSpPr>
        <p:grpSpPr>
          <a:xfrm rot="-5400000">
            <a:off x="2662944" y="825422"/>
            <a:ext cx="213595" cy="418866"/>
            <a:chOff x="4379261" y="3450715"/>
            <a:chExt cx="390984" cy="766732"/>
          </a:xfrm>
        </p:grpSpPr>
        <p:sp>
          <p:nvSpPr>
            <p:cNvPr id="2561" name="Google Shape;2561;p45"/>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5"/>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3" name="Google Shape;2563;p45"/>
          <p:cNvGrpSpPr/>
          <p:nvPr/>
        </p:nvGrpSpPr>
        <p:grpSpPr>
          <a:xfrm>
            <a:off x="2009589" y="2859325"/>
            <a:ext cx="1496767" cy="802469"/>
            <a:chOff x="5793258" y="2247269"/>
            <a:chExt cx="1174119" cy="629486"/>
          </a:xfrm>
        </p:grpSpPr>
        <p:sp>
          <p:nvSpPr>
            <p:cNvPr id="2564" name="Google Shape;2564;p45"/>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5"/>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5"/>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5"/>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5"/>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5"/>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5"/>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5"/>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5"/>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5"/>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5"/>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5" name="Google Shape;2575;p45"/>
          <p:cNvGrpSpPr/>
          <p:nvPr/>
        </p:nvGrpSpPr>
        <p:grpSpPr>
          <a:xfrm rot="5400000">
            <a:off x="2358460" y="1700057"/>
            <a:ext cx="799341" cy="1436131"/>
            <a:chOff x="3088670" y="1930338"/>
            <a:chExt cx="380983" cy="684491"/>
          </a:xfrm>
        </p:grpSpPr>
        <p:sp>
          <p:nvSpPr>
            <p:cNvPr id="2576" name="Google Shape;2576;p45"/>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5"/>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5"/>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5"/>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5"/>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5"/>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5"/>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5"/>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5"/>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5"/>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5"/>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5"/>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5"/>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5"/>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5"/>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5"/>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5"/>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5"/>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5"/>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5"/>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5"/>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5"/>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5"/>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5"/>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5"/>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5"/>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5"/>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3" name="Google Shape;2603;p45"/>
          <p:cNvGrpSpPr/>
          <p:nvPr/>
        </p:nvGrpSpPr>
        <p:grpSpPr>
          <a:xfrm>
            <a:off x="1998305" y="4220153"/>
            <a:ext cx="1519488" cy="198289"/>
            <a:chOff x="504546" y="564561"/>
            <a:chExt cx="1627907" cy="212437"/>
          </a:xfrm>
        </p:grpSpPr>
        <p:sp>
          <p:nvSpPr>
            <p:cNvPr id="2604" name="Google Shape;2604;p45"/>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2605" name="Google Shape;2605;p45"/>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2606" name="Google Shape;2606;p45"/>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5"/>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2608" name="Google Shape;2608;p45"/>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5"/>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5"/>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2611" name="Google Shape;2611;p45"/>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2612" name="Google Shape;2612;p45"/>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2613" name="Google Shape;2613;p45"/>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5"/>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5"/>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5"/>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5"/>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2618" name="Google Shape;2618;p45"/>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5"/>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5"/>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5"/>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5"/>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5"/>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5"/>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5"/>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5"/>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5"/>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5"/>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5"/>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5"/>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5"/>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5"/>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5"/>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5"/>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5"/>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5"/>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5"/>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5"/>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5"/>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5"/>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5"/>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5"/>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5"/>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5"/>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5"/>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5"/>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5"/>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5"/>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5"/>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5"/>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5"/>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5"/>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5"/>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5"/>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5"/>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5"/>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5"/>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5"/>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9" name="Google Shape;2659;p45"/>
          <p:cNvGrpSpPr/>
          <p:nvPr/>
        </p:nvGrpSpPr>
        <p:grpSpPr>
          <a:xfrm flipH="1">
            <a:off x="3704668" y="2844955"/>
            <a:ext cx="410808" cy="831197"/>
            <a:chOff x="3564075" y="2091586"/>
            <a:chExt cx="329966" cy="667521"/>
          </a:xfrm>
        </p:grpSpPr>
        <p:sp>
          <p:nvSpPr>
            <p:cNvPr id="2660" name="Google Shape;2660;p45"/>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61" name="Google Shape;2661;p45"/>
            <p:cNvGrpSpPr/>
            <p:nvPr/>
          </p:nvGrpSpPr>
          <p:grpSpPr>
            <a:xfrm>
              <a:off x="3577470" y="2091586"/>
              <a:ext cx="203196" cy="352319"/>
              <a:chOff x="3976450" y="5044825"/>
              <a:chExt cx="107625" cy="186600"/>
            </a:xfrm>
          </p:grpSpPr>
          <p:sp>
            <p:nvSpPr>
              <p:cNvPr id="2662" name="Google Shape;2662;p45"/>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5"/>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5"/>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5"/>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6" name="Google Shape;2666;p45"/>
            <p:cNvGrpSpPr/>
            <p:nvPr/>
          </p:nvGrpSpPr>
          <p:grpSpPr>
            <a:xfrm>
              <a:off x="3690750" y="2391589"/>
              <a:ext cx="203290" cy="367519"/>
              <a:chOff x="4036450" y="5279050"/>
              <a:chExt cx="107675" cy="194650"/>
            </a:xfrm>
          </p:grpSpPr>
          <p:sp>
            <p:nvSpPr>
              <p:cNvPr id="2667" name="Google Shape;2667;p45"/>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5"/>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5"/>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5"/>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71" name="Google Shape;2671;p45"/>
          <p:cNvGrpSpPr/>
          <p:nvPr/>
        </p:nvGrpSpPr>
        <p:grpSpPr>
          <a:xfrm>
            <a:off x="6877470" y="1081715"/>
            <a:ext cx="473148" cy="148870"/>
            <a:chOff x="4458420" y="5169625"/>
            <a:chExt cx="178850" cy="56275"/>
          </a:xfrm>
        </p:grpSpPr>
        <p:sp>
          <p:nvSpPr>
            <p:cNvPr id="2672" name="Google Shape;2672;p45"/>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5"/>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5"/>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5"/>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6" name="Google Shape;2676;p45"/>
          <p:cNvGrpSpPr/>
          <p:nvPr/>
        </p:nvGrpSpPr>
        <p:grpSpPr>
          <a:xfrm>
            <a:off x="5322464" y="966504"/>
            <a:ext cx="758083" cy="691884"/>
            <a:chOff x="5976993" y="238644"/>
            <a:chExt cx="671226" cy="612558"/>
          </a:xfrm>
        </p:grpSpPr>
        <p:grpSp>
          <p:nvGrpSpPr>
            <p:cNvPr id="2677" name="Google Shape;2677;p45"/>
            <p:cNvGrpSpPr/>
            <p:nvPr/>
          </p:nvGrpSpPr>
          <p:grpSpPr>
            <a:xfrm>
              <a:off x="6207869" y="264821"/>
              <a:ext cx="255900" cy="309550"/>
              <a:chOff x="4721075" y="260350"/>
              <a:chExt cx="255900" cy="309550"/>
            </a:xfrm>
          </p:grpSpPr>
          <p:sp>
            <p:nvSpPr>
              <p:cNvPr id="2678" name="Google Shape;2678;p45"/>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5"/>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5"/>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5"/>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2" name="Google Shape;2682;p45"/>
            <p:cNvGrpSpPr/>
            <p:nvPr/>
          </p:nvGrpSpPr>
          <p:grpSpPr>
            <a:xfrm>
              <a:off x="6014775" y="319425"/>
              <a:ext cx="267975" cy="297900"/>
              <a:chOff x="4428250" y="314750"/>
              <a:chExt cx="267975" cy="297900"/>
            </a:xfrm>
          </p:grpSpPr>
          <p:sp>
            <p:nvSpPr>
              <p:cNvPr id="2683" name="Google Shape;2683;p45"/>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5"/>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5"/>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6" name="Google Shape;2686;p45"/>
            <p:cNvGrpSpPr/>
            <p:nvPr/>
          </p:nvGrpSpPr>
          <p:grpSpPr>
            <a:xfrm>
              <a:off x="6384394" y="238644"/>
              <a:ext cx="263825" cy="384100"/>
              <a:chOff x="4897600" y="530925"/>
              <a:chExt cx="263825" cy="384100"/>
            </a:xfrm>
          </p:grpSpPr>
          <p:sp>
            <p:nvSpPr>
              <p:cNvPr id="2687" name="Google Shape;2687;p45"/>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5"/>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5"/>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0" name="Google Shape;2690;p45"/>
            <p:cNvGrpSpPr/>
            <p:nvPr/>
          </p:nvGrpSpPr>
          <p:grpSpPr>
            <a:xfrm>
              <a:off x="5976993" y="471107"/>
              <a:ext cx="222175" cy="258225"/>
              <a:chOff x="4390750" y="609200"/>
              <a:chExt cx="222175" cy="258225"/>
            </a:xfrm>
          </p:grpSpPr>
          <p:sp>
            <p:nvSpPr>
              <p:cNvPr id="2691" name="Google Shape;2691;p45"/>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5"/>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5"/>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5"/>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5" name="Google Shape;2695;p45"/>
            <p:cNvGrpSpPr/>
            <p:nvPr/>
          </p:nvGrpSpPr>
          <p:grpSpPr>
            <a:xfrm>
              <a:off x="6012699" y="624883"/>
              <a:ext cx="258950" cy="209025"/>
              <a:chOff x="4427350" y="850800"/>
              <a:chExt cx="258950" cy="209025"/>
            </a:xfrm>
          </p:grpSpPr>
          <p:sp>
            <p:nvSpPr>
              <p:cNvPr id="2696" name="Google Shape;2696;p45"/>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5"/>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5"/>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9" name="Google Shape;2699;p45"/>
            <p:cNvGrpSpPr/>
            <p:nvPr/>
          </p:nvGrpSpPr>
          <p:grpSpPr>
            <a:xfrm>
              <a:off x="6192527" y="709277"/>
              <a:ext cx="269050" cy="141925"/>
              <a:chOff x="4703050" y="934300"/>
              <a:chExt cx="269050" cy="141925"/>
            </a:xfrm>
          </p:grpSpPr>
          <p:sp>
            <p:nvSpPr>
              <p:cNvPr id="2700" name="Google Shape;2700;p45"/>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5"/>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02" name="Google Shape;2702;p45"/>
          <p:cNvGrpSpPr/>
          <p:nvPr/>
        </p:nvGrpSpPr>
        <p:grpSpPr>
          <a:xfrm rot="5400000">
            <a:off x="7811864" y="752915"/>
            <a:ext cx="87395" cy="517491"/>
            <a:chOff x="4427900" y="1369375"/>
            <a:chExt cx="77375" cy="458200"/>
          </a:xfrm>
        </p:grpSpPr>
        <p:grpSp>
          <p:nvGrpSpPr>
            <p:cNvPr id="2703" name="Google Shape;2703;p45"/>
            <p:cNvGrpSpPr/>
            <p:nvPr/>
          </p:nvGrpSpPr>
          <p:grpSpPr>
            <a:xfrm>
              <a:off x="4427900" y="1369375"/>
              <a:ext cx="36800" cy="458200"/>
              <a:chOff x="4427900" y="1369375"/>
              <a:chExt cx="36800" cy="458200"/>
            </a:xfrm>
          </p:grpSpPr>
          <p:sp>
            <p:nvSpPr>
              <p:cNvPr id="2704" name="Google Shape;2704;p45"/>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5"/>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5"/>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5"/>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5"/>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5"/>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5"/>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5"/>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5"/>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5"/>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5"/>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5"/>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5"/>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5"/>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5"/>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5"/>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5"/>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5"/>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5"/>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5"/>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5"/>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5"/>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5"/>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5"/>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5"/>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5"/>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5"/>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5"/>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5"/>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5"/>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5"/>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5"/>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5"/>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7" name="Google Shape;2737;p45"/>
            <p:cNvGrpSpPr/>
            <p:nvPr/>
          </p:nvGrpSpPr>
          <p:grpSpPr>
            <a:xfrm>
              <a:off x="4488850" y="1372625"/>
              <a:ext cx="16425" cy="169875"/>
              <a:chOff x="4488850" y="1372625"/>
              <a:chExt cx="16425" cy="169875"/>
            </a:xfrm>
          </p:grpSpPr>
          <p:sp>
            <p:nvSpPr>
              <p:cNvPr id="2738" name="Google Shape;2738;p45"/>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5"/>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5"/>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5"/>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5"/>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5"/>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5"/>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45" name="Google Shape;2745;p45"/>
          <p:cNvGrpSpPr/>
          <p:nvPr/>
        </p:nvGrpSpPr>
        <p:grpSpPr>
          <a:xfrm>
            <a:off x="4553653" y="1403110"/>
            <a:ext cx="287997" cy="219067"/>
            <a:chOff x="5023100" y="253750"/>
            <a:chExt cx="255000" cy="193950"/>
          </a:xfrm>
        </p:grpSpPr>
        <p:sp>
          <p:nvSpPr>
            <p:cNvPr id="2746" name="Google Shape;2746;p45"/>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5"/>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5"/>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5"/>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5"/>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5"/>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2" name="Google Shape;2752;p45"/>
          <p:cNvGrpSpPr/>
          <p:nvPr/>
        </p:nvGrpSpPr>
        <p:grpSpPr>
          <a:xfrm>
            <a:off x="4501765" y="1029060"/>
            <a:ext cx="163961" cy="243605"/>
            <a:chOff x="3431675" y="243350"/>
            <a:chExt cx="145175" cy="215675"/>
          </a:xfrm>
        </p:grpSpPr>
        <p:sp>
          <p:nvSpPr>
            <p:cNvPr id="2753" name="Google Shape;2753;p45"/>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5"/>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5"/>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5"/>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7" name="Google Shape;2757;p45"/>
          <p:cNvGrpSpPr/>
          <p:nvPr/>
        </p:nvGrpSpPr>
        <p:grpSpPr>
          <a:xfrm>
            <a:off x="5009043" y="1043517"/>
            <a:ext cx="201428" cy="220987"/>
            <a:chOff x="3782200" y="256150"/>
            <a:chExt cx="178350" cy="195650"/>
          </a:xfrm>
        </p:grpSpPr>
        <p:sp>
          <p:nvSpPr>
            <p:cNvPr id="2758" name="Google Shape;2758;p45"/>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5"/>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5"/>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1" name="Google Shape;2761;p45"/>
          <p:cNvGrpSpPr/>
          <p:nvPr/>
        </p:nvGrpSpPr>
        <p:grpSpPr>
          <a:xfrm>
            <a:off x="5981017" y="1451330"/>
            <a:ext cx="191857" cy="207037"/>
            <a:chOff x="3189900" y="762150"/>
            <a:chExt cx="169875" cy="183300"/>
          </a:xfrm>
        </p:grpSpPr>
        <p:grpSp>
          <p:nvGrpSpPr>
            <p:cNvPr id="2762" name="Google Shape;2762;p45"/>
            <p:cNvGrpSpPr/>
            <p:nvPr/>
          </p:nvGrpSpPr>
          <p:grpSpPr>
            <a:xfrm>
              <a:off x="3192775" y="894450"/>
              <a:ext cx="164100" cy="51000"/>
              <a:chOff x="3192775" y="894450"/>
              <a:chExt cx="164100" cy="51000"/>
            </a:xfrm>
          </p:grpSpPr>
          <p:sp>
            <p:nvSpPr>
              <p:cNvPr id="2763" name="Google Shape;2763;p45"/>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5"/>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5" name="Google Shape;2765;p45"/>
            <p:cNvGrpSpPr/>
            <p:nvPr/>
          </p:nvGrpSpPr>
          <p:grpSpPr>
            <a:xfrm>
              <a:off x="3192775" y="862421"/>
              <a:ext cx="164100" cy="34915"/>
              <a:chOff x="3192775" y="867225"/>
              <a:chExt cx="164100" cy="25450"/>
            </a:xfrm>
          </p:grpSpPr>
          <p:sp>
            <p:nvSpPr>
              <p:cNvPr id="2766" name="Google Shape;2766;p45"/>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5"/>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8" name="Google Shape;2768;p45"/>
            <p:cNvGrpSpPr/>
            <p:nvPr/>
          </p:nvGrpSpPr>
          <p:grpSpPr>
            <a:xfrm>
              <a:off x="3189900" y="762150"/>
              <a:ext cx="169875" cy="102375"/>
              <a:chOff x="3189900" y="762150"/>
              <a:chExt cx="169875" cy="102375"/>
            </a:xfrm>
          </p:grpSpPr>
          <p:sp>
            <p:nvSpPr>
              <p:cNvPr id="2769" name="Google Shape;2769;p45"/>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5"/>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5"/>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72" name="Google Shape;2772;p45"/>
          <p:cNvGrpSpPr/>
          <p:nvPr/>
        </p:nvGrpSpPr>
        <p:grpSpPr>
          <a:xfrm>
            <a:off x="4200824" y="1424207"/>
            <a:ext cx="202501" cy="173521"/>
            <a:chOff x="2862744" y="750125"/>
            <a:chExt cx="179300" cy="153627"/>
          </a:xfrm>
        </p:grpSpPr>
        <p:grpSp>
          <p:nvGrpSpPr>
            <p:cNvPr id="2773" name="Google Shape;2773;p45"/>
            <p:cNvGrpSpPr/>
            <p:nvPr/>
          </p:nvGrpSpPr>
          <p:grpSpPr>
            <a:xfrm>
              <a:off x="2934544" y="750125"/>
              <a:ext cx="107500" cy="112300"/>
              <a:chOff x="2934750" y="687150"/>
              <a:chExt cx="107500" cy="112300"/>
            </a:xfrm>
          </p:grpSpPr>
          <p:sp>
            <p:nvSpPr>
              <p:cNvPr id="2774" name="Google Shape;2774;p45"/>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5"/>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5"/>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7" name="Google Shape;2777;p45"/>
            <p:cNvGrpSpPr/>
            <p:nvPr/>
          </p:nvGrpSpPr>
          <p:grpSpPr>
            <a:xfrm>
              <a:off x="2896875" y="767675"/>
              <a:ext cx="114700" cy="116325"/>
              <a:chOff x="2896875" y="767675"/>
              <a:chExt cx="114700" cy="116325"/>
            </a:xfrm>
          </p:grpSpPr>
          <p:sp>
            <p:nvSpPr>
              <p:cNvPr id="2778" name="Google Shape;2778;p45"/>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5"/>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5"/>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1" name="Google Shape;2781;p45"/>
            <p:cNvGrpSpPr/>
            <p:nvPr/>
          </p:nvGrpSpPr>
          <p:grpSpPr>
            <a:xfrm>
              <a:off x="2862744" y="789602"/>
              <a:ext cx="110750" cy="114150"/>
              <a:chOff x="2862975" y="845225"/>
              <a:chExt cx="110750" cy="114150"/>
            </a:xfrm>
          </p:grpSpPr>
          <p:sp>
            <p:nvSpPr>
              <p:cNvPr id="2782" name="Google Shape;2782;p45"/>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5"/>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84" name="Google Shape;2784;p45"/>
          <p:cNvGrpSpPr/>
          <p:nvPr/>
        </p:nvGrpSpPr>
        <p:grpSpPr>
          <a:xfrm>
            <a:off x="3518186" y="1071374"/>
            <a:ext cx="610213" cy="564453"/>
            <a:chOff x="2431875" y="700600"/>
            <a:chExt cx="264700" cy="244850"/>
          </a:xfrm>
        </p:grpSpPr>
        <p:sp>
          <p:nvSpPr>
            <p:cNvPr id="2785" name="Google Shape;2785;p45"/>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5"/>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5"/>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5"/>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5"/>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5"/>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5"/>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5"/>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5"/>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5"/>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5"/>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5"/>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5"/>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8" name="Google Shape;2798;p45"/>
          <p:cNvGrpSpPr/>
          <p:nvPr/>
        </p:nvGrpSpPr>
        <p:grpSpPr>
          <a:xfrm>
            <a:off x="4193901" y="1043518"/>
            <a:ext cx="216347" cy="265394"/>
            <a:chOff x="4722841" y="238125"/>
            <a:chExt cx="191559" cy="234966"/>
          </a:xfrm>
        </p:grpSpPr>
        <p:grpSp>
          <p:nvGrpSpPr>
            <p:cNvPr id="2799" name="Google Shape;2799;p45"/>
            <p:cNvGrpSpPr/>
            <p:nvPr/>
          </p:nvGrpSpPr>
          <p:grpSpPr>
            <a:xfrm>
              <a:off x="4818100" y="238125"/>
              <a:ext cx="96300" cy="179775"/>
              <a:chOff x="2798800" y="238125"/>
              <a:chExt cx="96300" cy="179775"/>
            </a:xfrm>
          </p:grpSpPr>
          <p:sp>
            <p:nvSpPr>
              <p:cNvPr id="2800" name="Google Shape;2800;p45"/>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5"/>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5"/>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3" name="Google Shape;2803;p45"/>
            <p:cNvGrpSpPr/>
            <p:nvPr/>
          </p:nvGrpSpPr>
          <p:grpSpPr>
            <a:xfrm>
              <a:off x="4769812" y="311347"/>
              <a:ext cx="96300" cy="134375"/>
              <a:chOff x="2698550" y="350800"/>
              <a:chExt cx="96300" cy="134375"/>
            </a:xfrm>
          </p:grpSpPr>
          <p:sp>
            <p:nvSpPr>
              <p:cNvPr id="2804" name="Google Shape;2804;p45"/>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5"/>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5"/>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7" name="Google Shape;2807;p45"/>
            <p:cNvGrpSpPr/>
            <p:nvPr/>
          </p:nvGrpSpPr>
          <p:grpSpPr>
            <a:xfrm>
              <a:off x="4722841" y="379141"/>
              <a:ext cx="96125" cy="93950"/>
              <a:chOff x="2615975" y="444575"/>
              <a:chExt cx="96125" cy="93950"/>
            </a:xfrm>
          </p:grpSpPr>
          <p:sp>
            <p:nvSpPr>
              <p:cNvPr id="2808" name="Google Shape;2808;p45"/>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5"/>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5"/>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11" name="Google Shape;2811;p45"/>
          <p:cNvGrpSpPr/>
          <p:nvPr/>
        </p:nvGrpSpPr>
        <p:grpSpPr>
          <a:xfrm>
            <a:off x="4959250" y="1358511"/>
            <a:ext cx="301013" cy="279495"/>
            <a:chOff x="3506875" y="724175"/>
            <a:chExt cx="266525" cy="247450"/>
          </a:xfrm>
        </p:grpSpPr>
        <p:sp>
          <p:nvSpPr>
            <p:cNvPr id="2812" name="Google Shape;2812;p45"/>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5"/>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5"/>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5"/>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5"/>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5"/>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5"/>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5"/>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5"/>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5"/>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5"/>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3" name="Google Shape;2823;p45"/>
          <p:cNvGrpSpPr/>
          <p:nvPr/>
        </p:nvGrpSpPr>
        <p:grpSpPr>
          <a:xfrm>
            <a:off x="4757246" y="1039762"/>
            <a:ext cx="170681" cy="251031"/>
            <a:chOff x="3608400" y="252825"/>
            <a:chExt cx="151125" cy="222250"/>
          </a:xfrm>
        </p:grpSpPr>
        <p:sp>
          <p:nvSpPr>
            <p:cNvPr id="2824" name="Google Shape;2824;p45"/>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5"/>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6" name="Google Shape;2826;p45"/>
          <p:cNvGrpSpPr/>
          <p:nvPr/>
        </p:nvGrpSpPr>
        <p:grpSpPr>
          <a:xfrm>
            <a:off x="3724001" y="4126320"/>
            <a:ext cx="329890" cy="226164"/>
            <a:chOff x="1267553" y="2204175"/>
            <a:chExt cx="492740" cy="337759"/>
          </a:xfrm>
        </p:grpSpPr>
        <p:sp>
          <p:nvSpPr>
            <p:cNvPr id="2827" name="Google Shape;2827;p45"/>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5"/>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5"/>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5"/>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5"/>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5"/>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5"/>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5"/>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5"/>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5"/>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5"/>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5"/>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5"/>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5"/>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5"/>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5"/>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5"/>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5"/>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5"/>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5"/>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5"/>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5"/>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5"/>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5"/>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5"/>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5"/>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5"/>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5"/>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5"/>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5"/>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5"/>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5"/>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5"/>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5"/>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5"/>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5"/>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5"/>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4" name="Google Shape;2864;p45"/>
          <p:cNvGrpSpPr/>
          <p:nvPr/>
        </p:nvGrpSpPr>
        <p:grpSpPr>
          <a:xfrm>
            <a:off x="3736957" y="3779807"/>
            <a:ext cx="303991" cy="211305"/>
            <a:chOff x="1916639" y="2215270"/>
            <a:chExt cx="454057" cy="315569"/>
          </a:xfrm>
        </p:grpSpPr>
        <p:sp>
          <p:nvSpPr>
            <p:cNvPr id="2865" name="Google Shape;2865;p45"/>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5"/>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5"/>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5"/>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5"/>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5"/>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5"/>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5"/>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5"/>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5"/>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5"/>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5"/>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5"/>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5"/>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5"/>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0" name="Google Shape;2880;p45"/>
          <p:cNvGrpSpPr/>
          <p:nvPr/>
        </p:nvGrpSpPr>
        <p:grpSpPr>
          <a:xfrm>
            <a:off x="6189087" y="960610"/>
            <a:ext cx="512288" cy="431584"/>
            <a:chOff x="2577764" y="2194918"/>
            <a:chExt cx="422855" cy="356269"/>
          </a:xfrm>
        </p:grpSpPr>
        <p:grpSp>
          <p:nvGrpSpPr>
            <p:cNvPr id="2881" name="Google Shape;2881;p45"/>
            <p:cNvGrpSpPr/>
            <p:nvPr/>
          </p:nvGrpSpPr>
          <p:grpSpPr>
            <a:xfrm>
              <a:off x="2577764" y="2355085"/>
              <a:ext cx="422855" cy="196102"/>
              <a:chOff x="1957711" y="1893712"/>
              <a:chExt cx="429818" cy="199311"/>
            </a:xfrm>
          </p:grpSpPr>
          <p:sp>
            <p:nvSpPr>
              <p:cNvPr id="2882" name="Google Shape;2882;p45"/>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5"/>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4" name="Google Shape;2884;p45"/>
            <p:cNvGrpSpPr/>
            <p:nvPr/>
          </p:nvGrpSpPr>
          <p:grpSpPr>
            <a:xfrm>
              <a:off x="2577764" y="2301696"/>
              <a:ext cx="422855" cy="196102"/>
              <a:chOff x="1957711" y="1893712"/>
              <a:chExt cx="429818" cy="199311"/>
            </a:xfrm>
          </p:grpSpPr>
          <p:sp>
            <p:nvSpPr>
              <p:cNvPr id="2885" name="Google Shape;2885;p45"/>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5"/>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7" name="Google Shape;2887;p45"/>
            <p:cNvGrpSpPr/>
            <p:nvPr/>
          </p:nvGrpSpPr>
          <p:grpSpPr>
            <a:xfrm>
              <a:off x="2577764" y="2248307"/>
              <a:ext cx="422855" cy="196102"/>
              <a:chOff x="1957711" y="1893712"/>
              <a:chExt cx="429818" cy="199311"/>
            </a:xfrm>
          </p:grpSpPr>
          <p:sp>
            <p:nvSpPr>
              <p:cNvPr id="2888" name="Google Shape;2888;p45"/>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5"/>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0" name="Google Shape;2890;p45"/>
            <p:cNvGrpSpPr/>
            <p:nvPr/>
          </p:nvGrpSpPr>
          <p:grpSpPr>
            <a:xfrm>
              <a:off x="2577764" y="2194918"/>
              <a:ext cx="422855" cy="196102"/>
              <a:chOff x="1957711" y="1893712"/>
              <a:chExt cx="429818" cy="199311"/>
            </a:xfrm>
          </p:grpSpPr>
          <p:sp>
            <p:nvSpPr>
              <p:cNvPr id="2891" name="Google Shape;2891;p45"/>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5"/>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93" name="Google Shape;2893;p45"/>
          <p:cNvGrpSpPr/>
          <p:nvPr/>
        </p:nvGrpSpPr>
        <p:grpSpPr>
          <a:xfrm>
            <a:off x="6249226" y="1272956"/>
            <a:ext cx="581324" cy="356145"/>
            <a:chOff x="1293855" y="3668534"/>
            <a:chExt cx="896137" cy="548930"/>
          </a:xfrm>
        </p:grpSpPr>
        <p:grpSp>
          <p:nvGrpSpPr>
            <p:cNvPr id="2894" name="Google Shape;2894;p45"/>
            <p:cNvGrpSpPr/>
            <p:nvPr/>
          </p:nvGrpSpPr>
          <p:grpSpPr>
            <a:xfrm>
              <a:off x="2109599" y="3668534"/>
              <a:ext cx="80392" cy="527901"/>
              <a:chOff x="2109599" y="3668534"/>
              <a:chExt cx="80392" cy="527901"/>
            </a:xfrm>
          </p:grpSpPr>
          <p:sp>
            <p:nvSpPr>
              <p:cNvPr id="2895" name="Google Shape;2895;p45"/>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5"/>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5"/>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8" name="Google Shape;2898;p45"/>
            <p:cNvGrpSpPr/>
            <p:nvPr/>
          </p:nvGrpSpPr>
          <p:grpSpPr>
            <a:xfrm>
              <a:off x="2019021" y="3719234"/>
              <a:ext cx="80180" cy="479631"/>
              <a:chOff x="2019021" y="3719234"/>
              <a:chExt cx="80180" cy="479631"/>
            </a:xfrm>
          </p:grpSpPr>
          <p:sp>
            <p:nvSpPr>
              <p:cNvPr id="2899" name="Google Shape;2899;p45"/>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5"/>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5"/>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2" name="Google Shape;2902;p45"/>
            <p:cNvGrpSpPr/>
            <p:nvPr/>
          </p:nvGrpSpPr>
          <p:grpSpPr>
            <a:xfrm>
              <a:off x="1928250" y="3769723"/>
              <a:ext cx="80392" cy="431573"/>
              <a:chOff x="1928250" y="3769723"/>
              <a:chExt cx="80392" cy="431573"/>
            </a:xfrm>
          </p:grpSpPr>
          <p:sp>
            <p:nvSpPr>
              <p:cNvPr id="2903" name="Google Shape;2903;p45"/>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5"/>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5"/>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6" name="Google Shape;2906;p45"/>
            <p:cNvGrpSpPr/>
            <p:nvPr/>
          </p:nvGrpSpPr>
          <p:grpSpPr>
            <a:xfrm>
              <a:off x="1837672" y="3820443"/>
              <a:ext cx="80411" cy="383072"/>
              <a:chOff x="1837672" y="3820443"/>
              <a:chExt cx="80411" cy="383072"/>
            </a:xfrm>
          </p:grpSpPr>
          <p:sp>
            <p:nvSpPr>
              <p:cNvPr id="2907" name="Google Shape;2907;p45"/>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5"/>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5"/>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0" name="Google Shape;2910;p45"/>
            <p:cNvGrpSpPr/>
            <p:nvPr/>
          </p:nvGrpSpPr>
          <p:grpSpPr>
            <a:xfrm>
              <a:off x="1747113" y="3870912"/>
              <a:ext cx="80411" cy="335034"/>
              <a:chOff x="1747113" y="3870912"/>
              <a:chExt cx="80411" cy="335034"/>
            </a:xfrm>
          </p:grpSpPr>
          <p:sp>
            <p:nvSpPr>
              <p:cNvPr id="2911" name="Google Shape;2911;p45"/>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5"/>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5"/>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4" name="Google Shape;2914;p45"/>
            <p:cNvGrpSpPr/>
            <p:nvPr/>
          </p:nvGrpSpPr>
          <p:grpSpPr>
            <a:xfrm>
              <a:off x="1656341" y="3921632"/>
              <a:ext cx="80392" cy="286532"/>
              <a:chOff x="1656341" y="3921632"/>
              <a:chExt cx="80392" cy="286532"/>
            </a:xfrm>
          </p:grpSpPr>
          <p:sp>
            <p:nvSpPr>
              <p:cNvPr id="2915" name="Google Shape;2915;p45"/>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5"/>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5"/>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8" name="Google Shape;2918;p45"/>
            <p:cNvGrpSpPr/>
            <p:nvPr/>
          </p:nvGrpSpPr>
          <p:grpSpPr>
            <a:xfrm>
              <a:off x="1565763" y="3972101"/>
              <a:ext cx="80411" cy="238494"/>
              <a:chOff x="1565763" y="3972101"/>
              <a:chExt cx="80411" cy="238494"/>
            </a:xfrm>
          </p:grpSpPr>
          <p:sp>
            <p:nvSpPr>
              <p:cNvPr id="2919" name="Google Shape;2919;p45"/>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5"/>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5"/>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2" name="Google Shape;2922;p45"/>
            <p:cNvGrpSpPr/>
            <p:nvPr/>
          </p:nvGrpSpPr>
          <p:grpSpPr>
            <a:xfrm>
              <a:off x="1475204" y="4022821"/>
              <a:ext cx="80392" cy="189993"/>
              <a:chOff x="1475204" y="4022821"/>
              <a:chExt cx="80392" cy="189993"/>
            </a:xfrm>
          </p:grpSpPr>
          <p:sp>
            <p:nvSpPr>
              <p:cNvPr id="2923" name="Google Shape;2923;p45"/>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5"/>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5"/>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6" name="Google Shape;2926;p45"/>
            <p:cNvGrpSpPr/>
            <p:nvPr/>
          </p:nvGrpSpPr>
          <p:grpSpPr>
            <a:xfrm>
              <a:off x="1384645" y="4073310"/>
              <a:ext cx="80180" cy="141935"/>
              <a:chOff x="1384645" y="4073310"/>
              <a:chExt cx="80180" cy="141935"/>
            </a:xfrm>
          </p:grpSpPr>
          <p:sp>
            <p:nvSpPr>
              <p:cNvPr id="2927" name="Google Shape;2927;p45"/>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5"/>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5"/>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0" name="Google Shape;2930;p45"/>
            <p:cNvGrpSpPr/>
            <p:nvPr/>
          </p:nvGrpSpPr>
          <p:grpSpPr>
            <a:xfrm>
              <a:off x="1293855" y="4123779"/>
              <a:ext cx="80411" cy="93684"/>
              <a:chOff x="1293855" y="4123779"/>
              <a:chExt cx="80411" cy="93684"/>
            </a:xfrm>
          </p:grpSpPr>
          <p:sp>
            <p:nvSpPr>
              <p:cNvPr id="2931" name="Google Shape;2931;p45"/>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5"/>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5"/>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34" name="Google Shape;2934;p45"/>
          <p:cNvGrpSpPr/>
          <p:nvPr/>
        </p:nvGrpSpPr>
        <p:grpSpPr>
          <a:xfrm>
            <a:off x="6906078" y="1307440"/>
            <a:ext cx="576155" cy="321661"/>
            <a:chOff x="2306421" y="3721685"/>
            <a:chExt cx="888169" cy="495779"/>
          </a:xfrm>
        </p:grpSpPr>
        <p:grpSp>
          <p:nvGrpSpPr>
            <p:cNvPr id="2935" name="Google Shape;2935;p45"/>
            <p:cNvGrpSpPr/>
            <p:nvPr/>
          </p:nvGrpSpPr>
          <p:grpSpPr>
            <a:xfrm>
              <a:off x="3123054" y="3721685"/>
              <a:ext cx="71537" cy="495779"/>
              <a:chOff x="3123054" y="3721685"/>
              <a:chExt cx="71537" cy="495779"/>
            </a:xfrm>
          </p:grpSpPr>
          <p:sp>
            <p:nvSpPr>
              <p:cNvPr id="2936" name="Google Shape;2936;p45"/>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5"/>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8" name="Google Shape;2938;p45"/>
            <p:cNvGrpSpPr/>
            <p:nvPr/>
          </p:nvGrpSpPr>
          <p:grpSpPr>
            <a:xfrm>
              <a:off x="3032475" y="3769067"/>
              <a:ext cx="71324" cy="448396"/>
              <a:chOff x="3032475" y="3769067"/>
              <a:chExt cx="71324" cy="448396"/>
            </a:xfrm>
          </p:grpSpPr>
          <p:sp>
            <p:nvSpPr>
              <p:cNvPr id="2939" name="Google Shape;2939;p45"/>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5"/>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1" name="Google Shape;2941;p45"/>
            <p:cNvGrpSpPr/>
            <p:nvPr/>
          </p:nvGrpSpPr>
          <p:grpSpPr>
            <a:xfrm>
              <a:off x="2941704" y="3816218"/>
              <a:ext cx="71305" cy="401245"/>
              <a:chOff x="2941704" y="3816218"/>
              <a:chExt cx="71305" cy="401245"/>
            </a:xfrm>
          </p:grpSpPr>
          <p:sp>
            <p:nvSpPr>
              <p:cNvPr id="2942" name="Google Shape;2942;p45"/>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5"/>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4" name="Google Shape;2944;p45"/>
            <p:cNvGrpSpPr/>
            <p:nvPr/>
          </p:nvGrpSpPr>
          <p:grpSpPr>
            <a:xfrm>
              <a:off x="2850914" y="3863600"/>
              <a:ext cx="71324" cy="353863"/>
              <a:chOff x="2850914" y="3863600"/>
              <a:chExt cx="71324" cy="353863"/>
            </a:xfrm>
          </p:grpSpPr>
          <p:sp>
            <p:nvSpPr>
              <p:cNvPr id="2945" name="Google Shape;2945;p45"/>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5"/>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7" name="Google Shape;2947;p45"/>
            <p:cNvGrpSpPr/>
            <p:nvPr/>
          </p:nvGrpSpPr>
          <p:grpSpPr>
            <a:xfrm>
              <a:off x="2760123" y="3910770"/>
              <a:ext cx="71537" cy="306693"/>
              <a:chOff x="2760123" y="3910770"/>
              <a:chExt cx="71537" cy="306693"/>
            </a:xfrm>
          </p:grpSpPr>
          <p:sp>
            <p:nvSpPr>
              <p:cNvPr id="2948" name="Google Shape;2948;p45"/>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5"/>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0" name="Google Shape;2950;p45"/>
            <p:cNvGrpSpPr/>
            <p:nvPr/>
          </p:nvGrpSpPr>
          <p:grpSpPr>
            <a:xfrm>
              <a:off x="2669352" y="3958153"/>
              <a:ext cx="71537" cy="259310"/>
              <a:chOff x="2669352" y="3958153"/>
              <a:chExt cx="71537" cy="259310"/>
            </a:xfrm>
          </p:grpSpPr>
          <p:sp>
            <p:nvSpPr>
              <p:cNvPr id="2951" name="Google Shape;2951;p45"/>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5"/>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3" name="Google Shape;2953;p45"/>
            <p:cNvGrpSpPr/>
            <p:nvPr/>
          </p:nvGrpSpPr>
          <p:grpSpPr>
            <a:xfrm>
              <a:off x="2578561" y="4005323"/>
              <a:ext cx="71537" cy="212140"/>
              <a:chOff x="2578561" y="4005323"/>
              <a:chExt cx="71537" cy="212140"/>
            </a:xfrm>
          </p:grpSpPr>
          <p:sp>
            <p:nvSpPr>
              <p:cNvPr id="2954" name="Google Shape;2954;p45"/>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5"/>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6" name="Google Shape;2956;p45"/>
            <p:cNvGrpSpPr/>
            <p:nvPr/>
          </p:nvGrpSpPr>
          <p:grpSpPr>
            <a:xfrm>
              <a:off x="2488002" y="4052705"/>
              <a:ext cx="71305" cy="164758"/>
              <a:chOff x="2488002" y="4052705"/>
              <a:chExt cx="71305" cy="164758"/>
            </a:xfrm>
          </p:grpSpPr>
          <p:sp>
            <p:nvSpPr>
              <p:cNvPr id="2957" name="Google Shape;2957;p45"/>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5"/>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9" name="Google Shape;2959;p45"/>
            <p:cNvGrpSpPr/>
            <p:nvPr/>
          </p:nvGrpSpPr>
          <p:grpSpPr>
            <a:xfrm>
              <a:off x="2397212" y="4100088"/>
              <a:ext cx="71537" cy="117376"/>
              <a:chOff x="2397212" y="4100088"/>
              <a:chExt cx="71537" cy="117376"/>
            </a:xfrm>
          </p:grpSpPr>
          <p:sp>
            <p:nvSpPr>
              <p:cNvPr id="2960" name="Google Shape;2960;p45"/>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5"/>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2" name="Google Shape;2962;p45"/>
            <p:cNvGrpSpPr/>
            <p:nvPr/>
          </p:nvGrpSpPr>
          <p:grpSpPr>
            <a:xfrm>
              <a:off x="2306421" y="4147258"/>
              <a:ext cx="71537" cy="70205"/>
              <a:chOff x="2306421" y="4147258"/>
              <a:chExt cx="71537" cy="70205"/>
            </a:xfrm>
          </p:grpSpPr>
          <p:sp>
            <p:nvSpPr>
              <p:cNvPr id="2963" name="Google Shape;2963;p45"/>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5"/>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965" name="Google Shape;2965;p45"/>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5"/>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5"/>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5"/>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5"/>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5"/>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5"/>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5"/>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5"/>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5"/>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5"/>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5"/>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5"/>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5"/>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5"/>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5"/>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5"/>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5"/>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5"/>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5"/>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5"/>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5"/>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5"/>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5"/>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5"/>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5"/>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5"/>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5"/>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5"/>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5"/>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5"/>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5"/>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5"/>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5"/>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5"/>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00" name="Google Shape;3000;p45"/>
          <p:cNvGrpSpPr/>
          <p:nvPr/>
        </p:nvGrpSpPr>
        <p:grpSpPr>
          <a:xfrm>
            <a:off x="6227888" y="1898371"/>
            <a:ext cx="1882438" cy="1143564"/>
            <a:chOff x="2529950" y="4155175"/>
            <a:chExt cx="1137425" cy="690975"/>
          </a:xfrm>
        </p:grpSpPr>
        <p:sp>
          <p:nvSpPr>
            <p:cNvPr id="3001" name="Google Shape;3001;p45"/>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5"/>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5"/>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5"/>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5"/>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5"/>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5"/>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5"/>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5"/>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5"/>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5"/>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5"/>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5"/>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5"/>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5"/>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5"/>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5"/>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5"/>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5"/>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5"/>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5"/>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5"/>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5"/>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5"/>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5"/>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5"/>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5"/>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5"/>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5"/>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5"/>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5"/>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5"/>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5"/>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5"/>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5"/>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5"/>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5"/>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5"/>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5"/>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5"/>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5"/>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5"/>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5"/>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5"/>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5"/>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5"/>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5"/>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5"/>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5"/>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5"/>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5"/>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5"/>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5"/>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5"/>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5"/>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5"/>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5"/>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5"/>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5"/>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5"/>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5"/>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5"/>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5"/>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5"/>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5"/>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5"/>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5"/>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5"/>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5"/>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5"/>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5"/>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5"/>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5"/>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5"/>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5"/>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5"/>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5"/>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5"/>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5"/>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5"/>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5"/>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5"/>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5"/>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5"/>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5"/>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5"/>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5"/>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5"/>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5"/>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5"/>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5"/>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5"/>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5"/>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5"/>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5"/>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5"/>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5"/>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5"/>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5"/>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5"/>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5"/>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5"/>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5"/>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5"/>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5"/>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5"/>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5"/>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5"/>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5"/>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5"/>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5"/>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5"/>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5"/>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5"/>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5"/>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5"/>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5"/>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5"/>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5"/>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5"/>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5"/>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5"/>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5"/>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5"/>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5"/>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5"/>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5"/>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5"/>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5"/>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5"/>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5"/>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5"/>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5"/>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5"/>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5"/>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5"/>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5"/>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5"/>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5"/>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5"/>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5"/>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5"/>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5"/>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5"/>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5"/>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5"/>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5"/>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5"/>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5"/>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5"/>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5"/>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5"/>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5"/>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5"/>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5"/>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5"/>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5"/>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5"/>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5"/>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5"/>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5"/>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5"/>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5"/>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5"/>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5"/>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5"/>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5"/>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5"/>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5"/>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5"/>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5"/>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5"/>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5"/>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5"/>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5"/>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5"/>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5"/>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5"/>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5"/>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5"/>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5"/>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5"/>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5"/>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5"/>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5"/>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5"/>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5"/>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5"/>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5"/>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5"/>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5"/>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5"/>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5"/>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5"/>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5"/>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5"/>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5"/>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5"/>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5"/>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5"/>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5"/>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5"/>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5"/>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5"/>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5"/>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5"/>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5"/>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5"/>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5"/>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5"/>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5"/>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5"/>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5"/>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5"/>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5"/>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5"/>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5"/>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5"/>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5"/>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5"/>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5"/>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5"/>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5"/>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5"/>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5"/>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5"/>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5"/>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5"/>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5"/>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5"/>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5"/>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5"/>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5"/>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5"/>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5"/>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5"/>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5"/>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5"/>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5"/>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5"/>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5"/>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5"/>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5"/>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5"/>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5"/>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5"/>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5"/>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5"/>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5"/>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5"/>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5"/>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5"/>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5"/>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5"/>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5"/>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5"/>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5"/>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5"/>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5"/>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5"/>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5"/>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5"/>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5"/>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5"/>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5"/>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5"/>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5"/>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5"/>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5"/>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5"/>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5"/>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5"/>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5"/>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5"/>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5"/>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5"/>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5"/>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5"/>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5"/>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5"/>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5"/>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5"/>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5"/>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5"/>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5"/>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5"/>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5"/>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5"/>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5"/>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5"/>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5"/>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5"/>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5"/>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5"/>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5"/>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5"/>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5"/>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5"/>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5"/>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5"/>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5"/>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5"/>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5"/>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5"/>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5"/>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5"/>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5"/>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5"/>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5"/>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5"/>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5"/>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5"/>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5"/>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5"/>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5"/>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5"/>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5"/>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5"/>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5"/>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5"/>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5"/>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5"/>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5"/>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5"/>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5"/>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5"/>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5"/>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5"/>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5"/>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5"/>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5"/>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5"/>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5"/>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5"/>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5"/>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5"/>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5"/>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5"/>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5"/>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5"/>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5"/>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5"/>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5"/>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5"/>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5"/>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5"/>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5"/>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5"/>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5"/>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5"/>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5"/>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5"/>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5"/>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5"/>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5"/>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5"/>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5"/>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5"/>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5"/>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5"/>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5"/>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5"/>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5"/>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5"/>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5"/>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5"/>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5"/>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5"/>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5"/>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5"/>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5"/>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5"/>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5"/>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5"/>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5"/>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5"/>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5"/>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5"/>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5"/>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5"/>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5"/>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5"/>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5"/>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5"/>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5"/>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5"/>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5"/>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5"/>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5"/>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5"/>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5"/>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5"/>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5"/>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5"/>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5"/>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5"/>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5"/>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5"/>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5"/>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5"/>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5"/>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5"/>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5"/>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5"/>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5"/>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5"/>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5"/>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5"/>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5"/>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5"/>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5"/>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5"/>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5"/>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5"/>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5"/>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5"/>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5"/>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5"/>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5"/>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5"/>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5"/>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5"/>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5"/>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5"/>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5"/>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5"/>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5"/>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5"/>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5"/>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5"/>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5"/>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5"/>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5"/>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5"/>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5"/>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5"/>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5"/>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5"/>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5"/>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5"/>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5"/>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5"/>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5"/>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5"/>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5"/>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5"/>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5"/>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5"/>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5"/>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5"/>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5"/>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5"/>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5"/>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5"/>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5"/>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5"/>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5"/>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5"/>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5"/>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5"/>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5"/>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5"/>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5"/>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5"/>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5"/>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5"/>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5"/>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5"/>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5"/>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5"/>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5"/>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5"/>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5"/>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5"/>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5"/>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5"/>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5"/>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5"/>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5"/>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5"/>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5"/>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5"/>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5"/>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5"/>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5"/>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5"/>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5"/>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5"/>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5"/>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5"/>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5"/>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5"/>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5"/>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5"/>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5"/>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5"/>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5"/>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5"/>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5"/>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5"/>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5"/>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5"/>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5"/>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5"/>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5"/>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5"/>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5"/>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5"/>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5"/>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5"/>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5"/>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5"/>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5"/>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5"/>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5"/>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5"/>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5"/>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5"/>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5"/>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5"/>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5"/>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5"/>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5"/>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5"/>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5"/>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5"/>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5"/>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5"/>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5"/>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5"/>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5"/>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5"/>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5"/>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5"/>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5"/>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5"/>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5"/>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5"/>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5"/>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5"/>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5"/>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5"/>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5"/>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5"/>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5"/>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5"/>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5"/>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5"/>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5"/>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5"/>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5"/>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5"/>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5"/>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5"/>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5"/>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5"/>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5"/>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5"/>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5"/>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5"/>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5"/>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5"/>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5"/>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5"/>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5"/>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5"/>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5"/>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5"/>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5"/>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5"/>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5"/>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5"/>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5"/>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5"/>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5"/>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5"/>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5"/>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5"/>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5"/>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5"/>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5"/>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5"/>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5"/>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5"/>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5"/>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5"/>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5"/>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5"/>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5"/>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5"/>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5"/>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5"/>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5"/>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5"/>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5"/>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5"/>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5"/>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5"/>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5"/>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5"/>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5"/>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5"/>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5"/>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5"/>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5"/>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5"/>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5"/>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5"/>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5"/>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5"/>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5"/>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5"/>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5"/>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5"/>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5"/>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5"/>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5"/>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5"/>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5"/>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5"/>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5"/>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5"/>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5"/>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5"/>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5"/>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5"/>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5"/>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5"/>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5"/>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5"/>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5"/>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5"/>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5"/>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5"/>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5"/>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5"/>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5"/>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5"/>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5"/>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5"/>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5"/>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5"/>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5"/>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5"/>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5"/>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5"/>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5"/>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5"/>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5"/>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5"/>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5"/>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5"/>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5"/>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5"/>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5"/>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5"/>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5"/>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5"/>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5"/>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5"/>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5"/>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5"/>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5"/>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5"/>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5"/>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5"/>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5"/>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5"/>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5"/>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5"/>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5"/>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5"/>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5"/>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5"/>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5"/>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5"/>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5"/>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5"/>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5"/>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5"/>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5"/>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5"/>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5"/>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5"/>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5"/>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5"/>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5"/>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5"/>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5"/>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5"/>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5"/>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5"/>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5"/>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5"/>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5"/>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5"/>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5"/>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5"/>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5"/>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5"/>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5"/>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5"/>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5"/>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5"/>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5"/>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5"/>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5"/>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5"/>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5"/>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5"/>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5"/>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5"/>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5"/>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5"/>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5"/>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5"/>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5"/>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5"/>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5"/>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5"/>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5"/>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5"/>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5"/>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5"/>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5"/>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5"/>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5"/>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5"/>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5"/>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5"/>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5"/>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5"/>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5"/>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5"/>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5"/>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5"/>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5"/>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5"/>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5"/>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5"/>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5"/>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5"/>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5"/>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5"/>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5"/>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5"/>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5"/>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5"/>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5"/>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5"/>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5"/>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5"/>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5"/>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5"/>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5"/>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5"/>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5"/>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5"/>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5"/>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5"/>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5"/>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5"/>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5"/>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5"/>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5"/>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5"/>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5"/>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5"/>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5"/>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5"/>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5"/>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5"/>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5"/>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5"/>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5"/>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5"/>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5"/>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5"/>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5"/>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5"/>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5"/>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5"/>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5"/>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5"/>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5"/>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5"/>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5"/>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5"/>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5"/>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5"/>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5"/>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5"/>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5"/>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5"/>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5"/>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5"/>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5"/>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5"/>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5"/>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5"/>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5"/>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5"/>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5"/>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5"/>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5"/>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5"/>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5"/>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5"/>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5"/>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5"/>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5"/>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5"/>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5"/>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5"/>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5"/>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5"/>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5"/>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5"/>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5"/>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5"/>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5"/>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5"/>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5"/>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5"/>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5"/>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5"/>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5"/>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5"/>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5"/>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5"/>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5"/>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5"/>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5"/>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5"/>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5"/>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5"/>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5"/>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5"/>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5"/>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5"/>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5"/>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5"/>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5"/>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5"/>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5"/>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5"/>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5"/>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5"/>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5"/>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5"/>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5"/>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5"/>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5"/>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5"/>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5"/>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5"/>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5"/>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5"/>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5"/>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5"/>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5"/>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5"/>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5"/>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5"/>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5"/>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5"/>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5"/>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5"/>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5"/>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5"/>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5"/>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5"/>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5"/>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5"/>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5"/>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5"/>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5"/>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5"/>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5"/>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5"/>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5"/>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5"/>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5"/>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5"/>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5"/>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5"/>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5"/>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5"/>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5"/>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5"/>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5"/>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5"/>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5"/>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5"/>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5"/>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5"/>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5"/>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5"/>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5"/>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5"/>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5"/>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5"/>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5"/>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5"/>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5"/>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5"/>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5"/>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5"/>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5"/>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5"/>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5"/>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5"/>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5"/>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5"/>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5"/>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5"/>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5"/>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5"/>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5"/>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5"/>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5"/>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5"/>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5"/>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5"/>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5"/>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5"/>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5"/>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5"/>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5"/>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5"/>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5"/>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5"/>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5"/>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5"/>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5"/>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5"/>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5"/>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5"/>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5"/>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5"/>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5"/>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5"/>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5"/>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5"/>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5"/>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5"/>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5"/>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5"/>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5"/>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5"/>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5"/>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5"/>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5"/>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4" name="Google Shape;3954;p45"/>
          <p:cNvGrpSpPr/>
          <p:nvPr/>
        </p:nvGrpSpPr>
        <p:grpSpPr>
          <a:xfrm>
            <a:off x="3739420" y="2325786"/>
            <a:ext cx="299053" cy="288720"/>
            <a:chOff x="2127141" y="3043500"/>
            <a:chExt cx="422629" cy="408027"/>
          </a:xfrm>
        </p:grpSpPr>
        <p:grpSp>
          <p:nvGrpSpPr>
            <p:cNvPr id="3955" name="Google Shape;3955;p45"/>
            <p:cNvGrpSpPr/>
            <p:nvPr/>
          </p:nvGrpSpPr>
          <p:grpSpPr>
            <a:xfrm>
              <a:off x="2127141" y="3048223"/>
              <a:ext cx="418743" cy="403304"/>
              <a:chOff x="2101363" y="3048223"/>
              <a:chExt cx="418743" cy="403304"/>
            </a:xfrm>
          </p:grpSpPr>
          <p:sp>
            <p:nvSpPr>
              <p:cNvPr id="3956" name="Google Shape;3956;p45"/>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5"/>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58" name="Google Shape;3958;p45"/>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5"/>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0" name="Google Shape;3960;p45"/>
          <p:cNvGrpSpPr/>
          <p:nvPr/>
        </p:nvGrpSpPr>
        <p:grpSpPr>
          <a:xfrm>
            <a:off x="6204707" y="3202278"/>
            <a:ext cx="1928879" cy="1118124"/>
            <a:chOff x="1397225" y="1410350"/>
            <a:chExt cx="4786300" cy="2774500"/>
          </a:xfrm>
        </p:grpSpPr>
        <p:grpSp>
          <p:nvGrpSpPr>
            <p:cNvPr id="3961" name="Google Shape;3961;p45"/>
            <p:cNvGrpSpPr/>
            <p:nvPr/>
          </p:nvGrpSpPr>
          <p:grpSpPr>
            <a:xfrm>
              <a:off x="4293400" y="2574725"/>
              <a:ext cx="84425" cy="80100"/>
              <a:chOff x="4293400" y="2574725"/>
              <a:chExt cx="84425" cy="80100"/>
            </a:xfrm>
          </p:grpSpPr>
          <p:sp>
            <p:nvSpPr>
              <p:cNvPr id="3962" name="Google Shape;3962;p45"/>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3963" name="Google Shape;3963;p45"/>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4" name="Google Shape;3964;p45"/>
            <p:cNvGrpSpPr/>
            <p:nvPr/>
          </p:nvGrpSpPr>
          <p:grpSpPr>
            <a:xfrm>
              <a:off x="4000175" y="1462675"/>
              <a:ext cx="1917275" cy="1140875"/>
              <a:chOff x="4000175" y="1462675"/>
              <a:chExt cx="1917275" cy="1140875"/>
            </a:xfrm>
          </p:grpSpPr>
          <p:sp>
            <p:nvSpPr>
              <p:cNvPr id="3965" name="Google Shape;3965;p45"/>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3966" name="Google Shape;3966;p45"/>
              <p:cNvGrpSpPr/>
              <p:nvPr/>
            </p:nvGrpSpPr>
            <p:grpSpPr>
              <a:xfrm>
                <a:off x="4000175" y="1462675"/>
                <a:ext cx="1917275" cy="1140875"/>
                <a:chOff x="4000175" y="1462675"/>
                <a:chExt cx="1917275" cy="1140875"/>
              </a:xfrm>
            </p:grpSpPr>
            <p:sp>
              <p:nvSpPr>
                <p:cNvPr id="3967" name="Google Shape;3967;p45"/>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3968" name="Google Shape;3968;p45"/>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5"/>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45"/>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5"/>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5"/>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73" name="Google Shape;3973;p45"/>
            <p:cNvGrpSpPr/>
            <p:nvPr/>
          </p:nvGrpSpPr>
          <p:grpSpPr>
            <a:xfrm>
              <a:off x="3960625" y="2587825"/>
              <a:ext cx="94050" cy="104125"/>
              <a:chOff x="3960625" y="2587825"/>
              <a:chExt cx="94050" cy="104125"/>
            </a:xfrm>
          </p:grpSpPr>
          <p:sp>
            <p:nvSpPr>
              <p:cNvPr id="3974" name="Google Shape;3974;p45"/>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3975" name="Google Shape;3975;p45"/>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6" name="Google Shape;3976;p45"/>
            <p:cNvGrpSpPr/>
            <p:nvPr/>
          </p:nvGrpSpPr>
          <p:grpSpPr>
            <a:xfrm>
              <a:off x="3765350" y="2500900"/>
              <a:ext cx="173600" cy="187925"/>
              <a:chOff x="3765350" y="2500900"/>
              <a:chExt cx="173600" cy="187925"/>
            </a:xfrm>
          </p:grpSpPr>
          <p:sp>
            <p:nvSpPr>
              <p:cNvPr id="3977" name="Google Shape;3977;p45"/>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3978" name="Google Shape;3978;p45"/>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5"/>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5"/>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5"/>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5"/>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3" name="Google Shape;3983;p45"/>
            <p:cNvGrpSpPr/>
            <p:nvPr/>
          </p:nvGrpSpPr>
          <p:grpSpPr>
            <a:xfrm>
              <a:off x="3750475" y="2481850"/>
              <a:ext cx="85125" cy="51800"/>
              <a:chOff x="3750475" y="2481850"/>
              <a:chExt cx="85125" cy="51800"/>
            </a:xfrm>
          </p:grpSpPr>
          <p:sp>
            <p:nvSpPr>
              <p:cNvPr id="3984" name="Google Shape;3984;p45"/>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5"/>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3986" name="Google Shape;3986;p45"/>
            <p:cNvGrpSpPr/>
            <p:nvPr/>
          </p:nvGrpSpPr>
          <p:grpSpPr>
            <a:xfrm>
              <a:off x="3627175" y="2432450"/>
              <a:ext cx="172100" cy="169075"/>
              <a:chOff x="3627175" y="2432450"/>
              <a:chExt cx="172100" cy="169075"/>
            </a:xfrm>
          </p:grpSpPr>
          <p:sp>
            <p:nvSpPr>
              <p:cNvPr id="3987" name="Google Shape;3987;p45"/>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45"/>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3989" name="Google Shape;3989;p45"/>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3990" name="Google Shape;3990;p45"/>
            <p:cNvGrpSpPr/>
            <p:nvPr/>
          </p:nvGrpSpPr>
          <p:grpSpPr>
            <a:xfrm>
              <a:off x="3561536" y="2585450"/>
              <a:ext cx="61539" cy="99045"/>
              <a:chOff x="3561536" y="2585450"/>
              <a:chExt cx="61539" cy="99045"/>
            </a:xfrm>
          </p:grpSpPr>
          <p:sp>
            <p:nvSpPr>
              <p:cNvPr id="3991" name="Google Shape;3991;p45"/>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5"/>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3993" name="Google Shape;3993;p45"/>
            <p:cNvGrpSpPr/>
            <p:nvPr/>
          </p:nvGrpSpPr>
          <p:grpSpPr>
            <a:xfrm>
              <a:off x="3906325" y="1984500"/>
              <a:ext cx="156075" cy="262825"/>
              <a:chOff x="3906325" y="1984500"/>
              <a:chExt cx="156075" cy="262825"/>
            </a:xfrm>
          </p:grpSpPr>
          <p:sp>
            <p:nvSpPr>
              <p:cNvPr id="3994" name="Google Shape;3994;p45"/>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3995" name="Google Shape;3995;p45"/>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6" name="Google Shape;3996;p45"/>
            <p:cNvGrpSpPr/>
            <p:nvPr/>
          </p:nvGrpSpPr>
          <p:grpSpPr>
            <a:xfrm>
              <a:off x="1397225" y="1637375"/>
              <a:ext cx="1401575" cy="1228250"/>
              <a:chOff x="1397225" y="1637375"/>
              <a:chExt cx="1401575" cy="1228250"/>
            </a:xfrm>
          </p:grpSpPr>
          <p:sp>
            <p:nvSpPr>
              <p:cNvPr id="3997" name="Google Shape;3997;p45"/>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3998" name="Google Shape;3998;p45"/>
              <p:cNvGrpSpPr/>
              <p:nvPr/>
            </p:nvGrpSpPr>
            <p:grpSpPr>
              <a:xfrm>
                <a:off x="1397225" y="1637375"/>
                <a:ext cx="1398775" cy="1228250"/>
                <a:chOff x="1397225" y="1637375"/>
                <a:chExt cx="1398775" cy="1228250"/>
              </a:xfrm>
            </p:grpSpPr>
            <p:sp>
              <p:nvSpPr>
                <p:cNvPr id="3999" name="Google Shape;3999;p45"/>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5"/>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01" name="Google Shape;4001;p45"/>
            <p:cNvGrpSpPr/>
            <p:nvPr/>
          </p:nvGrpSpPr>
          <p:grpSpPr>
            <a:xfrm>
              <a:off x="2605700" y="3152850"/>
              <a:ext cx="594125" cy="616250"/>
              <a:chOff x="2605700" y="3152850"/>
              <a:chExt cx="594125" cy="616250"/>
            </a:xfrm>
          </p:grpSpPr>
          <p:sp>
            <p:nvSpPr>
              <p:cNvPr id="4002" name="Google Shape;4002;p45"/>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4003" name="Google Shape;4003;p45"/>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4" name="Google Shape;4004;p45"/>
            <p:cNvGrpSpPr/>
            <p:nvPr/>
          </p:nvGrpSpPr>
          <p:grpSpPr>
            <a:xfrm>
              <a:off x="2680375" y="3423800"/>
              <a:ext cx="182975" cy="761050"/>
              <a:chOff x="2680375" y="3423800"/>
              <a:chExt cx="182975" cy="761050"/>
            </a:xfrm>
          </p:grpSpPr>
          <p:sp>
            <p:nvSpPr>
              <p:cNvPr id="4005" name="Google Shape;4005;p45"/>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4006" name="Google Shape;4006;p45"/>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7" name="Google Shape;4007;p45"/>
            <p:cNvGrpSpPr/>
            <p:nvPr/>
          </p:nvGrpSpPr>
          <p:grpSpPr>
            <a:xfrm>
              <a:off x="3918000" y="3561900"/>
              <a:ext cx="236225" cy="207100"/>
              <a:chOff x="3918000" y="3561900"/>
              <a:chExt cx="236225" cy="207100"/>
            </a:xfrm>
          </p:grpSpPr>
          <p:sp>
            <p:nvSpPr>
              <p:cNvPr id="4008" name="Google Shape;4008;p45"/>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4009" name="Google Shape;4009;p45"/>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10" name="Google Shape;4010;p45"/>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5"/>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5"/>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13" name="Google Shape;4013;p45"/>
            <p:cNvGrpSpPr/>
            <p:nvPr/>
          </p:nvGrpSpPr>
          <p:grpSpPr>
            <a:xfrm>
              <a:off x="1922950" y="1410350"/>
              <a:ext cx="1252825" cy="1162875"/>
              <a:chOff x="1922950" y="1410350"/>
              <a:chExt cx="1252825" cy="1162875"/>
            </a:xfrm>
          </p:grpSpPr>
          <p:sp>
            <p:nvSpPr>
              <p:cNvPr id="4014" name="Google Shape;4014;p45"/>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5"/>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5"/>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5"/>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5"/>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5"/>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5"/>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5"/>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5"/>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5"/>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45"/>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5"/>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5"/>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5"/>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45"/>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45"/>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30" name="Google Shape;4030;p45"/>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5"/>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5"/>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5"/>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5"/>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45"/>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45"/>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5"/>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5"/>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5"/>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45"/>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45"/>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45"/>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45"/>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45"/>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45"/>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45"/>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45"/>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45"/>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45"/>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45"/>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45"/>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52" name="Google Shape;4052;p45"/>
            <p:cNvGrpSpPr/>
            <p:nvPr/>
          </p:nvGrpSpPr>
          <p:grpSpPr>
            <a:xfrm>
              <a:off x="2711750" y="3572300"/>
              <a:ext cx="230725" cy="598425"/>
              <a:chOff x="2711750" y="3572300"/>
              <a:chExt cx="230725" cy="598425"/>
            </a:xfrm>
          </p:grpSpPr>
          <p:sp>
            <p:nvSpPr>
              <p:cNvPr id="4053" name="Google Shape;4053;p45"/>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45"/>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55" name="Google Shape;4055;p45"/>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56" name="Google Shape;4056;p45"/>
            <p:cNvGrpSpPr/>
            <p:nvPr/>
          </p:nvGrpSpPr>
          <p:grpSpPr>
            <a:xfrm>
              <a:off x="3781475" y="1624825"/>
              <a:ext cx="153300" cy="166375"/>
              <a:chOff x="3781475" y="1624825"/>
              <a:chExt cx="153300" cy="166375"/>
            </a:xfrm>
          </p:grpSpPr>
          <p:sp>
            <p:nvSpPr>
              <p:cNvPr id="4057" name="Google Shape;4057;p45"/>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5"/>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5"/>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5"/>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61" name="Google Shape;4061;p45"/>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5"/>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5"/>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5"/>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5"/>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5"/>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5"/>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68" name="Google Shape;4068;p45"/>
            <p:cNvGrpSpPr/>
            <p:nvPr/>
          </p:nvGrpSpPr>
          <p:grpSpPr>
            <a:xfrm>
              <a:off x="5068275" y="3161675"/>
              <a:ext cx="664875" cy="222850"/>
              <a:chOff x="5068275" y="3161675"/>
              <a:chExt cx="664875" cy="222850"/>
            </a:xfrm>
          </p:grpSpPr>
          <p:sp>
            <p:nvSpPr>
              <p:cNvPr id="4069" name="Google Shape;4069;p45"/>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45"/>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5"/>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5"/>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73" name="Google Shape;4073;p45"/>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5"/>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45"/>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5"/>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5"/>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5"/>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5"/>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5"/>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5"/>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45"/>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45"/>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5"/>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5"/>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5"/>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45"/>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5"/>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5"/>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45"/>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45"/>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5"/>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45"/>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45"/>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45"/>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5"/>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5"/>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5"/>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5"/>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45"/>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5"/>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02" name="Google Shape;4102;p45"/>
            <p:cNvGrpSpPr/>
            <p:nvPr/>
          </p:nvGrpSpPr>
          <p:grpSpPr>
            <a:xfrm>
              <a:off x="3586375" y="2281300"/>
              <a:ext cx="125025" cy="175275"/>
              <a:chOff x="3586375" y="2281300"/>
              <a:chExt cx="125025" cy="175275"/>
            </a:xfrm>
          </p:grpSpPr>
          <p:sp>
            <p:nvSpPr>
              <p:cNvPr id="4103" name="Google Shape;4103;p45"/>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5"/>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5" name="Google Shape;4105;p45"/>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06" name="Google Shape;4106;p45"/>
            <p:cNvGrpSpPr/>
            <p:nvPr/>
          </p:nvGrpSpPr>
          <p:grpSpPr>
            <a:xfrm>
              <a:off x="5298975" y="3412225"/>
              <a:ext cx="576450" cy="616225"/>
              <a:chOff x="5298975" y="3412225"/>
              <a:chExt cx="576450" cy="616225"/>
            </a:xfrm>
          </p:grpSpPr>
          <p:sp>
            <p:nvSpPr>
              <p:cNvPr id="4107" name="Google Shape;4107;p45"/>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45"/>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9" name="Google Shape;4109;p45"/>
            <p:cNvGrpSpPr/>
            <p:nvPr/>
          </p:nvGrpSpPr>
          <p:grpSpPr>
            <a:xfrm>
              <a:off x="5952300" y="3852150"/>
              <a:ext cx="231225" cy="287200"/>
              <a:chOff x="5952300" y="3852150"/>
              <a:chExt cx="231225" cy="287200"/>
            </a:xfrm>
          </p:grpSpPr>
          <p:sp>
            <p:nvSpPr>
              <p:cNvPr id="4110" name="Google Shape;4110;p45"/>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45"/>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12" name="Google Shape;4112;p45"/>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5"/>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5"/>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5"/>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5"/>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45"/>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5"/>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5"/>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20" name="Google Shape;4120;p45"/>
            <p:cNvGrpSpPr/>
            <p:nvPr/>
          </p:nvGrpSpPr>
          <p:grpSpPr>
            <a:xfrm>
              <a:off x="4842300" y="3099950"/>
              <a:ext cx="31425" cy="59650"/>
              <a:chOff x="4842300" y="3099950"/>
              <a:chExt cx="31425" cy="59650"/>
            </a:xfrm>
          </p:grpSpPr>
          <p:sp>
            <p:nvSpPr>
              <p:cNvPr id="4121" name="Google Shape;4121;p45"/>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45"/>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45"/>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5"/>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25" name="Google Shape;4125;p45"/>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5"/>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5"/>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5"/>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5"/>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5"/>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5"/>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45"/>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3" name="Google Shape;4133;p45"/>
            <p:cNvGrpSpPr/>
            <p:nvPr/>
          </p:nvGrpSpPr>
          <p:grpSpPr>
            <a:xfrm>
              <a:off x="3866750" y="2520350"/>
              <a:ext cx="78475" cy="60700"/>
              <a:chOff x="3866750" y="2520350"/>
              <a:chExt cx="78475" cy="60700"/>
            </a:xfrm>
          </p:grpSpPr>
          <p:sp>
            <p:nvSpPr>
              <p:cNvPr id="4134" name="Google Shape;4134;p45"/>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5"/>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45"/>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45"/>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38" name="Google Shape;4138;p45"/>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5"/>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45"/>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5"/>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5"/>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5"/>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5"/>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5"/>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5"/>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5"/>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5"/>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45"/>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5"/>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45"/>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45"/>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5"/>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45"/>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45"/>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5"/>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5"/>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5"/>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5"/>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45"/>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45"/>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5"/>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45"/>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45"/>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45"/>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45"/>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45"/>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45"/>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45"/>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45"/>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45"/>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45"/>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45"/>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45"/>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45"/>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45"/>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45"/>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45"/>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45"/>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80" name="Google Shape;4180;p45"/>
            <p:cNvGrpSpPr/>
            <p:nvPr/>
          </p:nvGrpSpPr>
          <p:grpSpPr>
            <a:xfrm>
              <a:off x="3450375" y="3038225"/>
              <a:ext cx="132875" cy="99400"/>
              <a:chOff x="3450375" y="3038225"/>
              <a:chExt cx="132875" cy="99400"/>
            </a:xfrm>
          </p:grpSpPr>
          <p:sp>
            <p:nvSpPr>
              <p:cNvPr id="4181" name="Google Shape;4181;p45"/>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45"/>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83" name="Google Shape;4183;p45"/>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45"/>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45"/>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45"/>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45"/>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45"/>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45"/>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45"/>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45"/>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45"/>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45"/>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45"/>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45"/>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45"/>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45"/>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45"/>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45"/>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45"/>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45"/>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45"/>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45"/>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45"/>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45"/>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45"/>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45"/>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45"/>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45"/>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45"/>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45"/>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45"/>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45"/>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45"/>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45"/>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45"/>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45"/>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8" name="Google Shape;4218;p45"/>
          <p:cNvGrpSpPr/>
          <p:nvPr/>
        </p:nvGrpSpPr>
        <p:grpSpPr>
          <a:xfrm>
            <a:off x="4073623" y="3195884"/>
            <a:ext cx="1990503" cy="1173794"/>
            <a:chOff x="4714886" y="3271938"/>
            <a:chExt cx="1202721" cy="709241"/>
          </a:xfrm>
        </p:grpSpPr>
        <p:grpSp>
          <p:nvGrpSpPr>
            <p:cNvPr id="4219" name="Google Shape;4219;p45"/>
            <p:cNvGrpSpPr/>
            <p:nvPr/>
          </p:nvGrpSpPr>
          <p:grpSpPr>
            <a:xfrm>
              <a:off x="4714886" y="3271938"/>
              <a:ext cx="1202721" cy="709241"/>
              <a:chOff x="2514225" y="4239175"/>
              <a:chExt cx="2084800" cy="1229400"/>
            </a:xfrm>
          </p:grpSpPr>
          <p:sp>
            <p:nvSpPr>
              <p:cNvPr id="4220" name="Google Shape;4220;p45"/>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45"/>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45"/>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45"/>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45"/>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45"/>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45"/>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45"/>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45"/>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45"/>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45"/>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45"/>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45"/>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45"/>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45"/>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45"/>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45"/>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45"/>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45"/>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45"/>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45"/>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45"/>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45"/>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45"/>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45"/>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45"/>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45"/>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45"/>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45"/>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45"/>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45"/>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45"/>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45"/>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45"/>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45"/>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45"/>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45"/>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45"/>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45"/>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45"/>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45"/>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45"/>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45"/>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45"/>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45"/>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45"/>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45"/>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45"/>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45"/>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45"/>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45"/>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45"/>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45"/>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45"/>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45"/>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45"/>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45"/>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45"/>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45"/>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45"/>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45"/>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45"/>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45"/>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45"/>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45"/>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45"/>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45"/>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45"/>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45"/>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45"/>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45"/>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45"/>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45"/>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45"/>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45"/>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45"/>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45"/>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45"/>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45"/>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45"/>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45"/>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45"/>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45"/>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45"/>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45"/>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45"/>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45"/>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45"/>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45"/>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45"/>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45"/>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45"/>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45"/>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45"/>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45"/>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45"/>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45"/>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45"/>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45"/>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45"/>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45"/>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45"/>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45"/>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45"/>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45"/>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45"/>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45"/>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45"/>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45"/>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45"/>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45"/>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45"/>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45"/>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45"/>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45"/>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45"/>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45"/>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45"/>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45"/>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45"/>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45"/>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45"/>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45"/>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45"/>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45"/>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45"/>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45"/>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45"/>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45"/>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45"/>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45"/>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45"/>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45"/>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45"/>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45"/>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45"/>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45"/>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45"/>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45"/>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45"/>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45"/>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45"/>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45"/>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45"/>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45"/>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45"/>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45"/>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45"/>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45"/>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45"/>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45"/>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45"/>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45"/>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45"/>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45"/>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45"/>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45"/>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45"/>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45"/>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45"/>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45"/>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45"/>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45"/>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45"/>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45"/>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45"/>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45"/>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45"/>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45"/>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45"/>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45"/>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45"/>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45"/>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45"/>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45"/>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45"/>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45"/>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45"/>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45"/>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45"/>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45"/>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45"/>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45"/>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45"/>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45"/>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45"/>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45"/>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45"/>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45"/>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45"/>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45"/>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45"/>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45"/>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45"/>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45"/>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45"/>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45"/>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45"/>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45"/>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45"/>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45"/>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45"/>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45"/>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45"/>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45"/>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45"/>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45"/>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45"/>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45"/>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45"/>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45"/>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45"/>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45"/>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45"/>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45"/>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45"/>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45"/>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45"/>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45"/>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45"/>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45"/>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45"/>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45"/>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45"/>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45"/>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45"/>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45"/>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45"/>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45"/>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45"/>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45"/>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45"/>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45"/>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45"/>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45"/>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45"/>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45"/>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45"/>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45"/>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45"/>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45"/>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45"/>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45"/>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45"/>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45"/>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45"/>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45"/>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45"/>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45"/>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45"/>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45"/>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45"/>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45"/>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45"/>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45"/>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45"/>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45"/>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45"/>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45"/>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45"/>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45"/>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45"/>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45"/>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45"/>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45"/>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45"/>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45"/>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45"/>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45"/>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45"/>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45"/>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45"/>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45"/>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45"/>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4" name="Google Shape;4494;p45"/>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5" name="Google Shape;4495;p45"/>
            <p:cNvGrpSpPr/>
            <p:nvPr/>
          </p:nvGrpSpPr>
          <p:grpSpPr>
            <a:xfrm>
              <a:off x="4851510" y="3282978"/>
              <a:ext cx="1028757" cy="669305"/>
              <a:chOff x="2732000" y="1526850"/>
              <a:chExt cx="1783250" cy="1160175"/>
            </a:xfrm>
          </p:grpSpPr>
          <p:sp>
            <p:nvSpPr>
              <p:cNvPr id="4496" name="Google Shape;4496;p45"/>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45"/>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45"/>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45"/>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45"/>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45"/>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45"/>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45"/>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45"/>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45"/>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45"/>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45"/>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45"/>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45"/>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45"/>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45"/>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45"/>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45"/>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45"/>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45"/>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45"/>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45"/>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45"/>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45"/>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45"/>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45"/>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45"/>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45"/>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45"/>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45"/>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45"/>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45"/>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45"/>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45"/>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45"/>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45"/>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32" name="Google Shape;4532;p45"/>
          <p:cNvGrpSpPr/>
          <p:nvPr/>
        </p:nvGrpSpPr>
        <p:grpSpPr>
          <a:xfrm>
            <a:off x="4005100" y="1921297"/>
            <a:ext cx="2127409" cy="1097580"/>
            <a:chOff x="4758945" y="2591412"/>
            <a:chExt cx="1114585" cy="575011"/>
          </a:xfrm>
        </p:grpSpPr>
        <p:grpSp>
          <p:nvGrpSpPr>
            <p:cNvPr id="4533" name="Google Shape;4533;p45"/>
            <p:cNvGrpSpPr/>
            <p:nvPr/>
          </p:nvGrpSpPr>
          <p:grpSpPr>
            <a:xfrm>
              <a:off x="4758945" y="2591412"/>
              <a:ext cx="1114585" cy="575011"/>
              <a:chOff x="4758945" y="2591412"/>
              <a:chExt cx="1114585" cy="575011"/>
            </a:xfrm>
          </p:grpSpPr>
          <p:sp>
            <p:nvSpPr>
              <p:cNvPr id="4534" name="Google Shape;4534;p45"/>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45"/>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45"/>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45"/>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45"/>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45"/>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45"/>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45"/>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45"/>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45"/>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45"/>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45"/>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45"/>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45"/>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45"/>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45"/>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0" name="Google Shape;4550;p45"/>
            <p:cNvGrpSpPr/>
            <p:nvPr/>
          </p:nvGrpSpPr>
          <p:grpSpPr>
            <a:xfrm>
              <a:off x="4760834" y="2594715"/>
              <a:ext cx="1108903" cy="517407"/>
              <a:chOff x="4760834" y="2594715"/>
              <a:chExt cx="1108903" cy="517407"/>
            </a:xfrm>
          </p:grpSpPr>
          <p:sp>
            <p:nvSpPr>
              <p:cNvPr id="4551" name="Google Shape;4551;p45"/>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45"/>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45"/>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45"/>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45"/>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45"/>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45"/>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45"/>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45"/>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45"/>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45"/>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45"/>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45"/>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45"/>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45"/>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45"/>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45"/>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45"/>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45"/>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45"/>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45"/>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45"/>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45"/>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45"/>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45"/>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45"/>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45"/>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45"/>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45"/>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45"/>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45"/>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45"/>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45"/>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45"/>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45"/>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45"/>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45"/>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45"/>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45"/>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45"/>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45"/>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45"/>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45"/>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45"/>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45"/>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45"/>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45"/>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45"/>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45"/>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45"/>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45"/>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45"/>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45"/>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45"/>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45"/>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45"/>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45"/>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45"/>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45"/>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45"/>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45"/>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45"/>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45"/>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45"/>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45"/>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45"/>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45"/>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45"/>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45"/>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45"/>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45"/>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45"/>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45"/>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45"/>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45"/>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45"/>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45"/>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45"/>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45"/>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45"/>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45"/>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45"/>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45"/>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45"/>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45"/>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45"/>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45"/>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45"/>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45"/>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45"/>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45"/>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45"/>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45"/>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45"/>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45"/>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45"/>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45"/>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45"/>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45"/>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45"/>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45"/>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45"/>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45"/>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45"/>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45"/>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45"/>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45"/>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45"/>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45"/>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45"/>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45"/>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45"/>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45"/>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45"/>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45"/>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45"/>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45"/>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45"/>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45"/>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45"/>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45"/>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45"/>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45"/>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45"/>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45"/>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45"/>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45"/>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45"/>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45"/>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45"/>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45"/>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45"/>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45"/>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45"/>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45"/>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45"/>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45"/>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45"/>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45"/>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45"/>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45"/>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45"/>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45"/>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45"/>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45"/>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45"/>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45"/>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45"/>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45"/>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45"/>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45"/>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45"/>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45"/>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45"/>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45"/>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45"/>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45"/>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45"/>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45"/>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45"/>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45"/>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45"/>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45"/>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45"/>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45"/>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45"/>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45"/>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45"/>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45"/>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45"/>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45"/>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45"/>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45"/>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45"/>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45"/>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45"/>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45"/>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45"/>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45"/>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45"/>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45"/>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45"/>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45"/>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45"/>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45"/>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45"/>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45"/>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45"/>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45"/>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45"/>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45"/>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45"/>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45"/>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45"/>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45"/>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45"/>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45"/>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45"/>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45"/>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45"/>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45"/>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45"/>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45"/>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45"/>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45"/>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45"/>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45"/>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45"/>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45"/>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45"/>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45"/>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45"/>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45"/>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45"/>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45"/>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45"/>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45"/>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45"/>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45"/>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45"/>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45"/>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45"/>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45"/>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45"/>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45"/>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45"/>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45"/>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45"/>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45"/>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45"/>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45"/>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45"/>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45"/>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45"/>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45"/>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45"/>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45"/>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45"/>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45"/>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45"/>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45"/>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45"/>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45"/>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45"/>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45"/>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45"/>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45"/>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45"/>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45"/>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45"/>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45"/>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45"/>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45"/>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45"/>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45"/>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45"/>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45"/>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45"/>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45"/>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45"/>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45"/>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45"/>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45"/>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45"/>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45"/>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45"/>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45"/>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45"/>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45"/>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45"/>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45"/>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45"/>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45"/>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45"/>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45"/>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45"/>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45"/>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45"/>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45"/>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45"/>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45"/>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45"/>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45"/>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45"/>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45"/>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45"/>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45"/>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45"/>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45"/>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45"/>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45"/>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45"/>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45"/>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45"/>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45"/>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45"/>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45"/>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45"/>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45"/>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45"/>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45"/>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45"/>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45"/>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45"/>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45"/>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45"/>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45"/>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45"/>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45"/>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45"/>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45"/>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45"/>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45"/>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4" name="Google Shape;4864;p45"/>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868" name="Shape 4868"/>
        <p:cNvGrpSpPr/>
        <p:nvPr/>
      </p:nvGrpSpPr>
      <p:grpSpPr>
        <a:xfrm>
          <a:off x="0" y="0"/>
          <a:ext cx="0" cy="0"/>
          <a:chOff x="0" y="0"/>
          <a:chExt cx="0" cy="0"/>
        </a:xfrm>
      </p:grpSpPr>
      <p:sp>
        <p:nvSpPr>
          <p:cNvPr id="4869" name="Google Shape;4869;p4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4870" name="Google Shape;4870;p46"/>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4871" name="Google Shape;4871;p46"/>
          <p:cNvGrpSpPr/>
          <p:nvPr/>
        </p:nvGrpSpPr>
        <p:grpSpPr>
          <a:xfrm>
            <a:off x="866243" y="2291587"/>
            <a:ext cx="415546" cy="355053"/>
            <a:chOff x="866243" y="2291587"/>
            <a:chExt cx="415546" cy="355053"/>
          </a:xfrm>
        </p:grpSpPr>
        <p:sp>
          <p:nvSpPr>
            <p:cNvPr id="4872" name="Google Shape;4872;p46"/>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46"/>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46"/>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46"/>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46"/>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7" name="Google Shape;4877;p46"/>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8" name="Google Shape;4878;p46"/>
          <p:cNvGrpSpPr/>
          <p:nvPr/>
        </p:nvGrpSpPr>
        <p:grpSpPr>
          <a:xfrm>
            <a:off x="1958520" y="2302574"/>
            <a:ext cx="359213" cy="327807"/>
            <a:chOff x="1958520" y="2302574"/>
            <a:chExt cx="359213" cy="327807"/>
          </a:xfrm>
        </p:grpSpPr>
        <p:sp>
          <p:nvSpPr>
            <p:cNvPr id="4879" name="Google Shape;4879;p46"/>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46"/>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46"/>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2" name="Google Shape;4882;p46"/>
          <p:cNvGrpSpPr/>
          <p:nvPr/>
        </p:nvGrpSpPr>
        <p:grpSpPr>
          <a:xfrm>
            <a:off x="2579882" y="2287427"/>
            <a:ext cx="207582" cy="359594"/>
            <a:chOff x="2656082" y="2287427"/>
            <a:chExt cx="207582" cy="359594"/>
          </a:xfrm>
        </p:grpSpPr>
        <p:sp>
          <p:nvSpPr>
            <p:cNvPr id="4883" name="Google Shape;4883;p46"/>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46"/>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46"/>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46"/>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7" name="Google Shape;4887;p46"/>
          <p:cNvGrpSpPr/>
          <p:nvPr/>
        </p:nvGrpSpPr>
        <p:grpSpPr>
          <a:xfrm>
            <a:off x="3049653" y="2321468"/>
            <a:ext cx="362991" cy="290018"/>
            <a:chOff x="3049653" y="2321468"/>
            <a:chExt cx="362991" cy="290018"/>
          </a:xfrm>
        </p:grpSpPr>
        <p:sp>
          <p:nvSpPr>
            <p:cNvPr id="4888" name="Google Shape;4888;p46"/>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46"/>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46"/>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46"/>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2" name="Google Shape;4892;p46"/>
          <p:cNvGrpSpPr/>
          <p:nvPr/>
        </p:nvGrpSpPr>
        <p:grpSpPr>
          <a:xfrm>
            <a:off x="3564243" y="2289904"/>
            <a:ext cx="422342" cy="355243"/>
            <a:chOff x="3564243" y="2289904"/>
            <a:chExt cx="422342" cy="355243"/>
          </a:xfrm>
        </p:grpSpPr>
        <p:sp>
          <p:nvSpPr>
            <p:cNvPr id="4893" name="Google Shape;4893;p46"/>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46"/>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46"/>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46"/>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46"/>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98" name="Google Shape;4898;p46"/>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9" name="Google Shape;4899;p46"/>
          <p:cNvGrpSpPr/>
          <p:nvPr/>
        </p:nvGrpSpPr>
        <p:grpSpPr>
          <a:xfrm>
            <a:off x="4687894" y="2289713"/>
            <a:ext cx="359594" cy="353909"/>
            <a:chOff x="4687894" y="2289713"/>
            <a:chExt cx="359594" cy="353909"/>
          </a:xfrm>
        </p:grpSpPr>
        <p:sp>
          <p:nvSpPr>
            <p:cNvPr id="4900" name="Google Shape;4900;p46"/>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46"/>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46"/>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3" name="Google Shape;4903;p46"/>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4" name="Google Shape;4904;p46"/>
          <p:cNvGrpSpPr/>
          <p:nvPr/>
        </p:nvGrpSpPr>
        <p:grpSpPr>
          <a:xfrm>
            <a:off x="6372624" y="2308227"/>
            <a:ext cx="263567" cy="317614"/>
            <a:chOff x="6421399" y="2308227"/>
            <a:chExt cx="263567" cy="317614"/>
          </a:xfrm>
        </p:grpSpPr>
        <p:sp>
          <p:nvSpPr>
            <p:cNvPr id="4905" name="Google Shape;4905;p46"/>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46"/>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46"/>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46"/>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9" name="Google Shape;4909;p46"/>
          <p:cNvGrpSpPr/>
          <p:nvPr/>
        </p:nvGrpSpPr>
        <p:grpSpPr>
          <a:xfrm>
            <a:off x="6870193" y="2295620"/>
            <a:ext cx="360356" cy="343462"/>
            <a:chOff x="6870193" y="2295620"/>
            <a:chExt cx="360356" cy="343462"/>
          </a:xfrm>
        </p:grpSpPr>
        <p:sp>
          <p:nvSpPr>
            <p:cNvPr id="4910" name="Google Shape;4910;p46"/>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46"/>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2" name="Google Shape;4912;p46"/>
          <p:cNvGrpSpPr/>
          <p:nvPr/>
        </p:nvGrpSpPr>
        <p:grpSpPr>
          <a:xfrm>
            <a:off x="7441465" y="2302860"/>
            <a:ext cx="342192" cy="327140"/>
            <a:chOff x="7441465" y="2302860"/>
            <a:chExt cx="342192" cy="327140"/>
          </a:xfrm>
        </p:grpSpPr>
        <p:sp>
          <p:nvSpPr>
            <p:cNvPr id="4913" name="Google Shape;4913;p46"/>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46"/>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5" name="Google Shape;4915;p46"/>
          <p:cNvGrpSpPr/>
          <p:nvPr/>
        </p:nvGrpSpPr>
        <p:grpSpPr>
          <a:xfrm>
            <a:off x="7989683" y="2350207"/>
            <a:ext cx="332761" cy="234066"/>
            <a:chOff x="7989683" y="2350207"/>
            <a:chExt cx="332761" cy="234066"/>
          </a:xfrm>
        </p:grpSpPr>
        <p:sp>
          <p:nvSpPr>
            <p:cNvPr id="4916" name="Google Shape;4916;p46"/>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46"/>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46"/>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46"/>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46"/>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46"/>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2" name="Google Shape;4922;p46"/>
          <p:cNvGrpSpPr/>
          <p:nvPr/>
        </p:nvGrpSpPr>
        <p:grpSpPr>
          <a:xfrm>
            <a:off x="5823294" y="2309751"/>
            <a:ext cx="315327" cy="314978"/>
            <a:chOff x="5823294" y="2309751"/>
            <a:chExt cx="315327" cy="314978"/>
          </a:xfrm>
        </p:grpSpPr>
        <p:sp>
          <p:nvSpPr>
            <p:cNvPr id="4923" name="Google Shape;4923;p46"/>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46"/>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46"/>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46"/>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46"/>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46"/>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46"/>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46"/>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46"/>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46"/>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46"/>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46"/>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46"/>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46"/>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46"/>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46"/>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46"/>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0" name="Google Shape;4940;p46"/>
          <p:cNvGrpSpPr/>
          <p:nvPr/>
        </p:nvGrpSpPr>
        <p:grpSpPr>
          <a:xfrm>
            <a:off x="2497275" y="2744159"/>
            <a:ext cx="370930" cy="370549"/>
            <a:chOff x="2497275" y="2744159"/>
            <a:chExt cx="370930" cy="370549"/>
          </a:xfrm>
        </p:grpSpPr>
        <p:sp>
          <p:nvSpPr>
            <p:cNvPr id="4941" name="Google Shape;4941;p46"/>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46"/>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46"/>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46"/>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46"/>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46"/>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7" name="Google Shape;4947;p46"/>
          <p:cNvGrpSpPr/>
          <p:nvPr/>
        </p:nvGrpSpPr>
        <p:grpSpPr>
          <a:xfrm>
            <a:off x="860940" y="2746477"/>
            <a:ext cx="371883" cy="365691"/>
            <a:chOff x="860940" y="2746477"/>
            <a:chExt cx="371883" cy="365691"/>
          </a:xfrm>
        </p:grpSpPr>
        <p:sp>
          <p:nvSpPr>
            <p:cNvPr id="4948" name="Google Shape;4948;p46"/>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46"/>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46"/>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46"/>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46"/>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3" name="Google Shape;4953;p46"/>
          <p:cNvGrpSpPr/>
          <p:nvPr/>
        </p:nvGrpSpPr>
        <p:grpSpPr>
          <a:xfrm>
            <a:off x="1493849" y="2775533"/>
            <a:ext cx="283985" cy="341080"/>
            <a:chOff x="1493849" y="2775533"/>
            <a:chExt cx="283985" cy="341080"/>
          </a:xfrm>
        </p:grpSpPr>
        <p:sp>
          <p:nvSpPr>
            <p:cNvPr id="4954" name="Google Shape;4954;p46"/>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46"/>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6" name="Google Shape;4956;p46"/>
          <p:cNvGrpSpPr/>
          <p:nvPr/>
        </p:nvGrpSpPr>
        <p:grpSpPr>
          <a:xfrm>
            <a:off x="1952836" y="2774422"/>
            <a:ext cx="372835" cy="342573"/>
            <a:chOff x="1952836" y="2774422"/>
            <a:chExt cx="372835" cy="342573"/>
          </a:xfrm>
        </p:grpSpPr>
        <p:sp>
          <p:nvSpPr>
            <p:cNvPr id="4957" name="Google Shape;4957;p46"/>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46"/>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46"/>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0" name="Google Shape;4960;p46"/>
          <p:cNvGrpSpPr/>
          <p:nvPr/>
        </p:nvGrpSpPr>
        <p:grpSpPr>
          <a:xfrm>
            <a:off x="3079916" y="2744477"/>
            <a:ext cx="332729" cy="372518"/>
            <a:chOff x="3079916" y="2744477"/>
            <a:chExt cx="332729" cy="372518"/>
          </a:xfrm>
        </p:grpSpPr>
        <p:sp>
          <p:nvSpPr>
            <p:cNvPr id="4961" name="Google Shape;4961;p46"/>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46"/>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46"/>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4" name="Google Shape;4964;p46"/>
          <p:cNvGrpSpPr/>
          <p:nvPr/>
        </p:nvGrpSpPr>
        <p:grpSpPr>
          <a:xfrm>
            <a:off x="3620576" y="2745525"/>
            <a:ext cx="336889" cy="355592"/>
            <a:chOff x="3620576" y="2745525"/>
            <a:chExt cx="336889" cy="355592"/>
          </a:xfrm>
        </p:grpSpPr>
        <p:sp>
          <p:nvSpPr>
            <p:cNvPr id="4965" name="Google Shape;4965;p46"/>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46"/>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7" name="Google Shape;4967;p46"/>
          <p:cNvGrpSpPr/>
          <p:nvPr/>
        </p:nvGrpSpPr>
        <p:grpSpPr>
          <a:xfrm>
            <a:off x="4126815" y="2760704"/>
            <a:ext cx="380393" cy="363118"/>
            <a:chOff x="4126815" y="2760704"/>
            <a:chExt cx="380393" cy="363118"/>
          </a:xfrm>
        </p:grpSpPr>
        <p:sp>
          <p:nvSpPr>
            <p:cNvPr id="4968" name="Google Shape;4968;p46"/>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46"/>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46"/>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46"/>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2" name="Google Shape;4972;p46"/>
          <p:cNvGrpSpPr/>
          <p:nvPr/>
        </p:nvGrpSpPr>
        <p:grpSpPr>
          <a:xfrm>
            <a:off x="4675986" y="2745684"/>
            <a:ext cx="381346" cy="368644"/>
            <a:chOff x="4675986" y="2745684"/>
            <a:chExt cx="381346" cy="368644"/>
          </a:xfrm>
        </p:grpSpPr>
        <p:sp>
          <p:nvSpPr>
            <p:cNvPr id="4973" name="Google Shape;4973;p46"/>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46"/>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5" name="Google Shape;4975;p46"/>
          <p:cNvGrpSpPr/>
          <p:nvPr/>
        </p:nvGrpSpPr>
        <p:grpSpPr>
          <a:xfrm>
            <a:off x="5220616" y="2791061"/>
            <a:ext cx="373185" cy="302466"/>
            <a:chOff x="5220616" y="2791061"/>
            <a:chExt cx="373185" cy="302466"/>
          </a:xfrm>
        </p:grpSpPr>
        <p:sp>
          <p:nvSpPr>
            <p:cNvPr id="4976" name="Google Shape;4976;p46"/>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46"/>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46"/>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46"/>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46"/>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46"/>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46"/>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46"/>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46"/>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46"/>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46"/>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46"/>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46"/>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46"/>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46"/>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46"/>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46"/>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46"/>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4" name="Google Shape;4994;p46"/>
          <p:cNvGrpSpPr/>
          <p:nvPr/>
        </p:nvGrpSpPr>
        <p:grpSpPr>
          <a:xfrm>
            <a:off x="5788661" y="2772517"/>
            <a:ext cx="284366" cy="344097"/>
            <a:chOff x="5864861" y="2772517"/>
            <a:chExt cx="284366" cy="344097"/>
          </a:xfrm>
        </p:grpSpPr>
        <p:sp>
          <p:nvSpPr>
            <p:cNvPr id="4995" name="Google Shape;4995;p46"/>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46"/>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46"/>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46"/>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46"/>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46"/>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01" name="Google Shape;5001;p46"/>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2" name="Google Shape;5002;p46"/>
          <p:cNvGrpSpPr/>
          <p:nvPr/>
        </p:nvGrpSpPr>
        <p:grpSpPr>
          <a:xfrm>
            <a:off x="6974158" y="2789537"/>
            <a:ext cx="255247" cy="327458"/>
            <a:chOff x="6974158" y="2789537"/>
            <a:chExt cx="255247" cy="327458"/>
          </a:xfrm>
        </p:grpSpPr>
        <p:sp>
          <p:nvSpPr>
            <p:cNvPr id="5003" name="Google Shape;5003;p46"/>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46"/>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46"/>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46"/>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46"/>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46"/>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9" name="Google Shape;5009;p46"/>
          <p:cNvGrpSpPr/>
          <p:nvPr/>
        </p:nvGrpSpPr>
        <p:grpSpPr>
          <a:xfrm>
            <a:off x="7530697" y="2790299"/>
            <a:ext cx="244291" cy="326314"/>
            <a:chOff x="7530697" y="2790299"/>
            <a:chExt cx="244291" cy="326314"/>
          </a:xfrm>
        </p:grpSpPr>
        <p:sp>
          <p:nvSpPr>
            <p:cNvPr id="5010" name="Google Shape;5010;p46"/>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46"/>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46"/>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46"/>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46"/>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46"/>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6" name="Google Shape;5016;p46"/>
          <p:cNvGrpSpPr/>
          <p:nvPr/>
        </p:nvGrpSpPr>
        <p:grpSpPr>
          <a:xfrm>
            <a:off x="7988191" y="2832248"/>
            <a:ext cx="332348" cy="283985"/>
            <a:chOff x="7988191" y="2832248"/>
            <a:chExt cx="332348" cy="283985"/>
          </a:xfrm>
        </p:grpSpPr>
        <p:sp>
          <p:nvSpPr>
            <p:cNvPr id="5017" name="Google Shape;5017;p46"/>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46"/>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46"/>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20" name="Google Shape;5020;p46"/>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21" name="Google Shape;5021;p46"/>
          <p:cNvGrpSpPr/>
          <p:nvPr/>
        </p:nvGrpSpPr>
        <p:grpSpPr>
          <a:xfrm>
            <a:off x="3588440" y="3258368"/>
            <a:ext cx="364484" cy="262423"/>
            <a:chOff x="3588440" y="3258368"/>
            <a:chExt cx="364484" cy="262423"/>
          </a:xfrm>
        </p:grpSpPr>
        <p:sp>
          <p:nvSpPr>
            <p:cNvPr id="5022" name="Google Shape;5022;p46"/>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46"/>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46"/>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46"/>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46"/>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46"/>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28" name="Google Shape;5028;p46"/>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29" name="Google Shape;5029;p46"/>
          <p:cNvGrpSpPr/>
          <p:nvPr/>
        </p:nvGrpSpPr>
        <p:grpSpPr>
          <a:xfrm>
            <a:off x="5765817" y="3227724"/>
            <a:ext cx="364865" cy="324822"/>
            <a:chOff x="5765817" y="3227724"/>
            <a:chExt cx="364865" cy="324822"/>
          </a:xfrm>
        </p:grpSpPr>
        <p:sp>
          <p:nvSpPr>
            <p:cNvPr id="5030" name="Google Shape;5030;p46"/>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46"/>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46"/>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3" name="Google Shape;5033;p46"/>
          <p:cNvGrpSpPr/>
          <p:nvPr/>
        </p:nvGrpSpPr>
        <p:grpSpPr>
          <a:xfrm>
            <a:off x="6228583" y="3237664"/>
            <a:ext cx="446539" cy="303895"/>
            <a:chOff x="6228583" y="3237664"/>
            <a:chExt cx="446539" cy="303895"/>
          </a:xfrm>
        </p:grpSpPr>
        <p:sp>
          <p:nvSpPr>
            <p:cNvPr id="5034" name="Google Shape;5034;p46"/>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46"/>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46"/>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46"/>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46"/>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46"/>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46"/>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46"/>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46"/>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46"/>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46"/>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46"/>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46"/>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46"/>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46"/>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46"/>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46"/>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1" name="Google Shape;5051;p46"/>
          <p:cNvGrpSpPr/>
          <p:nvPr/>
        </p:nvGrpSpPr>
        <p:grpSpPr>
          <a:xfrm>
            <a:off x="865862" y="3207306"/>
            <a:ext cx="364484" cy="364897"/>
            <a:chOff x="865862" y="3207306"/>
            <a:chExt cx="364484" cy="364897"/>
          </a:xfrm>
        </p:grpSpPr>
        <p:sp>
          <p:nvSpPr>
            <p:cNvPr id="5052" name="Google Shape;5052;p46"/>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46"/>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46"/>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46"/>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46"/>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46"/>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46"/>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46"/>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46"/>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46"/>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46"/>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46"/>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46"/>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46"/>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6" name="Google Shape;5066;p46"/>
          <p:cNvGrpSpPr/>
          <p:nvPr/>
        </p:nvGrpSpPr>
        <p:grpSpPr>
          <a:xfrm>
            <a:off x="1404617" y="3226962"/>
            <a:ext cx="370168" cy="325965"/>
            <a:chOff x="1404617" y="3226962"/>
            <a:chExt cx="370168" cy="325965"/>
          </a:xfrm>
        </p:grpSpPr>
        <p:sp>
          <p:nvSpPr>
            <p:cNvPr id="5067" name="Google Shape;5067;p46"/>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46"/>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46"/>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46"/>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46"/>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46"/>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46"/>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46"/>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46"/>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6" name="Google Shape;5076;p46"/>
          <p:cNvGrpSpPr/>
          <p:nvPr/>
        </p:nvGrpSpPr>
        <p:grpSpPr>
          <a:xfrm>
            <a:off x="1954741" y="3212419"/>
            <a:ext cx="366389" cy="354481"/>
            <a:chOff x="1954741" y="3212419"/>
            <a:chExt cx="366389" cy="354481"/>
          </a:xfrm>
        </p:grpSpPr>
        <p:sp>
          <p:nvSpPr>
            <p:cNvPr id="5077" name="Google Shape;5077;p46"/>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46"/>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46"/>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46"/>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46"/>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46"/>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46"/>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4" name="Google Shape;5084;p46"/>
          <p:cNvGrpSpPr/>
          <p:nvPr/>
        </p:nvGrpSpPr>
        <p:grpSpPr>
          <a:xfrm>
            <a:off x="3043239" y="3215626"/>
            <a:ext cx="366008" cy="348670"/>
            <a:chOff x="3043239" y="3215626"/>
            <a:chExt cx="366008" cy="348670"/>
          </a:xfrm>
        </p:grpSpPr>
        <p:sp>
          <p:nvSpPr>
            <p:cNvPr id="5085" name="Google Shape;5085;p46"/>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46"/>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7" name="Google Shape;5087;p46"/>
          <p:cNvGrpSpPr/>
          <p:nvPr/>
        </p:nvGrpSpPr>
        <p:grpSpPr>
          <a:xfrm>
            <a:off x="4218333" y="3184982"/>
            <a:ext cx="209107" cy="383442"/>
            <a:chOff x="4218333" y="3184982"/>
            <a:chExt cx="209107" cy="383442"/>
          </a:xfrm>
        </p:grpSpPr>
        <p:sp>
          <p:nvSpPr>
            <p:cNvPr id="5088" name="Google Shape;5088;p46"/>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46"/>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0" name="Google Shape;5090;p46"/>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1" name="Google Shape;5091;p46"/>
          <p:cNvGrpSpPr/>
          <p:nvPr/>
        </p:nvGrpSpPr>
        <p:grpSpPr>
          <a:xfrm>
            <a:off x="6896644" y="3216007"/>
            <a:ext cx="322917" cy="347876"/>
            <a:chOff x="6896644" y="3216007"/>
            <a:chExt cx="322917" cy="347876"/>
          </a:xfrm>
        </p:grpSpPr>
        <p:sp>
          <p:nvSpPr>
            <p:cNvPr id="5092" name="Google Shape;5092;p46"/>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46"/>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46"/>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46"/>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46"/>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46"/>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46"/>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9" name="Google Shape;5099;p46"/>
          <p:cNvGrpSpPr/>
          <p:nvPr/>
        </p:nvGrpSpPr>
        <p:grpSpPr>
          <a:xfrm>
            <a:off x="7429366" y="3223183"/>
            <a:ext cx="334634" cy="333904"/>
            <a:chOff x="7429366" y="3223183"/>
            <a:chExt cx="334634" cy="333904"/>
          </a:xfrm>
        </p:grpSpPr>
        <p:sp>
          <p:nvSpPr>
            <p:cNvPr id="5100" name="Google Shape;5100;p46"/>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46"/>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02" name="Google Shape;5102;p46"/>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3" name="Google Shape;5103;p46"/>
          <p:cNvGrpSpPr/>
          <p:nvPr/>
        </p:nvGrpSpPr>
        <p:grpSpPr>
          <a:xfrm>
            <a:off x="5216456" y="3725484"/>
            <a:ext cx="356196" cy="265631"/>
            <a:chOff x="5216456" y="3725484"/>
            <a:chExt cx="356196" cy="265631"/>
          </a:xfrm>
        </p:grpSpPr>
        <p:sp>
          <p:nvSpPr>
            <p:cNvPr id="5104" name="Google Shape;5104;p46"/>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46"/>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6" name="Google Shape;5106;p46"/>
          <p:cNvGrpSpPr/>
          <p:nvPr/>
        </p:nvGrpSpPr>
        <p:grpSpPr>
          <a:xfrm>
            <a:off x="6849393" y="3733994"/>
            <a:ext cx="355053" cy="248038"/>
            <a:chOff x="6849393" y="3733994"/>
            <a:chExt cx="355053" cy="248038"/>
          </a:xfrm>
        </p:grpSpPr>
        <p:sp>
          <p:nvSpPr>
            <p:cNvPr id="5107" name="Google Shape;5107;p46"/>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46"/>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46"/>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46"/>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46"/>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2" name="Google Shape;5112;p46"/>
          <p:cNvGrpSpPr/>
          <p:nvPr/>
        </p:nvGrpSpPr>
        <p:grpSpPr>
          <a:xfrm>
            <a:off x="7918997" y="3714687"/>
            <a:ext cx="392111" cy="280206"/>
            <a:chOff x="7918997" y="3714687"/>
            <a:chExt cx="392111" cy="280206"/>
          </a:xfrm>
        </p:grpSpPr>
        <p:sp>
          <p:nvSpPr>
            <p:cNvPr id="5113" name="Google Shape;5113;p46"/>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46"/>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46"/>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46"/>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46"/>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8" name="Google Shape;5118;p46"/>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19" name="Google Shape;5119;p46"/>
          <p:cNvGrpSpPr/>
          <p:nvPr/>
        </p:nvGrpSpPr>
        <p:grpSpPr>
          <a:xfrm>
            <a:off x="1408777" y="3680964"/>
            <a:ext cx="357720" cy="355148"/>
            <a:chOff x="1408777" y="3680964"/>
            <a:chExt cx="357720" cy="355148"/>
          </a:xfrm>
        </p:grpSpPr>
        <p:sp>
          <p:nvSpPr>
            <p:cNvPr id="5120" name="Google Shape;5120;p46"/>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46"/>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46"/>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46"/>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46"/>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5" name="Google Shape;5125;p46"/>
          <p:cNvGrpSpPr/>
          <p:nvPr/>
        </p:nvGrpSpPr>
        <p:grpSpPr>
          <a:xfrm>
            <a:off x="1952836" y="3680964"/>
            <a:ext cx="357720" cy="355148"/>
            <a:chOff x="1952836" y="3680964"/>
            <a:chExt cx="357720" cy="355148"/>
          </a:xfrm>
        </p:grpSpPr>
        <p:sp>
          <p:nvSpPr>
            <p:cNvPr id="5126" name="Google Shape;5126;p46"/>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46"/>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46"/>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46"/>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46"/>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1" name="Google Shape;5131;p46"/>
          <p:cNvGrpSpPr/>
          <p:nvPr/>
        </p:nvGrpSpPr>
        <p:grpSpPr>
          <a:xfrm>
            <a:off x="2496894" y="3680964"/>
            <a:ext cx="357720" cy="355148"/>
            <a:chOff x="2496894" y="3680964"/>
            <a:chExt cx="357720" cy="355148"/>
          </a:xfrm>
        </p:grpSpPr>
        <p:sp>
          <p:nvSpPr>
            <p:cNvPr id="5132" name="Google Shape;5132;p46"/>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46"/>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46"/>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46"/>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46"/>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7" name="Google Shape;5137;p46"/>
          <p:cNvGrpSpPr/>
          <p:nvPr/>
        </p:nvGrpSpPr>
        <p:grpSpPr>
          <a:xfrm>
            <a:off x="3040984" y="3681059"/>
            <a:ext cx="356164" cy="355815"/>
            <a:chOff x="3040984" y="3681059"/>
            <a:chExt cx="356164" cy="355815"/>
          </a:xfrm>
        </p:grpSpPr>
        <p:sp>
          <p:nvSpPr>
            <p:cNvPr id="5138" name="Google Shape;5138;p46"/>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46"/>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46"/>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1" name="Google Shape;5141;p46"/>
          <p:cNvGrpSpPr/>
          <p:nvPr/>
        </p:nvGrpSpPr>
        <p:grpSpPr>
          <a:xfrm>
            <a:off x="3584280" y="3699191"/>
            <a:ext cx="358069" cy="317995"/>
            <a:chOff x="3584280" y="3699191"/>
            <a:chExt cx="358069" cy="317995"/>
          </a:xfrm>
        </p:grpSpPr>
        <p:sp>
          <p:nvSpPr>
            <p:cNvPr id="5142" name="Google Shape;5142;p46"/>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46"/>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46"/>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46"/>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6" name="Google Shape;5146;p46"/>
          <p:cNvGrpSpPr/>
          <p:nvPr/>
        </p:nvGrpSpPr>
        <p:grpSpPr>
          <a:xfrm>
            <a:off x="4129482" y="3681059"/>
            <a:ext cx="355402" cy="354291"/>
            <a:chOff x="4129482" y="3681059"/>
            <a:chExt cx="355402" cy="354291"/>
          </a:xfrm>
        </p:grpSpPr>
        <p:sp>
          <p:nvSpPr>
            <p:cNvPr id="5147" name="Google Shape;5147;p46"/>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46"/>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46"/>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46"/>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1" name="Google Shape;5151;p46"/>
          <p:cNvGrpSpPr/>
          <p:nvPr/>
        </p:nvGrpSpPr>
        <p:grpSpPr>
          <a:xfrm>
            <a:off x="4673540" y="3680297"/>
            <a:ext cx="355434" cy="355815"/>
            <a:chOff x="4673540" y="3680297"/>
            <a:chExt cx="355434" cy="355815"/>
          </a:xfrm>
        </p:grpSpPr>
        <p:sp>
          <p:nvSpPr>
            <p:cNvPr id="5152" name="Google Shape;5152;p46"/>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46"/>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46"/>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5" name="Google Shape;5155;p46"/>
          <p:cNvGrpSpPr/>
          <p:nvPr/>
        </p:nvGrpSpPr>
        <p:grpSpPr>
          <a:xfrm>
            <a:off x="5779408" y="3699191"/>
            <a:ext cx="317645" cy="318757"/>
            <a:chOff x="5779408" y="3699191"/>
            <a:chExt cx="317645" cy="318757"/>
          </a:xfrm>
        </p:grpSpPr>
        <p:sp>
          <p:nvSpPr>
            <p:cNvPr id="5156" name="Google Shape;5156;p46"/>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46"/>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58" name="Google Shape;5158;p46"/>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59" name="Google Shape;5159;p46"/>
          <p:cNvGrpSpPr/>
          <p:nvPr/>
        </p:nvGrpSpPr>
        <p:grpSpPr>
          <a:xfrm>
            <a:off x="7390435" y="3680868"/>
            <a:ext cx="372073" cy="355243"/>
            <a:chOff x="7390435" y="3680868"/>
            <a:chExt cx="372073" cy="355243"/>
          </a:xfrm>
        </p:grpSpPr>
        <p:sp>
          <p:nvSpPr>
            <p:cNvPr id="5160" name="Google Shape;5160;p46"/>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46"/>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46"/>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46"/>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46"/>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46"/>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6" name="Google Shape;5166;p46"/>
          <p:cNvGrpSpPr/>
          <p:nvPr/>
        </p:nvGrpSpPr>
        <p:grpSpPr>
          <a:xfrm>
            <a:off x="1421638" y="4125629"/>
            <a:ext cx="374709" cy="374010"/>
            <a:chOff x="1421638" y="4125629"/>
            <a:chExt cx="374709" cy="374010"/>
          </a:xfrm>
        </p:grpSpPr>
        <p:sp>
          <p:nvSpPr>
            <p:cNvPr id="5167" name="Google Shape;5167;p46"/>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46"/>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9" name="Google Shape;5169;p46"/>
          <p:cNvGrpSpPr/>
          <p:nvPr/>
        </p:nvGrpSpPr>
        <p:grpSpPr>
          <a:xfrm>
            <a:off x="1973254" y="4156304"/>
            <a:ext cx="357720" cy="342192"/>
            <a:chOff x="1973254" y="4156304"/>
            <a:chExt cx="357720" cy="342192"/>
          </a:xfrm>
        </p:grpSpPr>
        <p:sp>
          <p:nvSpPr>
            <p:cNvPr id="5170" name="Google Shape;5170;p46"/>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46"/>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46"/>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46"/>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46"/>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46"/>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6" name="Google Shape;5176;p46"/>
          <p:cNvGrpSpPr/>
          <p:nvPr/>
        </p:nvGrpSpPr>
        <p:grpSpPr>
          <a:xfrm>
            <a:off x="2523759" y="4135505"/>
            <a:ext cx="341049" cy="340318"/>
            <a:chOff x="2523759" y="4135505"/>
            <a:chExt cx="341049" cy="340318"/>
          </a:xfrm>
        </p:grpSpPr>
        <p:sp>
          <p:nvSpPr>
            <p:cNvPr id="5177" name="Google Shape;5177;p46"/>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46"/>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9" name="Google Shape;5179;p46"/>
          <p:cNvGrpSpPr/>
          <p:nvPr/>
        </p:nvGrpSpPr>
        <p:grpSpPr>
          <a:xfrm>
            <a:off x="3040603" y="4130360"/>
            <a:ext cx="392079" cy="350353"/>
            <a:chOff x="3040603" y="4130360"/>
            <a:chExt cx="392079" cy="350353"/>
          </a:xfrm>
        </p:grpSpPr>
        <p:sp>
          <p:nvSpPr>
            <p:cNvPr id="5180" name="Google Shape;5180;p46"/>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46"/>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46"/>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46"/>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46"/>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46"/>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46"/>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46"/>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46"/>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46"/>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0" name="Google Shape;5190;p46"/>
          <p:cNvGrpSpPr/>
          <p:nvPr/>
        </p:nvGrpSpPr>
        <p:grpSpPr>
          <a:xfrm>
            <a:off x="3662144" y="4135505"/>
            <a:ext cx="232955" cy="340318"/>
            <a:chOff x="3662144" y="4135505"/>
            <a:chExt cx="232955" cy="340318"/>
          </a:xfrm>
        </p:grpSpPr>
        <p:sp>
          <p:nvSpPr>
            <p:cNvPr id="5191" name="Google Shape;5191;p46"/>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46"/>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46"/>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46"/>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5" name="Google Shape;5195;p46"/>
          <p:cNvGrpSpPr/>
          <p:nvPr/>
        </p:nvGrpSpPr>
        <p:grpSpPr>
          <a:xfrm>
            <a:off x="4149138" y="4121151"/>
            <a:ext cx="344065" cy="368644"/>
            <a:chOff x="4149138" y="4121151"/>
            <a:chExt cx="344065" cy="368644"/>
          </a:xfrm>
        </p:grpSpPr>
        <p:sp>
          <p:nvSpPr>
            <p:cNvPr id="5196" name="Google Shape;5196;p46"/>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46"/>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46"/>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46"/>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46"/>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46"/>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46"/>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46"/>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46"/>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46"/>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46"/>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46"/>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08" name="Google Shape;5208;p46"/>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09" name="Google Shape;5209;p46"/>
          <p:cNvGrpSpPr/>
          <p:nvPr/>
        </p:nvGrpSpPr>
        <p:grpSpPr>
          <a:xfrm>
            <a:off x="5206262" y="4174817"/>
            <a:ext cx="397763" cy="262804"/>
            <a:chOff x="5206262" y="4174817"/>
            <a:chExt cx="397763" cy="262804"/>
          </a:xfrm>
        </p:grpSpPr>
        <p:sp>
          <p:nvSpPr>
            <p:cNvPr id="5210" name="Google Shape;5210;p46"/>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46"/>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46"/>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46"/>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46"/>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46"/>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46"/>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7" name="Google Shape;5217;p46"/>
          <p:cNvGrpSpPr/>
          <p:nvPr/>
        </p:nvGrpSpPr>
        <p:grpSpPr>
          <a:xfrm>
            <a:off x="5727616" y="4204699"/>
            <a:ext cx="440505" cy="290018"/>
            <a:chOff x="5727616" y="4204699"/>
            <a:chExt cx="440505" cy="290018"/>
          </a:xfrm>
        </p:grpSpPr>
        <p:sp>
          <p:nvSpPr>
            <p:cNvPr id="5218" name="Google Shape;5218;p46"/>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46"/>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46"/>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46"/>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46"/>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46"/>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46"/>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46"/>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6" name="Google Shape;5226;p46"/>
          <p:cNvGrpSpPr/>
          <p:nvPr/>
        </p:nvGrpSpPr>
        <p:grpSpPr>
          <a:xfrm>
            <a:off x="6410063" y="4135124"/>
            <a:ext cx="159950" cy="364516"/>
            <a:chOff x="6410063" y="4135124"/>
            <a:chExt cx="159950" cy="364516"/>
          </a:xfrm>
        </p:grpSpPr>
        <p:sp>
          <p:nvSpPr>
            <p:cNvPr id="5227" name="Google Shape;5227;p46"/>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46"/>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46"/>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46"/>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1" name="Google Shape;5231;p46"/>
          <p:cNvGrpSpPr/>
          <p:nvPr/>
        </p:nvGrpSpPr>
        <p:grpSpPr>
          <a:xfrm>
            <a:off x="6924652" y="4135505"/>
            <a:ext cx="214378" cy="364135"/>
            <a:chOff x="6924652" y="4135505"/>
            <a:chExt cx="214378" cy="364135"/>
          </a:xfrm>
        </p:grpSpPr>
        <p:sp>
          <p:nvSpPr>
            <p:cNvPr id="5232" name="Google Shape;5232;p46"/>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46"/>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46"/>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46"/>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6" name="Google Shape;5236;p46"/>
          <p:cNvGrpSpPr/>
          <p:nvPr/>
        </p:nvGrpSpPr>
        <p:grpSpPr>
          <a:xfrm>
            <a:off x="7384751" y="4147984"/>
            <a:ext cx="380012" cy="351274"/>
            <a:chOff x="7384751" y="4147984"/>
            <a:chExt cx="380012" cy="351274"/>
          </a:xfrm>
        </p:grpSpPr>
        <p:sp>
          <p:nvSpPr>
            <p:cNvPr id="5237" name="Google Shape;5237;p46"/>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46"/>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46"/>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46"/>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46"/>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45" name="Shape 5245"/>
        <p:cNvGrpSpPr/>
        <p:nvPr/>
      </p:nvGrpSpPr>
      <p:grpSpPr>
        <a:xfrm>
          <a:off x="0" y="0"/>
          <a:ext cx="0" cy="0"/>
          <a:chOff x="0" y="0"/>
          <a:chExt cx="0" cy="0"/>
        </a:xfrm>
      </p:grpSpPr>
      <p:sp>
        <p:nvSpPr>
          <p:cNvPr id="5246" name="Google Shape;5246;p47"/>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5247" name="Google Shape;5247;p47"/>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5248" name="Google Shape;5248;p47"/>
          <p:cNvGrpSpPr/>
          <p:nvPr/>
        </p:nvGrpSpPr>
        <p:grpSpPr>
          <a:xfrm>
            <a:off x="1989449" y="4282269"/>
            <a:ext cx="374774" cy="346073"/>
            <a:chOff x="1989449" y="4282269"/>
            <a:chExt cx="374774" cy="346073"/>
          </a:xfrm>
        </p:grpSpPr>
        <p:sp>
          <p:nvSpPr>
            <p:cNvPr id="5249" name="Google Shape;5249;p47"/>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47"/>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47"/>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47"/>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47"/>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4" name="Google Shape;5254;p47"/>
          <p:cNvGrpSpPr/>
          <p:nvPr/>
        </p:nvGrpSpPr>
        <p:grpSpPr>
          <a:xfrm>
            <a:off x="2487439" y="4280740"/>
            <a:ext cx="198775" cy="348972"/>
            <a:chOff x="2487439" y="4280740"/>
            <a:chExt cx="198775" cy="348972"/>
          </a:xfrm>
        </p:grpSpPr>
        <p:sp>
          <p:nvSpPr>
            <p:cNvPr id="5255" name="Google Shape;5255;p47"/>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47"/>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47"/>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47"/>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9" name="Google Shape;5259;p47"/>
          <p:cNvGrpSpPr/>
          <p:nvPr/>
        </p:nvGrpSpPr>
        <p:grpSpPr>
          <a:xfrm>
            <a:off x="2810958" y="4273923"/>
            <a:ext cx="353145" cy="361873"/>
            <a:chOff x="2810958" y="4273923"/>
            <a:chExt cx="353145" cy="361873"/>
          </a:xfrm>
        </p:grpSpPr>
        <p:sp>
          <p:nvSpPr>
            <p:cNvPr id="5260" name="Google Shape;5260;p47"/>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47"/>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47"/>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47"/>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47"/>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47"/>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47"/>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7" name="Google Shape;5267;p47"/>
          <p:cNvGrpSpPr/>
          <p:nvPr/>
        </p:nvGrpSpPr>
        <p:grpSpPr>
          <a:xfrm>
            <a:off x="6275635" y="4282651"/>
            <a:ext cx="209383" cy="366778"/>
            <a:chOff x="6275635" y="4282651"/>
            <a:chExt cx="209383" cy="366778"/>
          </a:xfrm>
        </p:grpSpPr>
        <p:sp>
          <p:nvSpPr>
            <p:cNvPr id="5268" name="Google Shape;5268;p47"/>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47"/>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0" name="Google Shape;5270;p47"/>
          <p:cNvGrpSpPr/>
          <p:nvPr/>
        </p:nvGrpSpPr>
        <p:grpSpPr>
          <a:xfrm>
            <a:off x="6701186" y="4283033"/>
            <a:ext cx="280292" cy="366396"/>
            <a:chOff x="6701186" y="4283033"/>
            <a:chExt cx="280292" cy="366396"/>
          </a:xfrm>
        </p:grpSpPr>
        <p:sp>
          <p:nvSpPr>
            <p:cNvPr id="5271" name="Google Shape;5271;p47"/>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47"/>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3" name="Google Shape;5273;p47"/>
          <p:cNvGrpSpPr/>
          <p:nvPr/>
        </p:nvGrpSpPr>
        <p:grpSpPr>
          <a:xfrm>
            <a:off x="2609571" y="3824958"/>
            <a:ext cx="373627" cy="347347"/>
            <a:chOff x="2609571" y="3824958"/>
            <a:chExt cx="373627" cy="347347"/>
          </a:xfrm>
        </p:grpSpPr>
        <p:sp>
          <p:nvSpPr>
            <p:cNvPr id="5274" name="Google Shape;5274;p47"/>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47"/>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76" name="Google Shape;5276;p47"/>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77" name="Google Shape;5277;p47"/>
          <p:cNvGrpSpPr/>
          <p:nvPr/>
        </p:nvGrpSpPr>
        <p:grpSpPr>
          <a:xfrm>
            <a:off x="916127" y="3807056"/>
            <a:ext cx="221902" cy="380795"/>
            <a:chOff x="916127" y="3807056"/>
            <a:chExt cx="221902" cy="380795"/>
          </a:xfrm>
        </p:grpSpPr>
        <p:sp>
          <p:nvSpPr>
            <p:cNvPr id="5278" name="Google Shape;5278;p47"/>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47"/>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47"/>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47"/>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82" name="Google Shape;5282;p47"/>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47"/>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4" name="Google Shape;5284;p47"/>
          <p:cNvGrpSpPr/>
          <p:nvPr/>
        </p:nvGrpSpPr>
        <p:grpSpPr>
          <a:xfrm>
            <a:off x="3513010" y="3816134"/>
            <a:ext cx="362223" cy="361108"/>
            <a:chOff x="3513010" y="3816134"/>
            <a:chExt cx="362223" cy="361108"/>
          </a:xfrm>
        </p:grpSpPr>
        <p:sp>
          <p:nvSpPr>
            <p:cNvPr id="5285" name="Google Shape;5285;p47"/>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47"/>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47"/>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47"/>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9" name="Google Shape;5289;p47"/>
          <p:cNvGrpSpPr/>
          <p:nvPr/>
        </p:nvGrpSpPr>
        <p:grpSpPr>
          <a:xfrm>
            <a:off x="3950316" y="3820307"/>
            <a:ext cx="369805" cy="353782"/>
            <a:chOff x="3950316" y="3820307"/>
            <a:chExt cx="369805" cy="353782"/>
          </a:xfrm>
        </p:grpSpPr>
        <p:sp>
          <p:nvSpPr>
            <p:cNvPr id="5290" name="Google Shape;5290;p47"/>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47"/>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47"/>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47"/>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4" name="Google Shape;5294;p47"/>
          <p:cNvGrpSpPr/>
          <p:nvPr/>
        </p:nvGrpSpPr>
        <p:grpSpPr>
          <a:xfrm>
            <a:off x="1761909" y="3811961"/>
            <a:ext cx="307974" cy="371716"/>
            <a:chOff x="1761909" y="3811961"/>
            <a:chExt cx="307974" cy="371716"/>
          </a:xfrm>
        </p:grpSpPr>
        <p:sp>
          <p:nvSpPr>
            <p:cNvPr id="5295" name="Google Shape;5295;p47"/>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47"/>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47"/>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47"/>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47"/>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47"/>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47"/>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47"/>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47"/>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47"/>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5" name="Google Shape;5305;p47"/>
          <p:cNvGrpSpPr/>
          <p:nvPr/>
        </p:nvGrpSpPr>
        <p:grpSpPr>
          <a:xfrm>
            <a:off x="5373342" y="3808935"/>
            <a:ext cx="231395" cy="353145"/>
            <a:chOff x="5373342" y="3808935"/>
            <a:chExt cx="231395" cy="353145"/>
          </a:xfrm>
        </p:grpSpPr>
        <p:sp>
          <p:nvSpPr>
            <p:cNvPr id="5306" name="Google Shape;5306;p47"/>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47"/>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47"/>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47"/>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47"/>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47"/>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47"/>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47"/>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47"/>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5" name="Google Shape;5315;p47"/>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6" name="Google Shape;5316;p47"/>
          <p:cNvGrpSpPr/>
          <p:nvPr/>
        </p:nvGrpSpPr>
        <p:grpSpPr>
          <a:xfrm>
            <a:off x="5833775" y="3809445"/>
            <a:ext cx="235185" cy="352253"/>
            <a:chOff x="5833775" y="3809445"/>
            <a:chExt cx="235185" cy="352253"/>
          </a:xfrm>
        </p:grpSpPr>
        <p:sp>
          <p:nvSpPr>
            <p:cNvPr id="5317" name="Google Shape;5317;p47"/>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47"/>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47"/>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0" name="Google Shape;5320;p47"/>
          <p:cNvGrpSpPr/>
          <p:nvPr/>
        </p:nvGrpSpPr>
        <p:grpSpPr>
          <a:xfrm>
            <a:off x="4942472" y="3809318"/>
            <a:ext cx="238976" cy="352762"/>
            <a:chOff x="4942472" y="3809318"/>
            <a:chExt cx="238976" cy="352762"/>
          </a:xfrm>
        </p:grpSpPr>
        <p:sp>
          <p:nvSpPr>
            <p:cNvPr id="5321" name="Google Shape;5321;p47"/>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47"/>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47"/>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47"/>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47"/>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47"/>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47"/>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8" name="Google Shape;5328;p47"/>
          <p:cNvGrpSpPr/>
          <p:nvPr/>
        </p:nvGrpSpPr>
        <p:grpSpPr>
          <a:xfrm>
            <a:off x="6266525" y="3807788"/>
            <a:ext cx="260223" cy="353527"/>
            <a:chOff x="6266525" y="3807788"/>
            <a:chExt cx="260223" cy="353527"/>
          </a:xfrm>
        </p:grpSpPr>
        <p:sp>
          <p:nvSpPr>
            <p:cNvPr id="5329" name="Google Shape;5329;p47"/>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47"/>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47"/>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47"/>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33" name="Google Shape;5333;p47"/>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4" name="Google Shape;5334;p47"/>
          <p:cNvGrpSpPr/>
          <p:nvPr/>
        </p:nvGrpSpPr>
        <p:grpSpPr>
          <a:xfrm>
            <a:off x="7184363" y="3809604"/>
            <a:ext cx="202184" cy="352762"/>
            <a:chOff x="7184363" y="3809604"/>
            <a:chExt cx="202184" cy="352762"/>
          </a:xfrm>
        </p:grpSpPr>
        <p:sp>
          <p:nvSpPr>
            <p:cNvPr id="5335" name="Google Shape;5335;p47"/>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47"/>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7" name="Google Shape;5337;p47"/>
          <p:cNvGrpSpPr/>
          <p:nvPr/>
        </p:nvGrpSpPr>
        <p:grpSpPr>
          <a:xfrm>
            <a:off x="7571624" y="3808935"/>
            <a:ext cx="292047" cy="352762"/>
            <a:chOff x="7571624" y="3808935"/>
            <a:chExt cx="292047" cy="352762"/>
          </a:xfrm>
        </p:grpSpPr>
        <p:sp>
          <p:nvSpPr>
            <p:cNvPr id="5338" name="Google Shape;5338;p47"/>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47"/>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47"/>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47"/>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47"/>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47"/>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4" name="Google Shape;5344;p47"/>
          <p:cNvGrpSpPr/>
          <p:nvPr/>
        </p:nvGrpSpPr>
        <p:grpSpPr>
          <a:xfrm>
            <a:off x="2174559" y="3356116"/>
            <a:ext cx="364135" cy="359930"/>
            <a:chOff x="2174559" y="3356116"/>
            <a:chExt cx="364135" cy="359930"/>
          </a:xfrm>
        </p:grpSpPr>
        <p:sp>
          <p:nvSpPr>
            <p:cNvPr id="5345" name="Google Shape;5345;p47"/>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47"/>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7" name="Google Shape;5347;p47"/>
          <p:cNvGrpSpPr/>
          <p:nvPr/>
        </p:nvGrpSpPr>
        <p:grpSpPr>
          <a:xfrm>
            <a:off x="1731934" y="3355639"/>
            <a:ext cx="368371" cy="361554"/>
            <a:chOff x="1731934" y="3355639"/>
            <a:chExt cx="368371" cy="361554"/>
          </a:xfrm>
        </p:grpSpPr>
        <p:sp>
          <p:nvSpPr>
            <p:cNvPr id="5348" name="Google Shape;5348;p47"/>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47"/>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0" name="Google Shape;5350;p47"/>
          <p:cNvGrpSpPr/>
          <p:nvPr/>
        </p:nvGrpSpPr>
        <p:grpSpPr>
          <a:xfrm>
            <a:off x="3990517" y="3354173"/>
            <a:ext cx="279559" cy="363402"/>
            <a:chOff x="3990517" y="3354173"/>
            <a:chExt cx="279559" cy="363402"/>
          </a:xfrm>
        </p:grpSpPr>
        <p:sp>
          <p:nvSpPr>
            <p:cNvPr id="5351" name="Google Shape;5351;p47"/>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47"/>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47"/>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4" name="Google Shape;5354;p47"/>
          <p:cNvGrpSpPr/>
          <p:nvPr/>
        </p:nvGrpSpPr>
        <p:grpSpPr>
          <a:xfrm>
            <a:off x="3497847" y="3417374"/>
            <a:ext cx="379680" cy="237606"/>
            <a:chOff x="3497847" y="3417374"/>
            <a:chExt cx="379680" cy="237606"/>
          </a:xfrm>
        </p:grpSpPr>
        <p:sp>
          <p:nvSpPr>
            <p:cNvPr id="5355" name="Google Shape;5355;p47"/>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47"/>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47"/>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47"/>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9" name="Google Shape;5359;p47"/>
          <p:cNvGrpSpPr/>
          <p:nvPr/>
        </p:nvGrpSpPr>
        <p:grpSpPr>
          <a:xfrm>
            <a:off x="2612597" y="3367075"/>
            <a:ext cx="376271" cy="337982"/>
            <a:chOff x="2612597" y="3367075"/>
            <a:chExt cx="376271" cy="337982"/>
          </a:xfrm>
        </p:grpSpPr>
        <p:sp>
          <p:nvSpPr>
            <p:cNvPr id="5360" name="Google Shape;5360;p47"/>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47"/>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2" name="Google Shape;5362;p47"/>
          <p:cNvGrpSpPr/>
          <p:nvPr/>
        </p:nvGrpSpPr>
        <p:grpSpPr>
          <a:xfrm>
            <a:off x="3071914" y="3364431"/>
            <a:ext cx="343652" cy="342505"/>
            <a:chOff x="3071914" y="3364431"/>
            <a:chExt cx="343652" cy="342505"/>
          </a:xfrm>
        </p:grpSpPr>
        <p:sp>
          <p:nvSpPr>
            <p:cNvPr id="5363" name="Google Shape;5363;p47"/>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47"/>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47"/>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47"/>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47"/>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8" name="Google Shape;5368;p47"/>
          <p:cNvGrpSpPr/>
          <p:nvPr/>
        </p:nvGrpSpPr>
        <p:grpSpPr>
          <a:xfrm>
            <a:off x="897141" y="3359875"/>
            <a:ext cx="257962" cy="352762"/>
            <a:chOff x="897141" y="3359875"/>
            <a:chExt cx="257962" cy="352762"/>
          </a:xfrm>
        </p:grpSpPr>
        <p:sp>
          <p:nvSpPr>
            <p:cNvPr id="5369" name="Google Shape;5369;p47"/>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47"/>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47"/>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47"/>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47"/>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47"/>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47"/>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47"/>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7" name="Google Shape;5377;p47"/>
          <p:cNvGrpSpPr/>
          <p:nvPr/>
        </p:nvGrpSpPr>
        <p:grpSpPr>
          <a:xfrm>
            <a:off x="1333682" y="3344330"/>
            <a:ext cx="271213" cy="383088"/>
            <a:chOff x="1333682" y="3344330"/>
            <a:chExt cx="271213" cy="383088"/>
          </a:xfrm>
        </p:grpSpPr>
        <p:sp>
          <p:nvSpPr>
            <p:cNvPr id="5378" name="Google Shape;5378;p47"/>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47"/>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47"/>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47"/>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47"/>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47"/>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47"/>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47"/>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47"/>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47"/>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47"/>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9" name="Google Shape;5389;p47"/>
          <p:cNvGrpSpPr/>
          <p:nvPr/>
        </p:nvGrpSpPr>
        <p:grpSpPr>
          <a:xfrm>
            <a:off x="6664394" y="3346974"/>
            <a:ext cx="353113" cy="351998"/>
            <a:chOff x="6664394" y="3346974"/>
            <a:chExt cx="353113" cy="351998"/>
          </a:xfrm>
        </p:grpSpPr>
        <p:sp>
          <p:nvSpPr>
            <p:cNvPr id="5390" name="Google Shape;5390;p47"/>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47"/>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47"/>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47"/>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47"/>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5" name="Google Shape;5395;p47"/>
          <p:cNvGrpSpPr/>
          <p:nvPr/>
        </p:nvGrpSpPr>
        <p:grpSpPr>
          <a:xfrm>
            <a:off x="849741" y="1959307"/>
            <a:ext cx="399398" cy="375443"/>
            <a:chOff x="849741" y="1959307"/>
            <a:chExt cx="399398" cy="375443"/>
          </a:xfrm>
        </p:grpSpPr>
        <p:sp>
          <p:nvSpPr>
            <p:cNvPr id="5396" name="Google Shape;5396;p47"/>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47"/>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8" name="Google Shape;5398;p47"/>
          <p:cNvGrpSpPr/>
          <p:nvPr/>
        </p:nvGrpSpPr>
        <p:grpSpPr>
          <a:xfrm>
            <a:off x="1284212" y="1963766"/>
            <a:ext cx="379489" cy="366046"/>
            <a:chOff x="1284212" y="1963766"/>
            <a:chExt cx="379489" cy="366046"/>
          </a:xfrm>
        </p:grpSpPr>
        <p:sp>
          <p:nvSpPr>
            <p:cNvPr id="5399" name="Google Shape;5399;p47"/>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47"/>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1" name="Google Shape;5401;p47"/>
          <p:cNvGrpSpPr/>
          <p:nvPr/>
        </p:nvGrpSpPr>
        <p:grpSpPr>
          <a:xfrm>
            <a:off x="3037766" y="1969564"/>
            <a:ext cx="370219" cy="354928"/>
            <a:chOff x="3037766" y="1969564"/>
            <a:chExt cx="370219" cy="354928"/>
          </a:xfrm>
        </p:grpSpPr>
        <p:sp>
          <p:nvSpPr>
            <p:cNvPr id="5402" name="Google Shape;5402;p47"/>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47"/>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47"/>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47"/>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6" name="Google Shape;5406;p47"/>
          <p:cNvGrpSpPr/>
          <p:nvPr/>
        </p:nvGrpSpPr>
        <p:grpSpPr>
          <a:xfrm>
            <a:off x="3982553" y="1971730"/>
            <a:ext cx="304566" cy="350501"/>
            <a:chOff x="3982553" y="1971730"/>
            <a:chExt cx="304566" cy="350501"/>
          </a:xfrm>
        </p:grpSpPr>
        <p:sp>
          <p:nvSpPr>
            <p:cNvPr id="5407" name="Google Shape;5407;p47"/>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47"/>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9" name="Google Shape;5409;p47"/>
          <p:cNvGrpSpPr/>
          <p:nvPr/>
        </p:nvGrpSpPr>
        <p:grpSpPr>
          <a:xfrm>
            <a:off x="2567841" y="1994124"/>
            <a:ext cx="399812" cy="306477"/>
            <a:chOff x="2567841" y="1994124"/>
            <a:chExt cx="399812" cy="306477"/>
          </a:xfrm>
        </p:grpSpPr>
        <p:sp>
          <p:nvSpPr>
            <p:cNvPr id="5410" name="Google Shape;5410;p47"/>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47"/>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47"/>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3" name="Google Shape;5413;p47"/>
          <p:cNvGrpSpPr/>
          <p:nvPr/>
        </p:nvGrpSpPr>
        <p:grpSpPr>
          <a:xfrm>
            <a:off x="2212084" y="1960358"/>
            <a:ext cx="324698" cy="372863"/>
            <a:chOff x="2212084" y="1960358"/>
            <a:chExt cx="324698" cy="372863"/>
          </a:xfrm>
        </p:grpSpPr>
        <p:sp>
          <p:nvSpPr>
            <p:cNvPr id="5414" name="Google Shape;5414;p47"/>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47"/>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47"/>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7" name="Google Shape;5417;p47"/>
          <p:cNvGrpSpPr/>
          <p:nvPr/>
        </p:nvGrpSpPr>
        <p:grpSpPr>
          <a:xfrm>
            <a:off x="1805901" y="1960358"/>
            <a:ext cx="284847" cy="373627"/>
            <a:chOff x="1805901" y="1960358"/>
            <a:chExt cx="284847" cy="373627"/>
          </a:xfrm>
        </p:grpSpPr>
        <p:sp>
          <p:nvSpPr>
            <p:cNvPr id="5418" name="Google Shape;5418;p47"/>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47"/>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0" name="Google Shape;5420;p47"/>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47"/>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47"/>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3" name="Google Shape;5423;p47"/>
          <p:cNvGrpSpPr/>
          <p:nvPr/>
        </p:nvGrpSpPr>
        <p:grpSpPr>
          <a:xfrm>
            <a:off x="6656812" y="2029388"/>
            <a:ext cx="368690" cy="245793"/>
            <a:chOff x="6656812" y="2029388"/>
            <a:chExt cx="368690" cy="245793"/>
          </a:xfrm>
        </p:grpSpPr>
        <p:sp>
          <p:nvSpPr>
            <p:cNvPr id="5424" name="Google Shape;5424;p47"/>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47"/>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47"/>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47"/>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47"/>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47"/>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47"/>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47"/>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47"/>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47"/>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4" name="Google Shape;5434;p47"/>
          <p:cNvGrpSpPr/>
          <p:nvPr/>
        </p:nvGrpSpPr>
        <p:grpSpPr>
          <a:xfrm>
            <a:off x="4869651" y="2012218"/>
            <a:ext cx="376654" cy="281566"/>
            <a:chOff x="4869651" y="2012218"/>
            <a:chExt cx="376654" cy="281566"/>
          </a:xfrm>
        </p:grpSpPr>
        <p:sp>
          <p:nvSpPr>
            <p:cNvPr id="5435" name="Google Shape;5435;p47"/>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47"/>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47"/>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47"/>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9" name="Google Shape;5439;p47"/>
          <p:cNvGrpSpPr/>
          <p:nvPr/>
        </p:nvGrpSpPr>
        <p:grpSpPr>
          <a:xfrm>
            <a:off x="5306224" y="2012313"/>
            <a:ext cx="367925" cy="281694"/>
            <a:chOff x="5306224" y="2012313"/>
            <a:chExt cx="367925" cy="281694"/>
          </a:xfrm>
        </p:grpSpPr>
        <p:sp>
          <p:nvSpPr>
            <p:cNvPr id="5440" name="Google Shape;5440;p47"/>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47"/>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2" name="Google Shape;5442;p47"/>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3" name="Google Shape;5443;p47"/>
          <p:cNvGrpSpPr/>
          <p:nvPr/>
        </p:nvGrpSpPr>
        <p:grpSpPr>
          <a:xfrm>
            <a:off x="6195998" y="1983102"/>
            <a:ext cx="368308" cy="338746"/>
            <a:chOff x="6195998" y="1983102"/>
            <a:chExt cx="368308" cy="338746"/>
          </a:xfrm>
        </p:grpSpPr>
        <p:sp>
          <p:nvSpPr>
            <p:cNvPr id="5444" name="Google Shape;5444;p47"/>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47"/>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47"/>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7" name="Google Shape;5447;p47"/>
          <p:cNvGrpSpPr/>
          <p:nvPr/>
        </p:nvGrpSpPr>
        <p:grpSpPr>
          <a:xfrm>
            <a:off x="7542031" y="2011835"/>
            <a:ext cx="369072" cy="280037"/>
            <a:chOff x="7542031" y="2011835"/>
            <a:chExt cx="369072" cy="280037"/>
          </a:xfrm>
        </p:grpSpPr>
        <p:sp>
          <p:nvSpPr>
            <p:cNvPr id="5448" name="Google Shape;5448;p47"/>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47"/>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47"/>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47"/>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47"/>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47"/>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47"/>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47"/>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47"/>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7" name="Google Shape;5457;p47"/>
          <p:cNvGrpSpPr/>
          <p:nvPr/>
        </p:nvGrpSpPr>
        <p:grpSpPr>
          <a:xfrm>
            <a:off x="8010427" y="3348503"/>
            <a:ext cx="278795" cy="351615"/>
            <a:chOff x="8010427" y="3348503"/>
            <a:chExt cx="278795" cy="351615"/>
          </a:xfrm>
        </p:grpSpPr>
        <p:sp>
          <p:nvSpPr>
            <p:cNvPr id="5458" name="Google Shape;5458;p47"/>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47"/>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47"/>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47"/>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2" name="Google Shape;5462;p47"/>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3" name="Google Shape;5463;p47"/>
          <p:cNvGrpSpPr/>
          <p:nvPr/>
        </p:nvGrpSpPr>
        <p:grpSpPr>
          <a:xfrm>
            <a:off x="7141900" y="3349204"/>
            <a:ext cx="281057" cy="351010"/>
            <a:chOff x="7141900" y="3349204"/>
            <a:chExt cx="281057" cy="351010"/>
          </a:xfrm>
        </p:grpSpPr>
        <p:sp>
          <p:nvSpPr>
            <p:cNvPr id="5464" name="Google Shape;5464;p47"/>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47"/>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47"/>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7" name="Google Shape;5467;p47"/>
          <p:cNvGrpSpPr/>
          <p:nvPr/>
        </p:nvGrpSpPr>
        <p:grpSpPr>
          <a:xfrm>
            <a:off x="5314188" y="3350032"/>
            <a:ext cx="363752" cy="353113"/>
            <a:chOff x="5314188" y="3350032"/>
            <a:chExt cx="363752" cy="353113"/>
          </a:xfrm>
        </p:grpSpPr>
        <p:sp>
          <p:nvSpPr>
            <p:cNvPr id="5468" name="Google Shape;5468;p47"/>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47"/>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0" name="Google Shape;5470;p47"/>
          <p:cNvGrpSpPr/>
          <p:nvPr/>
        </p:nvGrpSpPr>
        <p:grpSpPr>
          <a:xfrm>
            <a:off x="6203579" y="3348981"/>
            <a:ext cx="351615" cy="350373"/>
            <a:chOff x="6203579" y="3348981"/>
            <a:chExt cx="351615" cy="350373"/>
          </a:xfrm>
        </p:grpSpPr>
        <p:sp>
          <p:nvSpPr>
            <p:cNvPr id="5471" name="Google Shape;5471;p47"/>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47"/>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47"/>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47"/>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47"/>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6" name="Google Shape;5476;p47"/>
          <p:cNvGrpSpPr/>
          <p:nvPr/>
        </p:nvGrpSpPr>
        <p:grpSpPr>
          <a:xfrm>
            <a:off x="5829984" y="3350032"/>
            <a:ext cx="220755" cy="352348"/>
            <a:chOff x="5829984" y="3350032"/>
            <a:chExt cx="220755" cy="352348"/>
          </a:xfrm>
        </p:grpSpPr>
        <p:sp>
          <p:nvSpPr>
            <p:cNvPr id="5477" name="Google Shape;5477;p47"/>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47"/>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47"/>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47"/>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1" name="Google Shape;5481;p47"/>
          <p:cNvGrpSpPr/>
          <p:nvPr/>
        </p:nvGrpSpPr>
        <p:grpSpPr>
          <a:xfrm>
            <a:off x="4882170" y="3349841"/>
            <a:ext cx="358464" cy="352316"/>
            <a:chOff x="4882170" y="3349841"/>
            <a:chExt cx="358464" cy="352316"/>
          </a:xfrm>
        </p:grpSpPr>
        <p:sp>
          <p:nvSpPr>
            <p:cNvPr id="5482" name="Google Shape;5482;p47"/>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47"/>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4" name="Google Shape;5484;p47"/>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47"/>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6" name="Google Shape;5486;p47"/>
          <p:cNvGrpSpPr/>
          <p:nvPr/>
        </p:nvGrpSpPr>
        <p:grpSpPr>
          <a:xfrm>
            <a:off x="3044965" y="2435220"/>
            <a:ext cx="400194" cy="324316"/>
            <a:chOff x="3044965" y="2435220"/>
            <a:chExt cx="400194" cy="324316"/>
          </a:xfrm>
        </p:grpSpPr>
        <p:sp>
          <p:nvSpPr>
            <p:cNvPr id="5487" name="Google Shape;5487;p47"/>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47"/>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47"/>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0" name="Google Shape;5490;p47"/>
          <p:cNvGrpSpPr/>
          <p:nvPr/>
        </p:nvGrpSpPr>
        <p:grpSpPr>
          <a:xfrm>
            <a:off x="4878379" y="2473892"/>
            <a:ext cx="367161" cy="287523"/>
            <a:chOff x="4878379" y="2473892"/>
            <a:chExt cx="367161" cy="287523"/>
          </a:xfrm>
        </p:grpSpPr>
        <p:sp>
          <p:nvSpPr>
            <p:cNvPr id="5491" name="Google Shape;5491;p47"/>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47"/>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47"/>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47"/>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47"/>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6" name="Google Shape;5496;p47"/>
          <p:cNvGrpSpPr/>
          <p:nvPr/>
        </p:nvGrpSpPr>
        <p:grpSpPr>
          <a:xfrm>
            <a:off x="1325719" y="2887689"/>
            <a:ext cx="290581" cy="372481"/>
            <a:chOff x="1325719" y="2887689"/>
            <a:chExt cx="290581" cy="372481"/>
          </a:xfrm>
        </p:grpSpPr>
        <p:sp>
          <p:nvSpPr>
            <p:cNvPr id="5497" name="Google Shape;5497;p47"/>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47"/>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9" name="Google Shape;5499;p47"/>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0" name="Google Shape;5500;p47"/>
          <p:cNvGrpSpPr/>
          <p:nvPr/>
        </p:nvGrpSpPr>
        <p:grpSpPr>
          <a:xfrm>
            <a:off x="3510335" y="2892499"/>
            <a:ext cx="360726" cy="361204"/>
            <a:chOff x="3510335" y="2892499"/>
            <a:chExt cx="360726" cy="361204"/>
          </a:xfrm>
        </p:grpSpPr>
        <p:sp>
          <p:nvSpPr>
            <p:cNvPr id="5501" name="Google Shape;5501;p47"/>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47"/>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47"/>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47"/>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47"/>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6" name="Google Shape;5506;p47"/>
          <p:cNvGrpSpPr/>
          <p:nvPr/>
        </p:nvGrpSpPr>
        <p:grpSpPr>
          <a:xfrm>
            <a:off x="3086313" y="2877049"/>
            <a:ext cx="320143" cy="392581"/>
            <a:chOff x="3086313" y="2877049"/>
            <a:chExt cx="320143" cy="392581"/>
          </a:xfrm>
        </p:grpSpPr>
        <p:sp>
          <p:nvSpPr>
            <p:cNvPr id="5507" name="Google Shape;5507;p47"/>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47"/>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47"/>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47"/>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47"/>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47"/>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47"/>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47"/>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47"/>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47"/>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47"/>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47"/>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19" name="Google Shape;5519;p47"/>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0" name="Google Shape;5520;p47"/>
          <p:cNvGrpSpPr/>
          <p:nvPr/>
        </p:nvGrpSpPr>
        <p:grpSpPr>
          <a:xfrm>
            <a:off x="861113" y="2885746"/>
            <a:ext cx="333809" cy="373277"/>
            <a:chOff x="861113" y="2885746"/>
            <a:chExt cx="333809" cy="373277"/>
          </a:xfrm>
        </p:grpSpPr>
        <p:sp>
          <p:nvSpPr>
            <p:cNvPr id="5521" name="Google Shape;5521;p47"/>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47"/>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47"/>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4" name="Google Shape;5524;p47"/>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47"/>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6" name="Google Shape;5526;p47"/>
          <p:cNvGrpSpPr/>
          <p:nvPr/>
        </p:nvGrpSpPr>
        <p:grpSpPr>
          <a:xfrm>
            <a:off x="1297654" y="1504481"/>
            <a:ext cx="349354" cy="362223"/>
            <a:chOff x="1297654" y="1504481"/>
            <a:chExt cx="349354" cy="362223"/>
          </a:xfrm>
        </p:grpSpPr>
        <p:sp>
          <p:nvSpPr>
            <p:cNvPr id="5527" name="Google Shape;5527;p47"/>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47"/>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47"/>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0" name="Google Shape;5530;p47"/>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1" name="Google Shape;5531;p47"/>
          <p:cNvGrpSpPr/>
          <p:nvPr/>
        </p:nvGrpSpPr>
        <p:grpSpPr>
          <a:xfrm>
            <a:off x="852385" y="1510916"/>
            <a:ext cx="353145" cy="351998"/>
            <a:chOff x="852385" y="1510916"/>
            <a:chExt cx="353145" cy="351998"/>
          </a:xfrm>
        </p:grpSpPr>
        <p:sp>
          <p:nvSpPr>
            <p:cNvPr id="5532" name="Google Shape;5532;p47"/>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47"/>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47"/>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5" name="Google Shape;5535;p47"/>
          <p:cNvGrpSpPr/>
          <p:nvPr/>
        </p:nvGrpSpPr>
        <p:grpSpPr>
          <a:xfrm>
            <a:off x="1745217" y="1515471"/>
            <a:ext cx="343269" cy="342505"/>
            <a:chOff x="1745217" y="1515471"/>
            <a:chExt cx="343269" cy="342505"/>
          </a:xfrm>
        </p:grpSpPr>
        <p:sp>
          <p:nvSpPr>
            <p:cNvPr id="5536" name="Google Shape;5536;p47"/>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47"/>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47"/>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47"/>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40" name="Google Shape;5540;p47"/>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1" name="Google Shape;5541;p47"/>
          <p:cNvGrpSpPr/>
          <p:nvPr/>
        </p:nvGrpSpPr>
        <p:grpSpPr>
          <a:xfrm>
            <a:off x="3042703" y="1529137"/>
            <a:ext cx="411535" cy="315587"/>
            <a:chOff x="3042703" y="1529137"/>
            <a:chExt cx="411535" cy="315587"/>
          </a:xfrm>
        </p:grpSpPr>
        <p:sp>
          <p:nvSpPr>
            <p:cNvPr id="5542" name="Google Shape;5542;p47"/>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47"/>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47"/>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47"/>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47"/>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47"/>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47"/>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47"/>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47"/>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47"/>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2" name="Google Shape;5552;p47"/>
          <p:cNvGrpSpPr/>
          <p:nvPr/>
        </p:nvGrpSpPr>
        <p:grpSpPr>
          <a:xfrm>
            <a:off x="2629289" y="1544682"/>
            <a:ext cx="350501" cy="284497"/>
            <a:chOff x="2629289" y="1544682"/>
            <a:chExt cx="350501" cy="284497"/>
          </a:xfrm>
        </p:grpSpPr>
        <p:sp>
          <p:nvSpPr>
            <p:cNvPr id="5553" name="Google Shape;5553;p47"/>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47"/>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47"/>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47"/>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47"/>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8" name="Google Shape;5558;p47"/>
          <p:cNvGrpSpPr/>
          <p:nvPr/>
        </p:nvGrpSpPr>
        <p:grpSpPr>
          <a:xfrm>
            <a:off x="5305077" y="1502633"/>
            <a:ext cx="367893" cy="365218"/>
            <a:chOff x="5305077" y="1502633"/>
            <a:chExt cx="367893" cy="365218"/>
          </a:xfrm>
        </p:grpSpPr>
        <p:sp>
          <p:nvSpPr>
            <p:cNvPr id="5559" name="Google Shape;5559;p47"/>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47"/>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1" name="Google Shape;5561;p47"/>
          <p:cNvGrpSpPr/>
          <p:nvPr/>
        </p:nvGrpSpPr>
        <p:grpSpPr>
          <a:xfrm>
            <a:off x="7100170" y="1500117"/>
            <a:ext cx="368308" cy="367033"/>
            <a:chOff x="7100170" y="1500117"/>
            <a:chExt cx="368308" cy="367033"/>
          </a:xfrm>
        </p:grpSpPr>
        <p:sp>
          <p:nvSpPr>
            <p:cNvPr id="5562" name="Google Shape;5562;p47"/>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47"/>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47"/>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47"/>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47"/>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47"/>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47"/>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47"/>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47"/>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47"/>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47"/>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47"/>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47"/>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5" name="Google Shape;5575;p47"/>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6" name="Google Shape;5576;p47"/>
          <p:cNvGrpSpPr/>
          <p:nvPr/>
        </p:nvGrpSpPr>
        <p:grpSpPr>
          <a:xfrm>
            <a:off x="6649231" y="1500021"/>
            <a:ext cx="390287" cy="367065"/>
            <a:chOff x="6649231" y="1500021"/>
            <a:chExt cx="390287" cy="367065"/>
          </a:xfrm>
        </p:grpSpPr>
        <p:sp>
          <p:nvSpPr>
            <p:cNvPr id="5577" name="Google Shape;5577;p47"/>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47"/>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47"/>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47"/>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47"/>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47"/>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47"/>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47"/>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47"/>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47"/>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47"/>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47"/>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9" name="Google Shape;5589;p47"/>
          <p:cNvGrpSpPr/>
          <p:nvPr/>
        </p:nvGrpSpPr>
        <p:grpSpPr>
          <a:xfrm>
            <a:off x="5746938" y="1543503"/>
            <a:ext cx="387261" cy="280356"/>
            <a:chOff x="5746938" y="1543503"/>
            <a:chExt cx="387261" cy="280356"/>
          </a:xfrm>
        </p:grpSpPr>
        <p:sp>
          <p:nvSpPr>
            <p:cNvPr id="5590" name="Google Shape;5590;p47"/>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47"/>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2" name="Google Shape;5592;p47"/>
          <p:cNvGrpSpPr/>
          <p:nvPr/>
        </p:nvGrpSpPr>
        <p:grpSpPr>
          <a:xfrm>
            <a:off x="6196730" y="1525346"/>
            <a:ext cx="369072" cy="317467"/>
            <a:chOff x="6196730" y="1525346"/>
            <a:chExt cx="369072" cy="317467"/>
          </a:xfrm>
        </p:grpSpPr>
        <p:sp>
          <p:nvSpPr>
            <p:cNvPr id="5593" name="Google Shape;5593;p47"/>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47"/>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47"/>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6" name="Google Shape;5596;p47"/>
          <p:cNvGrpSpPr/>
          <p:nvPr/>
        </p:nvGrpSpPr>
        <p:grpSpPr>
          <a:xfrm>
            <a:off x="4940592" y="1500690"/>
            <a:ext cx="246558" cy="367161"/>
            <a:chOff x="4940592" y="1500690"/>
            <a:chExt cx="246558" cy="367161"/>
          </a:xfrm>
        </p:grpSpPr>
        <p:sp>
          <p:nvSpPr>
            <p:cNvPr id="5597" name="Google Shape;5597;p47"/>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47"/>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47"/>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47"/>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1" name="Google Shape;5601;p47"/>
          <p:cNvGrpSpPr/>
          <p:nvPr/>
        </p:nvGrpSpPr>
        <p:grpSpPr>
          <a:xfrm>
            <a:off x="7964906" y="1499894"/>
            <a:ext cx="380858" cy="367575"/>
            <a:chOff x="7964906" y="1499894"/>
            <a:chExt cx="380858" cy="367575"/>
          </a:xfrm>
        </p:grpSpPr>
        <p:sp>
          <p:nvSpPr>
            <p:cNvPr id="5602" name="Google Shape;5602;p47"/>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47"/>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47"/>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5" name="Google Shape;5605;p47"/>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6" name="Google Shape;5606;p47"/>
          <p:cNvGrpSpPr/>
          <p:nvPr/>
        </p:nvGrpSpPr>
        <p:grpSpPr>
          <a:xfrm>
            <a:off x="8007400" y="2902278"/>
            <a:ext cx="285230" cy="355597"/>
            <a:chOff x="8007400" y="2902278"/>
            <a:chExt cx="285230" cy="355597"/>
          </a:xfrm>
        </p:grpSpPr>
        <p:sp>
          <p:nvSpPr>
            <p:cNvPr id="5607" name="Google Shape;5607;p47"/>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47"/>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9" name="Google Shape;5609;p47"/>
          <p:cNvGrpSpPr/>
          <p:nvPr/>
        </p:nvGrpSpPr>
        <p:grpSpPr>
          <a:xfrm>
            <a:off x="6219124" y="2902788"/>
            <a:ext cx="318231" cy="355470"/>
            <a:chOff x="6219124" y="2902788"/>
            <a:chExt cx="318231" cy="355470"/>
          </a:xfrm>
        </p:grpSpPr>
        <p:sp>
          <p:nvSpPr>
            <p:cNvPr id="5610" name="Google Shape;5610;p47"/>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47"/>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47"/>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3" name="Google Shape;5613;p47"/>
          <p:cNvGrpSpPr/>
          <p:nvPr/>
        </p:nvGrpSpPr>
        <p:grpSpPr>
          <a:xfrm>
            <a:off x="4969421" y="2902852"/>
            <a:ext cx="185109" cy="355406"/>
            <a:chOff x="4969421" y="2902852"/>
            <a:chExt cx="185109" cy="355406"/>
          </a:xfrm>
        </p:grpSpPr>
        <p:sp>
          <p:nvSpPr>
            <p:cNvPr id="5614" name="Google Shape;5614;p47"/>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47"/>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47"/>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47"/>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47"/>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47"/>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0" name="Google Shape;5620;p47"/>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47"/>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2" name="Google Shape;5622;p47"/>
          <p:cNvGrpSpPr/>
          <p:nvPr/>
        </p:nvGrpSpPr>
        <p:grpSpPr>
          <a:xfrm>
            <a:off x="6685259" y="2902852"/>
            <a:ext cx="311414" cy="355406"/>
            <a:chOff x="6685259" y="2902852"/>
            <a:chExt cx="311414" cy="355406"/>
          </a:xfrm>
        </p:grpSpPr>
        <p:sp>
          <p:nvSpPr>
            <p:cNvPr id="5623" name="Google Shape;5623;p47"/>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47"/>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47"/>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6" name="Google Shape;5626;p47"/>
          <p:cNvGrpSpPr/>
          <p:nvPr/>
        </p:nvGrpSpPr>
        <p:grpSpPr>
          <a:xfrm>
            <a:off x="5309250" y="2903170"/>
            <a:ext cx="359579" cy="355852"/>
            <a:chOff x="5309250" y="2903170"/>
            <a:chExt cx="359579" cy="355852"/>
          </a:xfrm>
        </p:grpSpPr>
        <p:sp>
          <p:nvSpPr>
            <p:cNvPr id="5627" name="Google Shape;5627;p47"/>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47"/>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47"/>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0" name="Google Shape;5630;p47"/>
          <p:cNvGrpSpPr/>
          <p:nvPr/>
        </p:nvGrpSpPr>
        <p:grpSpPr>
          <a:xfrm>
            <a:off x="2199565" y="2421172"/>
            <a:ext cx="312179" cy="353431"/>
            <a:chOff x="2199565" y="2421172"/>
            <a:chExt cx="312179" cy="353431"/>
          </a:xfrm>
        </p:grpSpPr>
        <p:sp>
          <p:nvSpPr>
            <p:cNvPr id="5631" name="Google Shape;5631;p47"/>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47"/>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3" name="Google Shape;5633;p47"/>
          <p:cNvGrpSpPr/>
          <p:nvPr/>
        </p:nvGrpSpPr>
        <p:grpSpPr>
          <a:xfrm>
            <a:off x="1750887" y="2425727"/>
            <a:ext cx="320143" cy="343269"/>
            <a:chOff x="1750887" y="2425727"/>
            <a:chExt cx="320143" cy="343269"/>
          </a:xfrm>
        </p:grpSpPr>
        <p:sp>
          <p:nvSpPr>
            <p:cNvPr id="5634" name="Google Shape;5634;p47"/>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47"/>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6" name="Google Shape;5636;p47"/>
          <p:cNvGrpSpPr/>
          <p:nvPr/>
        </p:nvGrpSpPr>
        <p:grpSpPr>
          <a:xfrm>
            <a:off x="1298037" y="2425727"/>
            <a:ext cx="338364" cy="342887"/>
            <a:chOff x="1298037" y="2425727"/>
            <a:chExt cx="338364" cy="342887"/>
          </a:xfrm>
        </p:grpSpPr>
        <p:sp>
          <p:nvSpPr>
            <p:cNvPr id="5637" name="Google Shape;5637;p47"/>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47"/>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47"/>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47"/>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1" name="Google Shape;5641;p47"/>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2" name="Google Shape;5642;p47"/>
          <p:cNvGrpSpPr/>
          <p:nvPr/>
        </p:nvGrpSpPr>
        <p:grpSpPr>
          <a:xfrm>
            <a:off x="3974207" y="2429009"/>
            <a:ext cx="320143" cy="338491"/>
            <a:chOff x="3974207" y="2429009"/>
            <a:chExt cx="320143" cy="338491"/>
          </a:xfrm>
        </p:grpSpPr>
        <p:sp>
          <p:nvSpPr>
            <p:cNvPr id="5643" name="Google Shape;5643;p47"/>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47"/>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5" name="Google Shape;5645;p47"/>
          <p:cNvGrpSpPr/>
          <p:nvPr/>
        </p:nvGrpSpPr>
        <p:grpSpPr>
          <a:xfrm>
            <a:off x="2623237" y="2431047"/>
            <a:ext cx="355024" cy="332630"/>
            <a:chOff x="2623237" y="2431047"/>
            <a:chExt cx="355024" cy="332630"/>
          </a:xfrm>
        </p:grpSpPr>
        <p:sp>
          <p:nvSpPr>
            <p:cNvPr id="5646" name="Google Shape;5646;p47"/>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47"/>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47"/>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47"/>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0" name="Google Shape;5650;p47"/>
          <p:cNvGrpSpPr/>
          <p:nvPr/>
        </p:nvGrpSpPr>
        <p:grpSpPr>
          <a:xfrm>
            <a:off x="6657194" y="2434073"/>
            <a:ext cx="375507" cy="367925"/>
            <a:chOff x="6657194" y="2434073"/>
            <a:chExt cx="375507" cy="367925"/>
          </a:xfrm>
        </p:grpSpPr>
        <p:sp>
          <p:nvSpPr>
            <p:cNvPr id="5651" name="Google Shape;5651;p47"/>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47"/>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47"/>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4" name="Google Shape;5654;p47"/>
          <p:cNvGrpSpPr/>
          <p:nvPr/>
        </p:nvGrpSpPr>
        <p:grpSpPr>
          <a:xfrm>
            <a:off x="7101317" y="2441655"/>
            <a:ext cx="367925" cy="352380"/>
            <a:chOff x="7101317" y="2441655"/>
            <a:chExt cx="367925" cy="352380"/>
          </a:xfrm>
        </p:grpSpPr>
        <p:sp>
          <p:nvSpPr>
            <p:cNvPr id="5655" name="Google Shape;5655;p47"/>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47"/>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7" name="Google Shape;5657;p47"/>
          <p:cNvGrpSpPr/>
          <p:nvPr/>
        </p:nvGrpSpPr>
        <p:grpSpPr>
          <a:xfrm>
            <a:off x="5756399" y="2434456"/>
            <a:ext cx="367925" cy="367161"/>
            <a:chOff x="5756399" y="2434456"/>
            <a:chExt cx="367925" cy="367161"/>
          </a:xfrm>
        </p:grpSpPr>
        <p:sp>
          <p:nvSpPr>
            <p:cNvPr id="5658" name="Google Shape;5658;p47"/>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47"/>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47"/>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47"/>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47"/>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47"/>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47"/>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65" name="Google Shape;5665;p47"/>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47"/>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67" name="Google Shape;5667;p47"/>
          <p:cNvGrpSpPr/>
          <p:nvPr/>
        </p:nvGrpSpPr>
        <p:grpSpPr>
          <a:xfrm>
            <a:off x="7964906" y="2434073"/>
            <a:ext cx="373627" cy="367925"/>
            <a:chOff x="7964906" y="2434073"/>
            <a:chExt cx="373627" cy="367925"/>
          </a:xfrm>
        </p:grpSpPr>
        <p:sp>
          <p:nvSpPr>
            <p:cNvPr id="5668" name="Google Shape;5668;p47"/>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47"/>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0" name="Google Shape;5670;p47"/>
          <p:cNvGrpSpPr/>
          <p:nvPr/>
        </p:nvGrpSpPr>
        <p:grpSpPr>
          <a:xfrm>
            <a:off x="6194086" y="2437737"/>
            <a:ext cx="369837" cy="360471"/>
            <a:chOff x="6194086" y="2437737"/>
            <a:chExt cx="369837" cy="360471"/>
          </a:xfrm>
        </p:grpSpPr>
        <p:sp>
          <p:nvSpPr>
            <p:cNvPr id="5671" name="Google Shape;5671;p47"/>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47"/>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676" name="Shape 5676"/>
        <p:cNvGrpSpPr/>
        <p:nvPr/>
      </p:nvGrpSpPr>
      <p:grpSpPr>
        <a:xfrm>
          <a:off x="0" y="0"/>
          <a:ext cx="0" cy="0"/>
          <a:chOff x="0" y="0"/>
          <a:chExt cx="0" cy="0"/>
        </a:xfrm>
      </p:grpSpPr>
      <p:sp>
        <p:nvSpPr>
          <p:cNvPr id="5677" name="Google Shape;5677;p48"/>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5678" name="Google Shape;5678;p48"/>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5679" name="Google Shape;5679;p48"/>
          <p:cNvGrpSpPr/>
          <p:nvPr/>
        </p:nvGrpSpPr>
        <p:grpSpPr>
          <a:xfrm>
            <a:off x="3541011" y="1508594"/>
            <a:ext cx="350166" cy="349434"/>
            <a:chOff x="3541011" y="1508594"/>
            <a:chExt cx="350166" cy="349434"/>
          </a:xfrm>
        </p:grpSpPr>
        <p:sp>
          <p:nvSpPr>
            <p:cNvPr id="5680" name="Google Shape;5680;p48"/>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48"/>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48"/>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48"/>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48"/>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48"/>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48"/>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48"/>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48"/>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48"/>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48"/>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48"/>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48"/>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3" name="Google Shape;5693;p48"/>
          <p:cNvGrpSpPr/>
          <p:nvPr/>
        </p:nvGrpSpPr>
        <p:grpSpPr>
          <a:xfrm>
            <a:off x="3122257" y="1508594"/>
            <a:ext cx="294850" cy="349434"/>
            <a:chOff x="3122257" y="1508594"/>
            <a:chExt cx="294850" cy="349434"/>
          </a:xfrm>
        </p:grpSpPr>
        <p:sp>
          <p:nvSpPr>
            <p:cNvPr id="5694" name="Google Shape;5694;p48"/>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48"/>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48"/>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48"/>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48"/>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9" name="Google Shape;5699;p48"/>
          <p:cNvGrpSpPr/>
          <p:nvPr/>
        </p:nvGrpSpPr>
        <p:grpSpPr>
          <a:xfrm>
            <a:off x="910723" y="1508212"/>
            <a:ext cx="251660" cy="350166"/>
            <a:chOff x="910723" y="1508212"/>
            <a:chExt cx="251660" cy="350166"/>
          </a:xfrm>
        </p:grpSpPr>
        <p:sp>
          <p:nvSpPr>
            <p:cNvPr id="5700" name="Google Shape;5700;p48"/>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48"/>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48"/>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48"/>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48"/>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48"/>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48"/>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48"/>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48"/>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48"/>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48"/>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48"/>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48"/>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48"/>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48"/>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48"/>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48"/>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7" name="Google Shape;5717;p48"/>
          <p:cNvGrpSpPr/>
          <p:nvPr/>
        </p:nvGrpSpPr>
        <p:grpSpPr>
          <a:xfrm>
            <a:off x="1308631" y="1507830"/>
            <a:ext cx="350166" cy="350198"/>
            <a:chOff x="1308631" y="1507830"/>
            <a:chExt cx="350166" cy="350198"/>
          </a:xfrm>
        </p:grpSpPr>
        <p:sp>
          <p:nvSpPr>
            <p:cNvPr id="5718" name="Google Shape;5718;p48"/>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48"/>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48"/>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48"/>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2" name="Google Shape;5722;p48"/>
          <p:cNvGrpSpPr/>
          <p:nvPr/>
        </p:nvGrpSpPr>
        <p:grpSpPr>
          <a:xfrm>
            <a:off x="1756921" y="1509739"/>
            <a:ext cx="345997" cy="345997"/>
            <a:chOff x="1756921" y="1509739"/>
            <a:chExt cx="345997" cy="345997"/>
          </a:xfrm>
        </p:grpSpPr>
        <p:sp>
          <p:nvSpPr>
            <p:cNvPr id="5723" name="Google Shape;5723;p48"/>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48"/>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48"/>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48"/>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48"/>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48"/>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48"/>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48"/>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48"/>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48"/>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48"/>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48"/>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48"/>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48"/>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48"/>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48"/>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48"/>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0" name="Google Shape;5740;p48"/>
          <p:cNvGrpSpPr/>
          <p:nvPr/>
        </p:nvGrpSpPr>
        <p:grpSpPr>
          <a:xfrm>
            <a:off x="2216956" y="1510503"/>
            <a:ext cx="318721" cy="345615"/>
            <a:chOff x="2216956" y="1510503"/>
            <a:chExt cx="318721" cy="345615"/>
          </a:xfrm>
        </p:grpSpPr>
        <p:sp>
          <p:nvSpPr>
            <p:cNvPr id="5741" name="Google Shape;5741;p48"/>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48"/>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48"/>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48"/>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48"/>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6" name="Google Shape;5746;p48"/>
          <p:cNvGrpSpPr/>
          <p:nvPr/>
        </p:nvGrpSpPr>
        <p:grpSpPr>
          <a:xfrm>
            <a:off x="3988156" y="1568461"/>
            <a:ext cx="349052" cy="230049"/>
            <a:chOff x="3988156" y="1568461"/>
            <a:chExt cx="349052" cy="230049"/>
          </a:xfrm>
        </p:grpSpPr>
        <p:sp>
          <p:nvSpPr>
            <p:cNvPr id="5747" name="Google Shape;5747;p48"/>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48"/>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48"/>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48"/>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48"/>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48"/>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48"/>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4" name="Google Shape;5754;p48"/>
          <p:cNvGrpSpPr/>
          <p:nvPr/>
        </p:nvGrpSpPr>
        <p:grpSpPr>
          <a:xfrm>
            <a:off x="2633037" y="1499873"/>
            <a:ext cx="379002" cy="366112"/>
            <a:chOff x="2633037" y="1499873"/>
            <a:chExt cx="379002" cy="366112"/>
          </a:xfrm>
        </p:grpSpPr>
        <p:sp>
          <p:nvSpPr>
            <p:cNvPr id="5755" name="Google Shape;5755;p48"/>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48"/>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48"/>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48"/>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48"/>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48"/>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1" name="Google Shape;5761;p48"/>
          <p:cNvGrpSpPr/>
          <p:nvPr/>
        </p:nvGrpSpPr>
        <p:grpSpPr>
          <a:xfrm>
            <a:off x="6675256" y="1516169"/>
            <a:ext cx="327823" cy="357009"/>
            <a:chOff x="6675256" y="1516169"/>
            <a:chExt cx="327823" cy="357009"/>
          </a:xfrm>
        </p:grpSpPr>
        <p:sp>
          <p:nvSpPr>
            <p:cNvPr id="5762" name="Google Shape;5762;p48"/>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48"/>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48"/>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48"/>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48"/>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48"/>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48"/>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48"/>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48"/>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1" name="Google Shape;5771;p48"/>
          <p:cNvGrpSpPr/>
          <p:nvPr/>
        </p:nvGrpSpPr>
        <p:grpSpPr>
          <a:xfrm>
            <a:off x="8020159" y="1516551"/>
            <a:ext cx="300897" cy="356627"/>
            <a:chOff x="8020159" y="1516551"/>
            <a:chExt cx="300897" cy="356627"/>
          </a:xfrm>
        </p:grpSpPr>
        <p:sp>
          <p:nvSpPr>
            <p:cNvPr id="5772" name="Google Shape;5772;p48"/>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48"/>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48"/>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48"/>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48"/>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7" name="Google Shape;5777;p48"/>
          <p:cNvGrpSpPr/>
          <p:nvPr/>
        </p:nvGrpSpPr>
        <p:grpSpPr>
          <a:xfrm>
            <a:off x="5377363" y="1516169"/>
            <a:ext cx="257357" cy="356627"/>
            <a:chOff x="5377363" y="1516169"/>
            <a:chExt cx="257357" cy="356627"/>
          </a:xfrm>
        </p:grpSpPr>
        <p:sp>
          <p:nvSpPr>
            <p:cNvPr id="5778" name="Google Shape;5778;p48"/>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48"/>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48"/>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48"/>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48"/>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48"/>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48"/>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48"/>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48"/>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48"/>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48"/>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48"/>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48"/>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48"/>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48"/>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48"/>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48"/>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5" name="Google Shape;5795;p48"/>
          <p:cNvGrpSpPr/>
          <p:nvPr/>
        </p:nvGrpSpPr>
        <p:grpSpPr>
          <a:xfrm>
            <a:off x="4880567" y="1535870"/>
            <a:ext cx="356245" cy="317607"/>
            <a:chOff x="4880567" y="1535870"/>
            <a:chExt cx="356245" cy="317607"/>
          </a:xfrm>
        </p:grpSpPr>
        <p:sp>
          <p:nvSpPr>
            <p:cNvPr id="5796" name="Google Shape;5796;p48"/>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48"/>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48"/>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48"/>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48"/>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1" name="Google Shape;5801;p48"/>
          <p:cNvGrpSpPr/>
          <p:nvPr/>
        </p:nvGrpSpPr>
        <p:grpSpPr>
          <a:xfrm>
            <a:off x="5771483" y="1515787"/>
            <a:ext cx="357359" cy="357391"/>
            <a:chOff x="5771483" y="1515787"/>
            <a:chExt cx="357359" cy="357391"/>
          </a:xfrm>
        </p:grpSpPr>
        <p:sp>
          <p:nvSpPr>
            <p:cNvPr id="5802" name="Google Shape;5802;p48"/>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48"/>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48"/>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48"/>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6" name="Google Shape;5806;p48"/>
          <p:cNvGrpSpPr/>
          <p:nvPr/>
        </p:nvGrpSpPr>
        <p:grpSpPr>
          <a:xfrm>
            <a:off x="7121669" y="1533610"/>
            <a:ext cx="321362" cy="321362"/>
            <a:chOff x="7121669" y="1533610"/>
            <a:chExt cx="321362" cy="321362"/>
          </a:xfrm>
        </p:grpSpPr>
        <p:sp>
          <p:nvSpPr>
            <p:cNvPr id="5807" name="Google Shape;5807;p48"/>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48"/>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48"/>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48"/>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1" name="Google Shape;5811;p48"/>
          <p:cNvGrpSpPr/>
          <p:nvPr/>
        </p:nvGrpSpPr>
        <p:grpSpPr>
          <a:xfrm>
            <a:off x="7562766" y="1514864"/>
            <a:ext cx="327059" cy="360192"/>
            <a:chOff x="7562766" y="1514864"/>
            <a:chExt cx="327059" cy="360192"/>
          </a:xfrm>
        </p:grpSpPr>
        <p:sp>
          <p:nvSpPr>
            <p:cNvPr id="5812" name="Google Shape;5812;p48"/>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48"/>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48"/>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48"/>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6" name="Google Shape;5816;p48"/>
          <p:cNvGrpSpPr/>
          <p:nvPr/>
        </p:nvGrpSpPr>
        <p:grpSpPr>
          <a:xfrm>
            <a:off x="6221229" y="1498673"/>
            <a:ext cx="361636" cy="362183"/>
            <a:chOff x="6259175" y="1559008"/>
            <a:chExt cx="271743" cy="272093"/>
          </a:xfrm>
        </p:grpSpPr>
        <p:sp>
          <p:nvSpPr>
            <p:cNvPr id="5817" name="Google Shape;5817;p48"/>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48"/>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48"/>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48"/>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48"/>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48"/>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48"/>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48"/>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48"/>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48"/>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48"/>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48"/>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48"/>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48"/>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48"/>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48"/>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48"/>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4" name="Google Shape;5834;p48"/>
          <p:cNvGrpSpPr/>
          <p:nvPr/>
        </p:nvGrpSpPr>
        <p:grpSpPr>
          <a:xfrm>
            <a:off x="2661459" y="2015001"/>
            <a:ext cx="322508" cy="273494"/>
            <a:chOff x="2661459" y="2015001"/>
            <a:chExt cx="322508" cy="273494"/>
          </a:xfrm>
        </p:grpSpPr>
        <p:sp>
          <p:nvSpPr>
            <p:cNvPr id="5835" name="Google Shape;5835;p48"/>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48"/>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48"/>
          <p:cNvGrpSpPr/>
          <p:nvPr/>
        </p:nvGrpSpPr>
        <p:grpSpPr>
          <a:xfrm>
            <a:off x="6671087" y="2009304"/>
            <a:ext cx="332757" cy="281833"/>
            <a:chOff x="6671087" y="2009304"/>
            <a:chExt cx="332757" cy="281833"/>
          </a:xfrm>
        </p:grpSpPr>
        <p:sp>
          <p:nvSpPr>
            <p:cNvPr id="5838" name="Google Shape;5838;p48"/>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48"/>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40" name="Google Shape;5840;p48"/>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1" name="Google Shape;5841;p48"/>
          <p:cNvGrpSpPr/>
          <p:nvPr/>
        </p:nvGrpSpPr>
        <p:grpSpPr>
          <a:xfrm>
            <a:off x="2201806" y="1976585"/>
            <a:ext cx="349784" cy="349434"/>
            <a:chOff x="2201806" y="1976585"/>
            <a:chExt cx="349784" cy="349434"/>
          </a:xfrm>
        </p:grpSpPr>
        <p:sp>
          <p:nvSpPr>
            <p:cNvPr id="5842" name="Google Shape;5842;p48"/>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48"/>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48"/>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48"/>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6" name="Google Shape;5846;p48"/>
          <p:cNvGrpSpPr/>
          <p:nvPr/>
        </p:nvGrpSpPr>
        <p:grpSpPr>
          <a:xfrm>
            <a:off x="3094217" y="1976585"/>
            <a:ext cx="350198" cy="350548"/>
            <a:chOff x="3094217" y="1976585"/>
            <a:chExt cx="350198" cy="350548"/>
          </a:xfrm>
        </p:grpSpPr>
        <p:sp>
          <p:nvSpPr>
            <p:cNvPr id="5847" name="Google Shape;5847;p48"/>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48"/>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48"/>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48"/>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48"/>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48"/>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48"/>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48"/>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48"/>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48"/>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48"/>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48"/>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48"/>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0" name="Google Shape;5860;p48"/>
          <p:cNvGrpSpPr/>
          <p:nvPr/>
        </p:nvGrpSpPr>
        <p:grpSpPr>
          <a:xfrm>
            <a:off x="870939" y="1975821"/>
            <a:ext cx="332375" cy="350071"/>
            <a:chOff x="870939" y="1975821"/>
            <a:chExt cx="332375" cy="350071"/>
          </a:xfrm>
        </p:grpSpPr>
        <p:sp>
          <p:nvSpPr>
            <p:cNvPr id="5861" name="Google Shape;5861;p48"/>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48"/>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48"/>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48"/>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65" name="Google Shape;5865;p48"/>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6" name="Google Shape;5866;p48"/>
          <p:cNvGrpSpPr/>
          <p:nvPr/>
        </p:nvGrpSpPr>
        <p:grpSpPr>
          <a:xfrm>
            <a:off x="3979435" y="1976585"/>
            <a:ext cx="345265" cy="349848"/>
            <a:chOff x="3979435" y="1976585"/>
            <a:chExt cx="345265" cy="349848"/>
          </a:xfrm>
        </p:grpSpPr>
        <p:sp>
          <p:nvSpPr>
            <p:cNvPr id="5867" name="Google Shape;5867;p48"/>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48"/>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48"/>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48"/>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48"/>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48"/>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48"/>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48"/>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48"/>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48"/>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48"/>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48"/>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48"/>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48"/>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48"/>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48"/>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48"/>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4" name="Google Shape;5884;p48"/>
          <p:cNvGrpSpPr/>
          <p:nvPr/>
        </p:nvGrpSpPr>
        <p:grpSpPr>
          <a:xfrm>
            <a:off x="3576626" y="1975821"/>
            <a:ext cx="284251" cy="351694"/>
            <a:chOff x="3576626" y="1975821"/>
            <a:chExt cx="284251" cy="351694"/>
          </a:xfrm>
        </p:grpSpPr>
        <p:sp>
          <p:nvSpPr>
            <p:cNvPr id="5885" name="Google Shape;5885;p48"/>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48"/>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48"/>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8" name="Google Shape;5888;p48"/>
          <p:cNvGrpSpPr/>
          <p:nvPr/>
        </p:nvGrpSpPr>
        <p:grpSpPr>
          <a:xfrm>
            <a:off x="2722090" y="2890162"/>
            <a:ext cx="238770" cy="371841"/>
            <a:chOff x="2722090" y="2890162"/>
            <a:chExt cx="238770" cy="371841"/>
          </a:xfrm>
        </p:grpSpPr>
        <p:sp>
          <p:nvSpPr>
            <p:cNvPr id="5889" name="Google Shape;5889;p48"/>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48"/>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48"/>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2" name="Google Shape;5892;p48"/>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3" name="Google Shape;5893;p48"/>
          <p:cNvGrpSpPr/>
          <p:nvPr/>
        </p:nvGrpSpPr>
        <p:grpSpPr>
          <a:xfrm>
            <a:off x="6216367" y="1970156"/>
            <a:ext cx="361147" cy="361147"/>
            <a:chOff x="6216367" y="1970156"/>
            <a:chExt cx="361147" cy="361147"/>
          </a:xfrm>
        </p:grpSpPr>
        <p:sp>
          <p:nvSpPr>
            <p:cNvPr id="5894" name="Google Shape;5894;p48"/>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48"/>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48"/>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48"/>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8" name="Google Shape;5898;p48"/>
          <p:cNvGrpSpPr/>
          <p:nvPr/>
        </p:nvGrpSpPr>
        <p:grpSpPr>
          <a:xfrm>
            <a:off x="1289311" y="2926222"/>
            <a:ext cx="408156" cy="299783"/>
            <a:chOff x="1289311" y="2926222"/>
            <a:chExt cx="408156" cy="299783"/>
          </a:xfrm>
        </p:grpSpPr>
        <p:sp>
          <p:nvSpPr>
            <p:cNvPr id="5899" name="Google Shape;5899;p48"/>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48"/>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1" name="Google Shape;5901;p48"/>
          <p:cNvGrpSpPr/>
          <p:nvPr/>
        </p:nvGrpSpPr>
        <p:grpSpPr>
          <a:xfrm>
            <a:off x="7978465" y="1969392"/>
            <a:ext cx="361147" cy="360797"/>
            <a:chOff x="7978465" y="1969392"/>
            <a:chExt cx="361147" cy="360797"/>
          </a:xfrm>
        </p:grpSpPr>
        <p:sp>
          <p:nvSpPr>
            <p:cNvPr id="5902" name="Google Shape;5902;p48"/>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48"/>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48"/>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48"/>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48"/>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48"/>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48"/>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48"/>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48"/>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1" name="Google Shape;5911;p48"/>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2" name="Google Shape;5912;p48"/>
          <p:cNvGrpSpPr/>
          <p:nvPr/>
        </p:nvGrpSpPr>
        <p:grpSpPr>
          <a:xfrm>
            <a:off x="854261" y="2908813"/>
            <a:ext cx="377474" cy="335748"/>
            <a:chOff x="854261" y="2908813"/>
            <a:chExt cx="377474" cy="335748"/>
          </a:xfrm>
        </p:grpSpPr>
        <p:sp>
          <p:nvSpPr>
            <p:cNvPr id="5913" name="Google Shape;5913;p48"/>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48"/>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48"/>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48"/>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48"/>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8" name="Google Shape;5918;p48"/>
          <p:cNvGrpSpPr/>
          <p:nvPr/>
        </p:nvGrpSpPr>
        <p:grpSpPr>
          <a:xfrm>
            <a:off x="1749728" y="2894777"/>
            <a:ext cx="386927" cy="363438"/>
            <a:chOff x="1749728" y="2894777"/>
            <a:chExt cx="386927" cy="363438"/>
          </a:xfrm>
        </p:grpSpPr>
        <p:sp>
          <p:nvSpPr>
            <p:cNvPr id="5919" name="Google Shape;5919;p48"/>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48"/>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48"/>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48"/>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48"/>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48"/>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48"/>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6" name="Google Shape;5926;p48"/>
          <p:cNvGrpSpPr/>
          <p:nvPr/>
        </p:nvGrpSpPr>
        <p:grpSpPr>
          <a:xfrm>
            <a:off x="7098912" y="1969392"/>
            <a:ext cx="359651" cy="361560"/>
            <a:chOff x="7098912" y="1969392"/>
            <a:chExt cx="359651" cy="361560"/>
          </a:xfrm>
        </p:grpSpPr>
        <p:sp>
          <p:nvSpPr>
            <p:cNvPr id="5927" name="Google Shape;5927;p48"/>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48"/>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48"/>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48"/>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48"/>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48"/>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48"/>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48"/>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48"/>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48"/>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48"/>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48"/>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48"/>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0" name="Google Shape;5940;p48"/>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1" name="Google Shape;5941;p48"/>
          <p:cNvGrpSpPr/>
          <p:nvPr/>
        </p:nvGrpSpPr>
        <p:grpSpPr>
          <a:xfrm>
            <a:off x="5352728" y="1990239"/>
            <a:ext cx="327091" cy="322508"/>
            <a:chOff x="5352728" y="1990239"/>
            <a:chExt cx="327091" cy="322508"/>
          </a:xfrm>
        </p:grpSpPr>
        <p:sp>
          <p:nvSpPr>
            <p:cNvPr id="5942" name="Google Shape;5942;p48"/>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48"/>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48"/>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5" name="Google Shape;5945;p48"/>
          <p:cNvGrpSpPr/>
          <p:nvPr/>
        </p:nvGrpSpPr>
        <p:grpSpPr>
          <a:xfrm>
            <a:off x="7538896" y="1970156"/>
            <a:ext cx="361147" cy="361529"/>
            <a:chOff x="7538896" y="1970156"/>
            <a:chExt cx="361147" cy="361529"/>
          </a:xfrm>
        </p:grpSpPr>
        <p:sp>
          <p:nvSpPr>
            <p:cNvPr id="5946" name="Google Shape;5946;p48"/>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48"/>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48"/>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48"/>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48"/>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48"/>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2" name="Google Shape;5952;p48"/>
          <p:cNvGrpSpPr/>
          <p:nvPr/>
        </p:nvGrpSpPr>
        <p:grpSpPr>
          <a:xfrm>
            <a:off x="4896099" y="1970920"/>
            <a:ext cx="358155" cy="358123"/>
            <a:chOff x="4896099" y="1970920"/>
            <a:chExt cx="358155" cy="358123"/>
          </a:xfrm>
        </p:grpSpPr>
        <p:sp>
          <p:nvSpPr>
            <p:cNvPr id="5953" name="Google Shape;5953;p48"/>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48"/>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48"/>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6" name="Google Shape;5956;p48"/>
          <p:cNvGrpSpPr/>
          <p:nvPr/>
        </p:nvGrpSpPr>
        <p:grpSpPr>
          <a:xfrm>
            <a:off x="4048787" y="2977019"/>
            <a:ext cx="283488" cy="198604"/>
            <a:chOff x="4048787" y="2977019"/>
            <a:chExt cx="283488" cy="198604"/>
          </a:xfrm>
        </p:grpSpPr>
        <p:sp>
          <p:nvSpPr>
            <p:cNvPr id="5957" name="Google Shape;5957;p48"/>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48"/>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48"/>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48"/>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48"/>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48"/>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3" name="Google Shape;5963;p48"/>
          <p:cNvGrpSpPr/>
          <p:nvPr/>
        </p:nvGrpSpPr>
        <p:grpSpPr>
          <a:xfrm>
            <a:off x="4054103" y="2430191"/>
            <a:ext cx="218687" cy="349052"/>
            <a:chOff x="4054103" y="2430191"/>
            <a:chExt cx="218687" cy="349052"/>
          </a:xfrm>
        </p:grpSpPr>
        <p:sp>
          <p:nvSpPr>
            <p:cNvPr id="5964" name="Google Shape;5964;p48"/>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48"/>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6" name="Google Shape;5966;p48"/>
          <p:cNvGrpSpPr/>
          <p:nvPr/>
        </p:nvGrpSpPr>
        <p:grpSpPr>
          <a:xfrm>
            <a:off x="2185128" y="2427549"/>
            <a:ext cx="382758" cy="356595"/>
            <a:chOff x="2185128" y="2427549"/>
            <a:chExt cx="382758" cy="356595"/>
          </a:xfrm>
        </p:grpSpPr>
        <p:sp>
          <p:nvSpPr>
            <p:cNvPr id="5967" name="Google Shape;5967;p48"/>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48"/>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48"/>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48"/>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1" name="Google Shape;5971;p48"/>
          <p:cNvGrpSpPr/>
          <p:nvPr/>
        </p:nvGrpSpPr>
        <p:grpSpPr>
          <a:xfrm>
            <a:off x="3539102" y="2427549"/>
            <a:ext cx="355099" cy="355481"/>
            <a:chOff x="3539102" y="2427549"/>
            <a:chExt cx="355099" cy="355481"/>
          </a:xfrm>
        </p:grpSpPr>
        <p:sp>
          <p:nvSpPr>
            <p:cNvPr id="5972" name="Google Shape;5972;p48"/>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48"/>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4" name="Google Shape;5974;p48"/>
          <p:cNvGrpSpPr/>
          <p:nvPr/>
        </p:nvGrpSpPr>
        <p:grpSpPr>
          <a:xfrm>
            <a:off x="2656907" y="2439293"/>
            <a:ext cx="332757" cy="332343"/>
            <a:chOff x="2656907" y="2439293"/>
            <a:chExt cx="332757" cy="332343"/>
          </a:xfrm>
        </p:grpSpPr>
        <p:sp>
          <p:nvSpPr>
            <p:cNvPr id="5975" name="Google Shape;5975;p48"/>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48"/>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48"/>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48"/>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48"/>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48"/>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48"/>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2" name="Google Shape;5982;p48"/>
          <p:cNvGrpSpPr/>
          <p:nvPr/>
        </p:nvGrpSpPr>
        <p:grpSpPr>
          <a:xfrm>
            <a:off x="1731523" y="2422616"/>
            <a:ext cx="399435" cy="365698"/>
            <a:chOff x="1731523" y="2422616"/>
            <a:chExt cx="399435" cy="365698"/>
          </a:xfrm>
        </p:grpSpPr>
        <p:sp>
          <p:nvSpPr>
            <p:cNvPr id="5983" name="Google Shape;5983;p48"/>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48"/>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48"/>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6" name="Google Shape;5986;p48"/>
          <p:cNvGrpSpPr/>
          <p:nvPr/>
        </p:nvGrpSpPr>
        <p:grpSpPr>
          <a:xfrm>
            <a:off x="3097241" y="2433564"/>
            <a:ext cx="344883" cy="343387"/>
            <a:chOff x="3097241" y="2433564"/>
            <a:chExt cx="344883" cy="343387"/>
          </a:xfrm>
        </p:grpSpPr>
        <p:sp>
          <p:nvSpPr>
            <p:cNvPr id="5987" name="Google Shape;5987;p48"/>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48"/>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48"/>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48"/>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48"/>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48"/>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48"/>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48"/>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48"/>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6" name="Google Shape;5996;p48"/>
          <p:cNvGrpSpPr/>
          <p:nvPr/>
        </p:nvGrpSpPr>
        <p:grpSpPr>
          <a:xfrm>
            <a:off x="1278299" y="2439293"/>
            <a:ext cx="410829" cy="332343"/>
            <a:chOff x="1278299" y="2439293"/>
            <a:chExt cx="410829" cy="332343"/>
          </a:xfrm>
        </p:grpSpPr>
        <p:sp>
          <p:nvSpPr>
            <p:cNvPr id="5997" name="Google Shape;5997;p48"/>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48"/>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48"/>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48"/>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48"/>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48"/>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48"/>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48"/>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5" name="Google Shape;6005;p48"/>
          <p:cNvGrpSpPr/>
          <p:nvPr/>
        </p:nvGrpSpPr>
        <p:grpSpPr>
          <a:xfrm>
            <a:off x="870939" y="2439293"/>
            <a:ext cx="331993" cy="331993"/>
            <a:chOff x="870939" y="2439293"/>
            <a:chExt cx="331993" cy="331993"/>
          </a:xfrm>
        </p:grpSpPr>
        <p:sp>
          <p:nvSpPr>
            <p:cNvPr id="6006" name="Google Shape;6006;p48"/>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48"/>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48"/>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48"/>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48"/>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48"/>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48"/>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48"/>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48"/>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48"/>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48"/>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48"/>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48"/>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48"/>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48"/>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48"/>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2" name="Google Shape;6022;p48"/>
          <p:cNvGrpSpPr/>
          <p:nvPr/>
        </p:nvGrpSpPr>
        <p:grpSpPr>
          <a:xfrm>
            <a:off x="6644957" y="2456353"/>
            <a:ext cx="371395" cy="278904"/>
            <a:chOff x="6644957" y="2456353"/>
            <a:chExt cx="371395" cy="278904"/>
          </a:xfrm>
        </p:grpSpPr>
        <p:sp>
          <p:nvSpPr>
            <p:cNvPr id="6023" name="Google Shape;6023;p48"/>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48"/>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48"/>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48"/>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48"/>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8" name="Google Shape;6028;p48"/>
          <p:cNvGrpSpPr/>
          <p:nvPr/>
        </p:nvGrpSpPr>
        <p:grpSpPr>
          <a:xfrm>
            <a:off x="5388757" y="2414659"/>
            <a:ext cx="260349" cy="362292"/>
            <a:chOff x="5388757" y="2414659"/>
            <a:chExt cx="260349" cy="362292"/>
          </a:xfrm>
        </p:grpSpPr>
        <p:sp>
          <p:nvSpPr>
            <p:cNvPr id="6029" name="Google Shape;6029;p48"/>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48"/>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48"/>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48"/>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48"/>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48"/>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48"/>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48"/>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48"/>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48"/>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48"/>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48"/>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48"/>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48"/>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48"/>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48"/>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48"/>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48"/>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48"/>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48"/>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9" name="Google Shape;6049;p48"/>
          <p:cNvGrpSpPr/>
          <p:nvPr/>
        </p:nvGrpSpPr>
        <p:grpSpPr>
          <a:xfrm>
            <a:off x="3567142" y="2905757"/>
            <a:ext cx="348288" cy="340331"/>
            <a:chOff x="3567142" y="2905757"/>
            <a:chExt cx="348288" cy="340331"/>
          </a:xfrm>
        </p:grpSpPr>
        <p:sp>
          <p:nvSpPr>
            <p:cNvPr id="6050" name="Google Shape;6050;p48"/>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48"/>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48"/>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48"/>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48"/>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5" name="Google Shape;6055;p48"/>
          <p:cNvGrpSpPr/>
          <p:nvPr/>
        </p:nvGrpSpPr>
        <p:grpSpPr>
          <a:xfrm>
            <a:off x="7967103" y="2415041"/>
            <a:ext cx="355863" cy="361911"/>
            <a:chOff x="7967103" y="2415041"/>
            <a:chExt cx="355863" cy="361911"/>
          </a:xfrm>
        </p:grpSpPr>
        <p:sp>
          <p:nvSpPr>
            <p:cNvPr id="6056" name="Google Shape;6056;p48"/>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48"/>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48"/>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48"/>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48"/>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48"/>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48"/>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48"/>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48"/>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48"/>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48"/>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7" name="Google Shape;6067;p48"/>
          <p:cNvGrpSpPr/>
          <p:nvPr/>
        </p:nvGrpSpPr>
        <p:grpSpPr>
          <a:xfrm>
            <a:off x="7529411" y="2414659"/>
            <a:ext cx="355863" cy="362292"/>
            <a:chOff x="7529411" y="2414659"/>
            <a:chExt cx="355863" cy="362292"/>
          </a:xfrm>
        </p:grpSpPr>
        <p:sp>
          <p:nvSpPr>
            <p:cNvPr id="6068" name="Google Shape;6068;p48"/>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48"/>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48"/>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48"/>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48"/>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48"/>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48"/>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48"/>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48"/>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48"/>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48"/>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48"/>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0" name="Google Shape;6080;p48"/>
          <p:cNvGrpSpPr/>
          <p:nvPr/>
        </p:nvGrpSpPr>
        <p:grpSpPr>
          <a:xfrm>
            <a:off x="5733194" y="2431718"/>
            <a:ext cx="446826" cy="327059"/>
            <a:chOff x="5733194" y="2431718"/>
            <a:chExt cx="446826" cy="327059"/>
          </a:xfrm>
        </p:grpSpPr>
        <p:sp>
          <p:nvSpPr>
            <p:cNvPr id="6081" name="Google Shape;6081;p48"/>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48"/>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48"/>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4" name="Google Shape;6084;p48"/>
          <p:cNvGrpSpPr/>
          <p:nvPr/>
        </p:nvGrpSpPr>
        <p:grpSpPr>
          <a:xfrm>
            <a:off x="4876780" y="2418064"/>
            <a:ext cx="407774" cy="356627"/>
            <a:chOff x="4876780" y="2418064"/>
            <a:chExt cx="407774" cy="356627"/>
          </a:xfrm>
        </p:grpSpPr>
        <p:sp>
          <p:nvSpPr>
            <p:cNvPr id="6085" name="Google Shape;6085;p48"/>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48"/>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48"/>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48"/>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48"/>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48"/>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48"/>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48"/>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3" name="Google Shape;6093;p48"/>
          <p:cNvGrpSpPr/>
          <p:nvPr/>
        </p:nvGrpSpPr>
        <p:grpSpPr>
          <a:xfrm>
            <a:off x="7070872" y="2410871"/>
            <a:ext cx="398321" cy="371013"/>
            <a:chOff x="7070872" y="2410871"/>
            <a:chExt cx="398321" cy="371013"/>
          </a:xfrm>
        </p:grpSpPr>
        <p:sp>
          <p:nvSpPr>
            <p:cNvPr id="6094" name="Google Shape;6094;p48"/>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48"/>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48"/>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48"/>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8" name="Google Shape;6098;p48"/>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99" name="Google Shape;6099;p48"/>
          <p:cNvGrpSpPr/>
          <p:nvPr/>
        </p:nvGrpSpPr>
        <p:grpSpPr>
          <a:xfrm>
            <a:off x="5318259" y="2982111"/>
            <a:ext cx="371013" cy="220787"/>
            <a:chOff x="5318259" y="2982111"/>
            <a:chExt cx="371013" cy="220787"/>
          </a:xfrm>
        </p:grpSpPr>
        <p:sp>
          <p:nvSpPr>
            <p:cNvPr id="6100" name="Google Shape;6100;p48"/>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48"/>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48"/>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48"/>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48"/>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48"/>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48"/>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48"/>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8" name="Google Shape;6108;p48"/>
          <p:cNvGrpSpPr/>
          <p:nvPr/>
        </p:nvGrpSpPr>
        <p:grpSpPr>
          <a:xfrm>
            <a:off x="7073928" y="2905757"/>
            <a:ext cx="371395" cy="371809"/>
            <a:chOff x="7073928" y="2905757"/>
            <a:chExt cx="371395" cy="371809"/>
          </a:xfrm>
        </p:grpSpPr>
        <p:sp>
          <p:nvSpPr>
            <p:cNvPr id="6109" name="Google Shape;6109;p48"/>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48"/>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48"/>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2" name="Google Shape;6112;p48"/>
          <p:cNvGrpSpPr/>
          <p:nvPr/>
        </p:nvGrpSpPr>
        <p:grpSpPr>
          <a:xfrm>
            <a:off x="6188327" y="2955408"/>
            <a:ext cx="371395" cy="272857"/>
            <a:chOff x="6188327" y="2955408"/>
            <a:chExt cx="371395" cy="272857"/>
          </a:xfrm>
        </p:grpSpPr>
        <p:sp>
          <p:nvSpPr>
            <p:cNvPr id="6113" name="Google Shape;6113;p48"/>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48"/>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5" name="Google Shape;6115;p48"/>
          <p:cNvGrpSpPr/>
          <p:nvPr/>
        </p:nvGrpSpPr>
        <p:grpSpPr>
          <a:xfrm>
            <a:off x="7521454" y="2906139"/>
            <a:ext cx="359651" cy="371013"/>
            <a:chOff x="7521454" y="2906139"/>
            <a:chExt cx="359651" cy="371013"/>
          </a:xfrm>
        </p:grpSpPr>
        <p:sp>
          <p:nvSpPr>
            <p:cNvPr id="6116" name="Google Shape;6116;p48"/>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48"/>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48"/>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48"/>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48"/>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1" name="Google Shape;6121;p48"/>
          <p:cNvGrpSpPr/>
          <p:nvPr/>
        </p:nvGrpSpPr>
        <p:grpSpPr>
          <a:xfrm>
            <a:off x="5782845" y="2906521"/>
            <a:ext cx="301661" cy="371013"/>
            <a:chOff x="5782845" y="2906521"/>
            <a:chExt cx="301661" cy="371013"/>
          </a:xfrm>
        </p:grpSpPr>
        <p:sp>
          <p:nvSpPr>
            <p:cNvPr id="6122" name="Google Shape;6122;p48"/>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48"/>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48"/>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5" name="Google Shape;6125;p48"/>
          <p:cNvGrpSpPr/>
          <p:nvPr/>
        </p:nvGrpSpPr>
        <p:grpSpPr>
          <a:xfrm>
            <a:off x="6630539" y="2917502"/>
            <a:ext cx="371777" cy="349434"/>
            <a:chOff x="6630539" y="2917502"/>
            <a:chExt cx="371777" cy="349434"/>
          </a:xfrm>
        </p:grpSpPr>
        <p:sp>
          <p:nvSpPr>
            <p:cNvPr id="6126" name="Google Shape;6126;p48"/>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48"/>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48"/>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48"/>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48"/>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48"/>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48"/>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3" name="Google Shape;6133;p48"/>
          <p:cNvGrpSpPr/>
          <p:nvPr/>
        </p:nvGrpSpPr>
        <p:grpSpPr>
          <a:xfrm>
            <a:off x="2171474" y="3369229"/>
            <a:ext cx="408156" cy="343737"/>
            <a:chOff x="2171474" y="3369229"/>
            <a:chExt cx="408156" cy="343737"/>
          </a:xfrm>
        </p:grpSpPr>
        <p:sp>
          <p:nvSpPr>
            <p:cNvPr id="6134" name="Google Shape;6134;p48"/>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48"/>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48"/>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48"/>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8" name="Google Shape;6138;p48"/>
          <p:cNvGrpSpPr/>
          <p:nvPr/>
        </p:nvGrpSpPr>
        <p:grpSpPr>
          <a:xfrm>
            <a:off x="4891198" y="2925108"/>
            <a:ext cx="334634" cy="334634"/>
            <a:chOff x="4891198" y="2925108"/>
            <a:chExt cx="334634" cy="334634"/>
          </a:xfrm>
        </p:grpSpPr>
        <p:sp>
          <p:nvSpPr>
            <p:cNvPr id="6139" name="Google Shape;6139;p48"/>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48"/>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48"/>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48"/>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48"/>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48"/>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48"/>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48"/>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7" name="Google Shape;6147;p48"/>
          <p:cNvGrpSpPr/>
          <p:nvPr/>
        </p:nvGrpSpPr>
        <p:grpSpPr>
          <a:xfrm>
            <a:off x="7976174" y="2925108"/>
            <a:ext cx="334666" cy="334634"/>
            <a:chOff x="7976174" y="2925108"/>
            <a:chExt cx="334666" cy="334634"/>
          </a:xfrm>
        </p:grpSpPr>
        <p:sp>
          <p:nvSpPr>
            <p:cNvPr id="6148" name="Google Shape;6148;p48"/>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48"/>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48"/>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48"/>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48"/>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48"/>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48"/>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48"/>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48"/>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7" name="Google Shape;6157;p48"/>
          <p:cNvGrpSpPr/>
          <p:nvPr/>
        </p:nvGrpSpPr>
        <p:grpSpPr>
          <a:xfrm>
            <a:off x="3091957" y="3374131"/>
            <a:ext cx="354717" cy="332757"/>
            <a:chOff x="3091957" y="3374131"/>
            <a:chExt cx="354717" cy="332757"/>
          </a:xfrm>
        </p:grpSpPr>
        <p:sp>
          <p:nvSpPr>
            <p:cNvPr id="6158" name="Google Shape;6158;p48"/>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48"/>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48"/>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48"/>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48"/>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48"/>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4" name="Google Shape;6164;p48"/>
          <p:cNvGrpSpPr/>
          <p:nvPr/>
        </p:nvGrpSpPr>
        <p:grpSpPr>
          <a:xfrm>
            <a:off x="3988156" y="3380210"/>
            <a:ext cx="353954" cy="318880"/>
            <a:chOff x="3988156" y="3380210"/>
            <a:chExt cx="353954" cy="318880"/>
          </a:xfrm>
        </p:grpSpPr>
        <p:sp>
          <p:nvSpPr>
            <p:cNvPr id="6165" name="Google Shape;6165;p48"/>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48"/>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48"/>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48"/>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48"/>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0" name="Google Shape;6170;p48"/>
          <p:cNvGrpSpPr/>
          <p:nvPr/>
        </p:nvGrpSpPr>
        <p:grpSpPr>
          <a:xfrm>
            <a:off x="3541011" y="3367320"/>
            <a:ext cx="348257" cy="346188"/>
            <a:chOff x="3541011" y="3367320"/>
            <a:chExt cx="348257" cy="346188"/>
          </a:xfrm>
        </p:grpSpPr>
        <p:sp>
          <p:nvSpPr>
            <p:cNvPr id="6171" name="Google Shape;6171;p48"/>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48"/>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48"/>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48"/>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5" name="Google Shape;6175;p48"/>
          <p:cNvGrpSpPr/>
          <p:nvPr/>
        </p:nvGrpSpPr>
        <p:grpSpPr>
          <a:xfrm>
            <a:off x="850092" y="3352934"/>
            <a:ext cx="369517" cy="375660"/>
            <a:chOff x="850092" y="3352934"/>
            <a:chExt cx="369517" cy="375660"/>
          </a:xfrm>
        </p:grpSpPr>
        <p:sp>
          <p:nvSpPr>
            <p:cNvPr id="6176" name="Google Shape;6176;p48"/>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48"/>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48"/>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48"/>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48"/>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1" name="Google Shape;6181;p48"/>
          <p:cNvGrpSpPr/>
          <p:nvPr/>
        </p:nvGrpSpPr>
        <p:grpSpPr>
          <a:xfrm>
            <a:off x="1314678" y="3358217"/>
            <a:ext cx="334666" cy="365348"/>
            <a:chOff x="1314678" y="3358217"/>
            <a:chExt cx="334666" cy="365348"/>
          </a:xfrm>
        </p:grpSpPr>
        <p:sp>
          <p:nvSpPr>
            <p:cNvPr id="6182" name="Google Shape;6182;p48"/>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48"/>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48"/>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48"/>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48"/>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7" name="Google Shape;6187;p48"/>
          <p:cNvGrpSpPr/>
          <p:nvPr/>
        </p:nvGrpSpPr>
        <p:grpSpPr>
          <a:xfrm>
            <a:off x="1748582" y="3372635"/>
            <a:ext cx="359269" cy="335780"/>
            <a:chOff x="1748582" y="3372635"/>
            <a:chExt cx="359269" cy="335780"/>
          </a:xfrm>
        </p:grpSpPr>
        <p:sp>
          <p:nvSpPr>
            <p:cNvPr id="6188" name="Google Shape;6188;p48"/>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9" name="Google Shape;6189;p48"/>
            <p:cNvGrpSpPr/>
            <p:nvPr/>
          </p:nvGrpSpPr>
          <p:grpSpPr>
            <a:xfrm>
              <a:off x="1748582" y="3372635"/>
              <a:ext cx="333520" cy="335780"/>
              <a:chOff x="1748582" y="3372635"/>
              <a:chExt cx="333520" cy="335780"/>
            </a:xfrm>
          </p:grpSpPr>
          <p:sp>
            <p:nvSpPr>
              <p:cNvPr id="6190" name="Google Shape;6190;p48"/>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48"/>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48"/>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93" name="Google Shape;6193;p48"/>
          <p:cNvGrpSpPr/>
          <p:nvPr/>
        </p:nvGrpSpPr>
        <p:grpSpPr>
          <a:xfrm>
            <a:off x="2640993" y="3357835"/>
            <a:ext cx="365348" cy="364966"/>
            <a:chOff x="2640993" y="3357835"/>
            <a:chExt cx="365348" cy="364966"/>
          </a:xfrm>
        </p:grpSpPr>
        <p:sp>
          <p:nvSpPr>
            <p:cNvPr id="6194" name="Google Shape;6194;p48"/>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48"/>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48"/>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48"/>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48"/>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48"/>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48"/>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48"/>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48"/>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48"/>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4" name="Google Shape;6204;p48"/>
          <p:cNvGrpSpPr/>
          <p:nvPr/>
        </p:nvGrpSpPr>
        <p:grpSpPr>
          <a:xfrm>
            <a:off x="4886264" y="3366174"/>
            <a:ext cx="350548" cy="350198"/>
            <a:chOff x="4886264" y="3366174"/>
            <a:chExt cx="350548" cy="350198"/>
          </a:xfrm>
        </p:grpSpPr>
        <p:sp>
          <p:nvSpPr>
            <p:cNvPr id="6205" name="Google Shape;6205;p48"/>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48"/>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48"/>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48"/>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48"/>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48"/>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48"/>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48"/>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48"/>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48"/>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48"/>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48"/>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48"/>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8" name="Google Shape;6218;p48"/>
          <p:cNvGrpSpPr/>
          <p:nvPr/>
        </p:nvGrpSpPr>
        <p:grpSpPr>
          <a:xfrm>
            <a:off x="5331913" y="3413947"/>
            <a:ext cx="347143" cy="254684"/>
            <a:chOff x="5331913" y="3413947"/>
            <a:chExt cx="347143" cy="254684"/>
          </a:xfrm>
        </p:grpSpPr>
        <p:sp>
          <p:nvSpPr>
            <p:cNvPr id="6219" name="Google Shape;6219;p48"/>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48"/>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48"/>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48"/>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48"/>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48"/>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5" name="Google Shape;6225;p48"/>
          <p:cNvGrpSpPr/>
          <p:nvPr/>
        </p:nvGrpSpPr>
        <p:grpSpPr>
          <a:xfrm>
            <a:off x="5776798" y="3409778"/>
            <a:ext cx="346379" cy="264518"/>
            <a:chOff x="5776798" y="3409778"/>
            <a:chExt cx="346379" cy="264518"/>
          </a:xfrm>
        </p:grpSpPr>
        <p:sp>
          <p:nvSpPr>
            <p:cNvPr id="6226" name="Google Shape;6226;p48"/>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48"/>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48"/>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48"/>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48"/>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48"/>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2" name="Google Shape;6232;p48"/>
          <p:cNvGrpSpPr/>
          <p:nvPr/>
        </p:nvGrpSpPr>
        <p:grpSpPr>
          <a:xfrm>
            <a:off x="7108015" y="3396505"/>
            <a:ext cx="344883" cy="290299"/>
            <a:chOff x="7108015" y="3396505"/>
            <a:chExt cx="344883" cy="290299"/>
          </a:xfrm>
        </p:grpSpPr>
        <p:sp>
          <p:nvSpPr>
            <p:cNvPr id="6233" name="Google Shape;6233;p48"/>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48"/>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48"/>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48"/>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7" name="Google Shape;6237;p48"/>
          <p:cNvGrpSpPr/>
          <p:nvPr/>
        </p:nvGrpSpPr>
        <p:grpSpPr>
          <a:xfrm>
            <a:off x="7551754" y="3390808"/>
            <a:ext cx="344883" cy="301311"/>
            <a:chOff x="7551754" y="3390808"/>
            <a:chExt cx="344883" cy="301311"/>
          </a:xfrm>
        </p:grpSpPr>
        <p:sp>
          <p:nvSpPr>
            <p:cNvPr id="6238" name="Google Shape;6238;p48"/>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48"/>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48"/>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48"/>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48"/>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48"/>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48"/>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48"/>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48"/>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48"/>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48"/>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9" name="Google Shape;6249;p48"/>
          <p:cNvGrpSpPr/>
          <p:nvPr/>
        </p:nvGrpSpPr>
        <p:grpSpPr>
          <a:xfrm>
            <a:off x="6707084" y="3387403"/>
            <a:ext cx="261145" cy="308504"/>
            <a:chOff x="6707084" y="3387403"/>
            <a:chExt cx="261145" cy="308504"/>
          </a:xfrm>
        </p:grpSpPr>
        <p:sp>
          <p:nvSpPr>
            <p:cNvPr id="6250" name="Google Shape;6250;p48"/>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48"/>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48"/>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48"/>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4" name="Google Shape;6254;p48"/>
          <p:cNvGrpSpPr/>
          <p:nvPr/>
        </p:nvGrpSpPr>
        <p:grpSpPr>
          <a:xfrm>
            <a:off x="848978" y="4297637"/>
            <a:ext cx="377824" cy="324418"/>
            <a:chOff x="848978" y="4297637"/>
            <a:chExt cx="377824" cy="324418"/>
          </a:xfrm>
        </p:grpSpPr>
        <p:sp>
          <p:nvSpPr>
            <p:cNvPr id="6255" name="Google Shape;6255;p48"/>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48"/>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7" name="Google Shape;6257;p48"/>
          <p:cNvGrpSpPr/>
          <p:nvPr/>
        </p:nvGrpSpPr>
        <p:grpSpPr>
          <a:xfrm>
            <a:off x="1754279" y="4286593"/>
            <a:ext cx="351439" cy="345965"/>
            <a:chOff x="1754279" y="4286593"/>
            <a:chExt cx="351439" cy="345965"/>
          </a:xfrm>
        </p:grpSpPr>
        <p:sp>
          <p:nvSpPr>
            <p:cNvPr id="6258" name="Google Shape;6258;p48"/>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48"/>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48"/>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48"/>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48"/>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3" name="Google Shape;6263;p48"/>
          <p:cNvGrpSpPr/>
          <p:nvPr/>
        </p:nvGrpSpPr>
        <p:grpSpPr>
          <a:xfrm>
            <a:off x="3996113" y="4291176"/>
            <a:ext cx="336512" cy="335048"/>
            <a:chOff x="3996113" y="4291176"/>
            <a:chExt cx="336512" cy="335048"/>
          </a:xfrm>
        </p:grpSpPr>
        <p:sp>
          <p:nvSpPr>
            <p:cNvPr id="6264" name="Google Shape;6264;p48"/>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48"/>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48"/>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7" name="Google Shape;6267;p48"/>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8" name="Google Shape;6268;p48"/>
          <p:cNvGrpSpPr/>
          <p:nvPr/>
        </p:nvGrpSpPr>
        <p:grpSpPr>
          <a:xfrm>
            <a:off x="2179081" y="4285511"/>
            <a:ext cx="397525" cy="348670"/>
            <a:chOff x="2179081" y="4285511"/>
            <a:chExt cx="397525" cy="348670"/>
          </a:xfrm>
        </p:grpSpPr>
        <p:sp>
          <p:nvSpPr>
            <p:cNvPr id="6269" name="Google Shape;6269;p48"/>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48"/>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1" name="Google Shape;6271;p48"/>
          <p:cNvGrpSpPr/>
          <p:nvPr/>
        </p:nvGrpSpPr>
        <p:grpSpPr>
          <a:xfrm>
            <a:off x="3584201" y="4294996"/>
            <a:ext cx="267574" cy="329415"/>
            <a:chOff x="3584201" y="4294996"/>
            <a:chExt cx="267574" cy="329415"/>
          </a:xfrm>
        </p:grpSpPr>
        <p:sp>
          <p:nvSpPr>
            <p:cNvPr id="6272" name="Google Shape;6272;p48"/>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48"/>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48"/>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48"/>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6" name="Google Shape;6276;p48"/>
          <p:cNvGrpSpPr/>
          <p:nvPr/>
        </p:nvGrpSpPr>
        <p:grpSpPr>
          <a:xfrm>
            <a:off x="3082855" y="4295728"/>
            <a:ext cx="375946" cy="327823"/>
            <a:chOff x="3082855" y="4295728"/>
            <a:chExt cx="375946" cy="327823"/>
          </a:xfrm>
        </p:grpSpPr>
        <p:sp>
          <p:nvSpPr>
            <p:cNvPr id="6277" name="Google Shape;6277;p48"/>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48"/>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48"/>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48"/>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48"/>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48"/>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48"/>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48"/>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48"/>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48"/>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48"/>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8" name="Google Shape;6288;p48"/>
          <p:cNvGrpSpPr/>
          <p:nvPr/>
        </p:nvGrpSpPr>
        <p:grpSpPr>
          <a:xfrm>
            <a:off x="2749016" y="4291176"/>
            <a:ext cx="150831" cy="336926"/>
            <a:chOff x="2749016" y="4291176"/>
            <a:chExt cx="150831" cy="336926"/>
          </a:xfrm>
        </p:grpSpPr>
        <p:sp>
          <p:nvSpPr>
            <p:cNvPr id="6289" name="Google Shape;6289;p48"/>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48"/>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48"/>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48"/>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3" name="Google Shape;6293;p48"/>
          <p:cNvGrpSpPr/>
          <p:nvPr/>
        </p:nvGrpSpPr>
        <p:grpSpPr>
          <a:xfrm>
            <a:off x="7127716" y="4279432"/>
            <a:ext cx="248254" cy="361942"/>
            <a:chOff x="7127716" y="4279432"/>
            <a:chExt cx="248254" cy="361942"/>
          </a:xfrm>
        </p:grpSpPr>
        <p:sp>
          <p:nvSpPr>
            <p:cNvPr id="6294" name="Google Shape;6294;p48"/>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48"/>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48"/>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48"/>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48"/>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48"/>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48"/>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48"/>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48"/>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3" name="Google Shape;6303;p48"/>
          <p:cNvGrpSpPr/>
          <p:nvPr/>
        </p:nvGrpSpPr>
        <p:grpSpPr>
          <a:xfrm>
            <a:off x="7565408" y="4279432"/>
            <a:ext cx="248255" cy="361942"/>
            <a:chOff x="7565408" y="4279432"/>
            <a:chExt cx="248255" cy="361942"/>
          </a:xfrm>
        </p:grpSpPr>
        <p:sp>
          <p:nvSpPr>
            <p:cNvPr id="6304" name="Google Shape;6304;p48"/>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48"/>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48"/>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48"/>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48"/>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48"/>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48"/>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48"/>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2" name="Google Shape;6312;p48"/>
          <p:cNvGrpSpPr/>
          <p:nvPr/>
        </p:nvGrpSpPr>
        <p:grpSpPr>
          <a:xfrm>
            <a:off x="6264109" y="4279432"/>
            <a:ext cx="225498" cy="361560"/>
            <a:chOff x="6264109" y="4279432"/>
            <a:chExt cx="225498" cy="361560"/>
          </a:xfrm>
        </p:grpSpPr>
        <p:sp>
          <p:nvSpPr>
            <p:cNvPr id="6313" name="Google Shape;6313;p48"/>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48"/>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5" name="Google Shape;6315;p48"/>
          <p:cNvGrpSpPr/>
          <p:nvPr/>
        </p:nvGrpSpPr>
        <p:grpSpPr>
          <a:xfrm>
            <a:off x="7929578" y="4284365"/>
            <a:ext cx="395266" cy="351312"/>
            <a:chOff x="7929578" y="4284365"/>
            <a:chExt cx="395266" cy="351312"/>
          </a:xfrm>
        </p:grpSpPr>
        <p:sp>
          <p:nvSpPr>
            <p:cNvPr id="6316" name="Google Shape;6316;p48"/>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48"/>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48"/>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48"/>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0" name="Google Shape;6320;p48"/>
          <p:cNvGrpSpPr/>
          <p:nvPr/>
        </p:nvGrpSpPr>
        <p:grpSpPr>
          <a:xfrm>
            <a:off x="6595502" y="4323777"/>
            <a:ext cx="426315" cy="332826"/>
            <a:chOff x="6639652" y="4323777"/>
            <a:chExt cx="426315" cy="332826"/>
          </a:xfrm>
        </p:grpSpPr>
        <p:sp>
          <p:nvSpPr>
            <p:cNvPr id="6321" name="Google Shape;6321;p48"/>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48"/>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48"/>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48"/>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48"/>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48"/>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48"/>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48"/>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48"/>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48"/>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1" name="Google Shape;6331;p48"/>
          <p:cNvGrpSpPr/>
          <p:nvPr/>
        </p:nvGrpSpPr>
        <p:grpSpPr>
          <a:xfrm>
            <a:off x="5357662" y="4297637"/>
            <a:ext cx="287275" cy="326296"/>
            <a:chOff x="5357662" y="4297637"/>
            <a:chExt cx="287275" cy="326296"/>
          </a:xfrm>
        </p:grpSpPr>
        <p:sp>
          <p:nvSpPr>
            <p:cNvPr id="6332" name="Google Shape;6332;p48"/>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48"/>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48"/>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48"/>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48"/>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7" name="Google Shape;6337;p48"/>
          <p:cNvGrpSpPr/>
          <p:nvPr/>
        </p:nvGrpSpPr>
        <p:grpSpPr>
          <a:xfrm>
            <a:off x="5774124" y="4294550"/>
            <a:ext cx="331611" cy="331674"/>
            <a:chOff x="5774124" y="4294550"/>
            <a:chExt cx="331611" cy="331674"/>
          </a:xfrm>
        </p:grpSpPr>
        <p:sp>
          <p:nvSpPr>
            <p:cNvPr id="6338" name="Google Shape;6338;p48"/>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48"/>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0" name="Google Shape;6340;p48"/>
          <p:cNvGrpSpPr/>
          <p:nvPr/>
        </p:nvGrpSpPr>
        <p:grpSpPr>
          <a:xfrm>
            <a:off x="4890434" y="4287389"/>
            <a:ext cx="345997" cy="346029"/>
            <a:chOff x="4890434" y="4287389"/>
            <a:chExt cx="345997" cy="346029"/>
          </a:xfrm>
        </p:grpSpPr>
        <p:sp>
          <p:nvSpPr>
            <p:cNvPr id="6341" name="Google Shape;6341;p48"/>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48"/>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48"/>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48"/>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48"/>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48"/>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48"/>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8" name="Google Shape;6348;p48"/>
          <p:cNvGrpSpPr/>
          <p:nvPr/>
        </p:nvGrpSpPr>
        <p:grpSpPr>
          <a:xfrm>
            <a:off x="2165809" y="3811059"/>
            <a:ext cx="422542" cy="342973"/>
            <a:chOff x="2165809" y="3811059"/>
            <a:chExt cx="422542" cy="342973"/>
          </a:xfrm>
        </p:grpSpPr>
        <p:sp>
          <p:nvSpPr>
            <p:cNvPr id="6349" name="Google Shape;6349;p48"/>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48"/>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48"/>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48"/>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48"/>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48"/>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48"/>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48"/>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48"/>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48"/>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48"/>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48"/>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48"/>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48"/>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48"/>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48"/>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48"/>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48"/>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7" name="Google Shape;6367;p48"/>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8" name="Google Shape;6368;p48"/>
          <p:cNvGrpSpPr/>
          <p:nvPr/>
        </p:nvGrpSpPr>
        <p:grpSpPr>
          <a:xfrm>
            <a:off x="903530" y="3806125"/>
            <a:ext cx="264550" cy="353222"/>
            <a:chOff x="903530" y="3806125"/>
            <a:chExt cx="264550" cy="353222"/>
          </a:xfrm>
        </p:grpSpPr>
        <p:sp>
          <p:nvSpPr>
            <p:cNvPr id="6369" name="Google Shape;6369;p48"/>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48"/>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48"/>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48"/>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3" name="Google Shape;6373;p48"/>
          <p:cNvGrpSpPr/>
          <p:nvPr/>
        </p:nvGrpSpPr>
        <p:grpSpPr>
          <a:xfrm>
            <a:off x="2611458" y="3816374"/>
            <a:ext cx="426329" cy="332375"/>
            <a:chOff x="2611458" y="3816374"/>
            <a:chExt cx="426329" cy="332375"/>
          </a:xfrm>
        </p:grpSpPr>
        <p:sp>
          <p:nvSpPr>
            <p:cNvPr id="6374" name="Google Shape;6374;p48"/>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48"/>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48"/>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48"/>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48"/>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48"/>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48"/>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48"/>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48"/>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48"/>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4" name="Google Shape;6384;p48"/>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5" name="Google Shape;6385;p48"/>
          <p:cNvGrpSpPr/>
          <p:nvPr/>
        </p:nvGrpSpPr>
        <p:grpSpPr>
          <a:xfrm>
            <a:off x="4019984" y="3805393"/>
            <a:ext cx="293704" cy="353954"/>
            <a:chOff x="4019984" y="3805393"/>
            <a:chExt cx="293704" cy="353954"/>
          </a:xfrm>
        </p:grpSpPr>
        <p:sp>
          <p:nvSpPr>
            <p:cNvPr id="6386" name="Google Shape;6386;p48"/>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48"/>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8" name="Google Shape;6388;p48"/>
          <p:cNvGrpSpPr/>
          <p:nvPr/>
        </p:nvGrpSpPr>
        <p:grpSpPr>
          <a:xfrm>
            <a:off x="8006505" y="3390044"/>
            <a:ext cx="323654" cy="303189"/>
            <a:chOff x="8006505" y="3390044"/>
            <a:chExt cx="323654" cy="303189"/>
          </a:xfrm>
        </p:grpSpPr>
        <p:sp>
          <p:nvSpPr>
            <p:cNvPr id="6389" name="Google Shape;6389;p48"/>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48"/>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48"/>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48"/>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48"/>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48"/>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5" name="Google Shape;6395;p48"/>
          <p:cNvGrpSpPr/>
          <p:nvPr/>
        </p:nvGrpSpPr>
        <p:grpSpPr>
          <a:xfrm>
            <a:off x="1299146" y="3806507"/>
            <a:ext cx="367990" cy="351312"/>
            <a:chOff x="1299146" y="3806507"/>
            <a:chExt cx="367990" cy="351312"/>
          </a:xfrm>
        </p:grpSpPr>
        <p:sp>
          <p:nvSpPr>
            <p:cNvPr id="6396" name="Google Shape;6396;p48"/>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48"/>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8" name="Google Shape;6398;p48"/>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9" name="Google Shape;6399;p48"/>
          <p:cNvGrpSpPr/>
          <p:nvPr/>
        </p:nvGrpSpPr>
        <p:grpSpPr>
          <a:xfrm>
            <a:off x="3095745" y="3805393"/>
            <a:ext cx="352840" cy="354717"/>
            <a:chOff x="3095745" y="3805393"/>
            <a:chExt cx="352840" cy="354717"/>
          </a:xfrm>
        </p:grpSpPr>
        <p:sp>
          <p:nvSpPr>
            <p:cNvPr id="6400" name="Google Shape;6400;p48"/>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48"/>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48"/>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48"/>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48"/>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48"/>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6" name="Google Shape;6406;p48"/>
          <p:cNvGrpSpPr/>
          <p:nvPr/>
        </p:nvGrpSpPr>
        <p:grpSpPr>
          <a:xfrm>
            <a:off x="7550258" y="3832670"/>
            <a:ext cx="371395" cy="301279"/>
            <a:chOff x="7550258" y="3832670"/>
            <a:chExt cx="371395" cy="301279"/>
          </a:xfrm>
        </p:grpSpPr>
        <p:sp>
          <p:nvSpPr>
            <p:cNvPr id="6407" name="Google Shape;6407;p48"/>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48"/>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48"/>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48"/>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48"/>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48"/>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48"/>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48"/>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48"/>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48"/>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48"/>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48"/>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48"/>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48"/>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48"/>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48"/>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48"/>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48"/>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5" name="Google Shape;6425;p48"/>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6" name="Google Shape;6426;p48"/>
          <p:cNvGrpSpPr/>
          <p:nvPr/>
        </p:nvGrpSpPr>
        <p:grpSpPr>
          <a:xfrm>
            <a:off x="6659725" y="3808035"/>
            <a:ext cx="367608" cy="350548"/>
            <a:chOff x="6659725" y="3808035"/>
            <a:chExt cx="367608" cy="350548"/>
          </a:xfrm>
        </p:grpSpPr>
        <p:sp>
          <p:nvSpPr>
            <p:cNvPr id="6427" name="Google Shape;6427;p48"/>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48"/>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9" name="Google Shape;6429;p48"/>
          <p:cNvGrpSpPr/>
          <p:nvPr/>
        </p:nvGrpSpPr>
        <p:grpSpPr>
          <a:xfrm>
            <a:off x="6219391" y="3816756"/>
            <a:ext cx="356627" cy="334252"/>
            <a:chOff x="6219391" y="3816756"/>
            <a:chExt cx="356627" cy="334252"/>
          </a:xfrm>
        </p:grpSpPr>
        <p:sp>
          <p:nvSpPr>
            <p:cNvPr id="6430" name="Google Shape;6430;p48"/>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48"/>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48"/>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48"/>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4" name="Google Shape;6434;p48"/>
          <p:cNvGrpSpPr/>
          <p:nvPr/>
        </p:nvGrpSpPr>
        <p:grpSpPr>
          <a:xfrm>
            <a:off x="5778676" y="3826972"/>
            <a:ext cx="349052" cy="313055"/>
            <a:chOff x="5778676" y="3826972"/>
            <a:chExt cx="349052" cy="313055"/>
          </a:xfrm>
        </p:grpSpPr>
        <p:sp>
          <p:nvSpPr>
            <p:cNvPr id="6435" name="Google Shape;6435;p48"/>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48"/>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48"/>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48"/>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48"/>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0" name="Google Shape;6440;p48"/>
          <p:cNvGrpSpPr/>
          <p:nvPr/>
        </p:nvGrpSpPr>
        <p:grpSpPr>
          <a:xfrm>
            <a:off x="5355784" y="3834547"/>
            <a:ext cx="299019" cy="297905"/>
            <a:chOff x="5355784" y="3834547"/>
            <a:chExt cx="299019" cy="297905"/>
          </a:xfrm>
        </p:grpSpPr>
        <p:sp>
          <p:nvSpPr>
            <p:cNvPr id="6441" name="Google Shape;6441;p48"/>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48"/>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48"/>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48"/>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5" name="Google Shape;6445;p48"/>
          <p:cNvGrpSpPr/>
          <p:nvPr/>
        </p:nvGrpSpPr>
        <p:grpSpPr>
          <a:xfrm>
            <a:off x="8036455" y="3807271"/>
            <a:ext cx="292176" cy="353985"/>
            <a:chOff x="8036455" y="3807271"/>
            <a:chExt cx="292176" cy="353985"/>
          </a:xfrm>
        </p:grpSpPr>
        <p:sp>
          <p:nvSpPr>
            <p:cNvPr id="6446" name="Google Shape;6446;p48"/>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48"/>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8" name="Google Shape;6448;p48"/>
          <p:cNvGrpSpPr/>
          <p:nvPr/>
        </p:nvGrpSpPr>
        <p:grpSpPr>
          <a:xfrm>
            <a:off x="4874902" y="3808799"/>
            <a:ext cx="345615" cy="350835"/>
            <a:chOff x="4874902" y="3808799"/>
            <a:chExt cx="345615" cy="350835"/>
          </a:xfrm>
        </p:grpSpPr>
        <p:sp>
          <p:nvSpPr>
            <p:cNvPr id="6449" name="Google Shape;6449;p48"/>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48"/>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48"/>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48"/>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48"/>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48"/>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48"/>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48"/>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48"/>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48"/>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48"/>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48"/>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48"/>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48"/>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48"/>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48"/>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48"/>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54" name="Shape 254"/>
        <p:cNvGrpSpPr/>
        <p:nvPr/>
      </p:nvGrpSpPr>
      <p:grpSpPr>
        <a:xfrm>
          <a:off x="0" y="0"/>
          <a:ext cx="0" cy="0"/>
          <a:chOff x="0" y="0"/>
          <a:chExt cx="0" cy="0"/>
        </a:xfrm>
      </p:grpSpPr>
      <p:sp>
        <p:nvSpPr>
          <p:cNvPr id="255" name="Google Shape;255;p22"/>
          <p:cNvSpPr/>
          <p:nvPr/>
        </p:nvSpPr>
        <p:spPr>
          <a:xfrm flipH="1" rot="-1091548">
            <a:off x="7636144" y="-439403"/>
            <a:ext cx="1879502" cy="1172608"/>
          </a:xfrm>
          <a:custGeom>
            <a:rect b="b" l="l" r="r" t="t"/>
            <a:pathLst>
              <a:path extrusionOk="0" h="24237" w="38848">
                <a:moveTo>
                  <a:pt x="13257" y="16088"/>
                </a:moveTo>
                <a:cubicBezTo>
                  <a:pt x="13411" y="16088"/>
                  <a:pt x="13573" y="16108"/>
                  <a:pt x="13746" y="16152"/>
                </a:cubicBezTo>
                <a:lnTo>
                  <a:pt x="13746" y="16152"/>
                </a:lnTo>
                <a:cubicBezTo>
                  <a:pt x="13062" y="16442"/>
                  <a:pt x="12360" y="16630"/>
                  <a:pt x="11679" y="16818"/>
                </a:cubicBezTo>
                <a:cubicBezTo>
                  <a:pt x="12157" y="16416"/>
                  <a:pt x="12635" y="16088"/>
                  <a:pt x="13257" y="16088"/>
                </a:cubicBezTo>
                <a:close/>
                <a:moveTo>
                  <a:pt x="23910" y="17770"/>
                </a:moveTo>
                <a:cubicBezTo>
                  <a:pt x="23384" y="18071"/>
                  <a:pt x="22857" y="18296"/>
                  <a:pt x="22331" y="18597"/>
                </a:cubicBezTo>
                <a:cubicBezTo>
                  <a:pt x="22657" y="17870"/>
                  <a:pt x="22757" y="17770"/>
                  <a:pt x="23910" y="17770"/>
                </a:cubicBezTo>
                <a:close/>
                <a:moveTo>
                  <a:pt x="24496" y="19535"/>
                </a:moveTo>
                <a:lnTo>
                  <a:pt x="24496" y="19535"/>
                </a:lnTo>
                <a:cubicBezTo>
                  <a:pt x="24476" y="19540"/>
                  <a:pt x="24456" y="19545"/>
                  <a:pt x="24436" y="19549"/>
                </a:cubicBezTo>
                <a:lnTo>
                  <a:pt x="24537" y="19549"/>
                </a:lnTo>
                <a:cubicBezTo>
                  <a:pt x="24521" y="19549"/>
                  <a:pt x="24508" y="19544"/>
                  <a:pt x="24496" y="19535"/>
                </a:cubicBezTo>
                <a:close/>
                <a:moveTo>
                  <a:pt x="33935" y="1"/>
                </a:moveTo>
                <a:cubicBezTo>
                  <a:pt x="33709" y="226"/>
                  <a:pt x="33509" y="427"/>
                  <a:pt x="33409" y="627"/>
                </a:cubicBezTo>
                <a:cubicBezTo>
                  <a:pt x="33208" y="527"/>
                  <a:pt x="33083" y="427"/>
                  <a:pt x="32882" y="326"/>
                </a:cubicBezTo>
                <a:lnTo>
                  <a:pt x="31003" y="1254"/>
                </a:lnTo>
                <a:cubicBezTo>
                  <a:pt x="29449" y="1880"/>
                  <a:pt x="27870" y="2507"/>
                  <a:pt x="26191" y="3133"/>
                </a:cubicBezTo>
                <a:cubicBezTo>
                  <a:pt x="26090" y="3133"/>
                  <a:pt x="26090" y="3459"/>
                  <a:pt x="26090" y="3559"/>
                </a:cubicBezTo>
                <a:cubicBezTo>
                  <a:pt x="26191" y="3559"/>
                  <a:pt x="26316" y="3459"/>
                  <a:pt x="26416" y="3459"/>
                </a:cubicBezTo>
                <a:lnTo>
                  <a:pt x="26416" y="3559"/>
                </a:lnTo>
                <a:lnTo>
                  <a:pt x="26090" y="3559"/>
                </a:lnTo>
                <a:cubicBezTo>
                  <a:pt x="25990" y="3660"/>
                  <a:pt x="25890" y="3760"/>
                  <a:pt x="25790" y="3760"/>
                </a:cubicBezTo>
                <a:cubicBezTo>
                  <a:pt x="24637" y="3985"/>
                  <a:pt x="23584" y="4186"/>
                  <a:pt x="22557" y="4386"/>
                </a:cubicBezTo>
                <a:lnTo>
                  <a:pt x="22557" y="4512"/>
                </a:lnTo>
                <a:cubicBezTo>
                  <a:pt x="21604" y="5239"/>
                  <a:pt x="20552" y="5239"/>
                  <a:pt x="19524" y="5339"/>
                </a:cubicBezTo>
                <a:cubicBezTo>
                  <a:pt x="19925" y="5138"/>
                  <a:pt x="20351" y="4913"/>
                  <a:pt x="20777" y="4813"/>
                </a:cubicBezTo>
                <a:lnTo>
                  <a:pt x="20777" y="4813"/>
                </a:lnTo>
                <a:cubicBezTo>
                  <a:pt x="19298" y="5013"/>
                  <a:pt x="18797" y="5239"/>
                  <a:pt x="18371" y="5640"/>
                </a:cubicBezTo>
                <a:cubicBezTo>
                  <a:pt x="18297" y="5619"/>
                  <a:pt x="18206" y="5609"/>
                  <a:pt x="18100" y="5609"/>
                </a:cubicBezTo>
                <a:cubicBezTo>
                  <a:pt x="17161" y="5609"/>
                  <a:pt x="15047" y="6373"/>
                  <a:pt x="13359" y="7319"/>
                </a:cubicBezTo>
                <a:lnTo>
                  <a:pt x="13785" y="7319"/>
                </a:lnTo>
                <a:lnTo>
                  <a:pt x="13785" y="7419"/>
                </a:lnTo>
                <a:cubicBezTo>
                  <a:pt x="13659" y="7419"/>
                  <a:pt x="13459" y="7319"/>
                  <a:pt x="13359" y="7319"/>
                </a:cubicBezTo>
                <a:cubicBezTo>
                  <a:pt x="12306" y="7745"/>
                  <a:pt x="11278" y="8046"/>
                  <a:pt x="10226" y="8371"/>
                </a:cubicBezTo>
                <a:cubicBezTo>
                  <a:pt x="7820" y="9299"/>
                  <a:pt x="5639" y="10151"/>
                  <a:pt x="3233" y="10978"/>
                </a:cubicBezTo>
                <a:cubicBezTo>
                  <a:pt x="2281" y="11404"/>
                  <a:pt x="1353" y="11805"/>
                  <a:pt x="727" y="12657"/>
                </a:cubicBezTo>
                <a:cubicBezTo>
                  <a:pt x="501" y="12958"/>
                  <a:pt x="201" y="13058"/>
                  <a:pt x="0" y="13284"/>
                </a:cubicBezTo>
                <a:cubicBezTo>
                  <a:pt x="501" y="13585"/>
                  <a:pt x="927" y="14011"/>
                  <a:pt x="1454" y="14412"/>
                </a:cubicBezTo>
                <a:cubicBezTo>
                  <a:pt x="1554" y="14537"/>
                  <a:pt x="1654" y="14637"/>
                  <a:pt x="1754" y="14637"/>
                </a:cubicBezTo>
                <a:cubicBezTo>
                  <a:pt x="3233" y="15264"/>
                  <a:pt x="4587" y="15890"/>
                  <a:pt x="5940" y="16517"/>
                </a:cubicBezTo>
                <a:cubicBezTo>
                  <a:pt x="6140" y="16818"/>
                  <a:pt x="6266" y="17244"/>
                  <a:pt x="6466" y="17544"/>
                </a:cubicBezTo>
                <a:cubicBezTo>
                  <a:pt x="6566" y="17444"/>
                  <a:pt x="6566" y="17344"/>
                  <a:pt x="6667" y="17344"/>
                </a:cubicBezTo>
                <a:cubicBezTo>
                  <a:pt x="6667" y="17344"/>
                  <a:pt x="6667" y="17444"/>
                  <a:pt x="6767" y="17544"/>
                </a:cubicBezTo>
                <a:lnTo>
                  <a:pt x="6466" y="17544"/>
                </a:lnTo>
                <a:cubicBezTo>
                  <a:pt x="6566" y="17670"/>
                  <a:pt x="6767" y="17770"/>
                  <a:pt x="6892" y="17870"/>
                </a:cubicBezTo>
                <a:lnTo>
                  <a:pt x="7820" y="17870"/>
                </a:lnTo>
                <a:cubicBezTo>
                  <a:pt x="7619" y="18171"/>
                  <a:pt x="7519" y="18397"/>
                  <a:pt x="7293" y="18697"/>
                </a:cubicBezTo>
                <a:cubicBezTo>
                  <a:pt x="7548" y="18697"/>
                  <a:pt x="7727" y="18835"/>
                  <a:pt x="7840" y="18835"/>
                </a:cubicBezTo>
                <a:cubicBezTo>
                  <a:pt x="7872" y="18835"/>
                  <a:pt x="7898" y="18825"/>
                  <a:pt x="7920" y="18798"/>
                </a:cubicBezTo>
                <a:cubicBezTo>
                  <a:pt x="8647" y="18697"/>
                  <a:pt x="9273" y="18397"/>
                  <a:pt x="9900" y="18171"/>
                </a:cubicBezTo>
                <a:cubicBezTo>
                  <a:pt x="10226" y="18296"/>
                  <a:pt x="10526" y="18497"/>
                  <a:pt x="10952" y="18697"/>
                </a:cubicBezTo>
                <a:cubicBezTo>
                  <a:pt x="10852" y="18296"/>
                  <a:pt x="10752" y="18071"/>
                  <a:pt x="10652" y="17770"/>
                </a:cubicBezTo>
                <a:cubicBezTo>
                  <a:pt x="10940" y="17770"/>
                  <a:pt x="11136" y="17770"/>
                  <a:pt x="11438" y="17682"/>
                </a:cubicBezTo>
                <a:lnTo>
                  <a:pt x="11438" y="17682"/>
                </a:lnTo>
                <a:cubicBezTo>
                  <a:pt x="11449" y="17710"/>
                  <a:pt x="11463" y="17739"/>
                  <a:pt x="11479" y="17770"/>
                </a:cubicBezTo>
                <a:lnTo>
                  <a:pt x="11479" y="17670"/>
                </a:lnTo>
                <a:cubicBezTo>
                  <a:pt x="11465" y="17674"/>
                  <a:pt x="11451" y="17678"/>
                  <a:pt x="11438" y="17682"/>
                </a:cubicBezTo>
                <a:lnTo>
                  <a:pt x="11438" y="17682"/>
                </a:lnTo>
                <a:cubicBezTo>
                  <a:pt x="11214" y="17143"/>
                  <a:pt x="11791" y="17139"/>
                  <a:pt x="12005" y="17043"/>
                </a:cubicBezTo>
                <a:cubicBezTo>
                  <a:pt x="13033" y="16617"/>
                  <a:pt x="14186" y="16291"/>
                  <a:pt x="15238" y="15991"/>
                </a:cubicBezTo>
                <a:cubicBezTo>
                  <a:pt x="15965" y="15790"/>
                  <a:pt x="16792" y="15665"/>
                  <a:pt x="17644" y="15564"/>
                </a:cubicBezTo>
                <a:lnTo>
                  <a:pt x="17644" y="15564"/>
                </a:lnTo>
                <a:cubicBezTo>
                  <a:pt x="17218" y="15991"/>
                  <a:pt x="16692" y="15991"/>
                  <a:pt x="16391" y="16291"/>
                </a:cubicBezTo>
                <a:cubicBezTo>
                  <a:pt x="15664" y="17244"/>
                  <a:pt x="14511" y="17244"/>
                  <a:pt x="13459" y="17670"/>
                </a:cubicBezTo>
                <a:cubicBezTo>
                  <a:pt x="12832" y="17971"/>
                  <a:pt x="12105" y="18071"/>
                  <a:pt x="11379" y="18171"/>
                </a:cubicBezTo>
                <a:cubicBezTo>
                  <a:pt x="11379" y="18296"/>
                  <a:pt x="11479" y="18397"/>
                  <a:pt x="11479" y="18397"/>
                </a:cubicBezTo>
                <a:cubicBezTo>
                  <a:pt x="11278" y="18923"/>
                  <a:pt x="10952" y="19424"/>
                  <a:pt x="10652" y="20176"/>
                </a:cubicBezTo>
                <a:lnTo>
                  <a:pt x="10652" y="20577"/>
                </a:lnTo>
                <a:cubicBezTo>
                  <a:pt x="10952" y="20677"/>
                  <a:pt x="11053" y="20677"/>
                  <a:pt x="11278" y="20677"/>
                </a:cubicBezTo>
                <a:cubicBezTo>
                  <a:pt x="11278" y="21003"/>
                  <a:pt x="11278" y="21304"/>
                  <a:pt x="11379" y="21529"/>
                </a:cubicBezTo>
                <a:cubicBezTo>
                  <a:pt x="11379" y="21630"/>
                  <a:pt x="11379" y="21730"/>
                  <a:pt x="11479" y="21830"/>
                </a:cubicBezTo>
                <a:cubicBezTo>
                  <a:pt x="11579" y="21830"/>
                  <a:pt x="11679" y="21930"/>
                  <a:pt x="11780" y="21930"/>
                </a:cubicBezTo>
                <a:cubicBezTo>
                  <a:pt x="12306" y="21830"/>
                  <a:pt x="12732" y="21730"/>
                  <a:pt x="13258" y="21630"/>
                </a:cubicBezTo>
                <a:lnTo>
                  <a:pt x="13258" y="21630"/>
                </a:lnTo>
                <a:cubicBezTo>
                  <a:pt x="13033" y="22056"/>
                  <a:pt x="13033" y="22256"/>
                  <a:pt x="12932" y="22457"/>
                </a:cubicBezTo>
                <a:lnTo>
                  <a:pt x="12832" y="22457"/>
                </a:lnTo>
                <a:cubicBezTo>
                  <a:pt x="13033" y="22557"/>
                  <a:pt x="13258" y="22557"/>
                  <a:pt x="13459" y="22557"/>
                </a:cubicBezTo>
                <a:cubicBezTo>
                  <a:pt x="13359" y="22783"/>
                  <a:pt x="13359" y="22883"/>
                  <a:pt x="13258" y="23083"/>
                </a:cubicBezTo>
                <a:cubicBezTo>
                  <a:pt x="13559" y="23184"/>
                  <a:pt x="13985" y="23309"/>
                  <a:pt x="14286" y="23309"/>
                </a:cubicBezTo>
                <a:cubicBezTo>
                  <a:pt x="14085" y="23610"/>
                  <a:pt x="13985" y="23810"/>
                  <a:pt x="13885" y="24036"/>
                </a:cubicBezTo>
                <a:cubicBezTo>
                  <a:pt x="13885" y="24136"/>
                  <a:pt x="13885" y="24136"/>
                  <a:pt x="13985" y="24236"/>
                </a:cubicBezTo>
                <a:cubicBezTo>
                  <a:pt x="14812" y="23935"/>
                  <a:pt x="15664" y="23610"/>
                  <a:pt x="16491" y="23309"/>
                </a:cubicBezTo>
                <a:cubicBezTo>
                  <a:pt x="16391" y="23184"/>
                  <a:pt x="16391" y="23184"/>
                  <a:pt x="16391" y="23083"/>
                </a:cubicBezTo>
                <a:cubicBezTo>
                  <a:pt x="16792" y="22557"/>
                  <a:pt x="17218" y="22056"/>
                  <a:pt x="17544" y="21529"/>
                </a:cubicBezTo>
                <a:cubicBezTo>
                  <a:pt x="18045" y="20903"/>
                  <a:pt x="18572" y="20477"/>
                  <a:pt x="19424" y="20276"/>
                </a:cubicBezTo>
                <a:cubicBezTo>
                  <a:pt x="20351" y="20051"/>
                  <a:pt x="21404" y="19850"/>
                  <a:pt x="22431" y="19650"/>
                </a:cubicBezTo>
                <a:cubicBezTo>
                  <a:pt x="23058" y="19424"/>
                  <a:pt x="23684" y="19424"/>
                  <a:pt x="24311" y="19324"/>
                </a:cubicBezTo>
                <a:cubicBezTo>
                  <a:pt x="24417" y="19324"/>
                  <a:pt x="24433" y="19484"/>
                  <a:pt x="24496" y="19535"/>
                </a:cubicBezTo>
                <a:lnTo>
                  <a:pt x="24496" y="19535"/>
                </a:lnTo>
                <a:cubicBezTo>
                  <a:pt x="26982" y="18913"/>
                  <a:pt x="29468" y="18291"/>
                  <a:pt x="31830" y="17670"/>
                </a:cubicBezTo>
                <a:cubicBezTo>
                  <a:pt x="32156" y="17544"/>
                  <a:pt x="32356" y="17344"/>
                  <a:pt x="32582" y="17244"/>
                </a:cubicBezTo>
                <a:cubicBezTo>
                  <a:pt x="32055" y="17143"/>
                  <a:pt x="31429" y="17043"/>
                  <a:pt x="30802" y="16818"/>
                </a:cubicBezTo>
                <a:lnTo>
                  <a:pt x="30802" y="16617"/>
                </a:lnTo>
                <a:cubicBezTo>
                  <a:pt x="31429" y="16417"/>
                  <a:pt x="32055" y="16191"/>
                  <a:pt x="32782" y="15991"/>
                </a:cubicBezTo>
                <a:cubicBezTo>
                  <a:pt x="32682" y="15564"/>
                  <a:pt x="32682" y="15163"/>
                  <a:pt x="32582" y="14737"/>
                </a:cubicBezTo>
                <a:cubicBezTo>
                  <a:pt x="32256" y="14637"/>
                  <a:pt x="31830" y="14537"/>
                  <a:pt x="31529" y="14537"/>
                </a:cubicBezTo>
                <a:lnTo>
                  <a:pt x="31529" y="14311"/>
                </a:lnTo>
                <a:cubicBezTo>
                  <a:pt x="32582" y="14011"/>
                  <a:pt x="33609" y="13685"/>
                  <a:pt x="34662" y="13484"/>
                </a:cubicBezTo>
                <a:cubicBezTo>
                  <a:pt x="34562" y="13058"/>
                  <a:pt x="34562" y="12757"/>
                  <a:pt x="34562" y="12532"/>
                </a:cubicBezTo>
                <a:cubicBezTo>
                  <a:pt x="34336" y="12231"/>
                  <a:pt x="34136" y="12031"/>
                  <a:pt x="34035" y="11905"/>
                </a:cubicBezTo>
                <a:cubicBezTo>
                  <a:pt x="33709" y="11805"/>
                  <a:pt x="33509" y="11705"/>
                  <a:pt x="33208" y="11605"/>
                </a:cubicBezTo>
                <a:cubicBezTo>
                  <a:pt x="33609" y="11404"/>
                  <a:pt x="34136" y="11279"/>
                  <a:pt x="34562" y="11179"/>
                </a:cubicBezTo>
                <a:cubicBezTo>
                  <a:pt x="34862" y="11078"/>
                  <a:pt x="35288" y="10878"/>
                  <a:pt x="35715" y="10778"/>
                </a:cubicBezTo>
                <a:lnTo>
                  <a:pt x="35589" y="10652"/>
                </a:lnTo>
                <a:cubicBezTo>
                  <a:pt x="35188" y="10652"/>
                  <a:pt x="34662" y="10778"/>
                  <a:pt x="34236" y="10878"/>
                </a:cubicBezTo>
                <a:lnTo>
                  <a:pt x="34236" y="10652"/>
                </a:lnTo>
                <a:cubicBezTo>
                  <a:pt x="35288" y="10452"/>
                  <a:pt x="36341" y="10251"/>
                  <a:pt x="37369" y="9925"/>
                </a:cubicBezTo>
                <a:cubicBezTo>
                  <a:pt x="37895" y="9299"/>
                  <a:pt x="38421" y="8772"/>
                  <a:pt x="38847" y="8271"/>
                </a:cubicBezTo>
                <a:cubicBezTo>
                  <a:pt x="38421" y="7745"/>
                  <a:pt x="38095" y="7519"/>
                  <a:pt x="37594" y="7519"/>
                </a:cubicBezTo>
                <a:cubicBezTo>
                  <a:pt x="36842" y="7745"/>
                  <a:pt x="36216" y="7845"/>
                  <a:pt x="35489" y="7945"/>
                </a:cubicBezTo>
                <a:cubicBezTo>
                  <a:pt x="35354" y="7997"/>
                  <a:pt x="35206" y="8022"/>
                  <a:pt x="35054" y="8022"/>
                </a:cubicBezTo>
                <a:cubicBezTo>
                  <a:pt x="34612" y="8022"/>
                  <a:pt x="34133" y="7811"/>
                  <a:pt x="33835" y="7419"/>
                </a:cubicBezTo>
                <a:cubicBezTo>
                  <a:pt x="32632" y="7766"/>
                  <a:pt x="31511" y="8378"/>
                  <a:pt x="30298" y="8378"/>
                </a:cubicBezTo>
                <a:cubicBezTo>
                  <a:pt x="30021" y="8378"/>
                  <a:pt x="29738" y="8346"/>
                  <a:pt x="29449" y="8271"/>
                </a:cubicBezTo>
                <a:cubicBezTo>
                  <a:pt x="28697" y="7845"/>
                  <a:pt x="28070" y="7519"/>
                  <a:pt x="27344" y="7219"/>
                </a:cubicBezTo>
                <a:lnTo>
                  <a:pt x="27344" y="6893"/>
                </a:lnTo>
                <a:cubicBezTo>
                  <a:pt x="28693" y="6527"/>
                  <a:pt x="29583" y="5097"/>
                  <a:pt x="31233" y="5097"/>
                </a:cubicBezTo>
                <a:cubicBezTo>
                  <a:pt x="31391" y="5097"/>
                  <a:pt x="31556" y="5110"/>
                  <a:pt x="31730" y="5138"/>
                </a:cubicBezTo>
                <a:cubicBezTo>
                  <a:pt x="31203" y="5539"/>
                  <a:pt x="30902" y="5765"/>
                  <a:pt x="30577" y="6066"/>
                </a:cubicBezTo>
                <a:cubicBezTo>
                  <a:pt x="31003" y="6066"/>
                  <a:pt x="31529" y="6166"/>
                  <a:pt x="32156" y="6392"/>
                </a:cubicBezTo>
                <a:cubicBezTo>
                  <a:pt x="32456" y="5965"/>
                  <a:pt x="32882" y="5539"/>
                  <a:pt x="33308" y="5138"/>
                </a:cubicBezTo>
                <a:cubicBezTo>
                  <a:pt x="32882" y="5138"/>
                  <a:pt x="32582" y="5239"/>
                  <a:pt x="32256" y="5239"/>
                </a:cubicBezTo>
                <a:cubicBezTo>
                  <a:pt x="32256" y="5138"/>
                  <a:pt x="32156" y="5138"/>
                  <a:pt x="32156" y="5013"/>
                </a:cubicBezTo>
                <a:cubicBezTo>
                  <a:pt x="32934" y="4865"/>
                  <a:pt x="33643" y="4593"/>
                  <a:pt x="34385" y="4593"/>
                </a:cubicBezTo>
                <a:cubicBezTo>
                  <a:pt x="34647" y="4593"/>
                  <a:pt x="34914" y="4627"/>
                  <a:pt x="35188" y="4712"/>
                </a:cubicBezTo>
                <a:lnTo>
                  <a:pt x="35715" y="4712"/>
                </a:lnTo>
                <a:cubicBezTo>
                  <a:pt x="36842" y="3760"/>
                  <a:pt x="37594" y="2632"/>
                  <a:pt x="37995" y="1153"/>
                </a:cubicBezTo>
                <a:cubicBezTo>
                  <a:pt x="37774" y="988"/>
                  <a:pt x="37546" y="913"/>
                  <a:pt x="37298" y="913"/>
                </a:cubicBezTo>
                <a:cubicBezTo>
                  <a:pt x="37095" y="913"/>
                  <a:pt x="36878" y="963"/>
                  <a:pt x="36642" y="1053"/>
                </a:cubicBezTo>
                <a:cubicBezTo>
                  <a:pt x="35815" y="1379"/>
                  <a:pt x="34963" y="1579"/>
                  <a:pt x="34035" y="1880"/>
                </a:cubicBezTo>
                <a:cubicBezTo>
                  <a:pt x="34461" y="1479"/>
                  <a:pt x="34762" y="1254"/>
                  <a:pt x="34963" y="1053"/>
                </a:cubicBezTo>
                <a:cubicBezTo>
                  <a:pt x="34562" y="627"/>
                  <a:pt x="34236" y="326"/>
                  <a:pt x="33935"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 name="Google Shape;256;p22"/>
          <p:cNvGrpSpPr/>
          <p:nvPr/>
        </p:nvGrpSpPr>
        <p:grpSpPr>
          <a:xfrm flipH="1">
            <a:off x="8295288" y="426024"/>
            <a:ext cx="304056" cy="249939"/>
            <a:chOff x="3496102" y="1562976"/>
            <a:chExt cx="350902" cy="288447"/>
          </a:xfrm>
        </p:grpSpPr>
        <p:sp>
          <p:nvSpPr>
            <p:cNvPr id="257" name="Google Shape;257;p22"/>
            <p:cNvSpPr/>
            <p:nvPr/>
          </p:nvSpPr>
          <p:spPr>
            <a:xfrm>
              <a:off x="3843103" y="1635561"/>
              <a:ext cx="3901" cy="3901"/>
            </a:xfrm>
            <a:custGeom>
              <a:rect b="b" l="l" r="r" t="t"/>
              <a:pathLst>
                <a:path extrusionOk="0" h="202" w="202">
                  <a:moveTo>
                    <a:pt x="201" y="1"/>
                  </a:moveTo>
                  <a:cubicBezTo>
                    <a:pt x="101" y="101"/>
                    <a:pt x="101" y="101"/>
                    <a:pt x="1" y="101"/>
                  </a:cubicBezTo>
                  <a:cubicBezTo>
                    <a:pt x="1" y="201"/>
                    <a:pt x="1" y="201"/>
                    <a:pt x="101" y="201"/>
                  </a:cubicBezTo>
                  <a:lnTo>
                    <a:pt x="201" y="101"/>
                  </a:lnTo>
                  <a:lnTo>
                    <a:pt x="20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2"/>
            <p:cNvSpPr/>
            <p:nvPr/>
          </p:nvSpPr>
          <p:spPr>
            <a:xfrm>
              <a:off x="3502404" y="1597328"/>
              <a:ext cx="3901" cy="7763"/>
            </a:xfrm>
            <a:custGeom>
              <a:rect b="b" l="l" r="r" t="t"/>
              <a:pathLst>
                <a:path extrusionOk="0" h="402" w="202">
                  <a:moveTo>
                    <a:pt x="1" y="1"/>
                  </a:moveTo>
                  <a:lnTo>
                    <a:pt x="1" y="101"/>
                  </a:lnTo>
                  <a:cubicBezTo>
                    <a:pt x="1" y="194"/>
                    <a:pt x="88" y="287"/>
                    <a:pt x="180" y="300"/>
                  </a:cubicBezTo>
                  <a:lnTo>
                    <a:pt x="180" y="300"/>
                  </a:lnTo>
                  <a:cubicBezTo>
                    <a:pt x="146" y="198"/>
                    <a:pt x="73" y="73"/>
                    <a:pt x="1" y="1"/>
                  </a:cubicBezTo>
                  <a:close/>
                  <a:moveTo>
                    <a:pt x="180" y="300"/>
                  </a:moveTo>
                  <a:cubicBezTo>
                    <a:pt x="194" y="339"/>
                    <a:pt x="201" y="374"/>
                    <a:pt x="201" y="402"/>
                  </a:cubicBezTo>
                  <a:lnTo>
                    <a:pt x="201" y="301"/>
                  </a:lnTo>
                  <a:cubicBezTo>
                    <a:pt x="194" y="301"/>
                    <a:pt x="187" y="301"/>
                    <a:pt x="180" y="30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2"/>
            <p:cNvSpPr/>
            <p:nvPr/>
          </p:nvSpPr>
          <p:spPr>
            <a:xfrm>
              <a:off x="3629210" y="1687832"/>
              <a:ext cx="6295" cy="1950"/>
            </a:xfrm>
            <a:custGeom>
              <a:rect b="b" l="l" r="r" t="t"/>
              <a:pathLst>
                <a:path extrusionOk="0" h="101" w="326">
                  <a:moveTo>
                    <a:pt x="0" y="0"/>
                  </a:moveTo>
                  <a:cubicBezTo>
                    <a:pt x="100" y="101"/>
                    <a:pt x="201" y="101"/>
                    <a:pt x="326" y="101"/>
                  </a:cubicBezTo>
                  <a:cubicBezTo>
                    <a:pt x="201" y="101"/>
                    <a:pt x="100" y="0"/>
                    <a:pt x="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2"/>
            <p:cNvSpPr/>
            <p:nvPr/>
          </p:nvSpPr>
          <p:spPr>
            <a:xfrm>
              <a:off x="3649524" y="1712027"/>
              <a:ext cx="3901" cy="1950"/>
            </a:xfrm>
            <a:custGeom>
              <a:rect b="b" l="l" r="r" t="t"/>
              <a:pathLst>
                <a:path extrusionOk="0" h="101" w="202">
                  <a:moveTo>
                    <a:pt x="101" y="0"/>
                  </a:moveTo>
                  <a:lnTo>
                    <a:pt x="1" y="101"/>
                  </a:lnTo>
                  <a:lnTo>
                    <a:pt x="201" y="101"/>
                  </a:lnTo>
                  <a:cubicBezTo>
                    <a:pt x="201" y="0"/>
                    <a:pt x="201" y="0"/>
                    <a:pt x="10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2"/>
            <p:cNvSpPr/>
            <p:nvPr/>
          </p:nvSpPr>
          <p:spPr>
            <a:xfrm>
              <a:off x="3496109" y="1578945"/>
              <a:ext cx="19" cy="1950"/>
            </a:xfrm>
            <a:custGeom>
              <a:rect b="b" l="l" r="r" t="t"/>
              <a:pathLst>
                <a:path extrusionOk="0" h="101" w="1">
                  <a:moveTo>
                    <a:pt x="1" y="100"/>
                  </a:moveTo>
                  <a:lnTo>
                    <a:pt x="1" y="100"/>
                  </a:lnTo>
                  <a:lnTo>
                    <a:pt x="1" y="0"/>
                  </a:lnTo>
                  <a:lnTo>
                    <a:pt x="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2"/>
            <p:cNvSpPr/>
            <p:nvPr/>
          </p:nvSpPr>
          <p:spPr>
            <a:xfrm>
              <a:off x="3635486" y="1688913"/>
              <a:ext cx="1970" cy="869"/>
            </a:xfrm>
            <a:custGeom>
              <a:rect b="b" l="l" r="r" t="t"/>
              <a:pathLst>
                <a:path extrusionOk="0" h="45" w="102">
                  <a:moveTo>
                    <a:pt x="98" y="0"/>
                  </a:moveTo>
                  <a:cubicBezTo>
                    <a:pt x="90" y="0"/>
                    <a:pt x="68" y="45"/>
                    <a:pt x="1" y="45"/>
                  </a:cubicBezTo>
                  <a:lnTo>
                    <a:pt x="101" y="45"/>
                  </a:lnTo>
                  <a:cubicBezTo>
                    <a:pt x="101" y="11"/>
                    <a:pt x="101" y="0"/>
                    <a:pt x="9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2"/>
            <p:cNvSpPr/>
            <p:nvPr/>
          </p:nvSpPr>
          <p:spPr>
            <a:xfrm>
              <a:off x="3671788" y="1667982"/>
              <a:ext cx="1950" cy="1950"/>
            </a:xfrm>
            <a:custGeom>
              <a:rect b="b" l="l" r="r" t="t"/>
              <a:pathLst>
                <a:path extrusionOk="0" h="101" w="101">
                  <a:moveTo>
                    <a:pt x="1" y="101"/>
                  </a:moveTo>
                  <a:cubicBezTo>
                    <a:pt x="1" y="101"/>
                    <a:pt x="1" y="1"/>
                    <a:pt x="101" y="1"/>
                  </a:cubicBezTo>
                  <a:cubicBezTo>
                    <a:pt x="1" y="1"/>
                    <a:pt x="1" y="101"/>
                    <a:pt x="1" y="10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2"/>
            <p:cNvSpPr/>
            <p:nvPr/>
          </p:nvSpPr>
          <p:spPr>
            <a:xfrm>
              <a:off x="3687757" y="1722184"/>
              <a:ext cx="19" cy="19"/>
            </a:xfrm>
            <a:custGeom>
              <a:rect b="b" l="l" r="r" t="t"/>
              <a:pathLst>
                <a:path extrusionOk="0" h="1" w="1">
                  <a:moveTo>
                    <a:pt x="1" y="1"/>
                  </a:move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2"/>
            <p:cNvSpPr/>
            <p:nvPr/>
          </p:nvSpPr>
          <p:spPr>
            <a:xfrm>
              <a:off x="3687757" y="1722184"/>
              <a:ext cx="19" cy="19"/>
            </a:xfrm>
            <a:custGeom>
              <a:rect b="b" l="l" r="r" t="t"/>
              <a:pathLst>
                <a:path extrusionOk="0" h="1" w="1">
                  <a:moveTo>
                    <a:pt x="1" y="1"/>
                  </a:move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2"/>
            <p:cNvSpPr/>
            <p:nvPr/>
          </p:nvSpPr>
          <p:spPr>
            <a:xfrm>
              <a:off x="3526599" y="1645718"/>
              <a:ext cx="19" cy="1970"/>
            </a:xfrm>
            <a:custGeom>
              <a:rect b="b" l="l" r="r" t="t"/>
              <a:pathLst>
                <a:path extrusionOk="0" h="102" w="1">
                  <a:moveTo>
                    <a:pt x="1" y="101"/>
                  </a:moveTo>
                  <a:lnTo>
                    <a:pt x="1" y="101"/>
                  </a:ln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2"/>
            <p:cNvSpPr/>
            <p:nvPr/>
          </p:nvSpPr>
          <p:spPr>
            <a:xfrm>
              <a:off x="3556606" y="1677656"/>
              <a:ext cx="19" cy="19"/>
            </a:xfrm>
            <a:custGeom>
              <a:rect b="b" l="l" r="r" t="t"/>
              <a:pathLst>
                <a:path extrusionOk="0" h="1" w="1">
                  <a:moveTo>
                    <a:pt x="1" y="1"/>
                  </a:move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2"/>
            <p:cNvSpPr/>
            <p:nvPr/>
          </p:nvSpPr>
          <p:spPr>
            <a:xfrm>
              <a:off x="3496102" y="1694413"/>
              <a:ext cx="19" cy="19"/>
            </a:xfrm>
            <a:custGeom>
              <a:rect b="b" l="l" r="r" t="t"/>
              <a:pathLst>
                <a:path extrusionOk="0" h="1" w="1">
                  <a:moveTo>
                    <a:pt x="0" y="1"/>
                  </a:move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2"/>
            <p:cNvSpPr/>
            <p:nvPr/>
          </p:nvSpPr>
          <p:spPr>
            <a:xfrm>
              <a:off x="3576939" y="1677656"/>
              <a:ext cx="19" cy="19"/>
            </a:xfrm>
            <a:custGeom>
              <a:rect b="b" l="l" r="r" t="t"/>
              <a:pathLst>
                <a:path extrusionOk="0" h="1" w="1">
                  <a:moveTo>
                    <a:pt x="0" y="1"/>
                  </a:moveTo>
                  <a:lnTo>
                    <a:pt x="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2"/>
            <p:cNvSpPr/>
            <p:nvPr/>
          </p:nvSpPr>
          <p:spPr>
            <a:xfrm>
              <a:off x="3754066" y="1603333"/>
              <a:ext cx="34372" cy="38060"/>
            </a:xfrm>
            <a:custGeom>
              <a:rect b="b" l="l" r="r" t="t"/>
              <a:pathLst>
                <a:path extrusionOk="0" h="1971" w="1780">
                  <a:moveTo>
                    <a:pt x="899" y="1"/>
                  </a:moveTo>
                  <a:cubicBezTo>
                    <a:pt x="500" y="1"/>
                    <a:pt x="258" y="379"/>
                    <a:pt x="0" y="617"/>
                  </a:cubicBezTo>
                  <a:cubicBezTo>
                    <a:pt x="126" y="1870"/>
                    <a:pt x="226" y="1970"/>
                    <a:pt x="953" y="1970"/>
                  </a:cubicBezTo>
                  <a:cubicBezTo>
                    <a:pt x="1053" y="1770"/>
                    <a:pt x="1153" y="1670"/>
                    <a:pt x="1379" y="1344"/>
                  </a:cubicBezTo>
                  <a:cubicBezTo>
                    <a:pt x="1479" y="943"/>
                    <a:pt x="1780" y="416"/>
                    <a:pt x="1254" y="91"/>
                  </a:cubicBezTo>
                  <a:cubicBezTo>
                    <a:pt x="1122" y="27"/>
                    <a:pt x="1005" y="1"/>
                    <a:pt x="89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2"/>
            <p:cNvSpPr/>
            <p:nvPr/>
          </p:nvSpPr>
          <p:spPr>
            <a:xfrm>
              <a:off x="3556606" y="1623454"/>
              <a:ext cx="32441" cy="42134"/>
            </a:xfrm>
            <a:custGeom>
              <a:rect b="b" l="l" r="r" t="t"/>
              <a:pathLst>
                <a:path extrusionOk="0" h="2182" w="1680">
                  <a:moveTo>
                    <a:pt x="1154" y="1"/>
                  </a:moveTo>
                  <a:cubicBezTo>
                    <a:pt x="828" y="201"/>
                    <a:pt x="427" y="427"/>
                    <a:pt x="1" y="628"/>
                  </a:cubicBezTo>
                  <a:cubicBezTo>
                    <a:pt x="101" y="1354"/>
                    <a:pt x="101" y="1981"/>
                    <a:pt x="953" y="2181"/>
                  </a:cubicBezTo>
                  <a:cubicBezTo>
                    <a:pt x="1154" y="1981"/>
                    <a:pt x="1354" y="1680"/>
                    <a:pt x="1580" y="1555"/>
                  </a:cubicBezTo>
                  <a:cubicBezTo>
                    <a:pt x="1680" y="928"/>
                    <a:pt x="1580" y="527"/>
                    <a:pt x="115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2"/>
            <p:cNvSpPr/>
            <p:nvPr/>
          </p:nvSpPr>
          <p:spPr>
            <a:xfrm>
              <a:off x="3620985" y="1622199"/>
              <a:ext cx="32441" cy="37577"/>
            </a:xfrm>
            <a:custGeom>
              <a:rect b="b" l="l" r="r" t="t"/>
              <a:pathLst>
                <a:path extrusionOk="0" h="1946" w="1680">
                  <a:moveTo>
                    <a:pt x="1026" y="0"/>
                  </a:moveTo>
                  <a:cubicBezTo>
                    <a:pt x="834" y="0"/>
                    <a:pt x="617" y="49"/>
                    <a:pt x="426" y="166"/>
                  </a:cubicBezTo>
                  <a:cubicBezTo>
                    <a:pt x="0" y="492"/>
                    <a:pt x="226" y="1520"/>
                    <a:pt x="1053" y="1946"/>
                  </a:cubicBezTo>
                  <a:cubicBezTo>
                    <a:pt x="1153" y="1745"/>
                    <a:pt x="1253" y="1520"/>
                    <a:pt x="1479" y="1319"/>
                  </a:cubicBezTo>
                  <a:cubicBezTo>
                    <a:pt x="1679" y="993"/>
                    <a:pt x="1679" y="266"/>
                    <a:pt x="1379" y="66"/>
                  </a:cubicBezTo>
                  <a:cubicBezTo>
                    <a:pt x="1285" y="24"/>
                    <a:pt x="1162" y="0"/>
                    <a:pt x="102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2"/>
            <p:cNvSpPr/>
            <p:nvPr/>
          </p:nvSpPr>
          <p:spPr>
            <a:xfrm>
              <a:off x="3629210" y="1754604"/>
              <a:ext cx="32441" cy="36322"/>
            </a:xfrm>
            <a:custGeom>
              <a:rect b="b" l="l" r="r" t="t"/>
              <a:pathLst>
                <a:path extrusionOk="0" h="1881" w="1680">
                  <a:moveTo>
                    <a:pt x="1253" y="1"/>
                  </a:moveTo>
                  <a:cubicBezTo>
                    <a:pt x="827" y="101"/>
                    <a:pt x="526" y="201"/>
                    <a:pt x="201" y="302"/>
                  </a:cubicBezTo>
                  <a:cubicBezTo>
                    <a:pt x="326" y="928"/>
                    <a:pt x="0" y="1555"/>
                    <a:pt x="827" y="1881"/>
                  </a:cubicBezTo>
                  <a:cubicBezTo>
                    <a:pt x="1354" y="1555"/>
                    <a:pt x="1679" y="1254"/>
                    <a:pt x="1579" y="527"/>
                  </a:cubicBezTo>
                  <a:cubicBezTo>
                    <a:pt x="1579" y="402"/>
                    <a:pt x="1354" y="302"/>
                    <a:pt x="12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2"/>
            <p:cNvSpPr/>
            <p:nvPr/>
          </p:nvSpPr>
          <p:spPr>
            <a:xfrm>
              <a:off x="3699864" y="1736222"/>
              <a:ext cx="32441" cy="36322"/>
            </a:xfrm>
            <a:custGeom>
              <a:rect b="b" l="l" r="r" t="t"/>
              <a:pathLst>
                <a:path extrusionOk="0" h="1881" w="1680">
                  <a:moveTo>
                    <a:pt x="1053" y="1"/>
                  </a:moveTo>
                  <a:cubicBezTo>
                    <a:pt x="827" y="101"/>
                    <a:pt x="527" y="226"/>
                    <a:pt x="201" y="326"/>
                  </a:cubicBezTo>
                  <a:cubicBezTo>
                    <a:pt x="201" y="853"/>
                    <a:pt x="0" y="1479"/>
                    <a:pt x="527" y="1880"/>
                  </a:cubicBezTo>
                  <a:cubicBezTo>
                    <a:pt x="1053" y="1780"/>
                    <a:pt x="1354" y="1354"/>
                    <a:pt x="1454" y="953"/>
                  </a:cubicBezTo>
                  <a:cubicBezTo>
                    <a:pt x="1680" y="527"/>
                    <a:pt x="1454" y="326"/>
                    <a:pt x="10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2"/>
            <p:cNvSpPr/>
            <p:nvPr/>
          </p:nvSpPr>
          <p:spPr>
            <a:xfrm>
              <a:off x="3725990" y="1667653"/>
              <a:ext cx="28096" cy="34237"/>
            </a:xfrm>
            <a:custGeom>
              <a:rect b="b" l="l" r="r" t="t"/>
              <a:pathLst>
                <a:path extrusionOk="0" h="1773" w="1455">
                  <a:moveTo>
                    <a:pt x="833" y="1"/>
                  </a:moveTo>
                  <a:cubicBezTo>
                    <a:pt x="473" y="1"/>
                    <a:pt x="244" y="295"/>
                    <a:pt x="1" y="519"/>
                  </a:cubicBezTo>
                  <a:cubicBezTo>
                    <a:pt x="1" y="1471"/>
                    <a:pt x="1" y="1471"/>
                    <a:pt x="427" y="1772"/>
                  </a:cubicBezTo>
                  <a:cubicBezTo>
                    <a:pt x="1254" y="1471"/>
                    <a:pt x="1454" y="1045"/>
                    <a:pt x="1254" y="118"/>
                  </a:cubicBezTo>
                  <a:cubicBezTo>
                    <a:pt x="1094" y="35"/>
                    <a:pt x="956" y="1"/>
                    <a:pt x="83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2"/>
            <p:cNvSpPr/>
            <p:nvPr/>
          </p:nvSpPr>
          <p:spPr>
            <a:xfrm>
              <a:off x="3575008" y="1768739"/>
              <a:ext cx="30027" cy="32190"/>
            </a:xfrm>
            <a:custGeom>
              <a:rect b="b" l="l" r="r" t="t"/>
              <a:pathLst>
                <a:path extrusionOk="0" h="1667" w="1555">
                  <a:moveTo>
                    <a:pt x="782" y="0"/>
                  </a:moveTo>
                  <a:cubicBezTo>
                    <a:pt x="531" y="0"/>
                    <a:pt x="296" y="152"/>
                    <a:pt x="0" y="522"/>
                  </a:cubicBezTo>
                  <a:cubicBezTo>
                    <a:pt x="0" y="723"/>
                    <a:pt x="100" y="923"/>
                    <a:pt x="100" y="1149"/>
                  </a:cubicBezTo>
                  <a:lnTo>
                    <a:pt x="100" y="1249"/>
                  </a:lnTo>
                  <a:cubicBezTo>
                    <a:pt x="231" y="1528"/>
                    <a:pt x="416" y="1667"/>
                    <a:pt x="612" y="1667"/>
                  </a:cubicBezTo>
                  <a:cubicBezTo>
                    <a:pt x="716" y="1667"/>
                    <a:pt x="823" y="1628"/>
                    <a:pt x="927" y="1550"/>
                  </a:cubicBezTo>
                  <a:cubicBezTo>
                    <a:pt x="1454" y="1249"/>
                    <a:pt x="1554" y="823"/>
                    <a:pt x="1354" y="196"/>
                  </a:cubicBezTo>
                  <a:cubicBezTo>
                    <a:pt x="1138" y="73"/>
                    <a:pt x="956" y="0"/>
                    <a:pt x="78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2"/>
            <p:cNvSpPr/>
            <p:nvPr/>
          </p:nvSpPr>
          <p:spPr>
            <a:xfrm>
              <a:off x="3604034" y="1690002"/>
              <a:ext cx="28096" cy="34372"/>
            </a:xfrm>
            <a:custGeom>
              <a:rect b="b" l="l" r="r" t="t"/>
              <a:pathLst>
                <a:path extrusionOk="0" h="1780" w="1455">
                  <a:moveTo>
                    <a:pt x="1254" y="0"/>
                  </a:moveTo>
                  <a:cubicBezTo>
                    <a:pt x="627" y="0"/>
                    <a:pt x="301" y="100"/>
                    <a:pt x="1" y="526"/>
                  </a:cubicBezTo>
                  <a:cubicBezTo>
                    <a:pt x="201" y="927"/>
                    <a:pt x="101" y="1554"/>
                    <a:pt x="727" y="1780"/>
                  </a:cubicBezTo>
                  <a:cubicBezTo>
                    <a:pt x="1254" y="1454"/>
                    <a:pt x="1354" y="1028"/>
                    <a:pt x="1454" y="526"/>
                  </a:cubicBezTo>
                  <a:cubicBezTo>
                    <a:pt x="1454" y="401"/>
                    <a:pt x="1354" y="301"/>
                    <a:pt x="1354" y="201"/>
                  </a:cubicBezTo>
                  <a:cubicBezTo>
                    <a:pt x="1354" y="201"/>
                    <a:pt x="1254" y="100"/>
                    <a:pt x="125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2"/>
            <p:cNvSpPr/>
            <p:nvPr/>
          </p:nvSpPr>
          <p:spPr>
            <a:xfrm>
              <a:off x="3740028" y="1790907"/>
              <a:ext cx="34372" cy="28849"/>
            </a:xfrm>
            <a:custGeom>
              <a:rect b="b" l="l" r="r" t="t"/>
              <a:pathLst>
                <a:path extrusionOk="0" h="1494" w="1780">
                  <a:moveTo>
                    <a:pt x="527" y="1"/>
                  </a:moveTo>
                  <a:cubicBezTo>
                    <a:pt x="427" y="101"/>
                    <a:pt x="226" y="301"/>
                    <a:pt x="1" y="402"/>
                  </a:cubicBezTo>
                  <a:cubicBezTo>
                    <a:pt x="101" y="728"/>
                    <a:pt x="226" y="1028"/>
                    <a:pt x="226" y="1354"/>
                  </a:cubicBezTo>
                  <a:cubicBezTo>
                    <a:pt x="451" y="1444"/>
                    <a:pt x="641" y="1494"/>
                    <a:pt x="809" y="1494"/>
                  </a:cubicBezTo>
                  <a:cubicBezTo>
                    <a:pt x="1015" y="1494"/>
                    <a:pt x="1188" y="1419"/>
                    <a:pt x="1354" y="1254"/>
                  </a:cubicBezTo>
                  <a:cubicBezTo>
                    <a:pt x="1680" y="928"/>
                    <a:pt x="1780" y="627"/>
                    <a:pt x="1479" y="101"/>
                  </a:cubicBezTo>
                  <a:cubicBezTo>
                    <a:pt x="1254" y="101"/>
                    <a:pt x="953" y="1"/>
                    <a:pt x="52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2"/>
            <p:cNvSpPr/>
            <p:nvPr/>
          </p:nvSpPr>
          <p:spPr>
            <a:xfrm>
              <a:off x="3772449" y="1716391"/>
              <a:ext cx="30027" cy="31958"/>
            </a:xfrm>
            <a:custGeom>
              <a:rect b="b" l="l" r="r" t="t"/>
              <a:pathLst>
                <a:path extrusionOk="0" h="1655" w="1555">
                  <a:moveTo>
                    <a:pt x="527" y="0"/>
                  </a:moveTo>
                  <a:cubicBezTo>
                    <a:pt x="427" y="201"/>
                    <a:pt x="201" y="401"/>
                    <a:pt x="1" y="627"/>
                  </a:cubicBezTo>
                  <a:cubicBezTo>
                    <a:pt x="101" y="1128"/>
                    <a:pt x="201" y="1554"/>
                    <a:pt x="828" y="1654"/>
                  </a:cubicBezTo>
                  <a:cubicBezTo>
                    <a:pt x="1053" y="1353"/>
                    <a:pt x="1354" y="1028"/>
                    <a:pt x="1555" y="827"/>
                  </a:cubicBezTo>
                  <a:cubicBezTo>
                    <a:pt x="1354" y="100"/>
                    <a:pt x="1354" y="0"/>
                    <a:pt x="52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2"/>
            <p:cNvSpPr/>
            <p:nvPr/>
          </p:nvSpPr>
          <p:spPr>
            <a:xfrm>
              <a:off x="3665493" y="1562976"/>
              <a:ext cx="28096" cy="32441"/>
            </a:xfrm>
            <a:custGeom>
              <a:rect b="b" l="l" r="r" t="t"/>
              <a:pathLst>
                <a:path extrusionOk="0" h="1680" w="1455">
                  <a:moveTo>
                    <a:pt x="627" y="0"/>
                  </a:moveTo>
                  <a:cubicBezTo>
                    <a:pt x="327" y="0"/>
                    <a:pt x="1" y="301"/>
                    <a:pt x="101" y="827"/>
                  </a:cubicBezTo>
                  <a:cubicBezTo>
                    <a:pt x="101" y="1153"/>
                    <a:pt x="201" y="1554"/>
                    <a:pt x="728" y="1679"/>
                  </a:cubicBezTo>
                  <a:cubicBezTo>
                    <a:pt x="953" y="1554"/>
                    <a:pt x="1054" y="1454"/>
                    <a:pt x="1254" y="1253"/>
                  </a:cubicBezTo>
                  <a:cubicBezTo>
                    <a:pt x="1254" y="1153"/>
                    <a:pt x="1354" y="927"/>
                    <a:pt x="1354" y="827"/>
                  </a:cubicBezTo>
                  <a:cubicBezTo>
                    <a:pt x="1455" y="426"/>
                    <a:pt x="1054" y="0"/>
                    <a:pt x="62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2"/>
            <p:cNvSpPr/>
            <p:nvPr/>
          </p:nvSpPr>
          <p:spPr>
            <a:xfrm>
              <a:off x="3661631" y="1679722"/>
              <a:ext cx="30027" cy="30394"/>
            </a:xfrm>
            <a:custGeom>
              <a:rect b="b" l="l" r="r" t="t"/>
              <a:pathLst>
                <a:path extrusionOk="0" h="1574" w="1555">
                  <a:moveTo>
                    <a:pt x="702" y="1"/>
                  </a:moveTo>
                  <a:cubicBezTo>
                    <a:pt x="520" y="1"/>
                    <a:pt x="364" y="107"/>
                    <a:pt x="101" y="320"/>
                  </a:cubicBezTo>
                  <a:cubicBezTo>
                    <a:pt x="0" y="846"/>
                    <a:pt x="301" y="1272"/>
                    <a:pt x="627" y="1573"/>
                  </a:cubicBezTo>
                  <a:cubicBezTo>
                    <a:pt x="1354" y="1373"/>
                    <a:pt x="1554" y="1047"/>
                    <a:pt x="1454" y="320"/>
                  </a:cubicBezTo>
                  <a:cubicBezTo>
                    <a:pt x="1091" y="107"/>
                    <a:pt x="884" y="1"/>
                    <a:pt x="70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2"/>
            <p:cNvSpPr/>
            <p:nvPr/>
          </p:nvSpPr>
          <p:spPr>
            <a:xfrm>
              <a:off x="3691638" y="1615228"/>
              <a:ext cx="30510" cy="34391"/>
            </a:xfrm>
            <a:custGeom>
              <a:rect b="b" l="l" r="r" t="t"/>
              <a:pathLst>
                <a:path extrusionOk="0" h="1781" w="1580">
                  <a:moveTo>
                    <a:pt x="953" y="1"/>
                  </a:moveTo>
                  <a:lnTo>
                    <a:pt x="953" y="1"/>
                  </a:lnTo>
                  <a:cubicBezTo>
                    <a:pt x="627" y="101"/>
                    <a:pt x="326" y="226"/>
                    <a:pt x="101" y="327"/>
                  </a:cubicBezTo>
                  <a:cubicBezTo>
                    <a:pt x="0" y="1254"/>
                    <a:pt x="0" y="1480"/>
                    <a:pt x="527" y="1780"/>
                  </a:cubicBezTo>
                  <a:cubicBezTo>
                    <a:pt x="1479" y="1154"/>
                    <a:pt x="1579" y="627"/>
                    <a:pt x="9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2"/>
            <p:cNvSpPr/>
            <p:nvPr/>
          </p:nvSpPr>
          <p:spPr>
            <a:xfrm>
              <a:off x="3677600" y="1813170"/>
              <a:ext cx="30510" cy="28096"/>
            </a:xfrm>
            <a:custGeom>
              <a:rect b="b" l="l" r="r" t="t"/>
              <a:pathLst>
                <a:path extrusionOk="0" h="1455" w="1580">
                  <a:moveTo>
                    <a:pt x="1053" y="1"/>
                  </a:moveTo>
                  <a:cubicBezTo>
                    <a:pt x="727" y="101"/>
                    <a:pt x="527" y="101"/>
                    <a:pt x="326" y="101"/>
                  </a:cubicBezTo>
                  <a:cubicBezTo>
                    <a:pt x="201" y="201"/>
                    <a:pt x="101" y="402"/>
                    <a:pt x="0" y="502"/>
                  </a:cubicBezTo>
                  <a:cubicBezTo>
                    <a:pt x="201" y="928"/>
                    <a:pt x="201" y="1354"/>
                    <a:pt x="828" y="1454"/>
                  </a:cubicBezTo>
                  <a:cubicBezTo>
                    <a:pt x="1053" y="1254"/>
                    <a:pt x="1254" y="928"/>
                    <a:pt x="1579" y="627"/>
                  </a:cubicBezTo>
                  <a:cubicBezTo>
                    <a:pt x="1354" y="402"/>
                    <a:pt x="1153" y="201"/>
                    <a:pt x="10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2"/>
            <p:cNvSpPr/>
            <p:nvPr/>
          </p:nvSpPr>
          <p:spPr>
            <a:xfrm>
              <a:off x="3589027" y="1582402"/>
              <a:ext cx="28096" cy="25103"/>
            </a:xfrm>
            <a:custGeom>
              <a:rect b="b" l="l" r="r" t="t"/>
              <a:pathLst>
                <a:path extrusionOk="0" h="1300" w="1455">
                  <a:moveTo>
                    <a:pt x="704" y="0"/>
                  </a:moveTo>
                  <a:cubicBezTo>
                    <a:pt x="283" y="0"/>
                    <a:pt x="227" y="146"/>
                    <a:pt x="1" y="448"/>
                  </a:cubicBezTo>
                  <a:cubicBezTo>
                    <a:pt x="302" y="1300"/>
                    <a:pt x="302" y="1300"/>
                    <a:pt x="928" y="1300"/>
                  </a:cubicBezTo>
                  <a:cubicBezTo>
                    <a:pt x="1029" y="1175"/>
                    <a:pt x="1154" y="1074"/>
                    <a:pt x="1455" y="874"/>
                  </a:cubicBezTo>
                  <a:cubicBezTo>
                    <a:pt x="1354" y="548"/>
                    <a:pt x="1354" y="247"/>
                    <a:pt x="1254" y="47"/>
                  </a:cubicBezTo>
                  <a:cubicBezTo>
                    <a:pt x="1019" y="16"/>
                    <a:pt x="842" y="0"/>
                    <a:pt x="70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2"/>
            <p:cNvSpPr/>
            <p:nvPr/>
          </p:nvSpPr>
          <p:spPr>
            <a:xfrm>
              <a:off x="3724059" y="1562976"/>
              <a:ext cx="26146" cy="28077"/>
            </a:xfrm>
            <a:custGeom>
              <a:rect b="b" l="l" r="r" t="t"/>
              <a:pathLst>
                <a:path extrusionOk="0" h="1454" w="1354">
                  <a:moveTo>
                    <a:pt x="1153" y="0"/>
                  </a:moveTo>
                  <a:cubicBezTo>
                    <a:pt x="727" y="0"/>
                    <a:pt x="527" y="100"/>
                    <a:pt x="201" y="100"/>
                  </a:cubicBezTo>
                  <a:cubicBezTo>
                    <a:pt x="0" y="927"/>
                    <a:pt x="101" y="1253"/>
                    <a:pt x="727" y="1454"/>
                  </a:cubicBezTo>
                  <a:cubicBezTo>
                    <a:pt x="928" y="1253"/>
                    <a:pt x="1153" y="1153"/>
                    <a:pt x="1354" y="927"/>
                  </a:cubicBezTo>
                  <a:cubicBezTo>
                    <a:pt x="1254" y="627"/>
                    <a:pt x="1254" y="301"/>
                    <a:pt x="115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2"/>
            <p:cNvSpPr/>
            <p:nvPr/>
          </p:nvSpPr>
          <p:spPr>
            <a:xfrm>
              <a:off x="3627260" y="1826127"/>
              <a:ext cx="24234" cy="25296"/>
            </a:xfrm>
            <a:custGeom>
              <a:rect b="b" l="l" r="r" t="t"/>
              <a:pathLst>
                <a:path extrusionOk="0" h="1310" w="1255">
                  <a:moveTo>
                    <a:pt x="732" y="1"/>
                  </a:moveTo>
                  <a:cubicBezTo>
                    <a:pt x="458" y="1"/>
                    <a:pt x="201" y="90"/>
                    <a:pt x="1" y="357"/>
                  </a:cubicBezTo>
                  <a:cubicBezTo>
                    <a:pt x="1" y="783"/>
                    <a:pt x="1" y="1084"/>
                    <a:pt x="527" y="1310"/>
                  </a:cubicBezTo>
                  <a:cubicBezTo>
                    <a:pt x="1154" y="883"/>
                    <a:pt x="1254" y="683"/>
                    <a:pt x="1154" y="56"/>
                  </a:cubicBezTo>
                  <a:cubicBezTo>
                    <a:pt x="1012" y="23"/>
                    <a:pt x="870" y="1"/>
                    <a:pt x="73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 name="Google Shape;287;p22"/>
          <p:cNvSpPr txBox="1"/>
          <p:nvPr>
            <p:ph type="ctrTitle"/>
          </p:nvPr>
        </p:nvSpPr>
        <p:spPr>
          <a:xfrm>
            <a:off x="3594425" y="1439275"/>
            <a:ext cx="23571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 OUR CENTER</a:t>
            </a:r>
            <a:endParaRPr/>
          </a:p>
        </p:txBody>
      </p:sp>
      <p:sp>
        <p:nvSpPr>
          <p:cNvPr id="288" name="Google Shape;288;p22"/>
          <p:cNvSpPr txBox="1"/>
          <p:nvPr>
            <p:ph idx="1" type="subTitle"/>
          </p:nvPr>
        </p:nvSpPr>
        <p:spPr>
          <a:xfrm>
            <a:off x="3594426" y="1972401"/>
            <a:ext cx="1906500" cy="54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289" name="Google Shape;289;p22"/>
          <p:cNvSpPr txBox="1"/>
          <p:nvPr>
            <p:ph idx="2" type="ctrTitle"/>
          </p:nvPr>
        </p:nvSpPr>
        <p:spPr>
          <a:xfrm>
            <a:off x="3594425" y="3014600"/>
            <a:ext cx="23571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03 KEY NUMBERS</a:t>
            </a:r>
            <a:endParaRPr/>
          </a:p>
        </p:txBody>
      </p:sp>
      <p:sp>
        <p:nvSpPr>
          <p:cNvPr id="290" name="Google Shape;290;p22"/>
          <p:cNvSpPr txBox="1"/>
          <p:nvPr>
            <p:ph idx="5" type="subTitle"/>
          </p:nvPr>
        </p:nvSpPr>
        <p:spPr>
          <a:xfrm>
            <a:off x="3594426" y="3546113"/>
            <a:ext cx="1906500" cy="54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291" name="Google Shape;291;p22"/>
          <p:cNvSpPr txBox="1"/>
          <p:nvPr>
            <p:ph idx="3" type="ctrTitle"/>
          </p:nvPr>
        </p:nvSpPr>
        <p:spPr>
          <a:xfrm flipH="1">
            <a:off x="5949550" y="1439275"/>
            <a:ext cx="24705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02 CHILD CARE</a:t>
            </a:r>
            <a:endParaRPr/>
          </a:p>
        </p:txBody>
      </p:sp>
      <p:sp>
        <p:nvSpPr>
          <p:cNvPr id="292" name="Google Shape;292;p22"/>
          <p:cNvSpPr txBox="1"/>
          <p:nvPr>
            <p:ph idx="6" type="subTitle"/>
          </p:nvPr>
        </p:nvSpPr>
        <p:spPr>
          <a:xfrm flipH="1">
            <a:off x="5949450" y="1972401"/>
            <a:ext cx="1906500" cy="54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293" name="Google Shape;293;p22"/>
          <p:cNvSpPr txBox="1"/>
          <p:nvPr>
            <p:ph idx="4" type="ctrTitle"/>
          </p:nvPr>
        </p:nvSpPr>
        <p:spPr>
          <a:xfrm flipH="1">
            <a:off x="5949445" y="3014600"/>
            <a:ext cx="24705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04 ACCOMPLISHMENTS</a:t>
            </a:r>
            <a:endParaRPr/>
          </a:p>
        </p:txBody>
      </p:sp>
      <p:sp>
        <p:nvSpPr>
          <p:cNvPr id="294" name="Google Shape;294;p22"/>
          <p:cNvSpPr txBox="1"/>
          <p:nvPr>
            <p:ph idx="7" type="subTitle"/>
          </p:nvPr>
        </p:nvSpPr>
        <p:spPr>
          <a:xfrm flipH="1">
            <a:off x="5949450" y="3546113"/>
            <a:ext cx="1906500" cy="54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469" name="Shape 6469"/>
        <p:cNvGrpSpPr/>
        <p:nvPr/>
      </p:nvGrpSpPr>
      <p:grpSpPr>
        <a:xfrm>
          <a:off x="0" y="0"/>
          <a:ext cx="0" cy="0"/>
          <a:chOff x="0" y="0"/>
          <a:chExt cx="0" cy="0"/>
        </a:xfrm>
      </p:grpSpPr>
      <p:sp>
        <p:nvSpPr>
          <p:cNvPr id="6470" name="Google Shape;6470;p49"/>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471" name="Google Shape;6471;p49"/>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6472" name="Google Shape;6472;p49"/>
          <p:cNvGrpSpPr/>
          <p:nvPr/>
        </p:nvGrpSpPr>
        <p:grpSpPr>
          <a:xfrm>
            <a:off x="2704005" y="4258781"/>
            <a:ext cx="342144" cy="362704"/>
            <a:chOff x="2704005" y="4258781"/>
            <a:chExt cx="342144" cy="362704"/>
          </a:xfrm>
        </p:grpSpPr>
        <p:sp>
          <p:nvSpPr>
            <p:cNvPr id="6473" name="Google Shape;6473;p49"/>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49"/>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49"/>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49"/>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49"/>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49"/>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49"/>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0" name="Google Shape;6480;p49"/>
          <p:cNvGrpSpPr/>
          <p:nvPr/>
        </p:nvGrpSpPr>
        <p:grpSpPr>
          <a:xfrm>
            <a:off x="2157462" y="4258496"/>
            <a:ext cx="347435" cy="363370"/>
            <a:chOff x="2157462" y="4258496"/>
            <a:chExt cx="347435" cy="363370"/>
          </a:xfrm>
        </p:grpSpPr>
        <p:sp>
          <p:nvSpPr>
            <p:cNvPr id="6481" name="Google Shape;6481;p49"/>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49"/>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49"/>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4" name="Google Shape;6484;p49"/>
          <p:cNvGrpSpPr/>
          <p:nvPr/>
        </p:nvGrpSpPr>
        <p:grpSpPr>
          <a:xfrm>
            <a:off x="4010963" y="3763781"/>
            <a:ext cx="343665" cy="363211"/>
            <a:chOff x="4010963" y="3763781"/>
            <a:chExt cx="343665" cy="363211"/>
          </a:xfrm>
        </p:grpSpPr>
        <p:sp>
          <p:nvSpPr>
            <p:cNvPr id="6485" name="Google Shape;6485;p49"/>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49"/>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49"/>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49"/>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49"/>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0" name="Google Shape;6490;p49"/>
          <p:cNvGrpSpPr/>
          <p:nvPr/>
        </p:nvGrpSpPr>
        <p:grpSpPr>
          <a:xfrm>
            <a:off x="2214042" y="3810509"/>
            <a:ext cx="368153" cy="311193"/>
            <a:chOff x="2214042" y="3810509"/>
            <a:chExt cx="368153" cy="311193"/>
          </a:xfrm>
        </p:grpSpPr>
        <p:sp>
          <p:nvSpPr>
            <p:cNvPr id="6491" name="Google Shape;6491;p49"/>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49"/>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3" name="Google Shape;6493;p49"/>
          <p:cNvGrpSpPr/>
          <p:nvPr/>
        </p:nvGrpSpPr>
        <p:grpSpPr>
          <a:xfrm>
            <a:off x="1768938" y="3782219"/>
            <a:ext cx="367805" cy="367773"/>
            <a:chOff x="1768938" y="3782219"/>
            <a:chExt cx="367805" cy="367773"/>
          </a:xfrm>
        </p:grpSpPr>
        <p:sp>
          <p:nvSpPr>
            <p:cNvPr id="6494" name="Google Shape;6494;p49"/>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49"/>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49"/>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49"/>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49"/>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9" name="Google Shape;6499;p49"/>
          <p:cNvGrpSpPr/>
          <p:nvPr/>
        </p:nvGrpSpPr>
        <p:grpSpPr>
          <a:xfrm>
            <a:off x="2681385" y="3798439"/>
            <a:ext cx="325544" cy="327413"/>
            <a:chOff x="2681385" y="3798439"/>
            <a:chExt cx="325544" cy="327413"/>
          </a:xfrm>
        </p:grpSpPr>
        <p:sp>
          <p:nvSpPr>
            <p:cNvPr id="6500" name="Google Shape;6500;p49"/>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49"/>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49"/>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49"/>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49"/>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49"/>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49"/>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7" name="Google Shape;6507;p49"/>
          <p:cNvGrpSpPr/>
          <p:nvPr/>
        </p:nvGrpSpPr>
        <p:grpSpPr>
          <a:xfrm>
            <a:off x="6243928" y="4263502"/>
            <a:ext cx="274254" cy="350824"/>
            <a:chOff x="6243928" y="4263502"/>
            <a:chExt cx="274254" cy="350824"/>
          </a:xfrm>
        </p:grpSpPr>
        <p:sp>
          <p:nvSpPr>
            <p:cNvPr id="6508" name="Google Shape;6508;p49"/>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49"/>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49"/>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49"/>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49"/>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49"/>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49"/>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49"/>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6" name="Google Shape;6516;p49"/>
          <p:cNvGrpSpPr/>
          <p:nvPr/>
        </p:nvGrpSpPr>
        <p:grpSpPr>
          <a:xfrm>
            <a:off x="3560600" y="3763338"/>
            <a:ext cx="352345" cy="363655"/>
            <a:chOff x="3560600" y="3763338"/>
            <a:chExt cx="352345" cy="363655"/>
          </a:xfrm>
        </p:grpSpPr>
        <p:sp>
          <p:nvSpPr>
            <p:cNvPr id="6517" name="Google Shape;6517;p49"/>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49"/>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49"/>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0" name="Google Shape;6520;p49"/>
          <p:cNvGrpSpPr/>
          <p:nvPr/>
        </p:nvGrpSpPr>
        <p:grpSpPr>
          <a:xfrm>
            <a:off x="5790556" y="4261252"/>
            <a:ext cx="279513" cy="356083"/>
            <a:chOff x="5790556" y="4261252"/>
            <a:chExt cx="279513" cy="356083"/>
          </a:xfrm>
        </p:grpSpPr>
        <p:sp>
          <p:nvSpPr>
            <p:cNvPr id="6521" name="Google Shape;6521;p49"/>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49"/>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49"/>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49"/>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49"/>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49"/>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49"/>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8" name="Google Shape;6528;p49"/>
          <p:cNvGrpSpPr/>
          <p:nvPr/>
        </p:nvGrpSpPr>
        <p:grpSpPr>
          <a:xfrm>
            <a:off x="5341333" y="4261252"/>
            <a:ext cx="278752" cy="356463"/>
            <a:chOff x="5341333" y="4261252"/>
            <a:chExt cx="278752" cy="356463"/>
          </a:xfrm>
        </p:grpSpPr>
        <p:sp>
          <p:nvSpPr>
            <p:cNvPr id="6529" name="Google Shape;6529;p49"/>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49"/>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49"/>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49"/>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49"/>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49"/>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49"/>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36" name="Google Shape;6536;p49"/>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7" name="Google Shape;6537;p49"/>
          <p:cNvGrpSpPr/>
          <p:nvPr/>
        </p:nvGrpSpPr>
        <p:grpSpPr>
          <a:xfrm>
            <a:off x="3103646" y="3766076"/>
            <a:ext cx="360233" cy="362451"/>
            <a:chOff x="3107608" y="3763401"/>
            <a:chExt cx="360233" cy="362451"/>
          </a:xfrm>
        </p:grpSpPr>
        <p:sp>
          <p:nvSpPr>
            <p:cNvPr id="6538" name="Google Shape;6538;p49"/>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49"/>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49"/>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1" name="Google Shape;6541;p49"/>
          <p:cNvGrpSpPr/>
          <p:nvPr/>
        </p:nvGrpSpPr>
        <p:grpSpPr>
          <a:xfrm>
            <a:off x="889343" y="3801227"/>
            <a:ext cx="351585" cy="339705"/>
            <a:chOff x="889343" y="3801227"/>
            <a:chExt cx="351585" cy="339705"/>
          </a:xfrm>
        </p:grpSpPr>
        <p:sp>
          <p:nvSpPr>
            <p:cNvPr id="6542" name="Google Shape;6542;p49"/>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49"/>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49"/>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49"/>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49"/>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7" name="Google Shape;6547;p49"/>
          <p:cNvGrpSpPr/>
          <p:nvPr/>
        </p:nvGrpSpPr>
        <p:grpSpPr>
          <a:xfrm>
            <a:off x="4896609" y="4260872"/>
            <a:ext cx="278784" cy="355323"/>
            <a:chOff x="4896609" y="4260872"/>
            <a:chExt cx="278784" cy="355323"/>
          </a:xfrm>
        </p:grpSpPr>
        <p:sp>
          <p:nvSpPr>
            <p:cNvPr id="6548" name="Google Shape;6548;p49"/>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49"/>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49"/>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49"/>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49"/>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49"/>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4" name="Google Shape;6554;p49"/>
          <p:cNvGrpSpPr/>
          <p:nvPr/>
        </p:nvGrpSpPr>
        <p:grpSpPr>
          <a:xfrm>
            <a:off x="7598438" y="4266131"/>
            <a:ext cx="260283" cy="345914"/>
            <a:chOff x="7598438" y="4266131"/>
            <a:chExt cx="260283" cy="345914"/>
          </a:xfrm>
        </p:grpSpPr>
        <p:sp>
          <p:nvSpPr>
            <p:cNvPr id="6555" name="Google Shape;6555;p49"/>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49"/>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49"/>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49"/>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49"/>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49"/>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49"/>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2" name="Google Shape;6562;p49"/>
          <p:cNvGrpSpPr/>
          <p:nvPr/>
        </p:nvGrpSpPr>
        <p:grpSpPr>
          <a:xfrm>
            <a:off x="1767069" y="3360146"/>
            <a:ext cx="286324" cy="348163"/>
            <a:chOff x="1767069" y="3360146"/>
            <a:chExt cx="286324" cy="348163"/>
          </a:xfrm>
        </p:grpSpPr>
        <p:sp>
          <p:nvSpPr>
            <p:cNvPr id="6563" name="Google Shape;6563;p49"/>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49"/>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49"/>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49"/>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49"/>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49"/>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49"/>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0" name="Google Shape;6570;p49"/>
          <p:cNvGrpSpPr/>
          <p:nvPr/>
        </p:nvGrpSpPr>
        <p:grpSpPr>
          <a:xfrm>
            <a:off x="7149944" y="4266131"/>
            <a:ext cx="260283" cy="345914"/>
            <a:chOff x="7149944" y="4266131"/>
            <a:chExt cx="260283" cy="345914"/>
          </a:xfrm>
        </p:grpSpPr>
        <p:sp>
          <p:nvSpPr>
            <p:cNvPr id="6571" name="Google Shape;6571;p49"/>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49"/>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49"/>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49"/>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49"/>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49"/>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7" name="Google Shape;6577;p49"/>
          <p:cNvGrpSpPr/>
          <p:nvPr/>
        </p:nvGrpSpPr>
        <p:grpSpPr>
          <a:xfrm>
            <a:off x="6695051" y="4259351"/>
            <a:ext cx="270104" cy="360233"/>
            <a:chOff x="6695051" y="4259351"/>
            <a:chExt cx="270104" cy="360233"/>
          </a:xfrm>
        </p:grpSpPr>
        <p:sp>
          <p:nvSpPr>
            <p:cNvPr id="6578" name="Google Shape;6578;p49"/>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49"/>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49"/>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49"/>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2" name="Google Shape;6582;p49"/>
          <p:cNvGrpSpPr/>
          <p:nvPr/>
        </p:nvGrpSpPr>
        <p:grpSpPr>
          <a:xfrm>
            <a:off x="8047661" y="4257451"/>
            <a:ext cx="277263" cy="362514"/>
            <a:chOff x="8047661" y="4257451"/>
            <a:chExt cx="277263" cy="362514"/>
          </a:xfrm>
        </p:grpSpPr>
        <p:sp>
          <p:nvSpPr>
            <p:cNvPr id="6583" name="Google Shape;6583;p49"/>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49"/>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49"/>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49"/>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7" name="Google Shape;6587;p49"/>
          <p:cNvGrpSpPr/>
          <p:nvPr/>
        </p:nvGrpSpPr>
        <p:grpSpPr>
          <a:xfrm>
            <a:off x="6248078" y="3784468"/>
            <a:ext cx="277263" cy="356115"/>
            <a:chOff x="6248078" y="3784468"/>
            <a:chExt cx="277263" cy="356115"/>
          </a:xfrm>
        </p:grpSpPr>
        <p:sp>
          <p:nvSpPr>
            <p:cNvPr id="6588" name="Google Shape;6588;p49"/>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49"/>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49"/>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49"/>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49"/>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3" name="Google Shape;6593;p49"/>
          <p:cNvGrpSpPr/>
          <p:nvPr/>
        </p:nvGrpSpPr>
        <p:grpSpPr>
          <a:xfrm>
            <a:off x="5800725" y="3785989"/>
            <a:ext cx="277644" cy="354594"/>
            <a:chOff x="5800725" y="3785989"/>
            <a:chExt cx="277644" cy="354594"/>
          </a:xfrm>
        </p:grpSpPr>
        <p:sp>
          <p:nvSpPr>
            <p:cNvPr id="6594" name="Google Shape;6594;p49"/>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49"/>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49"/>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49"/>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49"/>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49"/>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49"/>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1" name="Google Shape;6601;p49"/>
          <p:cNvGrpSpPr/>
          <p:nvPr/>
        </p:nvGrpSpPr>
        <p:grpSpPr>
          <a:xfrm>
            <a:off x="2206122" y="3360748"/>
            <a:ext cx="308183" cy="347561"/>
            <a:chOff x="2206122" y="3360748"/>
            <a:chExt cx="308183" cy="347561"/>
          </a:xfrm>
        </p:grpSpPr>
        <p:sp>
          <p:nvSpPr>
            <p:cNvPr id="6602" name="Google Shape;6602;p49"/>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49"/>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49"/>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49"/>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49"/>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7" name="Google Shape;6607;p49"/>
          <p:cNvGrpSpPr/>
          <p:nvPr/>
        </p:nvGrpSpPr>
        <p:grpSpPr>
          <a:xfrm>
            <a:off x="5353403" y="3785609"/>
            <a:ext cx="277992" cy="354974"/>
            <a:chOff x="5353403" y="3785609"/>
            <a:chExt cx="277992" cy="354974"/>
          </a:xfrm>
        </p:grpSpPr>
        <p:sp>
          <p:nvSpPr>
            <p:cNvPr id="6608" name="Google Shape;6608;p49"/>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49"/>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49"/>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49"/>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49"/>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49"/>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4" name="Google Shape;6614;p49"/>
          <p:cNvGrpSpPr/>
          <p:nvPr/>
        </p:nvGrpSpPr>
        <p:grpSpPr>
          <a:xfrm>
            <a:off x="4896229" y="3785989"/>
            <a:ext cx="278784" cy="354594"/>
            <a:chOff x="4896229" y="3785989"/>
            <a:chExt cx="278784" cy="354594"/>
          </a:xfrm>
        </p:grpSpPr>
        <p:sp>
          <p:nvSpPr>
            <p:cNvPr id="6615" name="Google Shape;6615;p49"/>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49"/>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49"/>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49"/>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49"/>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49"/>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1" name="Google Shape;6621;p49"/>
          <p:cNvGrpSpPr/>
          <p:nvPr/>
        </p:nvGrpSpPr>
        <p:grpSpPr>
          <a:xfrm>
            <a:off x="7592387" y="3787858"/>
            <a:ext cx="273874" cy="351204"/>
            <a:chOff x="7592387" y="3787858"/>
            <a:chExt cx="273874" cy="351204"/>
          </a:xfrm>
        </p:grpSpPr>
        <p:sp>
          <p:nvSpPr>
            <p:cNvPr id="6622" name="Google Shape;6622;p49"/>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49"/>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49"/>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49"/>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6" name="Google Shape;6626;p49"/>
          <p:cNvGrpSpPr/>
          <p:nvPr/>
        </p:nvGrpSpPr>
        <p:grpSpPr>
          <a:xfrm>
            <a:off x="7145794" y="3787858"/>
            <a:ext cx="274254" cy="350444"/>
            <a:chOff x="7145794" y="3787858"/>
            <a:chExt cx="274254" cy="350444"/>
          </a:xfrm>
        </p:grpSpPr>
        <p:sp>
          <p:nvSpPr>
            <p:cNvPr id="6627" name="Google Shape;6627;p49"/>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49"/>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49"/>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49"/>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49"/>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49"/>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3" name="Google Shape;6633;p49"/>
          <p:cNvGrpSpPr/>
          <p:nvPr/>
        </p:nvGrpSpPr>
        <p:grpSpPr>
          <a:xfrm>
            <a:off x="8054060" y="3787098"/>
            <a:ext cx="266334" cy="353834"/>
            <a:chOff x="8054060" y="3787098"/>
            <a:chExt cx="266334" cy="353834"/>
          </a:xfrm>
        </p:grpSpPr>
        <p:sp>
          <p:nvSpPr>
            <p:cNvPr id="6634" name="Google Shape;6634;p49"/>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49"/>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49"/>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49"/>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8" name="Google Shape;6638;p49"/>
          <p:cNvGrpSpPr/>
          <p:nvPr/>
        </p:nvGrpSpPr>
        <p:grpSpPr>
          <a:xfrm>
            <a:off x="6702211" y="3782599"/>
            <a:ext cx="270104" cy="361754"/>
            <a:chOff x="6702211" y="3782599"/>
            <a:chExt cx="270104" cy="361754"/>
          </a:xfrm>
        </p:grpSpPr>
        <p:sp>
          <p:nvSpPr>
            <p:cNvPr id="6639" name="Google Shape;6639;p49"/>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49"/>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49"/>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49"/>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49"/>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4" name="Google Shape;6644;p49"/>
          <p:cNvGrpSpPr/>
          <p:nvPr/>
        </p:nvGrpSpPr>
        <p:grpSpPr>
          <a:xfrm>
            <a:off x="3516886" y="3438727"/>
            <a:ext cx="391854" cy="269922"/>
            <a:chOff x="3516850" y="3406526"/>
            <a:chExt cx="369674" cy="254644"/>
          </a:xfrm>
        </p:grpSpPr>
        <p:sp>
          <p:nvSpPr>
            <p:cNvPr id="6645" name="Google Shape;6645;p49"/>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49"/>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49"/>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49"/>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9" name="Google Shape;6649;p49"/>
          <p:cNvGrpSpPr/>
          <p:nvPr/>
        </p:nvGrpSpPr>
        <p:grpSpPr>
          <a:xfrm>
            <a:off x="1310655" y="3360527"/>
            <a:ext cx="306314" cy="347403"/>
            <a:chOff x="1310655" y="3360527"/>
            <a:chExt cx="306314" cy="347403"/>
          </a:xfrm>
        </p:grpSpPr>
        <p:sp>
          <p:nvSpPr>
            <p:cNvPr id="6650" name="Google Shape;6650;p49"/>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49"/>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49"/>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49"/>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49"/>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5" name="Google Shape;6655;p49"/>
          <p:cNvGrpSpPr/>
          <p:nvPr/>
        </p:nvGrpSpPr>
        <p:grpSpPr>
          <a:xfrm>
            <a:off x="3119678" y="3360146"/>
            <a:ext cx="269343" cy="348543"/>
            <a:chOff x="3119678" y="3360146"/>
            <a:chExt cx="269343" cy="348543"/>
          </a:xfrm>
        </p:grpSpPr>
        <p:sp>
          <p:nvSpPr>
            <p:cNvPr id="6656" name="Google Shape;6656;p49"/>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49"/>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49"/>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49"/>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49"/>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49"/>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49"/>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3" name="Google Shape;6663;p49"/>
          <p:cNvGrpSpPr/>
          <p:nvPr/>
        </p:nvGrpSpPr>
        <p:grpSpPr>
          <a:xfrm>
            <a:off x="3967213" y="3356947"/>
            <a:ext cx="368185" cy="354753"/>
            <a:chOff x="3967213" y="3356947"/>
            <a:chExt cx="368185" cy="354753"/>
          </a:xfrm>
        </p:grpSpPr>
        <p:sp>
          <p:nvSpPr>
            <p:cNvPr id="6664" name="Google Shape;6664;p49"/>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49"/>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49"/>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49"/>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49"/>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9" name="Google Shape;6669;p49"/>
          <p:cNvGrpSpPr/>
          <p:nvPr/>
        </p:nvGrpSpPr>
        <p:grpSpPr>
          <a:xfrm>
            <a:off x="871254" y="3360146"/>
            <a:ext cx="285183" cy="347023"/>
            <a:chOff x="871254" y="3360146"/>
            <a:chExt cx="285183" cy="347023"/>
          </a:xfrm>
        </p:grpSpPr>
        <p:sp>
          <p:nvSpPr>
            <p:cNvPr id="6670" name="Google Shape;6670;p49"/>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49"/>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49"/>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49"/>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4" name="Google Shape;6674;p49"/>
          <p:cNvGrpSpPr/>
          <p:nvPr/>
        </p:nvGrpSpPr>
        <p:grpSpPr>
          <a:xfrm>
            <a:off x="2665165" y="3360146"/>
            <a:ext cx="281794" cy="349684"/>
            <a:chOff x="2665165" y="3360146"/>
            <a:chExt cx="281794" cy="349684"/>
          </a:xfrm>
        </p:grpSpPr>
        <p:sp>
          <p:nvSpPr>
            <p:cNvPr id="6675" name="Google Shape;6675;p49"/>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49"/>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49"/>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49"/>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49"/>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0" name="Google Shape;6680;p49"/>
          <p:cNvGrpSpPr/>
          <p:nvPr/>
        </p:nvGrpSpPr>
        <p:grpSpPr>
          <a:xfrm>
            <a:off x="7156344" y="3347696"/>
            <a:ext cx="264465" cy="353074"/>
            <a:chOff x="7156344" y="3347696"/>
            <a:chExt cx="264465" cy="353074"/>
          </a:xfrm>
        </p:grpSpPr>
        <p:sp>
          <p:nvSpPr>
            <p:cNvPr id="6681" name="Google Shape;6681;p49"/>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49"/>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49"/>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49"/>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49"/>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6" name="Google Shape;6686;p49"/>
          <p:cNvGrpSpPr/>
          <p:nvPr/>
        </p:nvGrpSpPr>
        <p:grpSpPr>
          <a:xfrm>
            <a:off x="6703732" y="3346936"/>
            <a:ext cx="264813" cy="352693"/>
            <a:chOff x="6703732" y="3346936"/>
            <a:chExt cx="264813" cy="352693"/>
          </a:xfrm>
        </p:grpSpPr>
        <p:sp>
          <p:nvSpPr>
            <p:cNvPr id="6687" name="Google Shape;6687;p49"/>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49"/>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49"/>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49"/>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49"/>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2" name="Google Shape;6692;p49"/>
          <p:cNvGrpSpPr/>
          <p:nvPr/>
        </p:nvGrpSpPr>
        <p:grpSpPr>
          <a:xfrm>
            <a:off x="6252228" y="3346936"/>
            <a:ext cx="265193" cy="352693"/>
            <a:chOff x="6252228" y="3346936"/>
            <a:chExt cx="265193" cy="352693"/>
          </a:xfrm>
        </p:grpSpPr>
        <p:sp>
          <p:nvSpPr>
            <p:cNvPr id="6693" name="Google Shape;6693;p49"/>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49"/>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49"/>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6" name="Google Shape;6696;p49"/>
          <p:cNvGrpSpPr/>
          <p:nvPr/>
        </p:nvGrpSpPr>
        <p:grpSpPr>
          <a:xfrm>
            <a:off x="5801105" y="3347696"/>
            <a:ext cx="264813" cy="351933"/>
            <a:chOff x="5801105" y="3347696"/>
            <a:chExt cx="264813" cy="351933"/>
          </a:xfrm>
        </p:grpSpPr>
        <p:sp>
          <p:nvSpPr>
            <p:cNvPr id="6697" name="Google Shape;6697;p49"/>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49"/>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49"/>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49"/>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1" name="Google Shape;6701;p49"/>
          <p:cNvGrpSpPr/>
          <p:nvPr/>
        </p:nvGrpSpPr>
        <p:grpSpPr>
          <a:xfrm>
            <a:off x="5349253" y="3346936"/>
            <a:ext cx="265922" cy="352693"/>
            <a:chOff x="5349253" y="3346936"/>
            <a:chExt cx="265922" cy="352693"/>
          </a:xfrm>
        </p:grpSpPr>
        <p:sp>
          <p:nvSpPr>
            <p:cNvPr id="6702" name="Google Shape;6702;p49"/>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49"/>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49"/>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49"/>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49"/>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49"/>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8" name="Google Shape;6708;p49"/>
          <p:cNvGrpSpPr/>
          <p:nvPr/>
        </p:nvGrpSpPr>
        <p:grpSpPr>
          <a:xfrm>
            <a:off x="4907159" y="3346936"/>
            <a:ext cx="264845" cy="354214"/>
            <a:chOff x="4907159" y="3346936"/>
            <a:chExt cx="264845" cy="354214"/>
          </a:xfrm>
        </p:grpSpPr>
        <p:sp>
          <p:nvSpPr>
            <p:cNvPr id="6709" name="Google Shape;6709;p49"/>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49"/>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1" name="Google Shape;6711;p49"/>
          <p:cNvGrpSpPr/>
          <p:nvPr/>
        </p:nvGrpSpPr>
        <p:grpSpPr>
          <a:xfrm>
            <a:off x="8048421" y="3334486"/>
            <a:ext cx="276503" cy="369674"/>
            <a:chOff x="8048421" y="3334486"/>
            <a:chExt cx="276503" cy="369674"/>
          </a:xfrm>
        </p:grpSpPr>
        <p:sp>
          <p:nvSpPr>
            <p:cNvPr id="6712" name="Google Shape;6712;p49"/>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49"/>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49"/>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49"/>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49"/>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49"/>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8" name="Google Shape;6718;p49"/>
          <p:cNvGrpSpPr/>
          <p:nvPr/>
        </p:nvGrpSpPr>
        <p:grpSpPr>
          <a:xfrm>
            <a:off x="7575787" y="3329955"/>
            <a:ext cx="295384" cy="376834"/>
            <a:chOff x="7575787" y="3329955"/>
            <a:chExt cx="295384" cy="376834"/>
          </a:xfrm>
        </p:grpSpPr>
        <p:sp>
          <p:nvSpPr>
            <p:cNvPr id="6719" name="Google Shape;6719;p49"/>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49"/>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49"/>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49"/>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49"/>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49"/>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5" name="Google Shape;6725;p49"/>
          <p:cNvGrpSpPr/>
          <p:nvPr/>
        </p:nvGrpSpPr>
        <p:grpSpPr>
          <a:xfrm>
            <a:off x="864062" y="2884503"/>
            <a:ext cx="264084" cy="347783"/>
            <a:chOff x="864062" y="2884503"/>
            <a:chExt cx="264084" cy="347783"/>
          </a:xfrm>
        </p:grpSpPr>
        <p:sp>
          <p:nvSpPr>
            <p:cNvPr id="6726" name="Google Shape;6726;p49"/>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49"/>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49"/>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49"/>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49"/>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49"/>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49"/>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49"/>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49"/>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49"/>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6" name="Google Shape;6736;p49"/>
          <p:cNvGrpSpPr/>
          <p:nvPr/>
        </p:nvGrpSpPr>
        <p:grpSpPr>
          <a:xfrm>
            <a:off x="3978523" y="2884661"/>
            <a:ext cx="348955" cy="346516"/>
            <a:chOff x="3978523" y="2884661"/>
            <a:chExt cx="348955" cy="346516"/>
          </a:xfrm>
        </p:grpSpPr>
        <p:sp>
          <p:nvSpPr>
            <p:cNvPr id="6737" name="Google Shape;6737;p49"/>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49"/>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49"/>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49"/>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49"/>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49"/>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49"/>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49"/>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5" name="Google Shape;6745;p49"/>
          <p:cNvGrpSpPr/>
          <p:nvPr/>
        </p:nvGrpSpPr>
        <p:grpSpPr>
          <a:xfrm>
            <a:off x="3527780" y="2885263"/>
            <a:ext cx="347435" cy="345534"/>
            <a:chOff x="3527780" y="2885263"/>
            <a:chExt cx="347435" cy="345534"/>
          </a:xfrm>
        </p:grpSpPr>
        <p:sp>
          <p:nvSpPr>
            <p:cNvPr id="6746" name="Google Shape;6746;p49"/>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49"/>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49"/>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49"/>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49"/>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49"/>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49"/>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49"/>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49"/>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49"/>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49"/>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49"/>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49"/>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49"/>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49"/>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49"/>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49"/>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49"/>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49"/>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49"/>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49"/>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49"/>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49"/>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9" name="Google Shape;6769;p49"/>
          <p:cNvGrpSpPr/>
          <p:nvPr/>
        </p:nvGrpSpPr>
        <p:grpSpPr>
          <a:xfrm>
            <a:off x="2239671" y="2884503"/>
            <a:ext cx="218053" cy="348543"/>
            <a:chOff x="2239671" y="2884503"/>
            <a:chExt cx="218053" cy="348543"/>
          </a:xfrm>
        </p:grpSpPr>
        <p:sp>
          <p:nvSpPr>
            <p:cNvPr id="6770" name="Google Shape;6770;p49"/>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49"/>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49"/>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49"/>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49"/>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5" name="Google Shape;6775;p49"/>
          <p:cNvGrpSpPr/>
          <p:nvPr/>
        </p:nvGrpSpPr>
        <p:grpSpPr>
          <a:xfrm>
            <a:off x="2691555" y="2884503"/>
            <a:ext cx="215044" cy="348924"/>
            <a:chOff x="2691555" y="2884503"/>
            <a:chExt cx="215044" cy="348924"/>
          </a:xfrm>
        </p:grpSpPr>
        <p:sp>
          <p:nvSpPr>
            <p:cNvPr id="6776" name="Google Shape;6776;p49"/>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49"/>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49"/>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9" name="Google Shape;6779;p49"/>
          <p:cNvGrpSpPr/>
          <p:nvPr/>
        </p:nvGrpSpPr>
        <p:grpSpPr>
          <a:xfrm>
            <a:off x="1770459" y="2884503"/>
            <a:ext cx="254644" cy="348828"/>
            <a:chOff x="1770459" y="2884503"/>
            <a:chExt cx="254644" cy="348828"/>
          </a:xfrm>
        </p:grpSpPr>
        <p:sp>
          <p:nvSpPr>
            <p:cNvPr id="6780" name="Google Shape;6780;p49"/>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49"/>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49"/>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49"/>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49"/>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49"/>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49"/>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49"/>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8" name="Google Shape;6788;p49"/>
          <p:cNvGrpSpPr/>
          <p:nvPr/>
        </p:nvGrpSpPr>
        <p:grpSpPr>
          <a:xfrm>
            <a:off x="1317466" y="2884883"/>
            <a:ext cx="258382" cy="348543"/>
            <a:chOff x="1317466" y="2884883"/>
            <a:chExt cx="258382" cy="348543"/>
          </a:xfrm>
        </p:grpSpPr>
        <p:sp>
          <p:nvSpPr>
            <p:cNvPr id="6789" name="Google Shape;6789;p49"/>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49"/>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49"/>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49"/>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49"/>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49"/>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49"/>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49"/>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7" name="Google Shape;6797;p49"/>
          <p:cNvGrpSpPr/>
          <p:nvPr/>
        </p:nvGrpSpPr>
        <p:grpSpPr>
          <a:xfrm>
            <a:off x="3121167" y="2884883"/>
            <a:ext cx="258414" cy="348543"/>
            <a:chOff x="3121167" y="2884883"/>
            <a:chExt cx="258414" cy="348543"/>
          </a:xfrm>
        </p:grpSpPr>
        <p:sp>
          <p:nvSpPr>
            <p:cNvPr id="6798" name="Google Shape;6798;p49"/>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49"/>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49"/>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49"/>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49"/>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49"/>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49"/>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49"/>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6" name="Google Shape;6806;p49"/>
          <p:cNvGrpSpPr/>
          <p:nvPr/>
        </p:nvGrpSpPr>
        <p:grpSpPr>
          <a:xfrm>
            <a:off x="4899999" y="2882095"/>
            <a:ext cx="271244" cy="346801"/>
            <a:chOff x="4899999" y="2882095"/>
            <a:chExt cx="271244" cy="346801"/>
          </a:xfrm>
        </p:grpSpPr>
        <p:sp>
          <p:nvSpPr>
            <p:cNvPr id="6807" name="Google Shape;6807;p49"/>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49"/>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49"/>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49"/>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49"/>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49"/>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49"/>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49"/>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49"/>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49"/>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7" name="Google Shape;6817;p49"/>
          <p:cNvGrpSpPr/>
          <p:nvPr/>
        </p:nvGrpSpPr>
        <p:grpSpPr>
          <a:xfrm>
            <a:off x="7162775" y="2881113"/>
            <a:ext cx="259523" cy="346294"/>
            <a:chOff x="7162775" y="2881113"/>
            <a:chExt cx="259523" cy="346294"/>
          </a:xfrm>
        </p:grpSpPr>
        <p:sp>
          <p:nvSpPr>
            <p:cNvPr id="6818" name="Google Shape;6818;p49"/>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49"/>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49"/>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49"/>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49"/>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49"/>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4" name="Google Shape;6824;p49"/>
          <p:cNvGrpSpPr/>
          <p:nvPr/>
        </p:nvGrpSpPr>
        <p:grpSpPr>
          <a:xfrm>
            <a:off x="6709751" y="2881842"/>
            <a:ext cx="261075" cy="347815"/>
            <a:chOff x="6709751" y="2881842"/>
            <a:chExt cx="261075" cy="347815"/>
          </a:xfrm>
        </p:grpSpPr>
        <p:sp>
          <p:nvSpPr>
            <p:cNvPr id="6825" name="Google Shape;6825;p49"/>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49"/>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49"/>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49"/>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49"/>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49"/>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1" name="Google Shape;6831;p49"/>
          <p:cNvGrpSpPr/>
          <p:nvPr/>
        </p:nvGrpSpPr>
        <p:grpSpPr>
          <a:xfrm>
            <a:off x="5807156" y="2881113"/>
            <a:ext cx="261043" cy="348163"/>
            <a:chOff x="5807156" y="2881113"/>
            <a:chExt cx="261043" cy="348163"/>
          </a:xfrm>
        </p:grpSpPr>
        <p:sp>
          <p:nvSpPr>
            <p:cNvPr id="6832" name="Google Shape;6832;p49"/>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49"/>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49"/>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49"/>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49"/>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7" name="Google Shape;6837;p49"/>
          <p:cNvGrpSpPr/>
          <p:nvPr/>
        </p:nvGrpSpPr>
        <p:grpSpPr>
          <a:xfrm>
            <a:off x="5355653" y="2881493"/>
            <a:ext cx="262184" cy="346643"/>
            <a:chOff x="5355653" y="2881493"/>
            <a:chExt cx="262184" cy="346643"/>
          </a:xfrm>
        </p:grpSpPr>
        <p:sp>
          <p:nvSpPr>
            <p:cNvPr id="6838" name="Google Shape;6838;p49"/>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49"/>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49"/>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49"/>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49"/>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3" name="Google Shape;6843;p49"/>
          <p:cNvGrpSpPr/>
          <p:nvPr/>
        </p:nvGrpSpPr>
        <p:grpSpPr>
          <a:xfrm>
            <a:off x="8055961" y="2881842"/>
            <a:ext cx="260283" cy="345914"/>
            <a:chOff x="8055961" y="2881842"/>
            <a:chExt cx="260283" cy="345914"/>
          </a:xfrm>
        </p:grpSpPr>
        <p:sp>
          <p:nvSpPr>
            <p:cNvPr id="6844" name="Google Shape;6844;p49"/>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49"/>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49"/>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49"/>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8" name="Google Shape;6848;p49"/>
          <p:cNvGrpSpPr/>
          <p:nvPr/>
        </p:nvGrpSpPr>
        <p:grpSpPr>
          <a:xfrm>
            <a:off x="7609368" y="2893912"/>
            <a:ext cx="264813" cy="353105"/>
            <a:chOff x="7609368" y="2893912"/>
            <a:chExt cx="264813" cy="353105"/>
          </a:xfrm>
        </p:grpSpPr>
        <p:sp>
          <p:nvSpPr>
            <p:cNvPr id="6849" name="Google Shape;6849;p49"/>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49"/>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49"/>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49"/>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49"/>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49"/>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5" name="Google Shape;6855;p49"/>
          <p:cNvGrpSpPr/>
          <p:nvPr/>
        </p:nvGrpSpPr>
        <p:grpSpPr>
          <a:xfrm>
            <a:off x="6248458" y="2869772"/>
            <a:ext cx="270864" cy="360645"/>
            <a:chOff x="6248458" y="2869772"/>
            <a:chExt cx="270864" cy="360645"/>
          </a:xfrm>
        </p:grpSpPr>
        <p:sp>
          <p:nvSpPr>
            <p:cNvPr id="6856" name="Google Shape;6856;p49"/>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49"/>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49"/>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49"/>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49"/>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1" name="Google Shape;6861;p49"/>
          <p:cNvGrpSpPr/>
          <p:nvPr/>
        </p:nvGrpSpPr>
        <p:grpSpPr>
          <a:xfrm>
            <a:off x="3075928" y="2445798"/>
            <a:ext cx="363243" cy="300675"/>
            <a:chOff x="3075928" y="2445798"/>
            <a:chExt cx="363243" cy="300675"/>
          </a:xfrm>
        </p:grpSpPr>
        <p:sp>
          <p:nvSpPr>
            <p:cNvPr id="6862" name="Google Shape;6862;p49"/>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49"/>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49"/>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49"/>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49"/>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49"/>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49"/>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49"/>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49"/>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49"/>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49"/>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3" name="Google Shape;6873;p49"/>
          <p:cNvGrpSpPr/>
          <p:nvPr/>
        </p:nvGrpSpPr>
        <p:grpSpPr>
          <a:xfrm>
            <a:off x="2633105" y="2431859"/>
            <a:ext cx="363243" cy="328585"/>
            <a:chOff x="2633105" y="2431859"/>
            <a:chExt cx="363243" cy="328585"/>
          </a:xfrm>
        </p:grpSpPr>
        <p:sp>
          <p:nvSpPr>
            <p:cNvPr id="6874" name="Google Shape;6874;p49"/>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49"/>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49"/>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49"/>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49"/>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49"/>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49"/>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49"/>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2" name="Google Shape;6882;p49"/>
          <p:cNvGrpSpPr/>
          <p:nvPr/>
        </p:nvGrpSpPr>
        <p:grpSpPr>
          <a:xfrm>
            <a:off x="2189142" y="2421310"/>
            <a:ext cx="365904" cy="350064"/>
            <a:chOff x="2189142" y="2421310"/>
            <a:chExt cx="365904" cy="350064"/>
          </a:xfrm>
        </p:grpSpPr>
        <p:sp>
          <p:nvSpPr>
            <p:cNvPr id="6883" name="Google Shape;6883;p49"/>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49"/>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49"/>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49"/>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49"/>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49"/>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49"/>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49"/>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49"/>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2" name="Google Shape;6892;p49"/>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3" name="Google Shape;6893;p49"/>
          <p:cNvGrpSpPr/>
          <p:nvPr/>
        </p:nvGrpSpPr>
        <p:grpSpPr>
          <a:xfrm>
            <a:off x="3961923" y="2486317"/>
            <a:ext cx="364415" cy="220936"/>
            <a:chOff x="3961923" y="2486317"/>
            <a:chExt cx="364415" cy="220936"/>
          </a:xfrm>
        </p:grpSpPr>
        <p:sp>
          <p:nvSpPr>
            <p:cNvPr id="6894" name="Google Shape;6894;p49"/>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49"/>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49"/>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49"/>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8" name="Google Shape;6898;p49"/>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9" name="Google Shape;6899;p49"/>
          <p:cNvGrpSpPr/>
          <p:nvPr/>
        </p:nvGrpSpPr>
        <p:grpSpPr>
          <a:xfrm>
            <a:off x="1303876" y="2419377"/>
            <a:ext cx="363275" cy="354626"/>
            <a:chOff x="1303876" y="2419377"/>
            <a:chExt cx="363275" cy="354626"/>
          </a:xfrm>
        </p:grpSpPr>
        <p:sp>
          <p:nvSpPr>
            <p:cNvPr id="6900" name="Google Shape;6900;p49"/>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49"/>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49"/>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49"/>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49"/>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49"/>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49"/>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49"/>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8" name="Google Shape;6908;p49"/>
          <p:cNvGrpSpPr/>
          <p:nvPr/>
        </p:nvGrpSpPr>
        <p:grpSpPr>
          <a:xfrm>
            <a:off x="861053" y="2414910"/>
            <a:ext cx="362134" cy="363623"/>
            <a:chOff x="861053" y="2414910"/>
            <a:chExt cx="362134" cy="363623"/>
          </a:xfrm>
        </p:grpSpPr>
        <p:sp>
          <p:nvSpPr>
            <p:cNvPr id="6909" name="Google Shape;6909;p49"/>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49"/>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49"/>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49"/>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49"/>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4" name="Google Shape;6914;p49"/>
          <p:cNvGrpSpPr/>
          <p:nvPr/>
        </p:nvGrpSpPr>
        <p:grpSpPr>
          <a:xfrm>
            <a:off x="7594288" y="2415259"/>
            <a:ext cx="279513" cy="355735"/>
            <a:chOff x="7594288" y="2415259"/>
            <a:chExt cx="279513" cy="355735"/>
          </a:xfrm>
        </p:grpSpPr>
        <p:sp>
          <p:nvSpPr>
            <p:cNvPr id="6915" name="Google Shape;6915;p49"/>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49"/>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49"/>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49"/>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49"/>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49"/>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1" name="Google Shape;6921;p49"/>
          <p:cNvGrpSpPr/>
          <p:nvPr/>
        </p:nvGrpSpPr>
        <p:grpSpPr>
          <a:xfrm>
            <a:off x="7145794" y="2415639"/>
            <a:ext cx="278784" cy="355735"/>
            <a:chOff x="7145794" y="2415639"/>
            <a:chExt cx="278784" cy="355735"/>
          </a:xfrm>
        </p:grpSpPr>
        <p:sp>
          <p:nvSpPr>
            <p:cNvPr id="6922" name="Google Shape;6922;p49"/>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49"/>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49"/>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49"/>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49"/>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49"/>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49"/>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49"/>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49"/>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49"/>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2" name="Google Shape;6932;p49"/>
          <p:cNvGrpSpPr/>
          <p:nvPr/>
        </p:nvGrpSpPr>
        <p:grpSpPr>
          <a:xfrm>
            <a:off x="6698441" y="2414530"/>
            <a:ext cx="277644" cy="357984"/>
            <a:chOff x="6698441" y="2414530"/>
            <a:chExt cx="277644" cy="357984"/>
          </a:xfrm>
        </p:grpSpPr>
        <p:sp>
          <p:nvSpPr>
            <p:cNvPr id="6933" name="Google Shape;6933;p49"/>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49"/>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49"/>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49"/>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49"/>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49"/>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9" name="Google Shape;6939;p49"/>
          <p:cNvGrpSpPr/>
          <p:nvPr/>
        </p:nvGrpSpPr>
        <p:grpSpPr>
          <a:xfrm>
            <a:off x="4897750" y="2415639"/>
            <a:ext cx="279513" cy="357255"/>
            <a:chOff x="4897750" y="2415639"/>
            <a:chExt cx="279513" cy="357255"/>
          </a:xfrm>
        </p:grpSpPr>
        <p:sp>
          <p:nvSpPr>
            <p:cNvPr id="6940" name="Google Shape;6940;p49"/>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49"/>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49"/>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49"/>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49"/>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49"/>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49"/>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49"/>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8" name="Google Shape;6948;p49"/>
          <p:cNvGrpSpPr/>
          <p:nvPr/>
        </p:nvGrpSpPr>
        <p:grpSpPr>
          <a:xfrm>
            <a:off x="5812066" y="2416019"/>
            <a:ext cx="264813" cy="353454"/>
            <a:chOff x="5812066" y="2416019"/>
            <a:chExt cx="264813" cy="353454"/>
          </a:xfrm>
        </p:grpSpPr>
        <p:sp>
          <p:nvSpPr>
            <p:cNvPr id="6949" name="Google Shape;6949;p49"/>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49"/>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49"/>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49"/>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49"/>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49"/>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49"/>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6" name="Google Shape;6956;p49"/>
          <p:cNvGrpSpPr/>
          <p:nvPr/>
        </p:nvGrpSpPr>
        <p:grpSpPr>
          <a:xfrm>
            <a:off x="8054820" y="2416399"/>
            <a:ext cx="264433" cy="353454"/>
            <a:chOff x="8054820" y="2416399"/>
            <a:chExt cx="264433" cy="353454"/>
          </a:xfrm>
        </p:grpSpPr>
        <p:sp>
          <p:nvSpPr>
            <p:cNvPr id="6957" name="Google Shape;6957;p49"/>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49"/>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49"/>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49"/>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49"/>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49"/>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3" name="Google Shape;6963;p49"/>
          <p:cNvGrpSpPr/>
          <p:nvPr/>
        </p:nvGrpSpPr>
        <p:grpSpPr>
          <a:xfrm>
            <a:off x="5356413" y="2413390"/>
            <a:ext cx="271212" cy="361374"/>
            <a:chOff x="5356413" y="2413390"/>
            <a:chExt cx="271212" cy="361374"/>
          </a:xfrm>
        </p:grpSpPr>
        <p:sp>
          <p:nvSpPr>
            <p:cNvPr id="6964" name="Google Shape;6964;p49"/>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49"/>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49"/>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49"/>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49"/>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9" name="Google Shape;6969;p49"/>
          <p:cNvGrpSpPr/>
          <p:nvPr/>
        </p:nvGrpSpPr>
        <p:grpSpPr>
          <a:xfrm>
            <a:off x="6255238" y="2412249"/>
            <a:ext cx="271244" cy="360994"/>
            <a:chOff x="6255238" y="2412249"/>
            <a:chExt cx="271244" cy="360994"/>
          </a:xfrm>
        </p:grpSpPr>
        <p:sp>
          <p:nvSpPr>
            <p:cNvPr id="6970" name="Google Shape;6970;p49"/>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49"/>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49"/>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49"/>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49"/>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49"/>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6" name="Google Shape;6976;p49"/>
          <p:cNvGrpSpPr/>
          <p:nvPr/>
        </p:nvGrpSpPr>
        <p:grpSpPr>
          <a:xfrm>
            <a:off x="2185372" y="1957799"/>
            <a:ext cx="366664" cy="366981"/>
            <a:chOff x="2185372" y="1957799"/>
            <a:chExt cx="366664" cy="366981"/>
          </a:xfrm>
        </p:grpSpPr>
        <p:sp>
          <p:nvSpPr>
            <p:cNvPr id="6977" name="Google Shape;6977;p49"/>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49"/>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49"/>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49"/>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49"/>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49"/>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49"/>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49"/>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5" name="Google Shape;6985;p49"/>
          <p:cNvGrpSpPr/>
          <p:nvPr/>
        </p:nvGrpSpPr>
        <p:grpSpPr>
          <a:xfrm>
            <a:off x="1737258" y="1988371"/>
            <a:ext cx="370814" cy="307359"/>
            <a:chOff x="1737258" y="1988371"/>
            <a:chExt cx="370814" cy="307359"/>
          </a:xfrm>
        </p:grpSpPr>
        <p:sp>
          <p:nvSpPr>
            <p:cNvPr id="6986" name="Google Shape;6986;p49"/>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49"/>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49"/>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49"/>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49"/>
          <p:cNvGrpSpPr/>
          <p:nvPr/>
        </p:nvGrpSpPr>
        <p:grpSpPr>
          <a:xfrm>
            <a:off x="848983" y="1989511"/>
            <a:ext cx="369294" cy="304350"/>
            <a:chOff x="848983" y="1989511"/>
            <a:chExt cx="369294" cy="304350"/>
          </a:xfrm>
        </p:grpSpPr>
        <p:sp>
          <p:nvSpPr>
            <p:cNvPr id="6991" name="Google Shape;6991;p49"/>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49"/>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49"/>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49"/>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49"/>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6" name="Google Shape;6996;p49"/>
          <p:cNvGrpSpPr/>
          <p:nvPr/>
        </p:nvGrpSpPr>
        <p:grpSpPr>
          <a:xfrm>
            <a:off x="3074027" y="1983777"/>
            <a:ext cx="380604" cy="313854"/>
            <a:chOff x="3074027" y="1983777"/>
            <a:chExt cx="380604" cy="313854"/>
          </a:xfrm>
        </p:grpSpPr>
        <p:sp>
          <p:nvSpPr>
            <p:cNvPr id="6997" name="Google Shape;6997;p49"/>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49"/>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49"/>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49"/>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49"/>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2" name="Google Shape;7002;p49"/>
          <p:cNvGrpSpPr/>
          <p:nvPr/>
        </p:nvGrpSpPr>
        <p:grpSpPr>
          <a:xfrm>
            <a:off x="3522521" y="1975857"/>
            <a:ext cx="367013" cy="331278"/>
            <a:chOff x="3522521" y="1975857"/>
            <a:chExt cx="367013" cy="331278"/>
          </a:xfrm>
        </p:grpSpPr>
        <p:sp>
          <p:nvSpPr>
            <p:cNvPr id="7003" name="Google Shape;7003;p49"/>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49"/>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49"/>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49"/>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49"/>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49"/>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49"/>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0" name="Google Shape;7010;p49"/>
          <p:cNvGrpSpPr/>
          <p:nvPr/>
        </p:nvGrpSpPr>
        <p:grpSpPr>
          <a:xfrm>
            <a:off x="2630824" y="1976966"/>
            <a:ext cx="368185" cy="330454"/>
            <a:chOff x="2630824" y="1976966"/>
            <a:chExt cx="368185" cy="330454"/>
          </a:xfrm>
        </p:grpSpPr>
        <p:sp>
          <p:nvSpPr>
            <p:cNvPr id="7011" name="Google Shape;7011;p49"/>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49"/>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49"/>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49"/>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49"/>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49"/>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49"/>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49"/>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9" name="Google Shape;7019;p49"/>
          <p:cNvGrpSpPr/>
          <p:nvPr/>
        </p:nvGrpSpPr>
        <p:grpSpPr>
          <a:xfrm>
            <a:off x="1293706" y="1966416"/>
            <a:ext cx="369294" cy="350444"/>
            <a:chOff x="1293706" y="1966416"/>
            <a:chExt cx="369294" cy="350444"/>
          </a:xfrm>
        </p:grpSpPr>
        <p:sp>
          <p:nvSpPr>
            <p:cNvPr id="7020" name="Google Shape;7020;p49"/>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49"/>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49"/>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49"/>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49"/>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49"/>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49"/>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49"/>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8" name="Google Shape;7028;p49"/>
          <p:cNvGrpSpPr/>
          <p:nvPr/>
        </p:nvGrpSpPr>
        <p:grpSpPr>
          <a:xfrm>
            <a:off x="3967213" y="1975477"/>
            <a:ext cx="368185" cy="331816"/>
            <a:chOff x="3967213" y="1975477"/>
            <a:chExt cx="368185" cy="331816"/>
          </a:xfrm>
        </p:grpSpPr>
        <p:sp>
          <p:nvSpPr>
            <p:cNvPr id="7029" name="Google Shape;7029;p49"/>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49"/>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49"/>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2" name="Google Shape;7032;p49"/>
          <p:cNvGrpSpPr/>
          <p:nvPr/>
        </p:nvGrpSpPr>
        <p:grpSpPr>
          <a:xfrm>
            <a:off x="8047661" y="1969046"/>
            <a:ext cx="279132" cy="356875"/>
            <a:chOff x="8047661" y="1969046"/>
            <a:chExt cx="279132" cy="356875"/>
          </a:xfrm>
        </p:grpSpPr>
        <p:sp>
          <p:nvSpPr>
            <p:cNvPr id="7033" name="Google Shape;7033;p49"/>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49"/>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49"/>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49"/>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7" name="Google Shape;7037;p49"/>
          <p:cNvGrpSpPr/>
          <p:nvPr/>
        </p:nvGrpSpPr>
        <p:grpSpPr>
          <a:xfrm>
            <a:off x="7596157" y="1968159"/>
            <a:ext cx="279544" cy="358142"/>
            <a:chOff x="7596157" y="1968159"/>
            <a:chExt cx="279544" cy="358142"/>
          </a:xfrm>
        </p:grpSpPr>
        <p:sp>
          <p:nvSpPr>
            <p:cNvPr id="7038" name="Google Shape;7038;p49"/>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49"/>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49"/>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49"/>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49"/>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49"/>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4" name="Google Shape;7044;p49"/>
          <p:cNvGrpSpPr/>
          <p:nvPr/>
        </p:nvGrpSpPr>
        <p:grpSpPr>
          <a:xfrm>
            <a:off x="7147315" y="1969046"/>
            <a:ext cx="279513" cy="357636"/>
            <a:chOff x="7147315" y="1969046"/>
            <a:chExt cx="279513" cy="357636"/>
          </a:xfrm>
        </p:grpSpPr>
        <p:sp>
          <p:nvSpPr>
            <p:cNvPr id="7045" name="Google Shape;7045;p49"/>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49"/>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49"/>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49"/>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49"/>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49"/>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49"/>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2" name="Google Shape;7052;p49"/>
          <p:cNvGrpSpPr/>
          <p:nvPr/>
        </p:nvGrpSpPr>
        <p:grpSpPr>
          <a:xfrm>
            <a:off x="6697681" y="1968317"/>
            <a:ext cx="280305" cy="359093"/>
            <a:chOff x="6697681" y="1968317"/>
            <a:chExt cx="280305" cy="359093"/>
          </a:xfrm>
        </p:grpSpPr>
        <p:sp>
          <p:nvSpPr>
            <p:cNvPr id="7053" name="Google Shape;7053;p49"/>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49"/>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49"/>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49"/>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49"/>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49"/>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49"/>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0" name="Google Shape;7060;p49"/>
          <p:cNvGrpSpPr/>
          <p:nvPr/>
        </p:nvGrpSpPr>
        <p:grpSpPr>
          <a:xfrm>
            <a:off x="6248839" y="1967937"/>
            <a:ext cx="280273" cy="358744"/>
            <a:chOff x="6248839" y="1967937"/>
            <a:chExt cx="280273" cy="358744"/>
          </a:xfrm>
        </p:grpSpPr>
        <p:sp>
          <p:nvSpPr>
            <p:cNvPr id="7061" name="Google Shape;7061;p49"/>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49"/>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49"/>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49"/>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49"/>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49"/>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49"/>
          <p:cNvGrpSpPr/>
          <p:nvPr/>
        </p:nvGrpSpPr>
        <p:grpSpPr>
          <a:xfrm>
            <a:off x="5801485" y="1969046"/>
            <a:ext cx="279164" cy="357794"/>
            <a:chOff x="5801485" y="1969046"/>
            <a:chExt cx="279164" cy="357794"/>
          </a:xfrm>
        </p:grpSpPr>
        <p:sp>
          <p:nvSpPr>
            <p:cNvPr id="7068" name="Google Shape;7068;p49"/>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49"/>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49"/>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49"/>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49"/>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49"/>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49"/>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49"/>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49"/>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49"/>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49"/>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49"/>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49"/>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1" name="Google Shape;7081;p49"/>
          <p:cNvGrpSpPr/>
          <p:nvPr/>
        </p:nvGrpSpPr>
        <p:grpSpPr>
          <a:xfrm>
            <a:off x="5352643" y="1969046"/>
            <a:ext cx="278404" cy="358364"/>
            <a:chOff x="5352643" y="1969046"/>
            <a:chExt cx="278404" cy="358364"/>
          </a:xfrm>
        </p:grpSpPr>
        <p:sp>
          <p:nvSpPr>
            <p:cNvPr id="7082" name="Google Shape;7082;p49"/>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49"/>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49"/>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49"/>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6" name="Google Shape;7086;p49"/>
          <p:cNvGrpSpPr/>
          <p:nvPr/>
        </p:nvGrpSpPr>
        <p:grpSpPr>
          <a:xfrm>
            <a:off x="4897750" y="1968317"/>
            <a:ext cx="279132" cy="358364"/>
            <a:chOff x="4897750" y="1968317"/>
            <a:chExt cx="279132" cy="358364"/>
          </a:xfrm>
        </p:grpSpPr>
        <p:sp>
          <p:nvSpPr>
            <p:cNvPr id="7087" name="Google Shape;7087;p49"/>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49"/>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49"/>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49"/>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49"/>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49"/>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49"/>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49"/>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49"/>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49"/>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49"/>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49"/>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49"/>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0" name="Google Shape;7100;p49"/>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01" name="Google Shape;7101;p49"/>
          <p:cNvGrpSpPr/>
          <p:nvPr/>
        </p:nvGrpSpPr>
        <p:grpSpPr>
          <a:xfrm>
            <a:off x="1767449" y="1513044"/>
            <a:ext cx="324403" cy="347783"/>
            <a:chOff x="1767449" y="1513044"/>
            <a:chExt cx="324403" cy="347783"/>
          </a:xfrm>
        </p:grpSpPr>
        <p:sp>
          <p:nvSpPr>
            <p:cNvPr id="7102" name="Google Shape;7102;p49"/>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49"/>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49"/>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49"/>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49"/>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49"/>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49"/>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49"/>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49"/>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1" name="Google Shape;7111;p49"/>
          <p:cNvGrpSpPr/>
          <p:nvPr/>
        </p:nvGrpSpPr>
        <p:grpSpPr>
          <a:xfrm>
            <a:off x="4007193" y="1512727"/>
            <a:ext cx="320633" cy="348100"/>
            <a:chOff x="4007193" y="1512727"/>
            <a:chExt cx="320633" cy="348100"/>
          </a:xfrm>
        </p:grpSpPr>
        <p:sp>
          <p:nvSpPr>
            <p:cNvPr id="7112" name="Google Shape;7112;p49"/>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49"/>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49"/>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49"/>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49"/>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7" name="Google Shape;7117;p49"/>
          <p:cNvGrpSpPr/>
          <p:nvPr/>
        </p:nvGrpSpPr>
        <p:grpSpPr>
          <a:xfrm>
            <a:off x="3530425" y="1508747"/>
            <a:ext cx="368175" cy="344594"/>
            <a:chOff x="3530425" y="1508747"/>
            <a:chExt cx="368175" cy="344594"/>
          </a:xfrm>
        </p:grpSpPr>
        <p:sp>
          <p:nvSpPr>
            <p:cNvPr id="7118" name="Google Shape;7118;p49"/>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49"/>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49"/>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49"/>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2" name="Google Shape;7122;p49"/>
          <p:cNvGrpSpPr/>
          <p:nvPr/>
        </p:nvGrpSpPr>
        <p:grpSpPr>
          <a:xfrm>
            <a:off x="3127598" y="1513234"/>
            <a:ext cx="289714" cy="347593"/>
            <a:chOff x="3127598" y="1513234"/>
            <a:chExt cx="289714" cy="347593"/>
          </a:xfrm>
        </p:grpSpPr>
        <p:sp>
          <p:nvSpPr>
            <p:cNvPr id="7123" name="Google Shape;7123;p49"/>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49"/>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49"/>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49"/>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49"/>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8" name="Google Shape;7128;p49"/>
          <p:cNvGrpSpPr/>
          <p:nvPr/>
        </p:nvGrpSpPr>
        <p:grpSpPr>
          <a:xfrm>
            <a:off x="2662884" y="1513044"/>
            <a:ext cx="322914" cy="348543"/>
            <a:chOff x="2662884" y="1513044"/>
            <a:chExt cx="322914" cy="348543"/>
          </a:xfrm>
        </p:grpSpPr>
        <p:sp>
          <p:nvSpPr>
            <p:cNvPr id="7129" name="Google Shape;7129;p49"/>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49"/>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49"/>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49"/>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49"/>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49"/>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49"/>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49"/>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49"/>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49"/>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9" name="Google Shape;7139;p49"/>
          <p:cNvGrpSpPr/>
          <p:nvPr/>
        </p:nvGrpSpPr>
        <p:grpSpPr>
          <a:xfrm>
            <a:off x="2232511" y="1512759"/>
            <a:ext cx="299534" cy="348068"/>
            <a:chOff x="2232511" y="1512759"/>
            <a:chExt cx="299534" cy="348068"/>
          </a:xfrm>
        </p:grpSpPr>
        <p:sp>
          <p:nvSpPr>
            <p:cNvPr id="7140" name="Google Shape;7140;p49"/>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49"/>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49"/>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49"/>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49"/>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49"/>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49"/>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49"/>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49"/>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49"/>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49"/>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1" name="Google Shape;7151;p49"/>
          <p:cNvGrpSpPr/>
          <p:nvPr/>
        </p:nvGrpSpPr>
        <p:grpSpPr>
          <a:xfrm>
            <a:off x="1331406" y="1513361"/>
            <a:ext cx="301784" cy="348607"/>
            <a:chOff x="1331406" y="1513361"/>
            <a:chExt cx="301784" cy="348607"/>
          </a:xfrm>
        </p:grpSpPr>
        <p:sp>
          <p:nvSpPr>
            <p:cNvPr id="7152" name="Google Shape;7152;p49"/>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49"/>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49"/>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49"/>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6" name="Google Shape;7156;p49"/>
          <p:cNvGrpSpPr/>
          <p:nvPr/>
        </p:nvGrpSpPr>
        <p:grpSpPr>
          <a:xfrm>
            <a:off x="7144274" y="1500214"/>
            <a:ext cx="282174" cy="355735"/>
            <a:chOff x="7144274" y="1500214"/>
            <a:chExt cx="282174" cy="355735"/>
          </a:xfrm>
        </p:grpSpPr>
        <p:sp>
          <p:nvSpPr>
            <p:cNvPr id="7157" name="Google Shape;7157;p49"/>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49"/>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49"/>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49"/>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49"/>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49"/>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3" name="Google Shape;7163;p49"/>
          <p:cNvGrpSpPr/>
          <p:nvPr/>
        </p:nvGrpSpPr>
        <p:grpSpPr>
          <a:xfrm>
            <a:off x="6685262" y="1500214"/>
            <a:ext cx="289682" cy="354594"/>
            <a:chOff x="6685262" y="1500214"/>
            <a:chExt cx="289682" cy="354594"/>
          </a:xfrm>
        </p:grpSpPr>
        <p:sp>
          <p:nvSpPr>
            <p:cNvPr id="7164" name="Google Shape;7164;p49"/>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49"/>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49"/>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49"/>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8" name="Google Shape;7168;p49"/>
          <p:cNvGrpSpPr/>
          <p:nvPr/>
        </p:nvGrpSpPr>
        <p:grpSpPr>
          <a:xfrm>
            <a:off x="6200938" y="1500594"/>
            <a:ext cx="322154" cy="355355"/>
            <a:chOff x="6200938" y="1500594"/>
            <a:chExt cx="322154" cy="355355"/>
          </a:xfrm>
        </p:grpSpPr>
        <p:sp>
          <p:nvSpPr>
            <p:cNvPr id="7169" name="Google Shape;7169;p49"/>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49"/>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49"/>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49"/>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49"/>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4" name="Google Shape;7174;p49"/>
          <p:cNvGrpSpPr/>
          <p:nvPr/>
        </p:nvGrpSpPr>
        <p:grpSpPr>
          <a:xfrm>
            <a:off x="5289631" y="1500214"/>
            <a:ext cx="332355" cy="354974"/>
            <a:chOff x="5289631" y="1500214"/>
            <a:chExt cx="332355" cy="354974"/>
          </a:xfrm>
        </p:grpSpPr>
        <p:sp>
          <p:nvSpPr>
            <p:cNvPr id="7175" name="Google Shape;7175;p49"/>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49"/>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49"/>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49"/>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49"/>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49"/>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1" name="Google Shape;7181;p49"/>
          <p:cNvGrpSpPr/>
          <p:nvPr/>
        </p:nvGrpSpPr>
        <p:grpSpPr>
          <a:xfrm>
            <a:off x="5748295" y="1499833"/>
            <a:ext cx="323294" cy="356115"/>
            <a:chOff x="5748295" y="1499833"/>
            <a:chExt cx="323294" cy="356115"/>
          </a:xfrm>
        </p:grpSpPr>
        <p:sp>
          <p:nvSpPr>
            <p:cNvPr id="7182" name="Google Shape;7182;p49"/>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49"/>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49"/>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49"/>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49"/>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49"/>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49"/>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9" name="Google Shape;7189;p49"/>
          <p:cNvGrpSpPr/>
          <p:nvPr/>
        </p:nvGrpSpPr>
        <p:grpSpPr>
          <a:xfrm>
            <a:off x="8047661" y="1501037"/>
            <a:ext cx="278404" cy="355260"/>
            <a:chOff x="8047661" y="1501037"/>
            <a:chExt cx="278404" cy="355260"/>
          </a:xfrm>
        </p:grpSpPr>
        <p:sp>
          <p:nvSpPr>
            <p:cNvPr id="7190" name="Google Shape;7190;p49"/>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49"/>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49"/>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49"/>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4" name="Google Shape;7194;p49"/>
          <p:cNvGrpSpPr/>
          <p:nvPr/>
        </p:nvGrpSpPr>
        <p:grpSpPr>
          <a:xfrm>
            <a:off x="4903389" y="1500214"/>
            <a:ext cx="267854" cy="355735"/>
            <a:chOff x="4903389" y="1500214"/>
            <a:chExt cx="267854" cy="355735"/>
          </a:xfrm>
        </p:grpSpPr>
        <p:sp>
          <p:nvSpPr>
            <p:cNvPr id="7195" name="Google Shape;7195;p49"/>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49"/>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49"/>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49"/>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49"/>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0" name="Google Shape;7200;p49"/>
          <p:cNvGrpSpPr/>
          <p:nvPr/>
        </p:nvGrpSpPr>
        <p:grpSpPr>
          <a:xfrm>
            <a:off x="7613518" y="1501354"/>
            <a:ext cx="264433" cy="353074"/>
            <a:chOff x="7613518" y="1501354"/>
            <a:chExt cx="264433" cy="353074"/>
          </a:xfrm>
        </p:grpSpPr>
        <p:sp>
          <p:nvSpPr>
            <p:cNvPr id="7201" name="Google Shape;7201;p49"/>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49"/>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49"/>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49"/>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49"/>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49"/>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10" name="Shape 7210"/>
        <p:cNvGrpSpPr/>
        <p:nvPr/>
      </p:nvGrpSpPr>
      <p:grpSpPr>
        <a:xfrm>
          <a:off x="0" y="0"/>
          <a:ext cx="0" cy="0"/>
          <a:chOff x="0" y="0"/>
          <a:chExt cx="0" cy="0"/>
        </a:xfrm>
      </p:grpSpPr>
      <p:sp>
        <p:nvSpPr>
          <p:cNvPr id="7211" name="Google Shape;7211;p50"/>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212" name="Google Shape;7212;p50"/>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7213" name="Google Shape;7213;p50"/>
          <p:cNvGrpSpPr/>
          <p:nvPr/>
        </p:nvGrpSpPr>
        <p:grpSpPr>
          <a:xfrm>
            <a:off x="1757085" y="1500675"/>
            <a:ext cx="371069" cy="359396"/>
            <a:chOff x="1757085" y="1500675"/>
            <a:chExt cx="371069" cy="359396"/>
          </a:xfrm>
        </p:grpSpPr>
        <p:sp>
          <p:nvSpPr>
            <p:cNvPr id="7214" name="Google Shape;7214;p50"/>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0"/>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0"/>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0"/>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0"/>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0"/>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0"/>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0"/>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0"/>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0"/>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0"/>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0"/>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0"/>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0"/>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0"/>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0"/>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0"/>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0"/>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0"/>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3" name="Google Shape;7243;p50"/>
          <p:cNvGrpSpPr/>
          <p:nvPr/>
        </p:nvGrpSpPr>
        <p:grpSpPr>
          <a:xfrm>
            <a:off x="2774209" y="1954691"/>
            <a:ext cx="116693" cy="374186"/>
            <a:chOff x="2774209" y="1954691"/>
            <a:chExt cx="116693" cy="374186"/>
          </a:xfrm>
        </p:grpSpPr>
        <p:sp>
          <p:nvSpPr>
            <p:cNvPr id="7244" name="Google Shape;7244;p50"/>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0"/>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6" name="Google Shape;7246;p50"/>
          <p:cNvGrpSpPr/>
          <p:nvPr/>
        </p:nvGrpSpPr>
        <p:grpSpPr>
          <a:xfrm>
            <a:off x="4017435" y="1499912"/>
            <a:ext cx="315092" cy="359397"/>
            <a:chOff x="4017435" y="1499912"/>
            <a:chExt cx="315092" cy="359397"/>
          </a:xfrm>
        </p:grpSpPr>
        <p:sp>
          <p:nvSpPr>
            <p:cNvPr id="7247" name="Google Shape;7247;p50"/>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0"/>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9" name="Google Shape;7249;p50"/>
          <p:cNvGrpSpPr/>
          <p:nvPr/>
        </p:nvGrpSpPr>
        <p:grpSpPr>
          <a:xfrm>
            <a:off x="3963652" y="1999759"/>
            <a:ext cx="374154" cy="284050"/>
            <a:chOff x="3963652" y="1999759"/>
            <a:chExt cx="374154" cy="284050"/>
          </a:xfrm>
        </p:grpSpPr>
        <p:sp>
          <p:nvSpPr>
            <p:cNvPr id="7250" name="Google Shape;7250;p50"/>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0"/>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0"/>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3" name="Google Shape;7253;p50"/>
          <p:cNvGrpSpPr/>
          <p:nvPr/>
        </p:nvGrpSpPr>
        <p:grpSpPr>
          <a:xfrm>
            <a:off x="1777536" y="2014866"/>
            <a:ext cx="376444" cy="253772"/>
            <a:chOff x="1777536" y="2014866"/>
            <a:chExt cx="376444" cy="253772"/>
          </a:xfrm>
        </p:grpSpPr>
        <p:sp>
          <p:nvSpPr>
            <p:cNvPr id="7254" name="Google Shape;7254;p50"/>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0"/>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0"/>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0"/>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0"/>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9" name="Google Shape;7259;p50"/>
          <p:cNvGrpSpPr/>
          <p:nvPr/>
        </p:nvGrpSpPr>
        <p:grpSpPr>
          <a:xfrm>
            <a:off x="1309875" y="2057326"/>
            <a:ext cx="374154" cy="169680"/>
            <a:chOff x="1309875" y="2057326"/>
            <a:chExt cx="374154" cy="169680"/>
          </a:xfrm>
        </p:grpSpPr>
        <p:sp>
          <p:nvSpPr>
            <p:cNvPr id="7260" name="Google Shape;7260;p5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0"/>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0"/>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0"/>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0"/>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0"/>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0"/>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1" name="Google Shape;7271;p50"/>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2" name="Google Shape;7272;p50"/>
          <p:cNvGrpSpPr/>
          <p:nvPr/>
        </p:nvGrpSpPr>
        <p:grpSpPr>
          <a:xfrm>
            <a:off x="2347450" y="1954564"/>
            <a:ext cx="113639" cy="373168"/>
            <a:chOff x="2347450" y="1954564"/>
            <a:chExt cx="113639" cy="373168"/>
          </a:xfrm>
        </p:grpSpPr>
        <p:sp>
          <p:nvSpPr>
            <p:cNvPr id="7273" name="Google Shape;7273;p50"/>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0"/>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5" name="Google Shape;7275;p50"/>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6" name="Google Shape;7276;p50"/>
          <p:cNvGrpSpPr/>
          <p:nvPr/>
        </p:nvGrpSpPr>
        <p:grpSpPr>
          <a:xfrm>
            <a:off x="3110102" y="1499880"/>
            <a:ext cx="330613" cy="358379"/>
            <a:chOff x="3110102" y="1499880"/>
            <a:chExt cx="330613" cy="358379"/>
          </a:xfrm>
        </p:grpSpPr>
        <p:sp>
          <p:nvSpPr>
            <p:cNvPr id="7277" name="Google Shape;7277;p50"/>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0"/>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0"/>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0"/>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0"/>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0"/>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0"/>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4" name="Google Shape;7284;p50"/>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5" name="Google Shape;7285;p50"/>
          <p:cNvGrpSpPr/>
          <p:nvPr/>
        </p:nvGrpSpPr>
        <p:grpSpPr>
          <a:xfrm>
            <a:off x="3485575" y="1999759"/>
            <a:ext cx="373772" cy="284050"/>
            <a:chOff x="3531200" y="1999759"/>
            <a:chExt cx="373772" cy="284050"/>
          </a:xfrm>
        </p:grpSpPr>
        <p:sp>
          <p:nvSpPr>
            <p:cNvPr id="7286" name="Google Shape;7286;p50"/>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0"/>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0"/>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0"/>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50"/>
          <p:cNvGrpSpPr/>
          <p:nvPr/>
        </p:nvGrpSpPr>
        <p:grpSpPr>
          <a:xfrm>
            <a:off x="2667058" y="1500293"/>
            <a:ext cx="330231" cy="359015"/>
            <a:chOff x="2667058" y="1500293"/>
            <a:chExt cx="330231" cy="359015"/>
          </a:xfrm>
        </p:grpSpPr>
        <p:sp>
          <p:nvSpPr>
            <p:cNvPr id="7291" name="Google Shape;7291;p50"/>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0"/>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0"/>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0"/>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0"/>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0"/>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0"/>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0"/>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0"/>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0"/>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0"/>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0"/>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0"/>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0"/>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9" name="Google Shape;7309;p50"/>
          <p:cNvGrpSpPr/>
          <p:nvPr/>
        </p:nvGrpSpPr>
        <p:grpSpPr>
          <a:xfrm>
            <a:off x="3567553" y="1499912"/>
            <a:ext cx="320022" cy="359778"/>
            <a:chOff x="3567553" y="1499912"/>
            <a:chExt cx="320022" cy="359778"/>
          </a:xfrm>
        </p:grpSpPr>
        <p:sp>
          <p:nvSpPr>
            <p:cNvPr id="7310" name="Google Shape;7310;p50"/>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0"/>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0"/>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0"/>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0"/>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0"/>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6" name="Google Shape;7316;p50"/>
          <p:cNvGrpSpPr/>
          <p:nvPr/>
        </p:nvGrpSpPr>
        <p:grpSpPr>
          <a:xfrm>
            <a:off x="1309875" y="1499912"/>
            <a:ext cx="359015" cy="358633"/>
            <a:chOff x="1309875" y="1499912"/>
            <a:chExt cx="359015" cy="358633"/>
          </a:xfrm>
        </p:grpSpPr>
        <p:sp>
          <p:nvSpPr>
            <p:cNvPr id="7317" name="Google Shape;7317;p50"/>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0"/>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0"/>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0"/>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0"/>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0"/>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0"/>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0"/>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0"/>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6" name="Google Shape;7326;p50"/>
          <p:cNvGrpSpPr/>
          <p:nvPr/>
        </p:nvGrpSpPr>
        <p:grpSpPr>
          <a:xfrm>
            <a:off x="2219466" y="1500293"/>
            <a:ext cx="330613" cy="359015"/>
            <a:chOff x="2219466" y="1500293"/>
            <a:chExt cx="330613" cy="359015"/>
          </a:xfrm>
        </p:grpSpPr>
        <p:sp>
          <p:nvSpPr>
            <p:cNvPr id="7327" name="Google Shape;7327;p50"/>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0"/>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9" name="Google Shape;7329;p50"/>
          <p:cNvGrpSpPr/>
          <p:nvPr/>
        </p:nvGrpSpPr>
        <p:grpSpPr>
          <a:xfrm>
            <a:off x="5343544" y="1509358"/>
            <a:ext cx="244676" cy="351095"/>
            <a:chOff x="5343544" y="1509358"/>
            <a:chExt cx="244676" cy="351095"/>
          </a:xfrm>
        </p:grpSpPr>
        <p:sp>
          <p:nvSpPr>
            <p:cNvPr id="7330" name="Google Shape;7330;p50"/>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0"/>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0"/>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3" name="Google Shape;7333;p50"/>
          <p:cNvGrpSpPr/>
          <p:nvPr/>
        </p:nvGrpSpPr>
        <p:grpSpPr>
          <a:xfrm>
            <a:off x="4882340" y="1509358"/>
            <a:ext cx="246171" cy="351095"/>
            <a:chOff x="4882340" y="1509358"/>
            <a:chExt cx="246171" cy="351095"/>
          </a:xfrm>
        </p:grpSpPr>
        <p:sp>
          <p:nvSpPr>
            <p:cNvPr id="7334" name="Google Shape;7334;p50"/>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0"/>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0"/>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0"/>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0"/>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9" name="Google Shape;7339;p50"/>
          <p:cNvGrpSpPr/>
          <p:nvPr/>
        </p:nvGrpSpPr>
        <p:grpSpPr>
          <a:xfrm>
            <a:off x="6273204" y="1509008"/>
            <a:ext cx="236343" cy="351445"/>
            <a:chOff x="6273204" y="1509008"/>
            <a:chExt cx="236343" cy="351445"/>
          </a:xfrm>
        </p:grpSpPr>
        <p:sp>
          <p:nvSpPr>
            <p:cNvPr id="7340" name="Google Shape;7340;p50"/>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0"/>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2" name="Google Shape;7342;p50"/>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3" name="Google Shape;7343;p50"/>
          <p:cNvGrpSpPr/>
          <p:nvPr/>
        </p:nvGrpSpPr>
        <p:grpSpPr>
          <a:xfrm>
            <a:off x="7219530" y="1508244"/>
            <a:ext cx="191625" cy="352209"/>
            <a:chOff x="7219530" y="1508244"/>
            <a:chExt cx="191625" cy="352209"/>
          </a:xfrm>
        </p:grpSpPr>
        <p:sp>
          <p:nvSpPr>
            <p:cNvPr id="7344" name="Google Shape;7344;p50"/>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0"/>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6" name="Google Shape;7346;p50"/>
          <p:cNvGrpSpPr/>
          <p:nvPr/>
        </p:nvGrpSpPr>
        <p:grpSpPr>
          <a:xfrm>
            <a:off x="7699309" y="1508626"/>
            <a:ext cx="154922" cy="351827"/>
            <a:chOff x="7699309" y="1508626"/>
            <a:chExt cx="154922" cy="351827"/>
          </a:xfrm>
        </p:grpSpPr>
        <p:sp>
          <p:nvSpPr>
            <p:cNvPr id="7347" name="Google Shape;7347;p50"/>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0"/>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0"/>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0"/>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0"/>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0"/>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0"/>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4" name="Google Shape;7354;p50"/>
          <p:cNvGrpSpPr/>
          <p:nvPr/>
        </p:nvGrpSpPr>
        <p:grpSpPr>
          <a:xfrm>
            <a:off x="8161690" y="1509008"/>
            <a:ext cx="153396" cy="351064"/>
            <a:chOff x="8161690" y="1509008"/>
            <a:chExt cx="153396" cy="351064"/>
          </a:xfrm>
        </p:grpSpPr>
        <p:sp>
          <p:nvSpPr>
            <p:cNvPr id="7355" name="Google Shape;7355;p50"/>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0"/>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0"/>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0"/>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9" name="Google Shape;7359;p50"/>
          <p:cNvGrpSpPr/>
          <p:nvPr/>
        </p:nvGrpSpPr>
        <p:grpSpPr>
          <a:xfrm>
            <a:off x="6746940" y="1508881"/>
            <a:ext cx="213221" cy="352304"/>
            <a:chOff x="6746940" y="1508881"/>
            <a:chExt cx="213221" cy="352304"/>
          </a:xfrm>
        </p:grpSpPr>
        <p:sp>
          <p:nvSpPr>
            <p:cNvPr id="7360" name="Google Shape;7360;p50"/>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0"/>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0"/>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0"/>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4" name="Google Shape;7364;p50"/>
          <p:cNvGrpSpPr/>
          <p:nvPr/>
        </p:nvGrpSpPr>
        <p:grpSpPr>
          <a:xfrm>
            <a:off x="5770336" y="2007615"/>
            <a:ext cx="350682" cy="292097"/>
            <a:chOff x="5770336" y="2007615"/>
            <a:chExt cx="350682" cy="292097"/>
          </a:xfrm>
        </p:grpSpPr>
        <p:sp>
          <p:nvSpPr>
            <p:cNvPr id="7365" name="Google Shape;7365;p50"/>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0"/>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0"/>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0"/>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9" name="Google Shape;7369;p50"/>
          <p:cNvGrpSpPr/>
          <p:nvPr/>
        </p:nvGrpSpPr>
        <p:grpSpPr>
          <a:xfrm>
            <a:off x="5326878" y="1980358"/>
            <a:ext cx="350332" cy="346229"/>
            <a:chOff x="5326878" y="1980358"/>
            <a:chExt cx="350332" cy="346229"/>
          </a:xfrm>
        </p:grpSpPr>
        <p:sp>
          <p:nvSpPr>
            <p:cNvPr id="7370" name="Google Shape;7370;p50"/>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0"/>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0"/>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0"/>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4" name="Google Shape;7374;p50"/>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5" name="Google Shape;7375;p50"/>
          <p:cNvGrpSpPr/>
          <p:nvPr/>
        </p:nvGrpSpPr>
        <p:grpSpPr>
          <a:xfrm>
            <a:off x="4883835" y="1992571"/>
            <a:ext cx="350300" cy="323043"/>
            <a:chOff x="4883835" y="1992571"/>
            <a:chExt cx="350300" cy="323043"/>
          </a:xfrm>
        </p:grpSpPr>
        <p:sp>
          <p:nvSpPr>
            <p:cNvPr id="7376" name="Google Shape;7376;p50"/>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0"/>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0"/>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0"/>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0"/>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0"/>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2" name="Google Shape;7382;p50"/>
          <p:cNvGrpSpPr/>
          <p:nvPr/>
        </p:nvGrpSpPr>
        <p:grpSpPr>
          <a:xfrm>
            <a:off x="7548967" y="1978927"/>
            <a:ext cx="333285" cy="349950"/>
            <a:chOff x="7548967" y="1978927"/>
            <a:chExt cx="333285" cy="349950"/>
          </a:xfrm>
        </p:grpSpPr>
        <p:sp>
          <p:nvSpPr>
            <p:cNvPr id="7383" name="Google Shape;7383;p50"/>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0"/>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0"/>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0"/>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0"/>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0"/>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0"/>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0" name="Google Shape;7390;p50"/>
          <p:cNvGrpSpPr/>
          <p:nvPr/>
        </p:nvGrpSpPr>
        <p:grpSpPr>
          <a:xfrm>
            <a:off x="6214142" y="1978927"/>
            <a:ext cx="346515" cy="350300"/>
            <a:chOff x="6214142" y="1978927"/>
            <a:chExt cx="346515" cy="350300"/>
          </a:xfrm>
        </p:grpSpPr>
        <p:sp>
          <p:nvSpPr>
            <p:cNvPr id="7391" name="Google Shape;7391;p50"/>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0"/>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3" name="Google Shape;7393;p50"/>
          <p:cNvGrpSpPr/>
          <p:nvPr/>
        </p:nvGrpSpPr>
        <p:grpSpPr>
          <a:xfrm>
            <a:off x="7105923" y="1978545"/>
            <a:ext cx="333285" cy="350682"/>
            <a:chOff x="7105923" y="1978545"/>
            <a:chExt cx="333285" cy="350682"/>
          </a:xfrm>
        </p:grpSpPr>
        <p:sp>
          <p:nvSpPr>
            <p:cNvPr id="7394" name="Google Shape;7394;p50"/>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0"/>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0"/>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0"/>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0"/>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0"/>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0"/>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01" name="Google Shape;7401;p50"/>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0"/>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3" name="Google Shape;7403;p50"/>
          <p:cNvGrpSpPr/>
          <p:nvPr/>
        </p:nvGrpSpPr>
        <p:grpSpPr>
          <a:xfrm>
            <a:off x="3616406" y="2422352"/>
            <a:ext cx="203393" cy="351827"/>
            <a:chOff x="3616406" y="2422352"/>
            <a:chExt cx="203393" cy="351827"/>
          </a:xfrm>
        </p:grpSpPr>
        <p:sp>
          <p:nvSpPr>
            <p:cNvPr id="7404" name="Google Shape;7404;p50"/>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0"/>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6" name="Google Shape;7406;p50"/>
          <p:cNvGrpSpPr/>
          <p:nvPr/>
        </p:nvGrpSpPr>
        <p:grpSpPr>
          <a:xfrm>
            <a:off x="878187" y="2421970"/>
            <a:ext cx="272696" cy="351827"/>
            <a:chOff x="913012" y="2421970"/>
            <a:chExt cx="272696" cy="351827"/>
          </a:xfrm>
        </p:grpSpPr>
        <p:sp>
          <p:nvSpPr>
            <p:cNvPr id="7407" name="Google Shape;7407;p50"/>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0"/>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0"/>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0"/>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1" name="Google Shape;7411;p50"/>
          <p:cNvGrpSpPr/>
          <p:nvPr/>
        </p:nvGrpSpPr>
        <p:grpSpPr>
          <a:xfrm>
            <a:off x="2274743" y="2422352"/>
            <a:ext cx="255649" cy="351445"/>
            <a:chOff x="2274743" y="2422352"/>
            <a:chExt cx="255649" cy="351445"/>
          </a:xfrm>
        </p:grpSpPr>
        <p:sp>
          <p:nvSpPr>
            <p:cNvPr id="7412" name="Google Shape;7412;p50"/>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0"/>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0"/>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5" name="Google Shape;7415;p50"/>
          <p:cNvGrpSpPr/>
          <p:nvPr/>
        </p:nvGrpSpPr>
        <p:grpSpPr>
          <a:xfrm>
            <a:off x="2708723" y="2421239"/>
            <a:ext cx="246552" cy="352558"/>
            <a:chOff x="2708723" y="2421239"/>
            <a:chExt cx="246552" cy="352558"/>
          </a:xfrm>
        </p:grpSpPr>
        <p:sp>
          <p:nvSpPr>
            <p:cNvPr id="7416" name="Google Shape;7416;p50"/>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0"/>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8" name="Google Shape;7418;p50"/>
          <p:cNvGrpSpPr/>
          <p:nvPr/>
        </p:nvGrpSpPr>
        <p:grpSpPr>
          <a:xfrm>
            <a:off x="1835485" y="2422352"/>
            <a:ext cx="259433" cy="350714"/>
            <a:chOff x="1835485" y="2422352"/>
            <a:chExt cx="259433" cy="350714"/>
          </a:xfrm>
        </p:grpSpPr>
        <p:sp>
          <p:nvSpPr>
            <p:cNvPr id="7419" name="Google Shape;7419;p50"/>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0"/>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0"/>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0"/>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0"/>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0"/>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0"/>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6" name="Google Shape;7426;p50"/>
          <p:cNvGrpSpPr/>
          <p:nvPr/>
        </p:nvGrpSpPr>
        <p:grpSpPr>
          <a:xfrm>
            <a:off x="3150240" y="2422352"/>
            <a:ext cx="212489" cy="351445"/>
            <a:chOff x="3150240" y="2422352"/>
            <a:chExt cx="212489" cy="351445"/>
          </a:xfrm>
        </p:grpSpPr>
        <p:sp>
          <p:nvSpPr>
            <p:cNvPr id="7427" name="Google Shape;7427;p50"/>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0"/>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9" name="Google Shape;7429;p50"/>
          <p:cNvGrpSpPr/>
          <p:nvPr/>
        </p:nvGrpSpPr>
        <p:grpSpPr>
          <a:xfrm>
            <a:off x="1367060" y="2422129"/>
            <a:ext cx="269261" cy="352050"/>
            <a:chOff x="1367060" y="2422129"/>
            <a:chExt cx="269261" cy="352050"/>
          </a:xfrm>
        </p:grpSpPr>
        <p:sp>
          <p:nvSpPr>
            <p:cNvPr id="7430" name="Google Shape;7430;p50"/>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0"/>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0"/>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0"/>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0"/>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0"/>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0"/>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0"/>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0"/>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0"/>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0"/>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0"/>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0"/>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0"/>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4" name="Google Shape;7444;p50"/>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5" name="Google Shape;7445;p50"/>
          <p:cNvGrpSpPr/>
          <p:nvPr/>
        </p:nvGrpSpPr>
        <p:grpSpPr>
          <a:xfrm>
            <a:off x="4882690" y="2425405"/>
            <a:ext cx="274573" cy="350682"/>
            <a:chOff x="4882690" y="2425405"/>
            <a:chExt cx="274573" cy="350682"/>
          </a:xfrm>
        </p:grpSpPr>
        <p:sp>
          <p:nvSpPr>
            <p:cNvPr id="7446" name="Google Shape;7446;p50"/>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0"/>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8" name="Google Shape;7448;p50"/>
          <p:cNvGrpSpPr/>
          <p:nvPr/>
        </p:nvGrpSpPr>
        <p:grpSpPr>
          <a:xfrm>
            <a:off x="6627639" y="2443884"/>
            <a:ext cx="355993" cy="313247"/>
            <a:chOff x="6627639" y="2443884"/>
            <a:chExt cx="355993" cy="313247"/>
          </a:xfrm>
        </p:grpSpPr>
        <p:sp>
          <p:nvSpPr>
            <p:cNvPr id="7449" name="Google Shape;7449;p50"/>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0"/>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0"/>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2" name="Google Shape;7452;p50"/>
          <p:cNvGrpSpPr/>
          <p:nvPr/>
        </p:nvGrpSpPr>
        <p:grpSpPr>
          <a:xfrm>
            <a:off x="6183451" y="2462140"/>
            <a:ext cx="351445" cy="277976"/>
            <a:chOff x="6183451" y="2462140"/>
            <a:chExt cx="351445" cy="277976"/>
          </a:xfrm>
        </p:grpSpPr>
        <p:sp>
          <p:nvSpPr>
            <p:cNvPr id="7453" name="Google Shape;7453;p50"/>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0"/>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0"/>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0"/>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0"/>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0"/>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0"/>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0" name="Google Shape;7460;p50"/>
          <p:cNvGrpSpPr/>
          <p:nvPr/>
        </p:nvGrpSpPr>
        <p:grpSpPr>
          <a:xfrm>
            <a:off x="5735477" y="2429858"/>
            <a:ext cx="353354" cy="341299"/>
            <a:chOff x="5735477" y="2429858"/>
            <a:chExt cx="353354" cy="341299"/>
          </a:xfrm>
        </p:grpSpPr>
        <p:sp>
          <p:nvSpPr>
            <p:cNvPr id="7461" name="Google Shape;7461;p50"/>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0"/>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0"/>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0"/>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0"/>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0"/>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50"/>
          <p:cNvGrpSpPr/>
          <p:nvPr/>
        </p:nvGrpSpPr>
        <p:grpSpPr>
          <a:xfrm>
            <a:off x="5243735" y="2446973"/>
            <a:ext cx="405255" cy="275499"/>
            <a:chOff x="5283337" y="2478774"/>
            <a:chExt cx="358633" cy="243913"/>
          </a:xfrm>
        </p:grpSpPr>
        <p:sp>
          <p:nvSpPr>
            <p:cNvPr id="7468" name="Google Shape;7468;p50"/>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0"/>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0"/>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0"/>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0"/>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0"/>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0"/>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0"/>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0"/>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0"/>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0"/>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0"/>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0"/>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0"/>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0"/>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0"/>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0"/>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5" name="Google Shape;7485;p50"/>
          <p:cNvGrpSpPr/>
          <p:nvPr/>
        </p:nvGrpSpPr>
        <p:grpSpPr>
          <a:xfrm>
            <a:off x="7964753" y="2470823"/>
            <a:ext cx="362068" cy="258670"/>
            <a:chOff x="7964753" y="2470823"/>
            <a:chExt cx="362068" cy="258670"/>
          </a:xfrm>
        </p:grpSpPr>
        <p:sp>
          <p:nvSpPr>
            <p:cNvPr id="7486" name="Google Shape;7486;p50"/>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0"/>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0"/>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0"/>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0"/>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0"/>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0"/>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0"/>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0"/>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5" name="Google Shape;7495;p50"/>
          <p:cNvGrpSpPr/>
          <p:nvPr/>
        </p:nvGrpSpPr>
        <p:grpSpPr>
          <a:xfrm>
            <a:off x="7524349" y="2456447"/>
            <a:ext cx="350332" cy="288948"/>
            <a:chOff x="7524349" y="2456447"/>
            <a:chExt cx="350332" cy="288948"/>
          </a:xfrm>
        </p:grpSpPr>
        <p:sp>
          <p:nvSpPr>
            <p:cNvPr id="7496" name="Google Shape;7496;p50"/>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0"/>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0"/>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0"/>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0"/>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50"/>
          <p:cNvGrpSpPr/>
          <p:nvPr/>
        </p:nvGrpSpPr>
        <p:grpSpPr>
          <a:xfrm>
            <a:off x="3972749" y="2894211"/>
            <a:ext cx="355230" cy="356725"/>
            <a:chOff x="3972749" y="2894211"/>
            <a:chExt cx="355230" cy="356725"/>
          </a:xfrm>
        </p:grpSpPr>
        <p:sp>
          <p:nvSpPr>
            <p:cNvPr id="7502" name="Google Shape;7502;p50"/>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0"/>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0"/>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0"/>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0"/>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7" name="Google Shape;7507;p50"/>
          <p:cNvGrpSpPr/>
          <p:nvPr/>
        </p:nvGrpSpPr>
        <p:grpSpPr>
          <a:xfrm>
            <a:off x="3527797" y="2918796"/>
            <a:ext cx="355993" cy="307904"/>
            <a:chOff x="3527797" y="2918796"/>
            <a:chExt cx="355993" cy="307904"/>
          </a:xfrm>
        </p:grpSpPr>
        <p:sp>
          <p:nvSpPr>
            <p:cNvPr id="7508" name="Google Shape;7508;p50"/>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0"/>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0"/>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0"/>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0"/>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0"/>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0"/>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0"/>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0"/>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0"/>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8" name="Google Shape;7518;p50"/>
          <p:cNvGrpSpPr/>
          <p:nvPr/>
        </p:nvGrpSpPr>
        <p:grpSpPr>
          <a:xfrm>
            <a:off x="3082845" y="2920959"/>
            <a:ext cx="356375" cy="302338"/>
            <a:chOff x="3082845" y="2920959"/>
            <a:chExt cx="356375" cy="302338"/>
          </a:xfrm>
        </p:grpSpPr>
        <p:sp>
          <p:nvSpPr>
            <p:cNvPr id="7519" name="Google Shape;7519;p50"/>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0"/>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1" name="Google Shape;7521;p50"/>
          <p:cNvGrpSpPr/>
          <p:nvPr/>
        </p:nvGrpSpPr>
        <p:grpSpPr>
          <a:xfrm>
            <a:off x="2639038" y="2894942"/>
            <a:ext cx="355612" cy="355612"/>
            <a:chOff x="2639038" y="2894942"/>
            <a:chExt cx="355612" cy="355612"/>
          </a:xfrm>
        </p:grpSpPr>
        <p:sp>
          <p:nvSpPr>
            <p:cNvPr id="7522" name="Google Shape;7522;p50"/>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0"/>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4" name="Google Shape;7524;p50"/>
          <p:cNvGrpSpPr/>
          <p:nvPr/>
        </p:nvGrpSpPr>
        <p:grpSpPr>
          <a:xfrm>
            <a:off x="2194468" y="2938865"/>
            <a:ext cx="355993" cy="267766"/>
            <a:chOff x="2194468" y="2938865"/>
            <a:chExt cx="355993" cy="267766"/>
          </a:xfrm>
        </p:grpSpPr>
        <p:sp>
          <p:nvSpPr>
            <p:cNvPr id="7525" name="Google Shape;7525;p50"/>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0"/>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0"/>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0"/>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0"/>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0"/>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0"/>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0"/>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0"/>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0"/>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0"/>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0"/>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0"/>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0"/>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0"/>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0"/>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0"/>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0"/>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0"/>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0"/>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5" name="Google Shape;7545;p50"/>
          <p:cNvGrpSpPr/>
          <p:nvPr/>
        </p:nvGrpSpPr>
        <p:grpSpPr>
          <a:xfrm>
            <a:off x="1749897" y="2894561"/>
            <a:ext cx="355993" cy="355612"/>
            <a:chOff x="1749897" y="2894561"/>
            <a:chExt cx="355993" cy="355612"/>
          </a:xfrm>
        </p:grpSpPr>
        <p:sp>
          <p:nvSpPr>
            <p:cNvPr id="7546" name="Google Shape;7546;p50"/>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0"/>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0"/>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0"/>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0"/>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0"/>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0"/>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0"/>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0"/>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0"/>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0"/>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7" name="Google Shape;7557;p50"/>
          <p:cNvGrpSpPr/>
          <p:nvPr/>
        </p:nvGrpSpPr>
        <p:grpSpPr>
          <a:xfrm>
            <a:off x="1305327" y="2894211"/>
            <a:ext cx="357520" cy="357488"/>
            <a:chOff x="1305327" y="2894211"/>
            <a:chExt cx="357520" cy="357488"/>
          </a:xfrm>
        </p:grpSpPr>
        <p:sp>
          <p:nvSpPr>
            <p:cNvPr id="7558" name="Google Shape;7558;p50"/>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0"/>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0"/>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0"/>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0"/>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50"/>
          <p:cNvGrpSpPr/>
          <p:nvPr/>
        </p:nvGrpSpPr>
        <p:grpSpPr>
          <a:xfrm>
            <a:off x="853950" y="2894720"/>
            <a:ext cx="364104" cy="353290"/>
            <a:chOff x="853950" y="2894720"/>
            <a:chExt cx="364104" cy="353290"/>
          </a:xfrm>
        </p:grpSpPr>
        <p:sp>
          <p:nvSpPr>
            <p:cNvPr id="7564" name="Google Shape;7564;p50"/>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0"/>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0"/>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0"/>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0"/>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0"/>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0"/>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1" name="Google Shape;7571;p50"/>
          <p:cNvGrpSpPr/>
          <p:nvPr/>
        </p:nvGrpSpPr>
        <p:grpSpPr>
          <a:xfrm>
            <a:off x="7066548" y="2912594"/>
            <a:ext cx="352209" cy="334938"/>
            <a:chOff x="7066548" y="2912594"/>
            <a:chExt cx="352209" cy="334938"/>
          </a:xfrm>
        </p:grpSpPr>
        <p:sp>
          <p:nvSpPr>
            <p:cNvPr id="7572" name="Google Shape;7572;p50"/>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0"/>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0"/>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0"/>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0"/>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0"/>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8" name="Google Shape;7578;p50"/>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0"/>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0" name="Google Shape;7580;p50"/>
          <p:cNvGrpSpPr/>
          <p:nvPr/>
        </p:nvGrpSpPr>
        <p:grpSpPr>
          <a:xfrm>
            <a:off x="7541397" y="2904802"/>
            <a:ext cx="318495" cy="352209"/>
            <a:chOff x="7541397" y="2904802"/>
            <a:chExt cx="318495" cy="352209"/>
          </a:xfrm>
        </p:grpSpPr>
        <p:sp>
          <p:nvSpPr>
            <p:cNvPr id="7581" name="Google Shape;7581;p50"/>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0"/>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3" name="Google Shape;7583;p50"/>
          <p:cNvGrpSpPr/>
          <p:nvPr/>
        </p:nvGrpSpPr>
        <p:grpSpPr>
          <a:xfrm>
            <a:off x="8003015" y="2904039"/>
            <a:ext cx="306759" cy="351445"/>
            <a:chOff x="8003015" y="2904039"/>
            <a:chExt cx="306759" cy="351445"/>
          </a:xfrm>
        </p:grpSpPr>
        <p:sp>
          <p:nvSpPr>
            <p:cNvPr id="7584" name="Google Shape;7584;p50"/>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0"/>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0"/>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0"/>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0"/>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0"/>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0" name="Google Shape;7590;p50"/>
          <p:cNvGrpSpPr/>
          <p:nvPr/>
        </p:nvGrpSpPr>
        <p:grpSpPr>
          <a:xfrm>
            <a:off x="5687770" y="2885496"/>
            <a:ext cx="369638" cy="369606"/>
            <a:chOff x="5687770" y="2885496"/>
            <a:chExt cx="369638" cy="369606"/>
          </a:xfrm>
        </p:grpSpPr>
        <p:sp>
          <p:nvSpPr>
            <p:cNvPr id="7591" name="Google Shape;7591;p50"/>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0"/>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0"/>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0"/>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0"/>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0"/>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0"/>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0"/>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0"/>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0"/>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1" name="Google Shape;7601;p50"/>
          <p:cNvGrpSpPr/>
          <p:nvPr/>
        </p:nvGrpSpPr>
        <p:grpSpPr>
          <a:xfrm>
            <a:off x="4881958" y="2904802"/>
            <a:ext cx="156417" cy="349537"/>
            <a:chOff x="4881958" y="2904802"/>
            <a:chExt cx="156417" cy="349537"/>
          </a:xfrm>
        </p:grpSpPr>
        <p:sp>
          <p:nvSpPr>
            <p:cNvPr id="7602" name="Google Shape;7602;p50"/>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0"/>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0"/>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0"/>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0"/>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0"/>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0"/>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9" name="Google Shape;7609;p50"/>
          <p:cNvGrpSpPr/>
          <p:nvPr/>
        </p:nvGrpSpPr>
        <p:grpSpPr>
          <a:xfrm>
            <a:off x="5230318" y="2886514"/>
            <a:ext cx="371133" cy="367443"/>
            <a:chOff x="5230318" y="2886514"/>
            <a:chExt cx="371133" cy="367443"/>
          </a:xfrm>
        </p:grpSpPr>
        <p:sp>
          <p:nvSpPr>
            <p:cNvPr id="7610" name="Google Shape;7610;p50"/>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0"/>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0"/>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0"/>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0"/>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0"/>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0"/>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0"/>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0"/>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9" name="Google Shape;7619;p50"/>
          <p:cNvGrpSpPr/>
          <p:nvPr/>
        </p:nvGrpSpPr>
        <p:grpSpPr>
          <a:xfrm>
            <a:off x="5748358" y="3434578"/>
            <a:ext cx="352590" cy="182561"/>
            <a:chOff x="5748358" y="3434578"/>
            <a:chExt cx="352590" cy="182561"/>
          </a:xfrm>
        </p:grpSpPr>
        <p:sp>
          <p:nvSpPr>
            <p:cNvPr id="7620" name="Google Shape;7620;p50"/>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0"/>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0"/>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0"/>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0"/>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0"/>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6" name="Google Shape;7626;p50"/>
          <p:cNvGrpSpPr/>
          <p:nvPr/>
        </p:nvGrpSpPr>
        <p:grpSpPr>
          <a:xfrm>
            <a:off x="862283" y="4274771"/>
            <a:ext cx="341204" cy="359301"/>
            <a:chOff x="862283" y="4274771"/>
            <a:chExt cx="341204" cy="359301"/>
          </a:xfrm>
        </p:grpSpPr>
        <p:sp>
          <p:nvSpPr>
            <p:cNvPr id="7627" name="Google Shape;7627;p50"/>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0"/>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0"/>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0" name="Google Shape;7630;p50"/>
          <p:cNvGrpSpPr/>
          <p:nvPr/>
        </p:nvGrpSpPr>
        <p:grpSpPr>
          <a:xfrm>
            <a:off x="1396957" y="4287365"/>
            <a:ext cx="301861" cy="332871"/>
            <a:chOff x="1396957" y="4287365"/>
            <a:chExt cx="301861" cy="332871"/>
          </a:xfrm>
        </p:grpSpPr>
        <p:sp>
          <p:nvSpPr>
            <p:cNvPr id="7631" name="Google Shape;7631;p50"/>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0"/>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0"/>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0"/>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0"/>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0"/>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0"/>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0"/>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0"/>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0"/>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0"/>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0"/>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0"/>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0"/>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0"/>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6" name="Google Shape;7646;p50"/>
          <p:cNvGrpSpPr/>
          <p:nvPr/>
        </p:nvGrpSpPr>
        <p:grpSpPr>
          <a:xfrm>
            <a:off x="1865381" y="4277506"/>
            <a:ext cx="396131" cy="355612"/>
            <a:chOff x="1865381" y="4277506"/>
            <a:chExt cx="396131" cy="355612"/>
          </a:xfrm>
        </p:grpSpPr>
        <p:sp>
          <p:nvSpPr>
            <p:cNvPr id="7647" name="Google Shape;7647;p50"/>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0"/>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0"/>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0"/>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0"/>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0"/>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3" name="Google Shape;7653;p50"/>
          <p:cNvGrpSpPr/>
          <p:nvPr/>
        </p:nvGrpSpPr>
        <p:grpSpPr>
          <a:xfrm>
            <a:off x="2411823" y="4303999"/>
            <a:ext cx="334398" cy="299953"/>
            <a:chOff x="2411823" y="4303999"/>
            <a:chExt cx="334398" cy="299953"/>
          </a:xfrm>
        </p:grpSpPr>
        <p:sp>
          <p:nvSpPr>
            <p:cNvPr id="7654" name="Google Shape;7654;p50"/>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0"/>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0"/>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0"/>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0"/>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0"/>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0"/>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1" name="Google Shape;7661;p50"/>
          <p:cNvGrpSpPr/>
          <p:nvPr/>
        </p:nvGrpSpPr>
        <p:grpSpPr>
          <a:xfrm>
            <a:off x="2903337" y="4279032"/>
            <a:ext cx="382519" cy="350682"/>
            <a:chOff x="2903337" y="4279032"/>
            <a:chExt cx="382519" cy="350682"/>
          </a:xfrm>
        </p:grpSpPr>
        <p:sp>
          <p:nvSpPr>
            <p:cNvPr id="7662" name="Google Shape;7662;p50"/>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0"/>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0"/>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0"/>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0"/>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0"/>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0"/>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0"/>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0"/>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0"/>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0"/>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0"/>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0"/>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0"/>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0"/>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7" name="Google Shape;7677;p50"/>
          <p:cNvGrpSpPr/>
          <p:nvPr/>
        </p:nvGrpSpPr>
        <p:grpSpPr>
          <a:xfrm>
            <a:off x="3933342" y="4315767"/>
            <a:ext cx="383632" cy="276449"/>
            <a:chOff x="3933342" y="4315767"/>
            <a:chExt cx="383632" cy="276449"/>
          </a:xfrm>
        </p:grpSpPr>
        <p:sp>
          <p:nvSpPr>
            <p:cNvPr id="7678" name="Google Shape;7678;p50"/>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0"/>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0"/>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0"/>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0"/>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0"/>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4" name="Google Shape;7684;p50"/>
          <p:cNvGrpSpPr/>
          <p:nvPr/>
        </p:nvGrpSpPr>
        <p:grpSpPr>
          <a:xfrm>
            <a:off x="3441065" y="4302505"/>
            <a:ext cx="337069" cy="302593"/>
            <a:chOff x="3441065" y="4302505"/>
            <a:chExt cx="337069" cy="302593"/>
          </a:xfrm>
        </p:grpSpPr>
        <p:sp>
          <p:nvSpPr>
            <p:cNvPr id="7685" name="Google Shape;7685;p50"/>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0"/>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0"/>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0"/>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0"/>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0"/>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0"/>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0"/>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0"/>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0"/>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0"/>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0"/>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0"/>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8" name="Google Shape;7698;p50"/>
          <p:cNvGrpSpPr/>
          <p:nvPr/>
        </p:nvGrpSpPr>
        <p:grpSpPr>
          <a:xfrm>
            <a:off x="3532345" y="3362635"/>
            <a:ext cx="339328" cy="336274"/>
            <a:chOff x="3532345" y="3362635"/>
            <a:chExt cx="339328" cy="336274"/>
          </a:xfrm>
        </p:grpSpPr>
        <p:sp>
          <p:nvSpPr>
            <p:cNvPr id="7699" name="Google Shape;7699;p50"/>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0"/>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0"/>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0"/>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0"/>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4" name="Google Shape;7704;p50"/>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5" name="Google Shape;7705;p50"/>
          <p:cNvGrpSpPr/>
          <p:nvPr/>
        </p:nvGrpSpPr>
        <p:grpSpPr>
          <a:xfrm>
            <a:off x="1883955" y="3808700"/>
            <a:ext cx="162873" cy="351445"/>
            <a:chOff x="1883955" y="3808700"/>
            <a:chExt cx="162873" cy="351445"/>
          </a:xfrm>
        </p:grpSpPr>
        <p:sp>
          <p:nvSpPr>
            <p:cNvPr id="7706" name="Google Shape;7706;p50"/>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0"/>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8" name="Google Shape;7708;p50"/>
          <p:cNvGrpSpPr/>
          <p:nvPr/>
        </p:nvGrpSpPr>
        <p:grpSpPr>
          <a:xfrm>
            <a:off x="939156" y="3809209"/>
            <a:ext cx="192007" cy="351318"/>
            <a:chOff x="939156" y="3809209"/>
            <a:chExt cx="192007" cy="351318"/>
          </a:xfrm>
        </p:grpSpPr>
        <p:sp>
          <p:nvSpPr>
            <p:cNvPr id="7709" name="Google Shape;7709;p50"/>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0"/>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1" name="Google Shape;7711;p50"/>
          <p:cNvGrpSpPr/>
          <p:nvPr/>
        </p:nvGrpSpPr>
        <p:grpSpPr>
          <a:xfrm>
            <a:off x="2306167" y="3809845"/>
            <a:ext cx="193915" cy="349155"/>
            <a:chOff x="2306167" y="3809845"/>
            <a:chExt cx="193915" cy="349155"/>
          </a:xfrm>
        </p:grpSpPr>
        <p:sp>
          <p:nvSpPr>
            <p:cNvPr id="7712" name="Google Shape;7712;p50"/>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0"/>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0"/>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0"/>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0"/>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0"/>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0"/>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9" name="Google Shape;7719;p50"/>
          <p:cNvGrpSpPr/>
          <p:nvPr/>
        </p:nvGrpSpPr>
        <p:grpSpPr>
          <a:xfrm>
            <a:off x="1323901" y="3807173"/>
            <a:ext cx="356343" cy="356757"/>
            <a:chOff x="1323901" y="3807173"/>
            <a:chExt cx="356343" cy="356757"/>
          </a:xfrm>
        </p:grpSpPr>
        <p:sp>
          <p:nvSpPr>
            <p:cNvPr id="7720" name="Google Shape;7720;p50"/>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0"/>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0"/>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0"/>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0"/>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0"/>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0"/>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0"/>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0"/>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0"/>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0"/>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0"/>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0"/>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0"/>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0"/>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0"/>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0"/>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0"/>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0"/>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0"/>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0"/>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0"/>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0"/>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0"/>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4" name="Google Shape;7744;p50"/>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5" name="Google Shape;7745;p50"/>
          <p:cNvGrpSpPr/>
          <p:nvPr/>
        </p:nvGrpSpPr>
        <p:grpSpPr>
          <a:xfrm>
            <a:off x="859262" y="3353920"/>
            <a:ext cx="306759" cy="351445"/>
            <a:chOff x="859262" y="3353920"/>
            <a:chExt cx="306759" cy="351445"/>
          </a:xfrm>
        </p:grpSpPr>
        <p:sp>
          <p:nvSpPr>
            <p:cNvPr id="7746" name="Google Shape;7746;p50"/>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0"/>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0"/>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0"/>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0"/>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1" name="Google Shape;7751;p50"/>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2" name="Google Shape;7752;p50"/>
          <p:cNvGrpSpPr/>
          <p:nvPr/>
        </p:nvGrpSpPr>
        <p:grpSpPr>
          <a:xfrm>
            <a:off x="3967437" y="3837102"/>
            <a:ext cx="364708" cy="295405"/>
            <a:chOff x="3967437" y="3837102"/>
            <a:chExt cx="364708" cy="295405"/>
          </a:xfrm>
        </p:grpSpPr>
        <p:sp>
          <p:nvSpPr>
            <p:cNvPr id="7753" name="Google Shape;7753;p50"/>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0"/>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0"/>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0"/>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0"/>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8" name="Google Shape;7758;p50"/>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0"/>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0"/>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1" name="Google Shape;7761;p50"/>
          <p:cNvGrpSpPr/>
          <p:nvPr/>
        </p:nvGrpSpPr>
        <p:grpSpPr>
          <a:xfrm>
            <a:off x="5811827" y="3806451"/>
            <a:ext cx="283743" cy="308444"/>
            <a:chOff x="5964227" y="3858701"/>
            <a:chExt cx="283743" cy="308444"/>
          </a:xfrm>
        </p:grpSpPr>
        <p:sp>
          <p:nvSpPr>
            <p:cNvPr id="7762" name="Google Shape;7762;p50"/>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0"/>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0"/>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0"/>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6" name="Google Shape;7766;p50"/>
          <p:cNvGrpSpPr/>
          <p:nvPr/>
        </p:nvGrpSpPr>
        <p:grpSpPr>
          <a:xfrm>
            <a:off x="6243508" y="3873073"/>
            <a:ext cx="320372" cy="213602"/>
            <a:chOff x="6395908" y="3873073"/>
            <a:chExt cx="320372" cy="213602"/>
          </a:xfrm>
        </p:grpSpPr>
        <p:sp>
          <p:nvSpPr>
            <p:cNvPr id="7767" name="Google Shape;7767;p50"/>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0"/>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0"/>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0"/>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0"/>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0"/>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0"/>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0"/>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0"/>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0"/>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7" name="Google Shape;7777;p50"/>
          <p:cNvGrpSpPr/>
          <p:nvPr/>
        </p:nvGrpSpPr>
        <p:grpSpPr>
          <a:xfrm>
            <a:off x="7262890" y="3802816"/>
            <a:ext cx="357138" cy="352018"/>
            <a:chOff x="7415290" y="3802816"/>
            <a:chExt cx="357138" cy="352018"/>
          </a:xfrm>
        </p:grpSpPr>
        <p:sp>
          <p:nvSpPr>
            <p:cNvPr id="7778" name="Google Shape;7778;p50"/>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0"/>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0"/>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0"/>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0"/>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0"/>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0"/>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0"/>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50"/>
          <p:cNvGrpSpPr/>
          <p:nvPr/>
        </p:nvGrpSpPr>
        <p:grpSpPr>
          <a:xfrm>
            <a:off x="6737312" y="3833413"/>
            <a:ext cx="355230" cy="293401"/>
            <a:chOff x="6889712" y="3833413"/>
            <a:chExt cx="355230" cy="293401"/>
          </a:xfrm>
        </p:grpSpPr>
        <p:sp>
          <p:nvSpPr>
            <p:cNvPr id="7787" name="Google Shape;7787;p50"/>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0"/>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0"/>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0"/>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0"/>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2" name="Google Shape;7792;p50"/>
          <p:cNvGrpSpPr/>
          <p:nvPr/>
        </p:nvGrpSpPr>
        <p:grpSpPr>
          <a:xfrm>
            <a:off x="7707152" y="3835870"/>
            <a:ext cx="282318" cy="337168"/>
            <a:chOff x="1635875" y="237775"/>
            <a:chExt cx="4370250" cy="5219325"/>
          </a:xfrm>
        </p:grpSpPr>
        <p:sp>
          <p:nvSpPr>
            <p:cNvPr id="7793" name="Google Shape;7793;p50"/>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0"/>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5" name="Google Shape;7795;p50"/>
          <p:cNvGrpSpPr/>
          <p:nvPr/>
        </p:nvGrpSpPr>
        <p:grpSpPr>
          <a:xfrm>
            <a:off x="3103963" y="3361140"/>
            <a:ext cx="297886" cy="337578"/>
            <a:chOff x="3103963" y="3361140"/>
            <a:chExt cx="297886" cy="337578"/>
          </a:xfrm>
        </p:grpSpPr>
        <p:sp>
          <p:nvSpPr>
            <p:cNvPr id="7796" name="Google Shape;7796;p50"/>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0"/>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0"/>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0"/>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0"/>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0"/>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0"/>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0"/>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0"/>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0"/>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0"/>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0"/>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0"/>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0"/>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0"/>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0"/>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0"/>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0"/>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0"/>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0"/>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0" name="Google Shape;7820;p50"/>
          <p:cNvGrpSpPr/>
          <p:nvPr/>
        </p:nvGrpSpPr>
        <p:grpSpPr>
          <a:xfrm>
            <a:off x="2667821" y="3361108"/>
            <a:ext cx="273046" cy="337801"/>
            <a:chOff x="2667821" y="3361108"/>
            <a:chExt cx="273046" cy="337801"/>
          </a:xfrm>
        </p:grpSpPr>
        <p:sp>
          <p:nvSpPr>
            <p:cNvPr id="7821" name="Google Shape;7821;p50"/>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0"/>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0"/>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0"/>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0"/>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0"/>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0"/>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0"/>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0"/>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0"/>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0"/>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0"/>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0"/>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0"/>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0"/>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0"/>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0"/>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0"/>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0"/>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0" name="Google Shape;7840;p50"/>
          <p:cNvGrpSpPr/>
          <p:nvPr/>
        </p:nvGrpSpPr>
        <p:grpSpPr>
          <a:xfrm>
            <a:off x="2212469" y="3360313"/>
            <a:ext cx="282715" cy="338660"/>
            <a:chOff x="2212469" y="3360313"/>
            <a:chExt cx="282715" cy="338660"/>
          </a:xfrm>
        </p:grpSpPr>
        <p:sp>
          <p:nvSpPr>
            <p:cNvPr id="7841" name="Google Shape;7841;p50"/>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0"/>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0"/>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50"/>
          <p:cNvGrpSpPr/>
          <p:nvPr/>
        </p:nvGrpSpPr>
        <p:grpSpPr>
          <a:xfrm>
            <a:off x="1768821" y="3361108"/>
            <a:ext cx="278739" cy="339073"/>
            <a:chOff x="1768821" y="3361108"/>
            <a:chExt cx="278739" cy="339073"/>
          </a:xfrm>
        </p:grpSpPr>
        <p:sp>
          <p:nvSpPr>
            <p:cNvPr id="7845" name="Google Shape;7845;p50"/>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0"/>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0"/>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0"/>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0"/>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0"/>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0"/>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0"/>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0"/>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0"/>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0"/>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6" name="Google Shape;7856;p50"/>
          <p:cNvGrpSpPr/>
          <p:nvPr/>
        </p:nvGrpSpPr>
        <p:grpSpPr>
          <a:xfrm>
            <a:off x="5337883" y="3336873"/>
            <a:ext cx="307141" cy="376826"/>
            <a:chOff x="5337883" y="3336873"/>
            <a:chExt cx="307141" cy="376826"/>
          </a:xfrm>
        </p:grpSpPr>
        <p:sp>
          <p:nvSpPr>
            <p:cNvPr id="7857" name="Google Shape;7857;p50"/>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0"/>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50"/>
          <p:cNvGrpSpPr/>
          <p:nvPr/>
        </p:nvGrpSpPr>
        <p:grpSpPr>
          <a:xfrm>
            <a:off x="4883835" y="3337255"/>
            <a:ext cx="323425" cy="377557"/>
            <a:chOff x="4883835" y="3337255"/>
            <a:chExt cx="323425" cy="377557"/>
          </a:xfrm>
        </p:grpSpPr>
        <p:sp>
          <p:nvSpPr>
            <p:cNvPr id="7860" name="Google Shape;7860;p50"/>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0"/>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0"/>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3" name="Google Shape;7863;p50"/>
          <p:cNvGrpSpPr/>
          <p:nvPr/>
        </p:nvGrpSpPr>
        <p:grpSpPr>
          <a:xfrm>
            <a:off x="6193310" y="3407289"/>
            <a:ext cx="352590" cy="237488"/>
            <a:chOff x="6193310" y="3407289"/>
            <a:chExt cx="352590" cy="237488"/>
          </a:xfrm>
        </p:grpSpPr>
        <p:sp>
          <p:nvSpPr>
            <p:cNvPr id="7864" name="Google Shape;7864;p50"/>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0"/>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0"/>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0"/>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0"/>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9" name="Google Shape;7869;p50"/>
          <p:cNvGrpSpPr/>
          <p:nvPr/>
        </p:nvGrpSpPr>
        <p:grpSpPr>
          <a:xfrm>
            <a:off x="6637117" y="3397843"/>
            <a:ext cx="353735" cy="254504"/>
            <a:chOff x="6637117" y="3397843"/>
            <a:chExt cx="353735" cy="254504"/>
          </a:xfrm>
        </p:grpSpPr>
        <p:sp>
          <p:nvSpPr>
            <p:cNvPr id="7870" name="Google Shape;7870;p50"/>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0"/>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0"/>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0"/>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0"/>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0"/>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6" name="Google Shape;7876;p50"/>
          <p:cNvGrpSpPr/>
          <p:nvPr/>
        </p:nvGrpSpPr>
        <p:grpSpPr>
          <a:xfrm>
            <a:off x="7075994" y="3349531"/>
            <a:ext cx="360637" cy="352336"/>
            <a:chOff x="7075994" y="3349531"/>
            <a:chExt cx="360637" cy="352336"/>
          </a:xfrm>
        </p:grpSpPr>
        <p:sp>
          <p:nvSpPr>
            <p:cNvPr id="7877" name="Google Shape;7877;p50"/>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0"/>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0"/>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0"/>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0"/>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0"/>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0"/>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4" name="Google Shape;7884;p50"/>
          <p:cNvGrpSpPr/>
          <p:nvPr/>
        </p:nvGrpSpPr>
        <p:grpSpPr>
          <a:xfrm>
            <a:off x="7651983" y="3349181"/>
            <a:ext cx="107183" cy="352399"/>
            <a:chOff x="7651983" y="3349181"/>
            <a:chExt cx="107183" cy="352399"/>
          </a:xfrm>
        </p:grpSpPr>
        <p:sp>
          <p:nvSpPr>
            <p:cNvPr id="7885" name="Google Shape;7885;p50"/>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0"/>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7" name="Google Shape;7887;p50"/>
          <p:cNvGrpSpPr/>
          <p:nvPr/>
        </p:nvGrpSpPr>
        <p:grpSpPr>
          <a:xfrm>
            <a:off x="7973468" y="3382322"/>
            <a:ext cx="352590" cy="287072"/>
            <a:chOff x="7973468" y="3382322"/>
            <a:chExt cx="352590" cy="287072"/>
          </a:xfrm>
        </p:grpSpPr>
        <p:sp>
          <p:nvSpPr>
            <p:cNvPr id="7888" name="Google Shape;7888;p50"/>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0"/>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0"/>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0"/>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0"/>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0"/>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0"/>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0"/>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0"/>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0"/>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0"/>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0"/>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903" name="Shape 7903"/>
        <p:cNvGrpSpPr/>
        <p:nvPr/>
      </p:nvGrpSpPr>
      <p:grpSpPr>
        <a:xfrm>
          <a:off x="0" y="0"/>
          <a:ext cx="0" cy="0"/>
          <a:chOff x="0" y="0"/>
          <a:chExt cx="0" cy="0"/>
        </a:xfrm>
      </p:grpSpPr>
      <p:sp>
        <p:nvSpPr>
          <p:cNvPr id="7904" name="Google Shape;7904;p5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7905" name="Google Shape;7905;p51"/>
          <p:cNvGrpSpPr/>
          <p:nvPr/>
        </p:nvGrpSpPr>
        <p:grpSpPr>
          <a:xfrm>
            <a:off x="849677" y="1500658"/>
            <a:ext cx="347872" cy="347488"/>
            <a:chOff x="849677" y="1500658"/>
            <a:chExt cx="347872" cy="347488"/>
          </a:xfrm>
        </p:grpSpPr>
        <p:sp>
          <p:nvSpPr>
            <p:cNvPr id="7906" name="Google Shape;7906;p51"/>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1"/>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1"/>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1"/>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1"/>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1"/>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2" name="Google Shape;7912;p51"/>
          <p:cNvGrpSpPr/>
          <p:nvPr/>
        </p:nvGrpSpPr>
        <p:grpSpPr>
          <a:xfrm>
            <a:off x="1415853" y="1500658"/>
            <a:ext cx="315872" cy="347488"/>
            <a:chOff x="1415853" y="1500658"/>
            <a:chExt cx="315872" cy="347488"/>
          </a:xfrm>
        </p:grpSpPr>
        <p:sp>
          <p:nvSpPr>
            <p:cNvPr id="7913" name="Google Shape;7913;p51"/>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1"/>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1"/>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1"/>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7" name="Google Shape;7917;p51"/>
          <p:cNvGrpSpPr/>
          <p:nvPr/>
        </p:nvGrpSpPr>
        <p:grpSpPr>
          <a:xfrm>
            <a:off x="4697389" y="1500658"/>
            <a:ext cx="347520" cy="347104"/>
            <a:chOff x="4697389" y="1500658"/>
            <a:chExt cx="347520" cy="347104"/>
          </a:xfrm>
        </p:grpSpPr>
        <p:sp>
          <p:nvSpPr>
            <p:cNvPr id="7918" name="Google Shape;7918;p51"/>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1"/>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1"/>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1" name="Google Shape;7921;p51"/>
          <p:cNvGrpSpPr/>
          <p:nvPr/>
        </p:nvGrpSpPr>
        <p:grpSpPr>
          <a:xfrm>
            <a:off x="3603533" y="1964946"/>
            <a:ext cx="347520" cy="353760"/>
            <a:chOff x="3603533" y="1964946"/>
            <a:chExt cx="347520" cy="353760"/>
          </a:xfrm>
        </p:grpSpPr>
        <p:sp>
          <p:nvSpPr>
            <p:cNvPr id="7922" name="Google Shape;7922;p51"/>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1"/>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1"/>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5" name="Google Shape;7925;p51"/>
          <p:cNvGrpSpPr/>
          <p:nvPr/>
        </p:nvGrpSpPr>
        <p:grpSpPr>
          <a:xfrm>
            <a:off x="1950765" y="1964338"/>
            <a:ext cx="357792" cy="352448"/>
            <a:chOff x="1950765" y="1964338"/>
            <a:chExt cx="357792" cy="352448"/>
          </a:xfrm>
        </p:grpSpPr>
        <p:sp>
          <p:nvSpPr>
            <p:cNvPr id="7926" name="Google Shape;7926;p51"/>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1"/>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1"/>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1"/>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51"/>
          <p:cNvGrpSpPr/>
          <p:nvPr/>
        </p:nvGrpSpPr>
        <p:grpSpPr>
          <a:xfrm>
            <a:off x="7435629" y="1964690"/>
            <a:ext cx="367712" cy="353248"/>
            <a:chOff x="7435629" y="1964690"/>
            <a:chExt cx="367712" cy="353248"/>
          </a:xfrm>
        </p:grpSpPr>
        <p:sp>
          <p:nvSpPr>
            <p:cNvPr id="7931" name="Google Shape;7931;p51"/>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1"/>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1"/>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1"/>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5" name="Google Shape;7935;p51"/>
          <p:cNvGrpSpPr/>
          <p:nvPr/>
        </p:nvGrpSpPr>
        <p:grpSpPr>
          <a:xfrm>
            <a:off x="2512749" y="1965042"/>
            <a:ext cx="333024" cy="352896"/>
            <a:chOff x="2512749" y="1965042"/>
            <a:chExt cx="333024" cy="352896"/>
          </a:xfrm>
        </p:grpSpPr>
        <p:sp>
          <p:nvSpPr>
            <p:cNvPr id="7936" name="Google Shape;7936;p51"/>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1"/>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1"/>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1"/>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1"/>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1" name="Google Shape;7941;p51"/>
          <p:cNvGrpSpPr/>
          <p:nvPr/>
        </p:nvGrpSpPr>
        <p:grpSpPr>
          <a:xfrm>
            <a:off x="1398317" y="1981778"/>
            <a:ext cx="365792" cy="335392"/>
            <a:chOff x="1398317" y="1981778"/>
            <a:chExt cx="365792" cy="335392"/>
          </a:xfrm>
        </p:grpSpPr>
        <p:sp>
          <p:nvSpPr>
            <p:cNvPr id="7942" name="Google Shape;7942;p51"/>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1"/>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1"/>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1"/>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1"/>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1"/>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8" name="Google Shape;7948;p51"/>
          <p:cNvGrpSpPr/>
          <p:nvPr/>
        </p:nvGrpSpPr>
        <p:grpSpPr>
          <a:xfrm>
            <a:off x="3052237" y="2003570"/>
            <a:ext cx="353600" cy="314752"/>
            <a:chOff x="3052237" y="2003570"/>
            <a:chExt cx="353600" cy="314752"/>
          </a:xfrm>
        </p:grpSpPr>
        <p:sp>
          <p:nvSpPr>
            <p:cNvPr id="7949" name="Google Shape;7949;p51"/>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1"/>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1"/>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2" name="Google Shape;7952;p51"/>
          <p:cNvGrpSpPr/>
          <p:nvPr/>
        </p:nvGrpSpPr>
        <p:grpSpPr>
          <a:xfrm>
            <a:off x="1404013" y="2958066"/>
            <a:ext cx="368096" cy="223968"/>
            <a:chOff x="1404013" y="2958066"/>
            <a:chExt cx="368096" cy="223968"/>
          </a:xfrm>
        </p:grpSpPr>
        <p:sp>
          <p:nvSpPr>
            <p:cNvPr id="7953" name="Google Shape;7953;p51"/>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1"/>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5" name="Google Shape;7955;p51"/>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1"/>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7" name="Google Shape;7957;p51"/>
          <p:cNvGrpSpPr/>
          <p:nvPr/>
        </p:nvGrpSpPr>
        <p:grpSpPr>
          <a:xfrm>
            <a:off x="1951149" y="2885202"/>
            <a:ext cx="370368" cy="367328"/>
            <a:chOff x="1951149" y="2885202"/>
            <a:chExt cx="370368" cy="367328"/>
          </a:xfrm>
        </p:grpSpPr>
        <p:sp>
          <p:nvSpPr>
            <p:cNvPr id="7958" name="Google Shape;7958;p51"/>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1"/>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1"/>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1" name="Google Shape;7961;p51"/>
          <p:cNvGrpSpPr/>
          <p:nvPr/>
        </p:nvGrpSpPr>
        <p:grpSpPr>
          <a:xfrm>
            <a:off x="2501677" y="2906162"/>
            <a:ext cx="367328" cy="327296"/>
            <a:chOff x="2501677" y="2906162"/>
            <a:chExt cx="367328" cy="327296"/>
          </a:xfrm>
        </p:grpSpPr>
        <p:sp>
          <p:nvSpPr>
            <p:cNvPr id="7962" name="Google Shape;7962;p51"/>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1"/>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1"/>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5" name="Google Shape;7965;p51"/>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6" name="Google Shape;7966;p51"/>
          <p:cNvGrpSpPr/>
          <p:nvPr/>
        </p:nvGrpSpPr>
        <p:grpSpPr>
          <a:xfrm>
            <a:off x="3050317" y="2893714"/>
            <a:ext cx="367712" cy="354240"/>
            <a:chOff x="3050317" y="2893714"/>
            <a:chExt cx="367712" cy="354240"/>
          </a:xfrm>
        </p:grpSpPr>
        <p:sp>
          <p:nvSpPr>
            <p:cNvPr id="7967" name="Google Shape;7967;p51"/>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1"/>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9" name="Google Shape;7969;p51"/>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1"/>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1" name="Google Shape;7971;p51"/>
          <p:cNvGrpSpPr/>
          <p:nvPr/>
        </p:nvGrpSpPr>
        <p:grpSpPr>
          <a:xfrm>
            <a:off x="7531277" y="2886354"/>
            <a:ext cx="185184" cy="367296"/>
            <a:chOff x="7531277" y="2886354"/>
            <a:chExt cx="185184" cy="367296"/>
          </a:xfrm>
        </p:grpSpPr>
        <p:sp>
          <p:nvSpPr>
            <p:cNvPr id="7972" name="Google Shape;7972;p51"/>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1"/>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1"/>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5" name="Google Shape;7975;p51"/>
          <p:cNvGrpSpPr/>
          <p:nvPr/>
        </p:nvGrpSpPr>
        <p:grpSpPr>
          <a:xfrm>
            <a:off x="6926637" y="2886738"/>
            <a:ext cx="297184" cy="367296"/>
            <a:chOff x="6926637" y="2886738"/>
            <a:chExt cx="297184" cy="367296"/>
          </a:xfrm>
        </p:grpSpPr>
        <p:sp>
          <p:nvSpPr>
            <p:cNvPr id="7976" name="Google Shape;7976;p51"/>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1"/>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1"/>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9" name="Google Shape;7979;p51"/>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1"/>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1" name="Google Shape;7981;p51"/>
          <p:cNvGrpSpPr/>
          <p:nvPr/>
        </p:nvGrpSpPr>
        <p:grpSpPr>
          <a:xfrm>
            <a:off x="6340653" y="2886354"/>
            <a:ext cx="370368" cy="368064"/>
            <a:chOff x="6340653" y="2886354"/>
            <a:chExt cx="370368" cy="368064"/>
          </a:xfrm>
        </p:grpSpPr>
        <p:sp>
          <p:nvSpPr>
            <p:cNvPr id="7982" name="Google Shape;7982;p51"/>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1"/>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1"/>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1"/>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1"/>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1"/>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51"/>
          <p:cNvGrpSpPr/>
          <p:nvPr/>
        </p:nvGrpSpPr>
        <p:grpSpPr>
          <a:xfrm>
            <a:off x="5246797" y="1981426"/>
            <a:ext cx="354752" cy="336512"/>
            <a:chOff x="5246797" y="1981426"/>
            <a:chExt cx="354752" cy="336512"/>
          </a:xfrm>
        </p:grpSpPr>
        <p:sp>
          <p:nvSpPr>
            <p:cNvPr id="7989" name="Google Shape;7989;p51"/>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1"/>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1" name="Google Shape;7991;p51"/>
          <p:cNvGrpSpPr/>
          <p:nvPr/>
        </p:nvGrpSpPr>
        <p:grpSpPr>
          <a:xfrm>
            <a:off x="4148749" y="2102066"/>
            <a:ext cx="355136" cy="216256"/>
            <a:chOff x="4148749" y="2102066"/>
            <a:chExt cx="355136" cy="216256"/>
          </a:xfrm>
        </p:grpSpPr>
        <p:sp>
          <p:nvSpPr>
            <p:cNvPr id="7992" name="Google Shape;7992;p51"/>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1"/>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4" name="Google Shape;7994;p51"/>
          <p:cNvGrpSpPr/>
          <p:nvPr/>
        </p:nvGrpSpPr>
        <p:grpSpPr>
          <a:xfrm>
            <a:off x="5794669" y="2001426"/>
            <a:ext cx="354752" cy="315360"/>
            <a:chOff x="5794669" y="2001426"/>
            <a:chExt cx="354752" cy="315360"/>
          </a:xfrm>
        </p:grpSpPr>
        <p:sp>
          <p:nvSpPr>
            <p:cNvPr id="7995" name="Google Shape;7995;p51"/>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1"/>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7" name="Google Shape;7997;p51"/>
          <p:cNvGrpSpPr/>
          <p:nvPr/>
        </p:nvGrpSpPr>
        <p:grpSpPr>
          <a:xfrm>
            <a:off x="6345229" y="2029842"/>
            <a:ext cx="352832" cy="289216"/>
            <a:chOff x="6345229" y="2029842"/>
            <a:chExt cx="352832" cy="289216"/>
          </a:xfrm>
        </p:grpSpPr>
        <p:sp>
          <p:nvSpPr>
            <p:cNvPr id="7998" name="Google Shape;7998;p51"/>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1"/>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0" name="Google Shape;8000;p51"/>
          <p:cNvGrpSpPr/>
          <p:nvPr/>
        </p:nvGrpSpPr>
        <p:grpSpPr>
          <a:xfrm>
            <a:off x="4697389" y="2036338"/>
            <a:ext cx="354752" cy="281984"/>
            <a:chOff x="4697389" y="2036338"/>
            <a:chExt cx="354752" cy="281984"/>
          </a:xfrm>
        </p:grpSpPr>
        <p:sp>
          <p:nvSpPr>
            <p:cNvPr id="8001" name="Google Shape;8001;p51"/>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1"/>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3" name="Google Shape;8003;p51"/>
          <p:cNvGrpSpPr/>
          <p:nvPr/>
        </p:nvGrpSpPr>
        <p:grpSpPr>
          <a:xfrm>
            <a:off x="1404013" y="2424754"/>
            <a:ext cx="353600" cy="354944"/>
            <a:chOff x="1404013" y="2424754"/>
            <a:chExt cx="353600" cy="354944"/>
          </a:xfrm>
        </p:grpSpPr>
        <p:sp>
          <p:nvSpPr>
            <p:cNvPr id="8004" name="Google Shape;8004;p51"/>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1"/>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1"/>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1"/>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1"/>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51"/>
          <p:cNvGrpSpPr/>
          <p:nvPr/>
        </p:nvGrpSpPr>
        <p:grpSpPr>
          <a:xfrm>
            <a:off x="854253" y="2428274"/>
            <a:ext cx="355104" cy="351040"/>
            <a:chOff x="854253" y="2428274"/>
            <a:chExt cx="355104" cy="351040"/>
          </a:xfrm>
        </p:grpSpPr>
        <p:sp>
          <p:nvSpPr>
            <p:cNvPr id="8010" name="Google Shape;8010;p51"/>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1"/>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2" name="Google Shape;8012;p51"/>
          <p:cNvGrpSpPr/>
          <p:nvPr/>
        </p:nvGrpSpPr>
        <p:grpSpPr>
          <a:xfrm>
            <a:off x="6896909" y="2440946"/>
            <a:ext cx="354752" cy="275904"/>
            <a:chOff x="6896909" y="2440946"/>
            <a:chExt cx="354752" cy="275904"/>
          </a:xfrm>
        </p:grpSpPr>
        <p:sp>
          <p:nvSpPr>
            <p:cNvPr id="8013" name="Google Shape;8013;p51"/>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1"/>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5" name="Google Shape;8015;p51"/>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6" name="Google Shape;8016;p51"/>
          <p:cNvGrpSpPr/>
          <p:nvPr/>
        </p:nvGrpSpPr>
        <p:grpSpPr>
          <a:xfrm>
            <a:off x="5265069" y="2424754"/>
            <a:ext cx="321984" cy="354560"/>
            <a:chOff x="5265069" y="2424754"/>
            <a:chExt cx="321984" cy="354560"/>
          </a:xfrm>
        </p:grpSpPr>
        <p:sp>
          <p:nvSpPr>
            <p:cNvPr id="8017" name="Google Shape;8017;p51"/>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1"/>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9" name="Google Shape;8019;p51"/>
          <p:cNvGrpSpPr/>
          <p:nvPr/>
        </p:nvGrpSpPr>
        <p:grpSpPr>
          <a:xfrm>
            <a:off x="4150669" y="2466770"/>
            <a:ext cx="355104" cy="259584"/>
            <a:chOff x="4150669" y="2466770"/>
            <a:chExt cx="355104" cy="259584"/>
          </a:xfrm>
        </p:grpSpPr>
        <p:sp>
          <p:nvSpPr>
            <p:cNvPr id="8020" name="Google Shape;8020;p51"/>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1"/>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1"/>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1"/>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4" name="Google Shape;8024;p51"/>
          <p:cNvGrpSpPr/>
          <p:nvPr/>
        </p:nvGrpSpPr>
        <p:grpSpPr>
          <a:xfrm>
            <a:off x="4699693" y="2424946"/>
            <a:ext cx="354336" cy="353984"/>
            <a:chOff x="4699693" y="2424946"/>
            <a:chExt cx="354336" cy="353984"/>
          </a:xfrm>
        </p:grpSpPr>
        <p:sp>
          <p:nvSpPr>
            <p:cNvPr id="8025" name="Google Shape;8025;p51"/>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1"/>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7" name="Google Shape;8027;p51"/>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1"/>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9" name="Google Shape;8029;p51"/>
          <p:cNvGrpSpPr/>
          <p:nvPr/>
        </p:nvGrpSpPr>
        <p:grpSpPr>
          <a:xfrm>
            <a:off x="1953037" y="2552242"/>
            <a:ext cx="355136" cy="227072"/>
            <a:chOff x="1953037" y="2552242"/>
            <a:chExt cx="355136" cy="227072"/>
          </a:xfrm>
        </p:grpSpPr>
        <p:sp>
          <p:nvSpPr>
            <p:cNvPr id="8030" name="Google Shape;8030;p51"/>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1"/>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2" name="Google Shape;8032;p51"/>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3" name="Google Shape;8033;p51"/>
          <p:cNvGrpSpPr/>
          <p:nvPr/>
        </p:nvGrpSpPr>
        <p:grpSpPr>
          <a:xfrm>
            <a:off x="2500941" y="2527218"/>
            <a:ext cx="355104" cy="250944"/>
            <a:chOff x="2500941" y="2527218"/>
            <a:chExt cx="355104" cy="250944"/>
          </a:xfrm>
        </p:grpSpPr>
        <p:sp>
          <p:nvSpPr>
            <p:cNvPr id="8034" name="Google Shape;8034;p51"/>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1"/>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1"/>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1"/>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1"/>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9" name="Google Shape;8039;p51"/>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40" name="Google Shape;8040;p51"/>
          <p:cNvGrpSpPr/>
          <p:nvPr/>
        </p:nvGrpSpPr>
        <p:grpSpPr>
          <a:xfrm>
            <a:off x="7993805" y="2427122"/>
            <a:ext cx="356256" cy="351808"/>
            <a:chOff x="7993805" y="2427122"/>
            <a:chExt cx="356256" cy="351808"/>
          </a:xfrm>
        </p:grpSpPr>
        <p:sp>
          <p:nvSpPr>
            <p:cNvPr id="8041" name="Google Shape;8041;p51"/>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1"/>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1"/>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4" name="Google Shape;8044;p51"/>
          <p:cNvGrpSpPr/>
          <p:nvPr/>
        </p:nvGrpSpPr>
        <p:grpSpPr>
          <a:xfrm>
            <a:off x="878637" y="1965010"/>
            <a:ext cx="308640" cy="353312"/>
            <a:chOff x="878637" y="1965010"/>
            <a:chExt cx="308640" cy="353312"/>
          </a:xfrm>
        </p:grpSpPr>
        <p:sp>
          <p:nvSpPr>
            <p:cNvPr id="8045" name="Google Shape;8045;p51"/>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1"/>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1"/>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51"/>
          <p:cNvGrpSpPr/>
          <p:nvPr/>
        </p:nvGrpSpPr>
        <p:grpSpPr>
          <a:xfrm>
            <a:off x="6896141" y="1964722"/>
            <a:ext cx="348256" cy="352448"/>
            <a:chOff x="6896141" y="1964722"/>
            <a:chExt cx="348256" cy="352448"/>
          </a:xfrm>
        </p:grpSpPr>
        <p:sp>
          <p:nvSpPr>
            <p:cNvPr id="8049" name="Google Shape;8049;p51"/>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1"/>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1"/>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2" name="Google Shape;8052;p51"/>
          <p:cNvGrpSpPr/>
          <p:nvPr/>
        </p:nvGrpSpPr>
        <p:grpSpPr>
          <a:xfrm>
            <a:off x="7989997" y="2015378"/>
            <a:ext cx="355136" cy="303328"/>
            <a:chOff x="7989997" y="2015378"/>
            <a:chExt cx="355136" cy="303328"/>
          </a:xfrm>
        </p:grpSpPr>
        <p:sp>
          <p:nvSpPr>
            <p:cNvPr id="8053" name="Google Shape;8053;p51"/>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1"/>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1"/>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6" name="Google Shape;8056;p51"/>
          <p:cNvGrpSpPr/>
          <p:nvPr/>
        </p:nvGrpSpPr>
        <p:grpSpPr>
          <a:xfrm>
            <a:off x="3598221" y="1509362"/>
            <a:ext cx="348640" cy="330784"/>
            <a:chOff x="3598221" y="1509362"/>
            <a:chExt cx="348640" cy="330784"/>
          </a:xfrm>
        </p:grpSpPr>
        <p:sp>
          <p:nvSpPr>
            <p:cNvPr id="8057" name="Google Shape;8057;p51"/>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1"/>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1"/>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1"/>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1" name="Google Shape;8061;p51"/>
          <p:cNvGrpSpPr/>
          <p:nvPr/>
        </p:nvGrpSpPr>
        <p:grpSpPr>
          <a:xfrm>
            <a:off x="5246797" y="1500658"/>
            <a:ext cx="347872" cy="347488"/>
            <a:chOff x="5246797" y="1500658"/>
            <a:chExt cx="347872" cy="347488"/>
          </a:xfrm>
        </p:grpSpPr>
        <p:sp>
          <p:nvSpPr>
            <p:cNvPr id="8062" name="Google Shape;8062;p51"/>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1"/>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1"/>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1"/>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6" name="Google Shape;8066;p51"/>
          <p:cNvGrpSpPr/>
          <p:nvPr/>
        </p:nvGrpSpPr>
        <p:grpSpPr>
          <a:xfrm>
            <a:off x="5796589" y="1500658"/>
            <a:ext cx="349024" cy="346752"/>
            <a:chOff x="5796589" y="1500658"/>
            <a:chExt cx="349024" cy="346752"/>
          </a:xfrm>
        </p:grpSpPr>
        <p:sp>
          <p:nvSpPr>
            <p:cNvPr id="8067" name="Google Shape;8067;p51"/>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8" name="Google Shape;8068;p51"/>
            <p:cNvGrpSpPr/>
            <p:nvPr/>
          </p:nvGrpSpPr>
          <p:grpSpPr>
            <a:xfrm>
              <a:off x="5796589" y="1500658"/>
              <a:ext cx="349024" cy="346752"/>
              <a:chOff x="5796589" y="1500658"/>
              <a:chExt cx="349024" cy="346752"/>
            </a:xfrm>
          </p:grpSpPr>
          <p:sp>
            <p:nvSpPr>
              <p:cNvPr id="8069" name="Google Shape;8069;p51"/>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1"/>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1"/>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1"/>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73" name="Google Shape;8073;p51"/>
          <p:cNvGrpSpPr/>
          <p:nvPr/>
        </p:nvGrpSpPr>
        <p:grpSpPr>
          <a:xfrm>
            <a:off x="6895373" y="1502578"/>
            <a:ext cx="348640" cy="343296"/>
            <a:chOff x="6895373" y="1502578"/>
            <a:chExt cx="348640" cy="343296"/>
          </a:xfrm>
        </p:grpSpPr>
        <p:sp>
          <p:nvSpPr>
            <p:cNvPr id="8074" name="Google Shape;8074;p51"/>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1"/>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1"/>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7" name="Google Shape;8077;p51"/>
          <p:cNvGrpSpPr/>
          <p:nvPr/>
        </p:nvGrpSpPr>
        <p:grpSpPr>
          <a:xfrm>
            <a:off x="4147597" y="1505458"/>
            <a:ext cx="347904" cy="336992"/>
            <a:chOff x="4147597" y="1505458"/>
            <a:chExt cx="347904" cy="336992"/>
          </a:xfrm>
        </p:grpSpPr>
        <p:sp>
          <p:nvSpPr>
            <p:cNvPr id="8078" name="Google Shape;8078;p51"/>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1"/>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1"/>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1"/>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1"/>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1"/>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1"/>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5" name="Google Shape;8085;p51"/>
          <p:cNvGrpSpPr/>
          <p:nvPr/>
        </p:nvGrpSpPr>
        <p:grpSpPr>
          <a:xfrm>
            <a:off x="2499405" y="1499890"/>
            <a:ext cx="347488" cy="348256"/>
            <a:chOff x="2499405" y="1499890"/>
            <a:chExt cx="347488" cy="348256"/>
          </a:xfrm>
        </p:grpSpPr>
        <p:sp>
          <p:nvSpPr>
            <p:cNvPr id="8086" name="Google Shape;8086;p51"/>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1"/>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1"/>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1"/>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1"/>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51"/>
          <p:cNvGrpSpPr/>
          <p:nvPr/>
        </p:nvGrpSpPr>
        <p:grpSpPr>
          <a:xfrm>
            <a:off x="1956845" y="1500498"/>
            <a:ext cx="331520" cy="348032"/>
            <a:chOff x="1956845" y="1500498"/>
            <a:chExt cx="331520" cy="348032"/>
          </a:xfrm>
        </p:grpSpPr>
        <p:sp>
          <p:nvSpPr>
            <p:cNvPr id="8092" name="Google Shape;8092;p51"/>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1"/>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1"/>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1"/>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1"/>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1"/>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1"/>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1"/>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1"/>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1"/>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1"/>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1"/>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4" name="Google Shape;8104;p51"/>
          <p:cNvGrpSpPr/>
          <p:nvPr/>
        </p:nvGrpSpPr>
        <p:grpSpPr>
          <a:xfrm>
            <a:off x="6345613" y="1549874"/>
            <a:ext cx="348640" cy="250656"/>
            <a:chOff x="6345613" y="1549874"/>
            <a:chExt cx="348640" cy="250656"/>
          </a:xfrm>
        </p:grpSpPr>
        <p:sp>
          <p:nvSpPr>
            <p:cNvPr id="8105" name="Google Shape;8105;p51"/>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1"/>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1"/>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1"/>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1"/>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1"/>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1" name="Google Shape;8111;p51"/>
          <p:cNvGrpSpPr/>
          <p:nvPr/>
        </p:nvGrpSpPr>
        <p:grpSpPr>
          <a:xfrm>
            <a:off x="7444781" y="1507026"/>
            <a:ext cx="348640" cy="334272"/>
            <a:chOff x="7444781" y="1507026"/>
            <a:chExt cx="348640" cy="334272"/>
          </a:xfrm>
        </p:grpSpPr>
        <p:sp>
          <p:nvSpPr>
            <p:cNvPr id="8112" name="Google Shape;8112;p51"/>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1"/>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1"/>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1"/>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1"/>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7" name="Google Shape;8117;p51"/>
          <p:cNvGrpSpPr/>
          <p:nvPr/>
        </p:nvGrpSpPr>
        <p:grpSpPr>
          <a:xfrm>
            <a:off x="7995341" y="1506738"/>
            <a:ext cx="347872" cy="334944"/>
            <a:chOff x="7995341" y="1506738"/>
            <a:chExt cx="347872" cy="334944"/>
          </a:xfrm>
        </p:grpSpPr>
        <p:sp>
          <p:nvSpPr>
            <p:cNvPr id="8118" name="Google Shape;8118;p51"/>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1"/>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1"/>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1"/>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1"/>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1"/>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4" name="Google Shape;8124;p51"/>
          <p:cNvGrpSpPr/>
          <p:nvPr/>
        </p:nvGrpSpPr>
        <p:grpSpPr>
          <a:xfrm>
            <a:off x="3048045" y="1522930"/>
            <a:ext cx="347872" cy="303904"/>
            <a:chOff x="3048045" y="1522930"/>
            <a:chExt cx="347872" cy="303904"/>
          </a:xfrm>
        </p:grpSpPr>
        <p:sp>
          <p:nvSpPr>
            <p:cNvPr id="8125" name="Google Shape;8125;p51"/>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6" name="Google Shape;8126;p51"/>
            <p:cNvGrpSpPr/>
            <p:nvPr/>
          </p:nvGrpSpPr>
          <p:grpSpPr>
            <a:xfrm>
              <a:off x="3048045" y="1522930"/>
              <a:ext cx="347872" cy="303904"/>
              <a:chOff x="3048045" y="1522930"/>
              <a:chExt cx="347872" cy="303904"/>
            </a:xfrm>
          </p:grpSpPr>
          <p:sp>
            <p:nvSpPr>
              <p:cNvPr id="8127" name="Google Shape;8127;p51"/>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1"/>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29" name="Google Shape;8129;p51"/>
          <p:cNvGrpSpPr/>
          <p:nvPr/>
        </p:nvGrpSpPr>
        <p:grpSpPr>
          <a:xfrm>
            <a:off x="1133133" y="3351922"/>
            <a:ext cx="313984" cy="358560"/>
            <a:chOff x="1133133" y="3351922"/>
            <a:chExt cx="313984" cy="358560"/>
          </a:xfrm>
        </p:grpSpPr>
        <p:sp>
          <p:nvSpPr>
            <p:cNvPr id="8130" name="Google Shape;8130;p51"/>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1"/>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1"/>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1"/>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1"/>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1"/>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1"/>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1"/>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1"/>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1"/>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1"/>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1"/>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1"/>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1"/>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1"/>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1"/>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46" name="Google Shape;8146;p51"/>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7" name="Google Shape;8147;p51"/>
          <p:cNvGrpSpPr/>
          <p:nvPr/>
        </p:nvGrpSpPr>
        <p:grpSpPr>
          <a:xfrm>
            <a:off x="2795053" y="3352594"/>
            <a:ext cx="288448" cy="357120"/>
            <a:chOff x="2795053" y="3352594"/>
            <a:chExt cx="288448" cy="357120"/>
          </a:xfrm>
        </p:grpSpPr>
        <p:sp>
          <p:nvSpPr>
            <p:cNvPr id="8148" name="Google Shape;8148;p51"/>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1"/>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1"/>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1"/>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1"/>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1"/>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1"/>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1"/>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1"/>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7" name="Google Shape;8157;p51"/>
          <p:cNvGrpSpPr/>
          <p:nvPr/>
        </p:nvGrpSpPr>
        <p:grpSpPr>
          <a:xfrm>
            <a:off x="2236525" y="3353202"/>
            <a:ext cx="304832" cy="356512"/>
            <a:chOff x="2236525" y="3353202"/>
            <a:chExt cx="304832" cy="356512"/>
          </a:xfrm>
        </p:grpSpPr>
        <p:sp>
          <p:nvSpPr>
            <p:cNvPr id="8158" name="Google Shape;8158;p51"/>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1"/>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1"/>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1" name="Google Shape;8161;p51"/>
          <p:cNvGrpSpPr/>
          <p:nvPr/>
        </p:nvGrpSpPr>
        <p:grpSpPr>
          <a:xfrm>
            <a:off x="3910637" y="3352690"/>
            <a:ext cx="256800" cy="357024"/>
            <a:chOff x="3910637" y="3352690"/>
            <a:chExt cx="256800" cy="357024"/>
          </a:xfrm>
        </p:grpSpPr>
        <p:sp>
          <p:nvSpPr>
            <p:cNvPr id="8162" name="Google Shape;8162;p51"/>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1"/>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1"/>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5" name="Google Shape;8165;p51"/>
          <p:cNvGrpSpPr/>
          <p:nvPr/>
        </p:nvGrpSpPr>
        <p:grpSpPr>
          <a:xfrm>
            <a:off x="6056429" y="3351922"/>
            <a:ext cx="360064" cy="360096"/>
            <a:chOff x="6056429" y="3351922"/>
            <a:chExt cx="360064" cy="360096"/>
          </a:xfrm>
        </p:grpSpPr>
        <p:sp>
          <p:nvSpPr>
            <p:cNvPr id="8166" name="Google Shape;8166;p51"/>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1"/>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1"/>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9" name="Google Shape;8169;p51"/>
          <p:cNvGrpSpPr/>
          <p:nvPr/>
        </p:nvGrpSpPr>
        <p:grpSpPr>
          <a:xfrm>
            <a:off x="6608877" y="3353074"/>
            <a:ext cx="357408" cy="357408"/>
            <a:chOff x="6608877" y="3353074"/>
            <a:chExt cx="357408" cy="357408"/>
          </a:xfrm>
        </p:grpSpPr>
        <p:sp>
          <p:nvSpPr>
            <p:cNvPr id="8170" name="Google Shape;8170;p51"/>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1"/>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1"/>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1"/>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1"/>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1"/>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1"/>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7" name="Google Shape;8177;p51"/>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8" name="Google Shape;8178;p51"/>
          <p:cNvGrpSpPr/>
          <p:nvPr/>
        </p:nvGrpSpPr>
        <p:grpSpPr>
          <a:xfrm>
            <a:off x="3316269" y="3352402"/>
            <a:ext cx="344832" cy="356544"/>
            <a:chOff x="3316269" y="3352402"/>
            <a:chExt cx="344832" cy="356544"/>
          </a:xfrm>
        </p:grpSpPr>
        <p:sp>
          <p:nvSpPr>
            <p:cNvPr id="8179" name="Google Shape;8179;p51"/>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1"/>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1"/>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82" name="Google Shape;8182;p51"/>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3" name="Google Shape;8183;p51"/>
          <p:cNvGrpSpPr/>
          <p:nvPr/>
        </p:nvGrpSpPr>
        <p:grpSpPr>
          <a:xfrm>
            <a:off x="4959533" y="3370226"/>
            <a:ext cx="357408" cy="323488"/>
            <a:chOff x="4959533" y="3370226"/>
            <a:chExt cx="357408" cy="323488"/>
          </a:xfrm>
        </p:grpSpPr>
        <p:sp>
          <p:nvSpPr>
            <p:cNvPr id="8184" name="Google Shape;8184;p51"/>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1"/>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6" name="Google Shape;8186;p51"/>
          <p:cNvGrpSpPr/>
          <p:nvPr/>
        </p:nvGrpSpPr>
        <p:grpSpPr>
          <a:xfrm>
            <a:off x="7158637" y="3353074"/>
            <a:ext cx="357056" cy="357408"/>
            <a:chOff x="7158637" y="3353074"/>
            <a:chExt cx="357056" cy="357408"/>
          </a:xfrm>
        </p:grpSpPr>
        <p:sp>
          <p:nvSpPr>
            <p:cNvPr id="8187" name="Google Shape;8187;p51"/>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1"/>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1"/>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1"/>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1" name="Google Shape;8191;p51"/>
          <p:cNvGrpSpPr/>
          <p:nvPr/>
        </p:nvGrpSpPr>
        <p:grpSpPr>
          <a:xfrm>
            <a:off x="5508909" y="3371506"/>
            <a:ext cx="358560" cy="319552"/>
            <a:chOff x="5508909" y="3371506"/>
            <a:chExt cx="358560" cy="319552"/>
          </a:xfrm>
        </p:grpSpPr>
        <p:sp>
          <p:nvSpPr>
            <p:cNvPr id="8192" name="Google Shape;8192;p51"/>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1"/>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1"/>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1"/>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1"/>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1"/>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1"/>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1"/>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1"/>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1"/>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05" name="Shape 8205"/>
        <p:cNvGrpSpPr/>
        <p:nvPr/>
      </p:nvGrpSpPr>
      <p:grpSpPr>
        <a:xfrm>
          <a:off x="0" y="0"/>
          <a:ext cx="0" cy="0"/>
          <a:chOff x="0" y="0"/>
          <a:chExt cx="0" cy="0"/>
        </a:xfrm>
      </p:grpSpPr>
      <p:sp>
        <p:nvSpPr>
          <p:cNvPr id="8206" name="Google Shape;8206;p5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8207" name="Google Shape;8207;p52"/>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8" name="Google Shape;8208;p52"/>
          <p:cNvGrpSpPr/>
          <p:nvPr/>
        </p:nvGrpSpPr>
        <p:grpSpPr>
          <a:xfrm>
            <a:off x="3303268" y="3817349"/>
            <a:ext cx="346056" cy="345674"/>
            <a:chOff x="3303268" y="3817349"/>
            <a:chExt cx="346056" cy="345674"/>
          </a:xfrm>
        </p:grpSpPr>
        <p:sp>
          <p:nvSpPr>
            <p:cNvPr id="8209" name="Google Shape;8209;p52"/>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2"/>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2"/>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2"/>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3" name="Google Shape;8213;p52"/>
          <p:cNvGrpSpPr/>
          <p:nvPr/>
        </p:nvGrpSpPr>
        <p:grpSpPr>
          <a:xfrm>
            <a:off x="3752358" y="3817349"/>
            <a:ext cx="346056" cy="345674"/>
            <a:chOff x="3752358" y="3817349"/>
            <a:chExt cx="346056" cy="345674"/>
          </a:xfrm>
        </p:grpSpPr>
        <p:sp>
          <p:nvSpPr>
            <p:cNvPr id="8214" name="Google Shape;8214;p52"/>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2"/>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2"/>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2"/>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8" name="Google Shape;8218;p52"/>
          <p:cNvGrpSpPr/>
          <p:nvPr/>
        </p:nvGrpSpPr>
        <p:grpSpPr>
          <a:xfrm>
            <a:off x="5100008" y="3817349"/>
            <a:ext cx="346024" cy="345674"/>
            <a:chOff x="5100008" y="3817349"/>
            <a:chExt cx="346024" cy="345674"/>
          </a:xfrm>
        </p:grpSpPr>
        <p:sp>
          <p:nvSpPr>
            <p:cNvPr id="8219" name="Google Shape;8219;p52"/>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2"/>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2"/>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2" name="Google Shape;8222;p52"/>
          <p:cNvGrpSpPr/>
          <p:nvPr/>
        </p:nvGrpSpPr>
        <p:grpSpPr>
          <a:xfrm>
            <a:off x="5998919" y="3817349"/>
            <a:ext cx="345674" cy="345674"/>
            <a:chOff x="5998919" y="3817349"/>
            <a:chExt cx="345674" cy="345674"/>
          </a:xfrm>
        </p:grpSpPr>
        <p:sp>
          <p:nvSpPr>
            <p:cNvPr id="8223" name="Google Shape;8223;p52"/>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2"/>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2"/>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6" name="Google Shape;8226;p52"/>
          <p:cNvGrpSpPr/>
          <p:nvPr/>
        </p:nvGrpSpPr>
        <p:grpSpPr>
          <a:xfrm>
            <a:off x="4201447" y="3817349"/>
            <a:ext cx="346024" cy="345674"/>
            <a:chOff x="4201447" y="3817349"/>
            <a:chExt cx="346024" cy="345674"/>
          </a:xfrm>
        </p:grpSpPr>
        <p:sp>
          <p:nvSpPr>
            <p:cNvPr id="8227" name="Google Shape;8227;p52"/>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2"/>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9" name="Google Shape;8229;p52"/>
          <p:cNvGrpSpPr/>
          <p:nvPr/>
        </p:nvGrpSpPr>
        <p:grpSpPr>
          <a:xfrm>
            <a:off x="4650919" y="3817349"/>
            <a:ext cx="346024" cy="345674"/>
            <a:chOff x="4650919" y="3817349"/>
            <a:chExt cx="346024" cy="345674"/>
          </a:xfrm>
        </p:grpSpPr>
        <p:sp>
          <p:nvSpPr>
            <p:cNvPr id="8230" name="Google Shape;8230;p52"/>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2"/>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2"/>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3" name="Google Shape;8233;p52"/>
          <p:cNvGrpSpPr/>
          <p:nvPr/>
        </p:nvGrpSpPr>
        <p:grpSpPr>
          <a:xfrm>
            <a:off x="5549861" y="3817349"/>
            <a:ext cx="345642" cy="345674"/>
            <a:chOff x="5549861" y="3817349"/>
            <a:chExt cx="345642" cy="345674"/>
          </a:xfrm>
        </p:grpSpPr>
        <p:sp>
          <p:nvSpPr>
            <p:cNvPr id="8234" name="Google Shape;8234;p52"/>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2"/>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2"/>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7" name="Google Shape;8237;p52"/>
          <p:cNvGrpSpPr/>
          <p:nvPr/>
        </p:nvGrpSpPr>
        <p:grpSpPr>
          <a:xfrm>
            <a:off x="1306445" y="3397829"/>
            <a:ext cx="367255" cy="269855"/>
            <a:chOff x="1306445" y="3397829"/>
            <a:chExt cx="367255" cy="269855"/>
          </a:xfrm>
        </p:grpSpPr>
        <p:sp>
          <p:nvSpPr>
            <p:cNvPr id="8238" name="Google Shape;8238;p52"/>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2"/>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2"/>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2"/>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2"/>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2"/>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4" name="Google Shape;8244;p52"/>
          <p:cNvGrpSpPr/>
          <p:nvPr/>
        </p:nvGrpSpPr>
        <p:grpSpPr>
          <a:xfrm>
            <a:off x="1781317" y="3391400"/>
            <a:ext cx="367255" cy="282364"/>
            <a:chOff x="1781317" y="3391400"/>
            <a:chExt cx="367255" cy="282364"/>
          </a:xfrm>
        </p:grpSpPr>
        <p:sp>
          <p:nvSpPr>
            <p:cNvPr id="8245" name="Google Shape;8245;p52"/>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2"/>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2"/>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2"/>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2"/>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2"/>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1" name="Google Shape;8251;p52"/>
          <p:cNvGrpSpPr/>
          <p:nvPr/>
        </p:nvGrpSpPr>
        <p:grpSpPr>
          <a:xfrm>
            <a:off x="3678830" y="3370933"/>
            <a:ext cx="369164" cy="323297"/>
            <a:chOff x="3678830" y="3370933"/>
            <a:chExt cx="369164" cy="323297"/>
          </a:xfrm>
        </p:grpSpPr>
        <p:sp>
          <p:nvSpPr>
            <p:cNvPr id="8252" name="Google Shape;8252;p52"/>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2"/>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2"/>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2"/>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2"/>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2"/>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2"/>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2"/>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2"/>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2"/>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2"/>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3" name="Google Shape;8263;p52"/>
          <p:cNvGrpSpPr/>
          <p:nvPr/>
        </p:nvGrpSpPr>
        <p:grpSpPr>
          <a:xfrm>
            <a:off x="859265" y="3348175"/>
            <a:ext cx="312316" cy="368400"/>
            <a:chOff x="859265" y="3348175"/>
            <a:chExt cx="312316" cy="368400"/>
          </a:xfrm>
        </p:grpSpPr>
        <p:sp>
          <p:nvSpPr>
            <p:cNvPr id="8264" name="Google Shape;8264;p52"/>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2"/>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2"/>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2"/>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2"/>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9" name="Google Shape;8269;p52"/>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0" name="Google Shape;8270;p52"/>
          <p:cNvGrpSpPr/>
          <p:nvPr/>
        </p:nvGrpSpPr>
        <p:grpSpPr>
          <a:xfrm>
            <a:off x="2766374" y="3361013"/>
            <a:ext cx="330110" cy="308908"/>
            <a:chOff x="2766264" y="3394042"/>
            <a:chExt cx="294873" cy="275934"/>
          </a:xfrm>
        </p:grpSpPr>
        <p:sp>
          <p:nvSpPr>
            <p:cNvPr id="8271" name="Google Shape;8271;p52"/>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2"/>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2"/>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2"/>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5" name="Google Shape;8275;p52"/>
          <p:cNvGrpSpPr/>
          <p:nvPr/>
        </p:nvGrpSpPr>
        <p:grpSpPr>
          <a:xfrm>
            <a:off x="3214972" y="3359188"/>
            <a:ext cx="346406" cy="347552"/>
            <a:chOff x="3214972" y="3359188"/>
            <a:chExt cx="346406" cy="347552"/>
          </a:xfrm>
        </p:grpSpPr>
        <p:sp>
          <p:nvSpPr>
            <p:cNvPr id="8276" name="Google Shape;8276;p52"/>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2"/>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2"/>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2"/>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2"/>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2"/>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2"/>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2"/>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2"/>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2"/>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2"/>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2"/>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2"/>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2"/>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0" name="Google Shape;8290;p52"/>
          <p:cNvGrpSpPr/>
          <p:nvPr/>
        </p:nvGrpSpPr>
        <p:grpSpPr>
          <a:xfrm>
            <a:off x="4629306" y="3409193"/>
            <a:ext cx="367255" cy="244486"/>
            <a:chOff x="4629306" y="3409193"/>
            <a:chExt cx="367255" cy="244486"/>
          </a:xfrm>
        </p:grpSpPr>
        <p:sp>
          <p:nvSpPr>
            <p:cNvPr id="8291" name="Google Shape;8291;p52"/>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2"/>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2"/>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2"/>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2"/>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2"/>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2"/>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2"/>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2"/>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2"/>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1" name="Google Shape;8301;p52"/>
          <p:cNvGrpSpPr/>
          <p:nvPr/>
        </p:nvGrpSpPr>
        <p:grpSpPr>
          <a:xfrm>
            <a:off x="4193490" y="3350084"/>
            <a:ext cx="289939" cy="334661"/>
            <a:chOff x="4193490" y="3350084"/>
            <a:chExt cx="289939" cy="334661"/>
          </a:xfrm>
        </p:grpSpPr>
        <p:sp>
          <p:nvSpPr>
            <p:cNvPr id="8302" name="Google Shape;8302;p52"/>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2"/>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2"/>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2"/>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2"/>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2"/>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2"/>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2"/>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2"/>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2"/>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2" name="Google Shape;8312;p52"/>
          <p:cNvGrpSpPr/>
          <p:nvPr/>
        </p:nvGrpSpPr>
        <p:grpSpPr>
          <a:xfrm>
            <a:off x="6533281" y="3351230"/>
            <a:ext cx="357037" cy="357005"/>
            <a:chOff x="6533281" y="3351230"/>
            <a:chExt cx="357037" cy="357005"/>
          </a:xfrm>
        </p:grpSpPr>
        <p:sp>
          <p:nvSpPr>
            <p:cNvPr id="8313" name="Google Shape;8313;p52"/>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2"/>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2"/>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6" name="Google Shape;8316;p52"/>
          <p:cNvGrpSpPr/>
          <p:nvPr/>
        </p:nvGrpSpPr>
        <p:grpSpPr>
          <a:xfrm>
            <a:off x="6058441" y="3351230"/>
            <a:ext cx="357387" cy="357005"/>
            <a:chOff x="6058441" y="3351230"/>
            <a:chExt cx="357387" cy="357005"/>
          </a:xfrm>
        </p:grpSpPr>
        <p:sp>
          <p:nvSpPr>
            <p:cNvPr id="8317" name="Google Shape;8317;p52"/>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2"/>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9" name="Google Shape;8319;p52"/>
          <p:cNvGrpSpPr/>
          <p:nvPr/>
        </p:nvGrpSpPr>
        <p:grpSpPr>
          <a:xfrm>
            <a:off x="7957483" y="3350848"/>
            <a:ext cx="357387" cy="357387"/>
            <a:chOff x="7957483" y="3350848"/>
            <a:chExt cx="357387" cy="357387"/>
          </a:xfrm>
        </p:grpSpPr>
        <p:sp>
          <p:nvSpPr>
            <p:cNvPr id="8320" name="Google Shape;8320;p52"/>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2"/>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2"/>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3" name="Google Shape;8323;p52"/>
          <p:cNvGrpSpPr/>
          <p:nvPr/>
        </p:nvGrpSpPr>
        <p:grpSpPr>
          <a:xfrm>
            <a:off x="7007771" y="3351230"/>
            <a:ext cx="357387" cy="357005"/>
            <a:chOff x="7007771" y="3351230"/>
            <a:chExt cx="357387" cy="357005"/>
          </a:xfrm>
        </p:grpSpPr>
        <p:sp>
          <p:nvSpPr>
            <p:cNvPr id="8324" name="Google Shape;8324;p52"/>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2"/>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2"/>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2"/>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2"/>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9" name="Google Shape;8329;p52"/>
          <p:cNvGrpSpPr/>
          <p:nvPr/>
        </p:nvGrpSpPr>
        <p:grpSpPr>
          <a:xfrm>
            <a:off x="5108729" y="3351230"/>
            <a:ext cx="357005" cy="357005"/>
            <a:chOff x="5108729" y="3351230"/>
            <a:chExt cx="357005" cy="357005"/>
          </a:xfrm>
        </p:grpSpPr>
        <p:sp>
          <p:nvSpPr>
            <p:cNvPr id="8330" name="Google Shape;8330;p52"/>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2"/>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2" name="Google Shape;8332;p52"/>
          <p:cNvGrpSpPr/>
          <p:nvPr/>
        </p:nvGrpSpPr>
        <p:grpSpPr>
          <a:xfrm>
            <a:off x="5583569" y="3351230"/>
            <a:ext cx="357419" cy="357005"/>
            <a:chOff x="5583569" y="3351230"/>
            <a:chExt cx="357419" cy="357005"/>
          </a:xfrm>
        </p:grpSpPr>
        <p:sp>
          <p:nvSpPr>
            <p:cNvPr id="8333" name="Google Shape;8333;p52"/>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2"/>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5" name="Google Shape;8335;p52"/>
          <p:cNvGrpSpPr/>
          <p:nvPr/>
        </p:nvGrpSpPr>
        <p:grpSpPr>
          <a:xfrm>
            <a:off x="7482229" y="3351230"/>
            <a:ext cx="357419" cy="357005"/>
            <a:chOff x="7482229" y="3351230"/>
            <a:chExt cx="357419" cy="357005"/>
          </a:xfrm>
        </p:grpSpPr>
        <p:sp>
          <p:nvSpPr>
            <p:cNvPr id="8336" name="Google Shape;8336;p52"/>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2"/>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2"/>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2"/>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2"/>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52"/>
          <p:cNvGrpSpPr/>
          <p:nvPr/>
        </p:nvGrpSpPr>
        <p:grpSpPr>
          <a:xfrm>
            <a:off x="3764485" y="2890682"/>
            <a:ext cx="222874" cy="345737"/>
            <a:chOff x="3764485" y="2890682"/>
            <a:chExt cx="222874" cy="345737"/>
          </a:xfrm>
        </p:grpSpPr>
        <p:sp>
          <p:nvSpPr>
            <p:cNvPr id="8342" name="Google Shape;8342;p52"/>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2"/>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2"/>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5" name="Google Shape;8345;p52"/>
          <p:cNvGrpSpPr/>
          <p:nvPr/>
        </p:nvGrpSpPr>
        <p:grpSpPr>
          <a:xfrm>
            <a:off x="2238616" y="2908131"/>
            <a:ext cx="422596" cy="310382"/>
            <a:chOff x="2278533" y="2937377"/>
            <a:chExt cx="346788" cy="254704"/>
          </a:xfrm>
        </p:grpSpPr>
        <p:sp>
          <p:nvSpPr>
            <p:cNvPr id="8346" name="Google Shape;8346;p52"/>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2"/>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8" name="Google Shape;8348;p52"/>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9" name="Google Shape;8349;p52"/>
          <p:cNvGrpSpPr/>
          <p:nvPr/>
        </p:nvGrpSpPr>
        <p:grpSpPr>
          <a:xfrm>
            <a:off x="1836637" y="2891510"/>
            <a:ext cx="286152" cy="346438"/>
            <a:chOff x="1836637" y="2891510"/>
            <a:chExt cx="286152" cy="346438"/>
          </a:xfrm>
        </p:grpSpPr>
        <p:sp>
          <p:nvSpPr>
            <p:cNvPr id="8350" name="Google Shape;8350;p52"/>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2"/>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2"/>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3" name="Google Shape;8353;p52"/>
          <p:cNvGrpSpPr/>
          <p:nvPr/>
        </p:nvGrpSpPr>
        <p:grpSpPr>
          <a:xfrm>
            <a:off x="5585861" y="2905929"/>
            <a:ext cx="379764" cy="337684"/>
            <a:chOff x="5585861" y="2905929"/>
            <a:chExt cx="379764" cy="337684"/>
          </a:xfrm>
        </p:grpSpPr>
        <p:sp>
          <p:nvSpPr>
            <p:cNvPr id="8354" name="Google Shape;8354;p52"/>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2"/>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2"/>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2"/>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8" name="Google Shape;8358;p52"/>
          <p:cNvGrpSpPr/>
          <p:nvPr/>
        </p:nvGrpSpPr>
        <p:grpSpPr>
          <a:xfrm>
            <a:off x="1327676" y="2910480"/>
            <a:ext cx="347934" cy="310024"/>
            <a:chOff x="1327676" y="2910480"/>
            <a:chExt cx="347934" cy="310024"/>
          </a:xfrm>
        </p:grpSpPr>
        <p:sp>
          <p:nvSpPr>
            <p:cNvPr id="8359" name="Google Shape;8359;p52"/>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2"/>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2"/>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2"/>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2"/>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4" name="Google Shape;8364;p52"/>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5" name="Google Shape;8365;p52"/>
          <p:cNvGrpSpPr/>
          <p:nvPr/>
        </p:nvGrpSpPr>
        <p:grpSpPr>
          <a:xfrm>
            <a:off x="2753401" y="2869564"/>
            <a:ext cx="382828" cy="358601"/>
            <a:chOff x="2753373" y="2902523"/>
            <a:chExt cx="347552" cy="325557"/>
          </a:xfrm>
        </p:grpSpPr>
        <p:sp>
          <p:nvSpPr>
            <p:cNvPr id="8366" name="Google Shape;8366;p52"/>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2"/>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2"/>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2"/>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2"/>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2"/>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2" name="Google Shape;8372;p52"/>
          <p:cNvGrpSpPr/>
          <p:nvPr/>
        </p:nvGrpSpPr>
        <p:grpSpPr>
          <a:xfrm>
            <a:off x="849016" y="2903255"/>
            <a:ext cx="356655" cy="335425"/>
            <a:chOff x="849016" y="2903255"/>
            <a:chExt cx="356655" cy="335425"/>
          </a:xfrm>
        </p:grpSpPr>
        <p:sp>
          <p:nvSpPr>
            <p:cNvPr id="8373" name="Google Shape;8373;p52"/>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2"/>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2"/>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2"/>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2"/>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2"/>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2"/>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2"/>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2"/>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2"/>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2"/>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52"/>
          <p:cNvGrpSpPr/>
          <p:nvPr/>
        </p:nvGrpSpPr>
        <p:grpSpPr>
          <a:xfrm>
            <a:off x="4210933" y="2926777"/>
            <a:ext cx="280072" cy="275520"/>
            <a:chOff x="4210933" y="2926777"/>
            <a:chExt cx="280072" cy="275520"/>
          </a:xfrm>
        </p:grpSpPr>
        <p:sp>
          <p:nvSpPr>
            <p:cNvPr id="8385" name="Google Shape;8385;p52"/>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2"/>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2"/>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2"/>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2"/>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2"/>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2"/>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2"/>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2"/>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2"/>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2"/>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2"/>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2"/>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8" name="Google Shape;8398;p52"/>
          <p:cNvGrpSpPr/>
          <p:nvPr/>
        </p:nvGrpSpPr>
        <p:grpSpPr>
          <a:xfrm>
            <a:off x="4667216" y="2915382"/>
            <a:ext cx="320273" cy="318395"/>
            <a:chOff x="4667216" y="2915382"/>
            <a:chExt cx="320273" cy="318395"/>
          </a:xfrm>
        </p:grpSpPr>
        <p:sp>
          <p:nvSpPr>
            <p:cNvPr id="8399" name="Google Shape;8399;p52"/>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2"/>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2"/>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2"/>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3" name="Google Shape;8403;p52"/>
          <p:cNvGrpSpPr/>
          <p:nvPr/>
        </p:nvGrpSpPr>
        <p:grpSpPr>
          <a:xfrm>
            <a:off x="5170480" y="2934639"/>
            <a:ext cx="261929" cy="280550"/>
            <a:chOff x="5170480" y="2934639"/>
            <a:chExt cx="261929" cy="280550"/>
          </a:xfrm>
        </p:grpSpPr>
        <p:sp>
          <p:nvSpPr>
            <p:cNvPr id="8404" name="Google Shape;8404;p52"/>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2"/>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2"/>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2"/>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2"/>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2"/>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2"/>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1" name="Google Shape;8411;p52"/>
          <p:cNvGrpSpPr/>
          <p:nvPr/>
        </p:nvGrpSpPr>
        <p:grpSpPr>
          <a:xfrm>
            <a:off x="6069423" y="2891892"/>
            <a:ext cx="362321" cy="364231"/>
            <a:chOff x="6069423" y="2891892"/>
            <a:chExt cx="362321" cy="364231"/>
          </a:xfrm>
        </p:grpSpPr>
        <p:sp>
          <p:nvSpPr>
            <p:cNvPr id="8412" name="Google Shape;8412;p52"/>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2"/>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2"/>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2"/>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2"/>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2"/>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8" name="Google Shape;8418;p52"/>
          <p:cNvGrpSpPr/>
          <p:nvPr/>
        </p:nvGrpSpPr>
        <p:grpSpPr>
          <a:xfrm>
            <a:off x="6571955" y="2919170"/>
            <a:ext cx="308878" cy="311170"/>
            <a:chOff x="6571955" y="2919170"/>
            <a:chExt cx="308878" cy="311170"/>
          </a:xfrm>
        </p:grpSpPr>
        <p:sp>
          <p:nvSpPr>
            <p:cNvPr id="8419" name="Google Shape;8419;p52"/>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2"/>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2"/>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2"/>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2"/>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2"/>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2"/>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2"/>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2"/>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2"/>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9" name="Google Shape;8429;p52"/>
          <p:cNvGrpSpPr/>
          <p:nvPr/>
        </p:nvGrpSpPr>
        <p:grpSpPr>
          <a:xfrm>
            <a:off x="7500054" y="2934735"/>
            <a:ext cx="350576" cy="280454"/>
            <a:chOff x="7500054" y="2934735"/>
            <a:chExt cx="350576" cy="280454"/>
          </a:xfrm>
        </p:grpSpPr>
        <p:sp>
          <p:nvSpPr>
            <p:cNvPr id="8430" name="Google Shape;8430;p52"/>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2"/>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2"/>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2"/>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2"/>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2"/>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2"/>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2"/>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52"/>
          <p:cNvGrpSpPr/>
          <p:nvPr/>
        </p:nvGrpSpPr>
        <p:grpSpPr>
          <a:xfrm>
            <a:off x="7024430" y="2874662"/>
            <a:ext cx="332012" cy="355454"/>
            <a:chOff x="7055134" y="2919170"/>
            <a:chExt cx="290321" cy="310820"/>
          </a:xfrm>
        </p:grpSpPr>
        <p:sp>
          <p:nvSpPr>
            <p:cNvPr id="8439" name="Google Shape;8439;p52"/>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2"/>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2"/>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2"/>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2"/>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2"/>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2"/>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2"/>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2"/>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2"/>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2"/>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2"/>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2"/>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2"/>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3" name="Google Shape;8453;p52"/>
          <p:cNvGrpSpPr/>
          <p:nvPr/>
        </p:nvGrpSpPr>
        <p:grpSpPr>
          <a:xfrm>
            <a:off x="7985143" y="2900613"/>
            <a:ext cx="330109" cy="347552"/>
            <a:chOff x="7985143" y="2900613"/>
            <a:chExt cx="330109" cy="347552"/>
          </a:xfrm>
        </p:grpSpPr>
        <p:sp>
          <p:nvSpPr>
            <p:cNvPr id="8454" name="Google Shape;8454;p52"/>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2"/>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2"/>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2"/>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2"/>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2"/>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2"/>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2"/>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2" name="Google Shape;8462;p52"/>
          <p:cNvGrpSpPr/>
          <p:nvPr/>
        </p:nvGrpSpPr>
        <p:grpSpPr>
          <a:xfrm>
            <a:off x="7990840" y="2435226"/>
            <a:ext cx="354363" cy="353631"/>
            <a:chOff x="7990840" y="2435226"/>
            <a:chExt cx="354363" cy="353631"/>
          </a:xfrm>
        </p:grpSpPr>
        <p:sp>
          <p:nvSpPr>
            <p:cNvPr id="8463" name="Google Shape;8463;p52"/>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2"/>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2"/>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52"/>
          <p:cNvGrpSpPr/>
          <p:nvPr/>
        </p:nvGrpSpPr>
        <p:grpSpPr>
          <a:xfrm>
            <a:off x="1817317" y="2480330"/>
            <a:ext cx="350958" cy="263043"/>
            <a:chOff x="1817317" y="2480330"/>
            <a:chExt cx="350958" cy="263043"/>
          </a:xfrm>
        </p:grpSpPr>
        <p:sp>
          <p:nvSpPr>
            <p:cNvPr id="8467" name="Google Shape;8467;p52"/>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2"/>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2"/>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2"/>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2"/>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2" name="Google Shape;8472;p52"/>
          <p:cNvGrpSpPr/>
          <p:nvPr/>
        </p:nvGrpSpPr>
        <p:grpSpPr>
          <a:xfrm>
            <a:off x="1341727" y="2483349"/>
            <a:ext cx="419913" cy="308109"/>
            <a:chOff x="1341727" y="2483349"/>
            <a:chExt cx="419913" cy="308109"/>
          </a:xfrm>
        </p:grpSpPr>
        <p:sp>
          <p:nvSpPr>
            <p:cNvPr id="8473" name="Google Shape;8473;p52"/>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2"/>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2"/>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6" name="Google Shape;8476;p52"/>
          <p:cNvGrpSpPr/>
          <p:nvPr/>
        </p:nvGrpSpPr>
        <p:grpSpPr>
          <a:xfrm>
            <a:off x="854332" y="2447736"/>
            <a:ext cx="376358" cy="330109"/>
            <a:chOff x="854332" y="2447736"/>
            <a:chExt cx="376358" cy="330109"/>
          </a:xfrm>
        </p:grpSpPr>
        <p:sp>
          <p:nvSpPr>
            <p:cNvPr id="8477" name="Google Shape;8477;p52"/>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2"/>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2"/>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2"/>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2"/>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2"/>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2"/>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2"/>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5" name="Google Shape;8485;p52"/>
          <p:cNvGrpSpPr/>
          <p:nvPr/>
        </p:nvGrpSpPr>
        <p:grpSpPr>
          <a:xfrm>
            <a:off x="4206763" y="2450951"/>
            <a:ext cx="322151" cy="322374"/>
            <a:chOff x="4206763" y="2450951"/>
            <a:chExt cx="322151" cy="322374"/>
          </a:xfrm>
        </p:grpSpPr>
        <p:sp>
          <p:nvSpPr>
            <p:cNvPr id="8486" name="Google Shape;8486;p52"/>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2"/>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8" name="Google Shape;8488;p52"/>
          <p:cNvGrpSpPr/>
          <p:nvPr/>
        </p:nvGrpSpPr>
        <p:grpSpPr>
          <a:xfrm>
            <a:off x="7528096" y="2450059"/>
            <a:ext cx="327976" cy="324316"/>
            <a:chOff x="7528096" y="2450059"/>
            <a:chExt cx="327976" cy="324316"/>
          </a:xfrm>
        </p:grpSpPr>
        <p:sp>
          <p:nvSpPr>
            <p:cNvPr id="8489" name="Google Shape;8489;p52"/>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2"/>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2"/>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2"/>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2"/>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4" name="Google Shape;8494;p52"/>
          <p:cNvGrpSpPr/>
          <p:nvPr/>
        </p:nvGrpSpPr>
        <p:grpSpPr>
          <a:xfrm>
            <a:off x="7077129" y="2512542"/>
            <a:ext cx="282364" cy="198619"/>
            <a:chOff x="7077129" y="2512542"/>
            <a:chExt cx="282364" cy="198619"/>
          </a:xfrm>
        </p:grpSpPr>
        <p:sp>
          <p:nvSpPr>
            <p:cNvPr id="8495" name="Google Shape;8495;p52"/>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2"/>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2"/>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2"/>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2"/>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2"/>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1" name="Google Shape;8501;p52"/>
          <p:cNvGrpSpPr/>
          <p:nvPr/>
        </p:nvGrpSpPr>
        <p:grpSpPr>
          <a:xfrm>
            <a:off x="3725461" y="2444712"/>
            <a:ext cx="334279" cy="334661"/>
            <a:chOff x="3725461" y="2444712"/>
            <a:chExt cx="334279" cy="334661"/>
          </a:xfrm>
        </p:grpSpPr>
        <p:sp>
          <p:nvSpPr>
            <p:cNvPr id="8502" name="Google Shape;8502;p52"/>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2"/>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2"/>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2"/>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2"/>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2"/>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2"/>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9" name="Google Shape;8509;p52"/>
          <p:cNvGrpSpPr/>
          <p:nvPr/>
        </p:nvGrpSpPr>
        <p:grpSpPr>
          <a:xfrm>
            <a:off x="6577238" y="2457221"/>
            <a:ext cx="332019" cy="310788"/>
            <a:chOff x="6577238" y="2457221"/>
            <a:chExt cx="332019" cy="310788"/>
          </a:xfrm>
        </p:grpSpPr>
        <p:sp>
          <p:nvSpPr>
            <p:cNvPr id="8510" name="Google Shape;8510;p52"/>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2"/>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2"/>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2"/>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2"/>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2"/>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6" name="Google Shape;8516;p52"/>
          <p:cNvGrpSpPr/>
          <p:nvPr/>
        </p:nvGrpSpPr>
        <p:grpSpPr>
          <a:xfrm>
            <a:off x="2818561" y="2439778"/>
            <a:ext cx="247892" cy="346024"/>
            <a:chOff x="2818561" y="2439778"/>
            <a:chExt cx="247892" cy="346024"/>
          </a:xfrm>
        </p:grpSpPr>
        <p:sp>
          <p:nvSpPr>
            <p:cNvPr id="8517" name="Google Shape;8517;p52"/>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2"/>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2"/>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2"/>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2"/>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2"/>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2"/>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2"/>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2"/>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2"/>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2"/>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2"/>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9" name="Google Shape;8529;p52"/>
          <p:cNvGrpSpPr/>
          <p:nvPr/>
        </p:nvGrpSpPr>
        <p:grpSpPr>
          <a:xfrm>
            <a:off x="3207778" y="2474632"/>
            <a:ext cx="419933" cy="275170"/>
            <a:chOff x="3207778" y="2474632"/>
            <a:chExt cx="419933" cy="275170"/>
          </a:xfrm>
        </p:grpSpPr>
        <p:sp>
          <p:nvSpPr>
            <p:cNvPr id="8530" name="Google Shape;8530;p52"/>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2"/>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2"/>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2"/>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2"/>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2"/>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2"/>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2"/>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2"/>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2"/>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2"/>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2"/>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2"/>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2"/>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52"/>
          <p:cNvGrpSpPr/>
          <p:nvPr/>
        </p:nvGrpSpPr>
        <p:grpSpPr>
          <a:xfrm>
            <a:off x="6099375" y="2456075"/>
            <a:ext cx="337684" cy="314194"/>
            <a:chOff x="6099375" y="2456075"/>
            <a:chExt cx="337684" cy="314194"/>
          </a:xfrm>
        </p:grpSpPr>
        <p:sp>
          <p:nvSpPr>
            <p:cNvPr id="8545" name="Google Shape;8545;p52"/>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2"/>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7" name="Google Shape;8547;p52"/>
          <p:cNvGrpSpPr/>
          <p:nvPr/>
        </p:nvGrpSpPr>
        <p:grpSpPr>
          <a:xfrm>
            <a:off x="2312623" y="2468584"/>
            <a:ext cx="312698" cy="286534"/>
            <a:chOff x="2312623" y="2468584"/>
            <a:chExt cx="312698" cy="286534"/>
          </a:xfrm>
        </p:grpSpPr>
        <p:sp>
          <p:nvSpPr>
            <p:cNvPr id="8548" name="Google Shape;8548;p52"/>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2"/>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2"/>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1" name="Google Shape;8551;p52"/>
          <p:cNvGrpSpPr/>
          <p:nvPr/>
        </p:nvGrpSpPr>
        <p:grpSpPr>
          <a:xfrm>
            <a:off x="5618805" y="2440924"/>
            <a:ext cx="345292" cy="342618"/>
            <a:chOff x="5618805" y="2440924"/>
            <a:chExt cx="345292" cy="342618"/>
          </a:xfrm>
        </p:grpSpPr>
        <p:sp>
          <p:nvSpPr>
            <p:cNvPr id="8552" name="Google Shape;8552;p52"/>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2"/>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2"/>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2"/>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2"/>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7" name="Google Shape;8557;p52"/>
          <p:cNvGrpSpPr/>
          <p:nvPr/>
        </p:nvGrpSpPr>
        <p:grpSpPr>
          <a:xfrm>
            <a:off x="4653179" y="2446590"/>
            <a:ext cx="377886" cy="331255"/>
            <a:chOff x="4653179" y="2446590"/>
            <a:chExt cx="377886" cy="331255"/>
          </a:xfrm>
        </p:grpSpPr>
        <p:sp>
          <p:nvSpPr>
            <p:cNvPr id="8558" name="Google Shape;8558;p52"/>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2"/>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2"/>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2"/>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2" name="Google Shape;8562;p52"/>
          <p:cNvGrpSpPr/>
          <p:nvPr/>
        </p:nvGrpSpPr>
        <p:grpSpPr>
          <a:xfrm>
            <a:off x="5184517" y="2459481"/>
            <a:ext cx="252062" cy="305122"/>
            <a:chOff x="5184517" y="2459481"/>
            <a:chExt cx="252062" cy="305122"/>
          </a:xfrm>
        </p:grpSpPr>
        <p:sp>
          <p:nvSpPr>
            <p:cNvPr id="8563" name="Google Shape;8563;p52"/>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2"/>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2"/>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2"/>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2"/>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2"/>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9" name="Google Shape;8569;p52"/>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70" name="Google Shape;8570;p52"/>
          <p:cNvGrpSpPr/>
          <p:nvPr/>
        </p:nvGrpSpPr>
        <p:grpSpPr>
          <a:xfrm>
            <a:off x="6155459" y="1969108"/>
            <a:ext cx="249770" cy="363849"/>
            <a:chOff x="6155459" y="1969108"/>
            <a:chExt cx="249770" cy="363849"/>
          </a:xfrm>
        </p:grpSpPr>
        <p:sp>
          <p:nvSpPr>
            <p:cNvPr id="8571" name="Google Shape;8571;p52"/>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2"/>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2"/>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2"/>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2"/>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2"/>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2"/>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2"/>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2"/>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0" name="Google Shape;8580;p52"/>
          <p:cNvGrpSpPr/>
          <p:nvPr/>
        </p:nvGrpSpPr>
        <p:grpSpPr>
          <a:xfrm>
            <a:off x="2280029" y="1970604"/>
            <a:ext cx="353631" cy="354395"/>
            <a:chOff x="2280029" y="1970604"/>
            <a:chExt cx="353631" cy="354395"/>
          </a:xfrm>
        </p:grpSpPr>
        <p:sp>
          <p:nvSpPr>
            <p:cNvPr id="8581" name="Google Shape;8581;p52"/>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2"/>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2"/>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2"/>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5" name="Google Shape;8585;p52"/>
          <p:cNvGrpSpPr/>
          <p:nvPr/>
        </p:nvGrpSpPr>
        <p:grpSpPr>
          <a:xfrm>
            <a:off x="8065100" y="2000174"/>
            <a:ext cx="255086" cy="301685"/>
            <a:chOff x="8065100" y="2000174"/>
            <a:chExt cx="255086" cy="301685"/>
          </a:xfrm>
        </p:grpSpPr>
        <p:sp>
          <p:nvSpPr>
            <p:cNvPr id="8586" name="Google Shape;8586;p52"/>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2"/>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2"/>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2"/>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0" name="Google Shape;8590;p52"/>
          <p:cNvGrpSpPr/>
          <p:nvPr/>
        </p:nvGrpSpPr>
        <p:grpSpPr>
          <a:xfrm>
            <a:off x="6633705" y="1969108"/>
            <a:ext cx="249420" cy="363849"/>
            <a:chOff x="6633705" y="1969108"/>
            <a:chExt cx="249420" cy="363849"/>
          </a:xfrm>
        </p:grpSpPr>
        <p:sp>
          <p:nvSpPr>
            <p:cNvPr id="8591" name="Google Shape;8591;p52"/>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2"/>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2"/>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2"/>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2"/>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2"/>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2"/>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2"/>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9" name="Google Shape;8599;p52"/>
          <p:cNvGrpSpPr/>
          <p:nvPr/>
        </p:nvGrpSpPr>
        <p:grpSpPr>
          <a:xfrm>
            <a:off x="5211031" y="1969108"/>
            <a:ext cx="226661" cy="363467"/>
            <a:chOff x="5211031" y="1969108"/>
            <a:chExt cx="226661" cy="363467"/>
          </a:xfrm>
        </p:grpSpPr>
        <p:sp>
          <p:nvSpPr>
            <p:cNvPr id="8600" name="Google Shape;8600;p52"/>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2"/>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2" name="Google Shape;8602;p52"/>
          <p:cNvGrpSpPr/>
          <p:nvPr/>
        </p:nvGrpSpPr>
        <p:grpSpPr>
          <a:xfrm>
            <a:off x="3712952" y="1970604"/>
            <a:ext cx="354363" cy="354395"/>
            <a:chOff x="3712952" y="1970604"/>
            <a:chExt cx="354363" cy="354395"/>
          </a:xfrm>
        </p:grpSpPr>
        <p:sp>
          <p:nvSpPr>
            <p:cNvPr id="8603" name="Google Shape;8603;p52"/>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2"/>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2"/>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2"/>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2"/>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2"/>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2"/>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2"/>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2"/>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2" name="Google Shape;8612;p52"/>
          <p:cNvGrpSpPr/>
          <p:nvPr/>
        </p:nvGrpSpPr>
        <p:grpSpPr>
          <a:xfrm>
            <a:off x="3235438" y="1970604"/>
            <a:ext cx="354363" cy="354745"/>
            <a:chOff x="3235438" y="1970604"/>
            <a:chExt cx="354363" cy="354745"/>
          </a:xfrm>
        </p:grpSpPr>
        <p:sp>
          <p:nvSpPr>
            <p:cNvPr id="8613" name="Google Shape;8613;p52"/>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2"/>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2"/>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2"/>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2"/>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2"/>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2"/>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2"/>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2"/>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2"/>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2"/>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2"/>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2"/>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6" name="Google Shape;8626;p52"/>
          <p:cNvGrpSpPr/>
          <p:nvPr/>
        </p:nvGrpSpPr>
        <p:grpSpPr>
          <a:xfrm>
            <a:off x="1329585" y="1989925"/>
            <a:ext cx="341472" cy="335074"/>
            <a:chOff x="1329585" y="1989925"/>
            <a:chExt cx="341472" cy="335074"/>
          </a:xfrm>
        </p:grpSpPr>
        <p:sp>
          <p:nvSpPr>
            <p:cNvPr id="8627" name="Google Shape;8627;p52"/>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2"/>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2"/>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52"/>
          <p:cNvGrpSpPr/>
          <p:nvPr/>
        </p:nvGrpSpPr>
        <p:grpSpPr>
          <a:xfrm>
            <a:off x="5591871" y="1989906"/>
            <a:ext cx="416649" cy="325597"/>
            <a:chOff x="5626763" y="2013829"/>
            <a:chExt cx="351722" cy="274788"/>
          </a:xfrm>
        </p:grpSpPr>
        <p:sp>
          <p:nvSpPr>
            <p:cNvPr id="8631" name="Google Shape;8631;p52"/>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2"/>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2"/>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2"/>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2"/>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2"/>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2"/>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2"/>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2"/>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2"/>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1" name="Google Shape;8641;p52"/>
          <p:cNvGrpSpPr/>
          <p:nvPr/>
        </p:nvGrpSpPr>
        <p:grpSpPr>
          <a:xfrm>
            <a:off x="7576605" y="1983877"/>
            <a:ext cx="276698" cy="333133"/>
            <a:chOff x="7576605" y="1983877"/>
            <a:chExt cx="276698" cy="333133"/>
          </a:xfrm>
        </p:grpSpPr>
        <p:sp>
          <p:nvSpPr>
            <p:cNvPr id="8642" name="Google Shape;8642;p52"/>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2"/>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4" name="Google Shape;8644;p52"/>
          <p:cNvGrpSpPr/>
          <p:nvPr/>
        </p:nvGrpSpPr>
        <p:grpSpPr>
          <a:xfrm>
            <a:off x="853568" y="1975538"/>
            <a:ext cx="337334" cy="353599"/>
            <a:chOff x="853568" y="1975538"/>
            <a:chExt cx="337334" cy="353599"/>
          </a:xfrm>
        </p:grpSpPr>
        <p:sp>
          <p:nvSpPr>
            <p:cNvPr id="8645" name="Google Shape;8645;p52"/>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2"/>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2"/>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2"/>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9" name="Google Shape;8649;p52"/>
          <p:cNvGrpSpPr/>
          <p:nvPr/>
        </p:nvGrpSpPr>
        <p:grpSpPr>
          <a:xfrm>
            <a:off x="2770052" y="2009628"/>
            <a:ext cx="327085" cy="277080"/>
            <a:chOff x="2770052" y="2009628"/>
            <a:chExt cx="327085" cy="277080"/>
          </a:xfrm>
        </p:grpSpPr>
        <p:sp>
          <p:nvSpPr>
            <p:cNvPr id="8650" name="Google Shape;8650;p52"/>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2"/>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2" name="Google Shape;8652;p52"/>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3" name="Google Shape;8653;p52"/>
          <p:cNvGrpSpPr/>
          <p:nvPr/>
        </p:nvGrpSpPr>
        <p:grpSpPr>
          <a:xfrm>
            <a:off x="4195399" y="1970604"/>
            <a:ext cx="344878" cy="343573"/>
            <a:chOff x="4195399" y="1970604"/>
            <a:chExt cx="344878" cy="343573"/>
          </a:xfrm>
        </p:grpSpPr>
        <p:sp>
          <p:nvSpPr>
            <p:cNvPr id="8654" name="Google Shape;8654;p52"/>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2"/>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2"/>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2"/>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8" name="Google Shape;8658;p52"/>
          <p:cNvGrpSpPr/>
          <p:nvPr/>
        </p:nvGrpSpPr>
        <p:grpSpPr>
          <a:xfrm>
            <a:off x="4674791" y="1977447"/>
            <a:ext cx="344528" cy="344114"/>
            <a:chOff x="4674791" y="1977447"/>
            <a:chExt cx="344528" cy="344114"/>
          </a:xfrm>
        </p:grpSpPr>
        <p:sp>
          <p:nvSpPr>
            <p:cNvPr id="8659" name="Google Shape;8659;p52"/>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2"/>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2"/>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2"/>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2"/>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2"/>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2"/>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2"/>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2"/>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2"/>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2"/>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2"/>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2"/>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2"/>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2"/>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2"/>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2"/>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2"/>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2"/>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2"/>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2"/>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2"/>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2"/>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2"/>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2"/>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2"/>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5" name="Google Shape;8685;p52"/>
          <p:cNvGrpSpPr/>
          <p:nvPr/>
        </p:nvGrpSpPr>
        <p:grpSpPr>
          <a:xfrm>
            <a:off x="6083810" y="1547297"/>
            <a:ext cx="382819" cy="310788"/>
            <a:chOff x="6083810" y="1547297"/>
            <a:chExt cx="382819" cy="310788"/>
          </a:xfrm>
        </p:grpSpPr>
        <p:sp>
          <p:nvSpPr>
            <p:cNvPr id="8686" name="Google Shape;8686;p52"/>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2"/>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2"/>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2"/>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2"/>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2"/>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2"/>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2"/>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2"/>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2"/>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2"/>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2"/>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2"/>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2"/>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2"/>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2"/>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2"/>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2"/>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4" name="Google Shape;8704;p52"/>
          <p:cNvGrpSpPr/>
          <p:nvPr/>
        </p:nvGrpSpPr>
        <p:grpSpPr>
          <a:xfrm>
            <a:off x="6558300" y="1538193"/>
            <a:ext cx="382788" cy="328613"/>
            <a:chOff x="6558300" y="1538193"/>
            <a:chExt cx="382788" cy="328613"/>
          </a:xfrm>
        </p:grpSpPr>
        <p:sp>
          <p:nvSpPr>
            <p:cNvPr id="8705" name="Google Shape;8705;p52"/>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2"/>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7" name="Google Shape;8707;p52"/>
          <p:cNvGrpSpPr/>
          <p:nvPr/>
        </p:nvGrpSpPr>
        <p:grpSpPr>
          <a:xfrm>
            <a:off x="5194002" y="1511297"/>
            <a:ext cx="259605" cy="346024"/>
            <a:chOff x="5194002" y="1511297"/>
            <a:chExt cx="259605" cy="346024"/>
          </a:xfrm>
        </p:grpSpPr>
        <p:sp>
          <p:nvSpPr>
            <p:cNvPr id="8708" name="Google Shape;8708;p52"/>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2"/>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2"/>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2"/>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52"/>
          <p:cNvGrpSpPr/>
          <p:nvPr/>
        </p:nvGrpSpPr>
        <p:grpSpPr>
          <a:xfrm>
            <a:off x="1394741" y="1512061"/>
            <a:ext cx="252444" cy="351722"/>
            <a:chOff x="1394741" y="1512061"/>
            <a:chExt cx="252444" cy="351722"/>
          </a:xfrm>
        </p:grpSpPr>
        <p:sp>
          <p:nvSpPr>
            <p:cNvPr id="8713" name="Google Shape;8713;p52"/>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2"/>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2"/>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2"/>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2"/>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2"/>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2"/>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2"/>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2"/>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2"/>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2"/>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2"/>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2"/>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2"/>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2"/>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2"/>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2"/>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0" name="Google Shape;8730;p52"/>
          <p:cNvGrpSpPr/>
          <p:nvPr/>
        </p:nvGrpSpPr>
        <p:grpSpPr>
          <a:xfrm>
            <a:off x="855096" y="1504485"/>
            <a:ext cx="380910" cy="339594"/>
            <a:chOff x="855096" y="1504485"/>
            <a:chExt cx="380910" cy="339594"/>
          </a:xfrm>
        </p:grpSpPr>
        <p:sp>
          <p:nvSpPr>
            <p:cNvPr id="8731" name="Google Shape;8731;p52"/>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2"/>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2"/>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2"/>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2"/>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52"/>
          <p:cNvGrpSpPr/>
          <p:nvPr/>
        </p:nvGrpSpPr>
        <p:grpSpPr>
          <a:xfrm>
            <a:off x="1819576" y="1511679"/>
            <a:ext cx="352103" cy="352103"/>
            <a:chOff x="1819576" y="1511679"/>
            <a:chExt cx="352103" cy="352103"/>
          </a:xfrm>
        </p:grpSpPr>
        <p:sp>
          <p:nvSpPr>
            <p:cNvPr id="8737" name="Google Shape;8737;p52"/>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2"/>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2"/>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2"/>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52"/>
          <p:cNvGrpSpPr/>
          <p:nvPr/>
        </p:nvGrpSpPr>
        <p:grpSpPr>
          <a:xfrm>
            <a:off x="5621097" y="1500761"/>
            <a:ext cx="371424" cy="355446"/>
            <a:chOff x="5621097" y="1500761"/>
            <a:chExt cx="371424" cy="355446"/>
          </a:xfrm>
        </p:grpSpPr>
        <p:sp>
          <p:nvSpPr>
            <p:cNvPr id="8742" name="Google Shape;8742;p52"/>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2"/>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4" name="Google Shape;8744;p52"/>
          <p:cNvGrpSpPr/>
          <p:nvPr/>
        </p:nvGrpSpPr>
        <p:grpSpPr>
          <a:xfrm>
            <a:off x="4670239" y="1541599"/>
            <a:ext cx="359679" cy="321833"/>
            <a:chOff x="4670239" y="1541599"/>
            <a:chExt cx="359679" cy="321833"/>
          </a:xfrm>
        </p:grpSpPr>
        <p:sp>
          <p:nvSpPr>
            <p:cNvPr id="8745" name="Google Shape;8745;p52"/>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2"/>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2"/>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2"/>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2"/>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0" name="Google Shape;8750;p52"/>
          <p:cNvGrpSpPr/>
          <p:nvPr/>
        </p:nvGrpSpPr>
        <p:grpSpPr>
          <a:xfrm>
            <a:off x="4212429" y="1502385"/>
            <a:ext cx="321037" cy="353822"/>
            <a:chOff x="4212429" y="1502385"/>
            <a:chExt cx="321037" cy="353822"/>
          </a:xfrm>
        </p:grpSpPr>
        <p:sp>
          <p:nvSpPr>
            <p:cNvPr id="8751" name="Google Shape;8751;p52"/>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2"/>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2"/>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2"/>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5" name="Google Shape;8755;p52"/>
          <p:cNvGrpSpPr/>
          <p:nvPr/>
        </p:nvGrpSpPr>
        <p:grpSpPr>
          <a:xfrm>
            <a:off x="2302788" y="1505981"/>
            <a:ext cx="336188" cy="335425"/>
            <a:chOff x="2302788" y="1505981"/>
            <a:chExt cx="336188" cy="335425"/>
          </a:xfrm>
        </p:grpSpPr>
        <p:sp>
          <p:nvSpPr>
            <p:cNvPr id="8756" name="Google Shape;8756;p52"/>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2"/>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2"/>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2"/>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2"/>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2"/>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2"/>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2"/>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2"/>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2"/>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2"/>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2"/>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2"/>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2"/>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2"/>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52"/>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2"/>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3" name="Google Shape;8773;p52"/>
          <p:cNvGrpSpPr/>
          <p:nvPr/>
        </p:nvGrpSpPr>
        <p:grpSpPr>
          <a:xfrm>
            <a:off x="2780301" y="1521896"/>
            <a:ext cx="333133" cy="321037"/>
            <a:chOff x="2780301" y="1521896"/>
            <a:chExt cx="333133" cy="321037"/>
          </a:xfrm>
        </p:grpSpPr>
        <p:sp>
          <p:nvSpPr>
            <p:cNvPr id="8774" name="Google Shape;8774;p52"/>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2"/>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2"/>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2"/>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2"/>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2"/>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2"/>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2"/>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2"/>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2"/>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2"/>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2"/>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2"/>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2"/>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2"/>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52"/>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2"/>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2"/>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2"/>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2"/>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4" name="Google Shape;8794;p52"/>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2"/>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2"/>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7" name="Google Shape;8797;p52"/>
          <p:cNvGrpSpPr/>
          <p:nvPr/>
        </p:nvGrpSpPr>
        <p:grpSpPr>
          <a:xfrm>
            <a:off x="3316159" y="1515085"/>
            <a:ext cx="211892" cy="339594"/>
            <a:chOff x="3316159" y="1515085"/>
            <a:chExt cx="211892" cy="339594"/>
          </a:xfrm>
        </p:grpSpPr>
        <p:sp>
          <p:nvSpPr>
            <p:cNvPr id="8798" name="Google Shape;8798;p52"/>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2"/>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2"/>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2"/>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2"/>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2"/>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4" name="Google Shape;8804;p52"/>
          <p:cNvGrpSpPr/>
          <p:nvPr/>
        </p:nvGrpSpPr>
        <p:grpSpPr>
          <a:xfrm>
            <a:off x="3716358" y="1544655"/>
            <a:ext cx="361971" cy="314958"/>
            <a:chOff x="3716358" y="1544655"/>
            <a:chExt cx="361971" cy="314958"/>
          </a:xfrm>
        </p:grpSpPr>
        <p:sp>
          <p:nvSpPr>
            <p:cNvPr id="8805" name="Google Shape;8805;p52"/>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2"/>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2"/>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2"/>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2"/>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0" name="Google Shape;8810;p52"/>
            <p:cNvGrpSpPr/>
            <p:nvPr/>
          </p:nvGrpSpPr>
          <p:grpSpPr>
            <a:xfrm>
              <a:off x="3716358" y="1544655"/>
              <a:ext cx="361971" cy="314958"/>
              <a:chOff x="3716358" y="1544655"/>
              <a:chExt cx="361971" cy="314958"/>
            </a:xfrm>
          </p:grpSpPr>
          <p:sp>
            <p:nvSpPr>
              <p:cNvPr id="8811" name="Google Shape;8811;p52"/>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2"/>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2"/>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2"/>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2"/>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16" name="Google Shape;8816;p52"/>
          <p:cNvGrpSpPr/>
          <p:nvPr/>
        </p:nvGrpSpPr>
        <p:grpSpPr>
          <a:xfrm>
            <a:off x="7011924" y="1557552"/>
            <a:ext cx="499533" cy="305136"/>
            <a:chOff x="7009649" y="1541981"/>
            <a:chExt cx="524940" cy="320655"/>
          </a:xfrm>
        </p:grpSpPr>
        <p:sp>
          <p:nvSpPr>
            <p:cNvPr id="8817" name="Google Shape;8817;p52"/>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2"/>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2"/>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2"/>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2"/>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2"/>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2"/>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2"/>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5" name="Google Shape;8825;p52"/>
          <p:cNvGrpSpPr/>
          <p:nvPr/>
        </p:nvGrpSpPr>
        <p:grpSpPr>
          <a:xfrm>
            <a:off x="8034034" y="1518109"/>
            <a:ext cx="282746" cy="340358"/>
            <a:chOff x="8034034" y="1518109"/>
            <a:chExt cx="282746" cy="340358"/>
          </a:xfrm>
        </p:grpSpPr>
        <p:sp>
          <p:nvSpPr>
            <p:cNvPr id="8826" name="Google Shape;8826;p52"/>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2"/>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2"/>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2"/>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0" name="Google Shape;8830;p52"/>
          <p:cNvGrpSpPr/>
          <p:nvPr/>
        </p:nvGrpSpPr>
        <p:grpSpPr>
          <a:xfrm>
            <a:off x="7582302" y="1499934"/>
            <a:ext cx="369133" cy="360411"/>
            <a:chOff x="7582302" y="1499934"/>
            <a:chExt cx="369133" cy="360411"/>
          </a:xfrm>
        </p:grpSpPr>
        <p:sp>
          <p:nvSpPr>
            <p:cNvPr id="8831" name="Google Shape;8831;p52"/>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2"/>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2"/>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2"/>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2"/>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39" name="Shape 8839"/>
        <p:cNvGrpSpPr/>
        <p:nvPr/>
      </p:nvGrpSpPr>
      <p:grpSpPr>
        <a:xfrm>
          <a:off x="0" y="0"/>
          <a:ext cx="0" cy="0"/>
          <a:chOff x="0" y="0"/>
          <a:chExt cx="0" cy="0"/>
        </a:xfrm>
      </p:grpSpPr>
      <p:pic>
        <p:nvPicPr>
          <p:cNvPr id="8840" name="Google Shape;8840;p5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98" name="Shape 298"/>
        <p:cNvGrpSpPr/>
        <p:nvPr/>
      </p:nvGrpSpPr>
      <p:grpSpPr>
        <a:xfrm>
          <a:off x="0" y="0"/>
          <a:ext cx="0" cy="0"/>
          <a:chOff x="0" y="0"/>
          <a:chExt cx="0" cy="0"/>
        </a:xfrm>
      </p:grpSpPr>
      <p:grpSp>
        <p:nvGrpSpPr>
          <p:cNvPr id="299" name="Google Shape;299;p23"/>
          <p:cNvGrpSpPr/>
          <p:nvPr/>
        </p:nvGrpSpPr>
        <p:grpSpPr>
          <a:xfrm>
            <a:off x="471281" y="1472777"/>
            <a:ext cx="784350" cy="738450"/>
            <a:chOff x="430749" y="415225"/>
            <a:chExt cx="784350" cy="738450"/>
          </a:xfrm>
        </p:grpSpPr>
        <p:sp>
          <p:nvSpPr>
            <p:cNvPr id="300" name="Google Shape;300;p23"/>
            <p:cNvSpPr/>
            <p:nvPr/>
          </p:nvSpPr>
          <p:spPr>
            <a:xfrm>
              <a:off x="446885" y="503168"/>
              <a:ext cx="9986" cy="19873"/>
            </a:xfrm>
            <a:custGeom>
              <a:rect b="b" l="l" r="r" t="t"/>
              <a:pathLst>
                <a:path extrusionOk="0" h="402" w="202">
                  <a:moveTo>
                    <a:pt x="1" y="1"/>
                  </a:moveTo>
                  <a:lnTo>
                    <a:pt x="1" y="101"/>
                  </a:lnTo>
                  <a:cubicBezTo>
                    <a:pt x="1" y="194"/>
                    <a:pt x="88" y="287"/>
                    <a:pt x="180" y="300"/>
                  </a:cubicBezTo>
                  <a:lnTo>
                    <a:pt x="180" y="300"/>
                  </a:lnTo>
                  <a:cubicBezTo>
                    <a:pt x="146" y="198"/>
                    <a:pt x="73" y="73"/>
                    <a:pt x="1" y="1"/>
                  </a:cubicBezTo>
                  <a:close/>
                  <a:moveTo>
                    <a:pt x="180" y="300"/>
                  </a:moveTo>
                  <a:cubicBezTo>
                    <a:pt x="194" y="339"/>
                    <a:pt x="201" y="374"/>
                    <a:pt x="201" y="402"/>
                  </a:cubicBezTo>
                  <a:lnTo>
                    <a:pt x="201" y="301"/>
                  </a:lnTo>
                  <a:cubicBezTo>
                    <a:pt x="194" y="301"/>
                    <a:pt x="187" y="301"/>
                    <a:pt x="180" y="30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3"/>
            <p:cNvSpPr/>
            <p:nvPr/>
          </p:nvSpPr>
          <p:spPr>
            <a:xfrm>
              <a:off x="771522" y="734867"/>
              <a:ext cx="16116" cy="4993"/>
            </a:xfrm>
            <a:custGeom>
              <a:rect b="b" l="l" r="r" t="t"/>
              <a:pathLst>
                <a:path extrusionOk="0" h="101" w="326">
                  <a:moveTo>
                    <a:pt x="0" y="0"/>
                  </a:moveTo>
                  <a:cubicBezTo>
                    <a:pt x="100" y="101"/>
                    <a:pt x="201" y="101"/>
                    <a:pt x="326" y="101"/>
                  </a:cubicBezTo>
                  <a:cubicBezTo>
                    <a:pt x="201" y="101"/>
                    <a:pt x="100" y="0"/>
                    <a:pt x="0"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3"/>
            <p:cNvSpPr/>
            <p:nvPr/>
          </p:nvSpPr>
          <p:spPr>
            <a:xfrm>
              <a:off x="823528" y="796808"/>
              <a:ext cx="9986" cy="4993"/>
            </a:xfrm>
            <a:custGeom>
              <a:rect b="b" l="l" r="r" t="t"/>
              <a:pathLst>
                <a:path extrusionOk="0" h="101" w="202">
                  <a:moveTo>
                    <a:pt x="101" y="0"/>
                  </a:moveTo>
                  <a:lnTo>
                    <a:pt x="1" y="101"/>
                  </a:lnTo>
                  <a:lnTo>
                    <a:pt x="201" y="101"/>
                  </a:lnTo>
                  <a:cubicBezTo>
                    <a:pt x="201" y="0"/>
                    <a:pt x="201" y="0"/>
                    <a:pt x="101"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3"/>
            <p:cNvSpPr/>
            <p:nvPr/>
          </p:nvSpPr>
          <p:spPr>
            <a:xfrm>
              <a:off x="430769" y="456107"/>
              <a:ext cx="49" cy="4993"/>
            </a:xfrm>
            <a:custGeom>
              <a:rect b="b" l="l" r="r" t="t"/>
              <a:pathLst>
                <a:path extrusionOk="0" h="101" w="1">
                  <a:moveTo>
                    <a:pt x="1" y="100"/>
                  </a:moveTo>
                  <a:lnTo>
                    <a:pt x="1" y="100"/>
                  </a:lnTo>
                  <a:lnTo>
                    <a:pt x="1" y="0"/>
                  </a:lnTo>
                  <a:lnTo>
                    <a:pt x="1" y="0"/>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3"/>
            <p:cNvSpPr/>
            <p:nvPr/>
          </p:nvSpPr>
          <p:spPr>
            <a:xfrm>
              <a:off x="787589" y="737635"/>
              <a:ext cx="5042" cy="2225"/>
            </a:xfrm>
            <a:custGeom>
              <a:rect b="b" l="l" r="r" t="t"/>
              <a:pathLst>
                <a:path extrusionOk="0" h="45" w="102">
                  <a:moveTo>
                    <a:pt x="98" y="0"/>
                  </a:moveTo>
                  <a:cubicBezTo>
                    <a:pt x="90" y="0"/>
                    <a:pt x="68" y="45"/>
                    <a:pt x="1" y="45"/>
                  </a:cubicBezTo>
                  <a:lnTo>
                    <a:pt x="101" y="45"/>
                  </a:lnTo>
                  <a:cubicBezTo>
                    <a:pt x="101" y="11"/>
                    <a:pt x="101" y="0"/>
                    <a:pt x="98"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3"/>
            <p:cNvSpPr/>
            <p:nvPr/>
          </p:nvSpPr>
          <p:spPr>
            <a:xfrm>
              <a:off x="880526" y="684048"/>
              <a:ext cx="4993" cy="4993"/>
            </a:xfrm>
            <a:custGeom>
              <a:rect b="b" l="l" r="r" t="t"/>
              <a:pathLst>
                <a:path extrusionOk="0" h="101" w="101">
                  <a:moveTo>
                    <a:pt x="1" y="101"/>
                  </a:moveTo>
                  <a:cubicBezTo>
                    <a:pt x="1" y="101"/>
                    <a:pt x="1" y="1"/>
                    <a:pt x="101" y="1"/>
                  </a:cubicBezTo>
                  <a:cubicBezTo>
                    <a:pt x="1" y="1"/>
                    <a:pt x="1" y="101"/>
                    <a:pt x="1" y="10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3"/>
            <p:cNvSpPr/>
            <p:nvPr/>
          </p:nvSpPr>
          <p:spPr>
            <a:xfrm>
              <a:off x="921408" y="822810"/>
              <a:ext cx="49" cy="49"/>
            </a:xfrm>
            <a:custGeom>
              <a:rect b="b" l="l" r="r" t="t"/>
              <a:pathLst>
                <a:path extrusionOk="0" h="1" w="1">
                  <a:moveTo>
                    <a:pt x="1" y="1"/>
                  </a:moveTo>
                  <a:lnTo>
                    <a:pt x="1"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3"/>
            <p:cNvSpPr/>
            <p:nvPr/>
          </p:nvSpPr>
          <p:spPr>
            <a:xfrm>
              <a:off x="921408" y="822810"/>
              <a:ext cx="49" cy="49"/>
            </a:xfrm>
            <a:custGeom>
              <a:rect b="b" l="l" r="r" t="t"/>
              <a:pathLst>
                <a:path extrusionOk="0" h="1" w="1">
                  <a:moveTo>
                    <a:pt x="1" y="1"/>
                  </a:moveTo>
                  <a:lnTo>
                    <a:pt x="1"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3"/>
            <p:cNvSpPr/>
            <p:nvPr/>
          </p:nvSpPr>
          <p:spPr>
            <a:xfrm>
              <a:off x="508827" y="627050"/>
              <a:ext cx="49" cy="5042"/>
            </a:xfrm>
            <a:custGeom>
              <a:rect b="b" l="l" r="r" t="t"/>
              <a:pathLst>
                <a:path extrusionOk="0" h="102" w="1">
                  <a:moveTo>
                    <a:pt x="1" y="101"/>
                  </a:moveTo>
                  <a:lnTo>
                    <a:pt x="1" y="101"/>
                  </a:lnTo>
                  <a:lnTo>
                    <a:pt x="1"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3"/>
            <p:cNvSpPr/>
            <p:nvPr/>
          </p:nvSpPr>
          <p:spPr>
            <a:xfrm>
              <a:off x="585648" y="708815"/>
              <a:ext cx="49" cy="49"/>
            </a:xfrm>
            <a:custGeom>
              <a:rect b="b" l="l" r="r" t="t"/>
              <a:pathLst>
                <a:path extrusionOk="0" h="1" w="1">
                  <a:moveTo>
                    <a:pt x="1" y="1"/>
                  </a:move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3"/>
            <p:cNvSpPr/>
            <p:nvPr/>
          </p:nvSpPr>
          <p:spPr>
            <a:xfrm>
              <a:off x="430749" y="751714"/>
              <a:ext cx="49" cy="49"/>
            </a:xfrm>
            <a:custGeom>
              <a:rect b="b" l="l" r="r" t="t"/>
              <a:pathLst>
                <a:path extrusionOk="0" h="1" w="1">
                  <a:moveTo>
                    <a:pt x="0" y="1"/>
                  </a:move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3"/>
            <p:cNvSpPr/>
            <p:nvPr/>
          </p:nvSpPr>
          <p:spPr>
            <a:xfrm>
              <a:off x="637703" y="708815"/>
              <a:ext cx="49" cy="49"/>
            </a:xfrm>
            <a:custGeom>
              <a:rect b="b" l="l" r="r" t="t"/>
              <a:pathLst>
                <a:path extrusionOk="0" h="1" w="1">
                  <a:moveTo>
                    <a:pt x="0" y="1"/>
                  </a:moveTo>
                  <a:lnTo>
                    <a:pt x="0" y="1"/>
                  </a:ln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3"/>
            <p:cNvSpPr/>
            <p:nvPr/>
          </p:nvSpPr>
          <p:spPr>
            <a:xfrm>
              <a:off x="1091167" y="518542"/>
              <a:ext cx="87994" cy="97436"/>
            </a:xfrm>
            <a:custGeom>
              <a:rect b="b" l="l" r="r" t="t"/>
              <a:pathLst>
                <a:path extrusionOk="0" h="1971" w="1780">
                  <a:moveTo>
                    <a:pt x="899" y="1"/>
                  </a:moveTo>
                  <a:cubicBezTo>
                    <a:pt x="500" y="1"/>
                    <a:pt x="258" y="379"/>
                    <a:pt x="0" y="617"/>
                  </a:cubicBezTo>
                  <a:cubicBezTo>
                    <a:pt x="126" y="1870"/>
                    <a:pt x="226" y="1970"/>
                    <a:pt x="953" y="1970"/>
                  </a:cubicBezTo>
                  <a:cubicBezTo>
                    <a:pt x="1053" y="1770"/>
                    <a:pt x="1153" y="1670"/>
                    <a:pt x="1379" y="1344"/>
                  </a:cubicBezTo>
                  <a:cubicBezTo>
                    <a:pt x="1479" y="943"/>
                    <a:pt x="1780" y="416"/>
                    <a:pt x="1254" y="91"/>
                  </a:cubicBezTo>
                  <a:cubicBezTo>
                    <a:pt x="1122" y="27"/>
                    <a:pt x="1005" y="1"/>
                    <a:pt x="899"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3"/>
            <p:cNvSpPr/>
            <p:nvPr/>
          </p:nvSpPr>
          <p:spPr>
            <a:xfrm>
              <a:off x="585648" y="570053"/>
              <a:ext cx="83051" cy="107867"/>
            </a:xfrm>
            <a:custGeom>
              <a:rect b="b" l="l" r="r" t="t"/>
              <a:pathLst>
                <a:path extrusionOk="0" h="2182" w="1680">
                  <a:moveTo>
                    <a:pt x="1154" y="1"/>
                  </a:moveTo>
                  <a:cubicBezTo>
                    <a:pt x="828" y="201"/>
                    <a:pt x="427" y="427"/>
                    <a:pt x="1" y="628"/>
                  </a:cubicBezTo>
                  <a:cubicBezTo>
                    <a:pt x="101" y="1354"/>
                    <a:pt x="101" y="1981"/>
                    <a:pt x="953" y="2181"/>
                  </a:cubicBezTo>
                  <a:cubicBezTo>
                    <a:pt x="1154" y="1981"/>
                    <a:pt x="1354" y="1680"/>
                    <a:pt x="1580" y="1555"/>
                  </a:cubicBezTo>
                  <a:cubicBezTo>
                    <a:pt x="1680" y="928"/>
                    <a:pt x="1580" y="527"/>
                    <a:pt x="1154"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3"/>
            <p:cNvSpPr/>
            <p:nvPr/>
          </p:nvSpPr>
          <p:spPr>
            <a:xfrm>
              <a:off x="750463" y="566839"/>
              <a:ext cx="83051" cy="96201"/>
            </a:xfrm>
            <a:custGeom>
              <a:rect b="b" l="l" r="r" t="t"/>
              <a:pathLst>
                <a:path extrusionOk="0" h="1946" w="1680">
                  <a:moveTo>
                    <a:pt x="1026" y="0"/>
                  </a:moveTo>
                  <a:cubicBezTo>
                    <a:pt x="834" y="0"/>
                    <a:pt x="617" y="49"/>
                    <a:pt x="426" y="166"/>
                  </a:cubicBezTo>
                  <a:cubicBezTo>
                    <a:pt x="0" y="492"/>
                    <a:pt x="226" y="1520"/>
                    <a:pt x="1053" y="1946"/>
                  </a:cubicBezTo>
                  <a:cubicBezTo>
                    <a:pt x="1153" y="1745"/>
                    <a:pt x="1253" y="1520"/>
                    <a:pt x="1479" y="1319"/>
                  </a:cubicBezTo>
                  <a:cubicBezTo>
                    <a:pt x="1679" y="993"/>
                    <a:pt x="1679" y="266"/>
                    <a:pt x="1379" y="66"/>
                  </a:cubicBezTo>
                  <a:cubicBezTo>
                    <a:pt x="1285" y="24"/>
                    <a:pt x="1162" y="0"/>
                    <a:pt x="1026"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3"/>
            <p:cNvSpPr/>
            <p:nvPr/>
          </p:nvSpPr>
          <p:spPr>
            <a:xfrm>
              <a:off x="771522" y="905810"/>
              <a:ext cx="83051" cy="92987"/>
            </a:xfrm>
            <a:custGeom>
              <a:rect b="b" l="l" r="r" t="t"/>
              <a:pathLst>
                <a:path extrusionOk="0" h="1881" w="1680">
                  <a:moveTo>
                    <a:pt x="1253" y="1"/>
                  </a:moveTo>
                  <a:cubicBezTo>
                    <a:pt x="827" y="101"/>
                    <a:pt x="526" y="201"/>
                    <a:pt x="201" y="302"/>
                  </a:cubicBezTo>
                  <a:cubicBezTo>
                    <a:pt x="326" y="928"/>
                    <a:pt x="0" y="1555"/>
                    <a:pt x="827" y="1881"/>
                  </a:cubicBezTo>
                  <a:cubicBezTo>
                    <a:pt x="1354" y="1555"/>
                    <a:pt x="1679" y="1254"/>
                    <a:pt x="1579" y="527"/>
                  </a:cubicBezTo>
                  <a:cubicBezTo>
                    <a:pt x="1579" y="402"/>
                    <a:pt x="1354" y="302"/>
                    <a:pt x="1253"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3"/>
            <p:cNvSpPr/>
            <p:nvPr/>
          </p:nvSpPr>
          <p:spPr>
            <a:xfrm>
              <a:off x="952404" y="858749"/>
              <a:ext cx="83051" cy="92987"/>
            </a:xfrm>
            <a:custGeom>
              <a:rect b="b" l="l" r="r" t="t"/>
              <a:pathLst>
                <a:path extrusionOk="0" h="1881" w="1680">
                  <a:moveTo>
                    <a:pt x="1053" y="1"/>
                  </a:moveTo>
                  <a:cubicBezTo>
                    <a:pt x="827" y="101"/>
                    <a:pt x="527" y="226"/>
                    <a:pt x="201" y="326"/>
                  </a:cubicBezTo>
                  <a:cubicBezTo>
                    <a:pt x="201" y="853"/>
                    <a:pt x="0" y="1479"/>
                    <a:pt x="527" y="1880"/>
                  </a:cubicBezTo>
                  <a:cubicBezTo>
                    <a:pt x="1053" y="1780"/>
                    <a:pt x="1354" y="1354"/>
                    <a:pt x="1454" y="953"/>
                  </a:cubicBezTo>
                  <a:cubicBezTo>
                    <a:pt x="1680" y="527"/>
                    <a:pt x="1454" y="326"/>
                    <a:pt x="1053"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3"/>
            <p:cNvSpPr/>
            <p:nvPr/>
          </p:nvSpPr>
          <p:spPr>
            <a:xfrm>
              <a:off x="1019289" y="683208"/>
              <a:ext cx="71928" cy="87648"/>
            </a:xfrm>
            <a:custGeom>
              <a:rect b="b" l="l" r="r" t="t"/>
              <a:pathLst>
                <a:path extrusionOk="0" h="1773" w="1455">
                  <a:moveTo>
                    <a:pt x="833" y="1"/>
                  </a:moveTo>
                  <a:cubicBezTo>
                    <a:pt x="473" y="1"/>
                    <a:pt x="244" y="295"/>
                    <a:pt x="1" y="519"/>
                  </a:cubicBezTo>
                  <a:cubicBezTo>
                    <a:pt x="1" y="1471"/>
                    <a:pt x="1" y="1471"/>
                    <a:pt x="427" y="1772"/>
                  </a:cubicBezTo>
                  <a:cubicBezTo>
                    <a:pt x="1254" y="1471"/>
                    <a:pt x="1454" y="1045"/>
                    <a:pt x="1254" y="118"/>
                  </a:cubicBezTo>
                  <a:cubicBezTo>
                    <a:pt x="1094" y="35"/>
                    <a:pt x="956" y="1"/>
                    <a:pt x="833"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3"/>
            <p:cNvSpPr/>
            <p:nvPr/>
          </p:nvSpPr>
          <p:spPr>
            <a:xfrm>
              <a:off x="632759" y="941996"/>
              <a:ext cx="76871" cy="82408"/>
            </a:xfrm>
            <a:custGeom>
              <a:rect b="b" l="l" r="r" t="t"/>
              <a:pathLst>
                <a:path extrusionOk="0" h="1667" w="1555">
                  <a:moveTo>
                    <a:pt x="782" y="0"/>
                  </a:moveTo>
                  <a:cubicBezTo>
                    <a:pt x="531" y="0"/>
                    <a:pt x="296" y="152"/>
                    <a:pt x="0" y="522"/>
                  </a:cubicBezTo>
                  <a:cubicBezTo>
                    <a:pt x="0" y="723"/>
                    <a:pt x="100" y="923"/>
                    <a:pt x="100" y="1149"/>
                  </a:cubicBezTo>
                  <a:lnTo>
                    <a:pt x="100" y="1249"/>
                  </a:lnTo>
                  <a:cubicBezTo>
                    <a:pt x="231" y="1528"/>
                    <a:pt x="416" y="1667"/>
                    <a:pt x="612" y="1667"/>
                  </a:cubicBezTo>
                  <a:cubicBezTo>
                    <a:pt x="716" y="1667"/>
                    <a:pt x="823" y="1628"/>
                    <a:pt x="927" y="1550"/>
                  </a:cubicBezTo>
                  <a:cubicBezTo>
                    <a:pt x="1454" y="1249"/>
                    <a:pt x="1554" y="823"/>
                    <a:pt x="1354" y="196"/>
                  </a:cubicBezTo>
                  <a:cubicBezTo>
                    <a:pt x="1138" y="73"/>
                    <a:pt x="956" y="0"/>
                    <a:pt x="782"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3"/>
            <p:cNvSpPr/>
            <p:nvPr/>
          </p:nvSpPr>
          <p:spPr>
            <a:xfrm>
              <a:off x="707069" y="740422"/>
              <a:ext cx="71928" cy="87994"/>
            </a:xfrm>
            <a:custGeom>
              <a:rect b="b" l="l" r="r" t="t"/>
              <a:pathLst>
                <a:path extrusionOk="0" h="1780" w="1455">
                  <a:moveTo>
                    <a:pt x="1254" y="0"/>
                  </a:moveTo>
                  <a:cubicBezTo>
                    <a:pt x="627" y="0"/>
                    <a:pt x="301" y="100"/>
                    <a:pt x="1" y="526"/>
                  </a:cubicBezTo>
                  <a:cubicBezTo>
                    <a:pt x="201" y="927"/>
                    <a:pt x="101" y="1554"/>
                    <a:pt x="727" y="1780"/>
                  </a:cubicBezTo>
                  <a:cubicBezTo>
                    <a:pt x="1254" y="1454"/>
                    <a:pt x="1354" y="1028"/>
                    <a:pt x="1454" y="526"/>
                  </a:cubicBezTo>
                  <a:cubicBezTo>
                    <a:pt x="1454" y="401"/>
                    <a:pt x="1354" y="301"/>
                    <a:pt x="1354" y="201"/>
                  </a:cubicBezTo>
                  <a:cubicBezTo>
                    <a:pt x="1354" y="201"/>
                    <a:pt x="1254" y="100"/>
                    <a:pt x="1254"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3"/>
            <p:cNvSpPr/>
            <p:nvPr/>
          </p:nvSpPr>
          <p:spPr>
            <a:xfrm>
              <a:off x="1055228" y="998747"/>
              <a:ext cx="87994" cy="73856"/>
            </a:xfrm>
            <a:custGeom>
              <a:rect b="b" l="l" r="r" t="t"/>
              <a:pathLst>
                <a:path extrusionOk="0" h="1494" w="1780">
                  <a:moveTo>
                    <a:pt x="527" y="1"/>
                  </a:moveTo>
                  <a:cubicBezTo>
                    <a:pt x="427" y="101"/>
                    <a:pt x="226" y="301"/>
                    <a:pt x="1" y="402"/>
                  </a:cubicBezTo>
                  <a:cubicBezTo>
                    <a:pt x="101" y="728"/>
                    <a:pt x="226" y="1028"/>
                    <a:pt x="226" y="1354"/>
                  </a:cubicBezTo>
                  <a:cubicBezTo>
                    <a:pt x="451" y="1444"/>
                    <a:pt x="641" y="1494"/>
                    <a:pt x="809" y="1494"/>
                  </a:cubicBezTo>
                  <a:cubicBezTo>
                    <a:pt x="1015" y="1494"/>
                    <a:pt x="1188" y="1419"/>
                    <a:pt x="1354" y="1254"/>
                  </a:cubicBezTo>
                  <a:cubicBezTo>
                    <a:pt x="1680" y="928"/>
                    <a:pt x="1780" y="627"/>
                    <a:pt x="1479" y="101"/>
                  </a:cubicBezTo>
                  <a:cubicBezTo>
                    <a:pt x="1254" y="101"/>
                    <a:pt x="953" y="1"/>
                    <a:pt x="527"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3"/>
            <p:cNvSpPr/>
            <p:nvPr/>
          </p:nvSpPr>
          <p:spPr>
            <a:xfrm>
              <a:off x="1138228" y="807980"/>
              <a:ext cx="76871" cy="81815"/>
            </a:xfrm>
            <a:custGeom>
              <a:rect b="b" l="l" r="r" t="t"/>
              <a:pathLst>
                <a:path extrusionOk="0" h="1655" w="1555">
                  <a:moveTo>
                    <a:pt x="527" y="0"/>
                  </a:moveTo>
                  <a:cubicBezTo>
                    <a:pt x="427" y="201"/>
                    <a:pt x="201" y="401"/>
                    <a:pt x="1" y="627"/>
                  </a:cubicBezTo>
                  <a:cubicBezTo>
                    <a:pt x="101" y="1128"/>
                    <a:pt x="201" y="1554"/>
                    <a:pt x="828" y="1654"/>
                  </a:cubicBezTo>
                  <a:cubicBezTo>
                    <a:pt x="1053" y="1353"/>
                    <a:pt x="1354" y="1028"/>
                    <a:pt x="1555" y="827"/>
                  </a:cubicBezTo>
                  <a:cubicBezTo>
                    <a:pt x="1354" y="100"/>
                    <a:pt x="1354" y="0"/>
                    <a:pt x="527"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3"/>
            <p:cNvSpPr/>
            <p:nvPr/>
          </p:nvSpPr>
          <p:spPr>
            <a:xfrm>
              <a:off x="864410" y="415225"/>
              <a:ext cx="71928" cy="83051"/>
            </a:xfrm>
            <a:custGeom>
              <a:rect b="b" l="l" r="r" t="t"/>
              <a:pathLst>
                <a:path extrusionOk="0" h="1680" w="1455">
                  <a:moveTo>
                    <a:pt x="627" y="0"/>
                  </a:moveTo>
                  <a:cubicBezTo>
                    <a:pt x="327" y="0"/>
                    <a:pt x="1" y="301"/>
                    <a:pt x="101" y="827"/>
                  </a:cubicBezTo>
                  <a:cubicBezTo>
                    <a:pt x="101" y="1153"/>
                    <a:pt x="201" y="1554"/>
                    <a:pt x="728" y="1679"/>
                  </a:cubicBezTo>
                  <a:cubicBezTo>
                    <a:pt x="953" y="1554"/>
                    <a:pt x="1054" y="1454"/>
                    <a:pt x="1254" y="1253"/>
                  </a:cubicBezTo>
                  <a:cubicBezTo>
                    <a:pt x="1254" y="1153"/>
                    <a:pt x="1354" y="927"/>
                    <a:pt x="1354" y="827"/>
                  </a:cubicBezTo>
                  <a:cubicBezTo>
                    <a:pt x="1455" y="426"/>
                    <a:pt x="1054" y="0"/>
                    <a:pt x="627"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3"/>
            <p:cNvSpPr/>
            <p:nvPr/>
          </p:nvSpPr>
          <p:spPr>
            <a:xfrm>
              <a:off x="854523" y="714104"/>
              <a:ext cx="76871" cy="77811"/>
            </a:xfrm>
            <a:custGeom>
              <a:rect b="b" l="l" r="r" t="t"/>
              <a:pathLst>
                <a:path extrusionOk="0" h="1574" w="1555">
                  <a:moveTo>
                    <a:pt x="702" y="1"/>
                  </a:moveTo>
                  <a:cubicBezTo>
                    <a:pt x="520" y="1"/>
                    <a:pt x="364" y="107"/>
                    <a:pt x="101" y="320"/>
                  </a:cubicBezTo>
                  <a:cubicBezTo>
                    <a:pt x="0" y="846"/>
                    <a:pt x="301" y="1272"/>
                    <a:pt x="627" y="1573"/>
                  </a:cubicBezTo>
                  <a:cubicBezTo>
                    <a:pt x="1354" y="1373"/>
                    <a:pt x="1554" y="1047"/>
                    <a:pt x="1454" y="320"/>
                  </a:cubicBezTo>
                  <a:cubicBezTo>
                    <a:pt x="1091" y="107"/>
                    <a:pt x="884" y="1"/>
                    <a:pt x="702"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3"/>
            <p:cNvSpPr/>
            <p:nvPr/>
          </p:nvSpPr>
          <p:spPr>
            <a:xfrm>
              <a:off x="931344" y="548994"/>
              <a:ext cx="78107" cy="88044"/>
            </a:xfrm>
            <a:custGeom>
              <a:rect b="b" l="l" r="r" t="t"/>
              <a:pathLst>
                <a:path extrusionOk="0" h="1781" w="1580">
                  <a:moveTo>
                    <a:pt x="953" y="1"/>
                  </a:moveTo>
                  <a:lnTo>
                    <a:pt x="953" y="1"/>
                  </a:lnTo>
                  <a:cubicBezTo>
                    <a:pt x="627" y="101"/>
                    <a:pt x="326" y="226"/>
                    <a:pt x="101" y="327"/>
                  </a:cubicBezTo>
                  <a:cubicBezTo>
                    <a:pt x="0" y="1254"/>
                    <a:pt x="0" y="1480"/>
                    <a:pt x="527" y="1780"/>
                  </a:cubicBezTo>
                  <a:cubicBezTo>
                    <a:pt x="1479" y="1154"/>
                    <a:pt x="1579" y="627"/>
                    <a:pt x="953"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3"/>
            <p:cNvSpPr/>
            <p:nvPr/>
          </p:nvSpPr>
          <p:spPr>
            <a:xfrm>
              <a:off x="895405" y="1055745"/>
              <a:ext cx="78107" cy="71928"/>
            </a:xfrm>
            <a:custGeom>
              <a:rect b="b" l="l" r="r" t="t"/>
              <a:pathLst>
                <a:path extrusionOk="0" h="1455" w="1580">
                  <a:moveTo>
                    <a:pt x="1053" y="1"/>
                  </a:moveTo>
                  <a:cubicBezTo>
                    <a:pt x="727" y="101"/>
                    <a:pt x="527" y="101"/>
                    <a:pt x="326" y="101"/>
                  </a:cubicBezTo>
                  <a:cubicBezTo>
                    <a:pt x="201" y="201"/>
                    <a:pt x="101" y="402"/>
                    <a:pt x="0" y="502"/>
                  </a:cubicBezTo>
                  <a:cubicBezTo>
                    <a:pt x="201" y="928"/>
                    <a:pt x="201" y="1354"/>
                    <a:pt x="828" y="1454"/>
                  </a:cubicBezTo>
                  <a:cubicBezTo>
                    <a:pt x="1053" y="1254"/>
                    <a:pt x="1254" y="928"/>
                    <a:pt x="1579" y="627"/>
                  </a:cubicBezTo>
                  <a:cubicBezTo>
                    <a:pt x="1354" y="402"/>
                    <a:pt x="1153" y="201"/>
                    <a:pt x="1053"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3"/>
            <p:cNvSpPr/>
            <p:nvPr/>
          </p:nvSpPr>
          <p:spPr>
            <a:xfrm>
              <a:off x="668649" y="464955"/>
              <a:ext cx="71928" cy="64265"/>
            </a:xfrm>
            <a:custGeom>
              <a:rect b="b" l="l" r="r" t="t"/>
              <a:pathLst>
                <a:path extrusionOk="0" h="1300" w="1455">
                  <a:moveTo>
                    <a:pt x="704" y="0"/>
                  </a:moveTo>
                  <a:cubicBezTo>
                    <a:pt x="283" y="0"/>
                    <a:pt x="227" y="146"/>
                    <a:pt x="1" y="448"/>
                  </a:cubicBezTo>
                  <a:cubicBezTo>
                    <a:pt x="302" y="1300"/>
                    <a:pt x="302" y="1300"/>
                    <a:pt x="928" y="1300"/>
                  </a:cubicBezTo>
                  <a:cubicBezTo>
                    <a:pt x="1029" y="1175"/>
                    <a:pt x="1154" y="1074"/>
                    <a:pt x="1455" y="874"/>
                  </a:cubicBezTo>
                  <a:cubicBezTo>
                    <a:pt x="1354" y="548"/>
                    <a:pt x="1354" y="247"/>
                    <a:pt x="1254" y="47"/>
                  </a:cubicBezTo>
                  <a:cubicBezTo>
                    <a:pt x="1019" y="16"/>
                    <a:pt x="842" y="0"/>
                    <a:pt x="704"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3"/>
            <p:cNvSpPr/>
            <p:nvPr/>
          </p:nvSpPr>
          <p:spPr>
            <a:xfrm>
              <a:off x="1014345" y="415225"/>
              <a:ext cx="66935" cy="71878"/>
            </a:xfrm>
            <a:custGeom>
              <a:rect b="b" l="l" r="r" t="t"/>
              <a:pathLst>
                <a:path extrusionOk="0" h="1454" w="1354">
                  <a:moveTo>
                    <a:pt x="1153" y="0"/>
                  </a:moveTo>
                  <a:cubicBezTo>
                    <a:pt x="727" y="0"/>
                    <a:pt x="527" y="100"/>
                    <a:pt x="201" y="100"/>
                  </a:cubicBezTo>
                  <a:cubicBezTo>
                    <a:pt x="0" y="927"/>
                    <a:pt x="101" y="1253"/>
                    <a:pt x="727" y="1454"/>
                  </a:cubicBezTo>
                  <a:cubicBezTo>
                    <a:pt x="928" y="1253"/>
                    <a:pt x="1153" y="1153"/>
                    <a:pt x="1354" y="927"/>
                  </a:cubicBezTo>
                  <a:cubicBezTo>
                    <a:pt x="1254" y="627"/>
                    <a:pt x="1254" y="301"/>
                    <a:pt x="1153"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3"/>
            <p:cNvSpPr/>
            <p:nvPr/>
          </p:nvSpPr>
          <p:spPr>
            <a:xfrm>
              <a:off x="766529" y="1088915"/>
              <a:ext cx="62041" cy="64760"/>
            </a:xfrm>
            <a:custGeom>
              <a:rect b="b" l="l" r="r" t="t"/>
              <a:pathLst>
                <a:path extrusionOk="0" h="1310" w="1255">
                  <a:moveTo>
                    <a:pt x="732" y="1"/>
                  </a:moveTo>
                  <a:cubicBezTo>
                    <a:pt x="458" y="1"/>
                    <a:pt x="201" y="90"/>
                    <a:pt x="1" y="357"/>
                  </a:cubicBezTo>
                  <a:cubicBezTo>
                    <a:pt x="1" y="783"/>
                    <a:pt x="1" y="1084"/>
                    <a:pt x="527" y="1310"/>
                  </a:cubicBezTo>
                  <a:cubicBezTo>
                    <a:pt x="1154" y="883"/>
                    <a:pt x="1254" y="683"/>
                    <a:pt x="1154" y="56"/>
                  </a:cubicBezTo>
                  <a:cubicBezTo>
                    <a:pt x="1012" y="23"/>
                    <a:pt x="870" y="1"/>
                    <a:pt x="732"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9" name="Google Shape;329;p23"/>
          <p:cNvSpPr txBox="1"/>
          <p:nvPr>
            <p:ph type="ctrTitle"/>
          </p:nvPr>
        </p:nvSpPr>
        <p:spPr>
          <a:xfrm flipH="1">
            <a:off x="968318" y="1932475"/>
            <a:ext cx="4691400" cy="584700"/>
          </a:xfrm>
          <a:prstGeom prst="rect">
            <a:avLst/>
          </a:prstGeom>
        </p:spPr>
        <p:txBody>
          <a:bodyPr anchorCtr="0" anchor="b" bIns="45700" lIns="91425" spcFirstLastPara="1" rIns="91425" wrap="square" tIns="45700">
            <a:noAutofit/>
          </a:bodyPr>
          <a:lstStyle/>
          <a:p>
            <a:pPr indent="0" lvl="0" marL="0" rtl="0" algn="l">
              <a:spcBef>
                <a:spcPts val="0"/>
              </a:spcBef>
              <a:spcAft>
                <a:spcPts val="0"/>
              </a:spcAft>
              <a:buNone/>
            </a:pPr>
            <a:r>
              <a:rPr lang="en"/>
              <a:t>INTRODUCTION</a:t>
            </a:r>
            <a:endParaRPr/>
          </a:p>
        </p:txBody>
      </p:sp>
      <p:sp>
        <p:nvSpPr>
          <p:cNvPr id="330" name="Google Shape;330;p23"/>
          <p:cNvSpPr txBox="1"/>
          <p:nvPr>
            <p:ph idx="1" type="subTitle"/>
          </p:nvPr>
        </p:nvSpPr>
        <p:spPr>
          <a:xfrm>
            <a:off x="968326" y="2594225"/>
            <a:ext cx="2266200" cy="172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 could be the part of the presentation where you can introduce your daycare center. Keep it short and go straight to the point. Your audience will appreciate that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34" name="Shape 334"/>
        <p:cNvGrpSpPr/>
        <p:nvPr/>
      </p:nvGrpSpPr>
      <p:grpSpPr>
        <a:xfrm>
          <a:off x="0" y="0"/>
          <a:ext cx="0" cy="0"/>
          <a:chOff x="0" y="0"/>
          <a:chExt cx="0" cy="0"/>
        </a:xfrm>
      </p:grpSpPr>
      <p:sp>
        <p:nvSpPr>
          <p:cNvPr id="335" name="Google Shape;335;p24"/>
          <p:cNvSpPr/>
          <p:nvPr/>
        </p:nvSpPr>
        <p:spPr>
          <a:xfrm rot="2948459">
            <a:off x="2543957" y="2004160"/>
            <a:ext cx="1689188" cy="1512671"/>
          </a:xfrm>
          <a:custGeom>
            <a:rect b="b" l="l" r="r" t="t"/>
            <a:pathLst>
              <a:path extrusionOk="0" h="42493" w="50037">
                <a:moveTo>
                  <a:pt x="769" y="5705"/>
                </a:moveTo>
                <a:cubicBezTo>
                  <a:pt x="929" y="5802"/>
                  <a:pt x="1042" y="5820"/>
                  <a:pt x="983" y="5879"/>
                </a:cubicBezTo>
                <a:lnTo>
                  <a:pt x="769" y="5705"/>
                </a:lnTo>
                <a:close/>
                <a:moveTo>
                  <a:pt x="23819" y="26406"/>
                </a:moveTo>
                <a:cubicBezTo>
                  <a:pt x="23828" y="26425"/>
                  <a:pt x="23840" y="26445"/>
                  <a:pt x="23854" y="26462"/>
                </a:cubicBezTo>
                <a:cubicBezTo>
                  <a:pt x="23842" y="26442"/>
                  <a:pt x="23831" y="26424"/>
                  <a:pt x="23819" y="26406"/>
                </a:cubicBezTo>
                <a:close/>
                <a:moveTo>
                  <a:pt x="46125" y="35012"/>
                </a:moveTo>
                <a:lnTo>
                  <a:pt x="46125" y="35012"/>
                </a:lnTo>
                <a:cubicBezTo>
                  <a:pt x="46133" y="35021"/>
                  <a:pt x="46140" y="35030"/>
                  <a:pt x="46148" y="35038"/>
                </a:cubicBezTo>
                <a:lnTo>
                  <a:pt x="46148" y="35038"/>
                </a:lnTo>
                <a:cubicBezTo>
                  <a:pt x="46141" y="35029"/>
                  <a:pt x="46134" y="35020"/>
                  <a:pt x="46125" y="35012"/>
                </a:cubicBezTo>
                <a:close/>
                <a:moveTo>
                  <a:pt x="4531" y="1"/>
                </a:moveTo>
                <a:cubicBezTo>
                  <a:pt x="4531" y="1"/>
                  <a:pt x="0" y="3293"/>
                  <a:pt x="449" y="5259"/>
                </a:cubicBezTo>
                <a:lnTo>
                  <a:pt x="342" y="5344"/>
                </a:lnTo>
                <a:lnTo>
                  <a:pt x="534" y="5515"/>
                </a:lnTo>
                <a:cubicBezTo>
                  <a:pt x="534" y="5515"/>
                  <a:pt x="534" y="5515"/>
                  <a:pt x="534" y="5515"/>
                </a:cubicBezTo>
                <a:lnTo>
                  <a:pt x="534" y="5515"/>
                </a:lnTo>
                <a:cubicBezTo>
                  <a:pt x="667" y="5703"/>
                  <a:pt x="663" y="5748"/>
                  <a:pt x="601" y="5748"/>
                </a:cubicBezTo>
                <a:cubicBezTo>
                  <a:pt x="544" y="5748"/>
                  <a:pt x="435" y="5708"/>
                  <a:pt x="342" y="5708"/>
                </a:cubicBezTo>
                <a:cubicBezTo>
                  <a:pt x="534" y="5793"/>
                  <a:pt x="620" y="5964"/>
                  <a:pt x="705" y="6050"/>
                </a:cubicBezTo>
                <a:cubicBezTo>
                  <a:pt x="791" y="6050"/>
                  <a:pt x="705" y="5964"/>
                  <a:pt x="620" y="5879"/>
                </a:cubicBezTo>
                <a:lnTo>
                  <a:pt x="620" y="5879"/>
                </a:lnTo>
                <a:cubicBezTo>
                  <a:pt x="791" y="5964"/>
                  <a:pt x="1154" y="6050"/>
                  <a:pt x="1325" y="6328"/>
                </a:cubicBezTo>
                <a:cubicBezTo>
                  <a:pt x="1603" y="6584"/>
                  <a:pt x="1154" y="6499"/>
                  <a:pt x="1518" y="6777"/>
                </a:cubicBezTo>
                <a:cubicBezTo>
                  <a:pt x="3206" y="8465"/>
                  <a:pt x="4895" y="10154"/>
                  <a:pt x="6669" y="11757"/>
                </a:cubicBezTo>
                <a:cubicBezTo>
                  <a:pt x="6669" y="11785"/>
                  <a:pt x="6669" y="11795"/>
                  <a:pt x="6666" y="11795"/>
                </a:cubicBezTo>
                <a:cubicBezTo>
                  <a:pt x="6659" y="11795"/>
                  <a:pt x="6640" y="11757"/>
                  <a:pt x="6583" y="11757"/>
                </a:cubicBezTo>
                <a:cubicBezTo>
                  <a:pt x="7203" y="12206"/>
                  <a:pt x="7652" y="12654"/>
                  <a:pt x="8186" y="12996"/>
                </a:cubicBezTo>
                <a:cubicBezTo>
                  <a:pt x="8272" y="13189"/>
                  <a:pt x="8272" y="13274"/>
                  <a:pt x="8272" y="13360"/>
                </a:cubicBezTo>
                <a:cubicBezTo>
                  <a:pt x="8272" y="13354"/>
                  <a:pt x="8275" y="13351"/>
                  <a:pt x="8281" y="13351"/>
                </a:cubicBezTo>
                <a:cubicBezTo>
                  <a:pt x="8460" y="13351"/>
                  <a:pt x="11139" y="15672"/>
                  <a:pt x="11222" y="15775"/>
                </a:cubicBezTo>
                <a:lnTo>
                  <a:pt x="11393" y="15583"/>
                </a:lnTo>
                <a:lnTo>
                  <a:pt x="11393" y="15583"/>
                </a:lnTo>
                <a:cubicBezTo>
                  <a:pt x="11927" y="16031"/>
                  <a:pt x="11307" y="15946"/>
                  <a:pt x="11927" y="16309"/>
                </a:cubicBezTo>
                <a:cubicBezTo>
                  <a:pt x="11952" y="16303"/>
                  <a:pt x="11977" y="16300"/>
                  <a:pt x="12002" y="16300"/>
                </a:cubicBezTo>
                <a:cubicBezTo>
                  <a:pt x="12416" y="16300"/>
                  <a:pt x="12753" y="17100"/>
                  <a:pt x="12996" y="17100"/>
                </a:cubicBezTo>
                <a:cubicBezTo>
                  <a:pt x="12996" y="17100"/>
                  <a:pt x="13273" y="17271"/>
                  <a:pt x="13167" y="17378"/>
                </a:cubicBezTo>
                <a:cubicBezTo>
                  <a:pt x="13197" y="17361"/>
                  <a:pt x="13224" y="17354"/>
                  <a:pt x="13250" y="17354"/>
                </a:cubicBezTo>
                <a:cubicBezTo>
                  <a:pt x="13388" y="17354"/>
                  <a:pt x="13471" y="17562"/>
                  <a:pt x="13615" y="17635"/>
                </a:cubicBezTo>
                <a:cubicBezTo>
                  <a:pt x="13701" y="17635"/>
                  <a:pt x="13615" y="17549"/>
                  <a:pt x="13615" y="17464"/>
                </a:cubicBezTo>
                <a:lnTo>
                  <a:pt x="13615" y="17464"/>
                </a:lnTo>
                <a:lnTo>
                  <a:pt x="14064" y="17720"/>
                </a:lnTo>
                <a:cubicBezTo>
                  <a:pt x="14125" y="17857"/>
                  <a:pt x="14099" y="17983"/>
                  <a:pt x="14018" y="17983"/>
                </a:cubicBezTo>
                <a:cubicBezTo>
                  <a:pt x="13985" y="17983"/>
                  <a:pt x="13943" y="17962"/>
                  <a:pt x="13893" y="17912"/>
                </a:cubicBezTo>
                <a:lnTo>
                  <a:pt x="13893" y="17912"/>
                </a:lnTo>
                <a:cubicBezTo>
                  <a:pt x="14770" y="18789"/>
                  <a:pt x="19151" y="22893"/>
                  <a:pt x="20220" y="23598"/>
                </a:cubicBezTo>
                <a:cubicBezTo>
                  <a:pt x="20220" y="23427"/>
                  <a:pt x="19771" y="23256"/>
                  <a:pt x="19857" y="22893"/>
                </a:cubicBezTo>
                <a:lnTo>
                  <a:pt x="19857" y="22893"/>
                </a:lnTo>
                <a:cubicBezTo>
                  <a:pt x="20173" y="23042"/>
                  <a:pt x="20214" y="23272"/>
                  <a:pt x="20332" y="23272"/>
                </a:cubicBezTo>
                <a:cubicBezTo>
                  <a:pt x="20350" y="23272"/>
                  <a:pt x="20369" y="23267"/>
                  <a:pt x="20391" y="23256"/>
                </a:cubicBezTo>
                <a:lnTo>
                  <a:pt x="20391" y="23256"/>
                </a:lnTo>
                <a:cubicBezTo>
                  <a:pt x="20305" y="23683"/>
                  <a:pt x="20925" y="23876"/>
                  <a:pt x="20925" y="24325"/>
                </a:cubicBezTo>
                <a:lnTo>
                  <a:pt x="21096" y="24218"/>
                </a:lnTo>
                <a:lnTo>
                  <a:pt x="21182" y="24410"/>
                </a:lnTo>
                <a:cubicBezTo>
                  <a:pt x="22443" y="25286"/>
                  <a:pt x="21460" y="24581"/>
                  <a:pt x="22528" y="25564"/>
                </a:cubicBezTo>
                <a:cubicBezTo>
                  <a:pt x="23121" y="25994"/>
                  <a:pt x="23558" y="26012"/>
                  <a:pt x="23819" y="26406"/>
                </a:cubicBezTo>
                <a:lnTo>
                  <a:pt x="23819" y="26406"/>
                </a:lnTo>
                <a:cubicBezTo>
                  <a:pt x="23784" y="26329"/>
                  <a:pt x="23791" y="26246"/>
                  <a:pt x="23871" y="26246"/>
                </a:cubicBezTo>
                <a:cubicBezTo>
                  <a:pt x="23895" y="26246"/>
                  <a:pt x="23924" y="26253"/>
                  <a:pt x="23960" y="26270"/>
                </a:cubicBezTo>
                <a:cubicBezTo>
                  <a:pt x="23854" y="26462"/>
                  <a:pt x="24495" y="26548"/>
                  <a:pt x="24388" y="26719"/>
                </a:cubicBezTo>
                <a:cubicBezTo>
                  <a:pt x="24526" y="26780"/>
                  <a:pt x="24797" y="27029"/>
                  <a:pt x="24939" y="27029"/>
                </a:cubicBezTo>
                <a:cubicBezTo>
                  <a:pt x="24994" y="27029"/>
                  <a:pt x="25029" y="26991"/>
                  <a:pt x="25029" y="26889"/>
                </a:cubicBezTo>
                <a:cubicBezTo>
                  <a:pt x="25029" y="27049"/>
                  <a:pt x="25323" y="27385"/>
                  <a:pt x="25228" y="27385"/>
                </a:cubicBezTo>
                <a:cubicBezTo>
                  <a:pt x="25209" y="27385"/>
                  <a:pt x="25173" y="27371"/>
                  <a:pt x="25115" y="27338"/>
                </a:cubicBezTo>
                <a:lnTo>
                  <a:pt x="25115" y="27338"/>
                </a:lnTo>
                <a:cubicBezTo>
                  <a:pt x="25286" y="27531"/>
                  <a:pt x="25371" y="27702"/>
                  <a:pt x="25564" y="27702"/>
                </a:cubicBezTo>
                <a:lnTo>
                  <a:pt x="25371" y="27531"/>
                </a:lnTo>
                <a:lnTo>
                  <a:pt x="25371" y="27531"/>
                </a:lnTo>
                <a:cubicBezTo>
                  <a:pt x="25906" y="27873"/>
                  <a:pt x="26098" y="28322"/>
                  <a:pt x="26525" y="28407"/>
                </a:cubicBezTo>
                <a:lnTo>
                  <a:pt x="26440" y="28151"/>
                </a:lnTo>
                <a:lnTo>
                  <a:pt x="26440" y="28151"/>
                </a:lnTo>
                <a:cubicBezTo>
                  <a:pt x="26718" y="28407"/>
                  <a:pt x="26974" y="28599"/>
                  <a:pt x="26889" y="28941"/>
                </a:cubicBezTo>
                <a:lnTo>
                  <a:pt x="26525" y="28685"/>
                </a:lnTo>
                <a:lnTo>
                  <a:pt x="26525" y="28685"/>
                </a:lnTo>
                <a:cubicBezTo>
                  <a:pt x="27060" y="29134"/>
                  <a:pt x="27423" y="29390"/>
                  <a:pt x="27872" y="29668"/>
                </a:cubicBezTo>
                <a:lnTo>
                  <a:pt x="27786" y="29476"/>
                </a:lnTo>
                <a:lnTo>
                  <a:pt x="27786" y="29476"/>
                </a:lnTo>
                <a:cubicBezTo>
                  <a:pt x="28406" y="29754"/>
                  <a:pt x="31335" y="31977"/>
                  <a:pt x="32061" y="32148"/>
                </a:cubicBezTo>
                <a:lnTo>
                  <a:pt x="31976" y="31806"/>
                </a:lnTo>
                <a:lnTo>
                  <a:pt x="32492" y="32053"/>
                </a:lnTo>
                <a:lnTo>
                  <a:pt x="32492" y="32053"/>
                </a:lnTo>
                <a:cubicBezTo>
                  <a:pt x="32486" y="32052"/>
                  <a:pt x="32480" y="32051"/>
                  <a:pt x="32473" y="32051"/>
                </a:cubicBezTo>
                <a:cubicBezTo>
                  <a:pt x="32330" y="32051"/>
                  <a:pt x="31959" y="32345"/>
                  <a:pt x="31883" y="32351"/>
                </a:cubicBezTo>
                <a:lnTo>
                  <a:pt x="31883" y="32351"/>
                </a:lnTo>
                <a:cubicBezTo>
                  <a:pt x="31878" y="32347"/>
                  <a:pt x="31873" y="32343"/>
                  <a:pt x="31869" y="32340"/>
                </a:cubicBezTo>
                <a:lnTo>
                  <a:pt x="31869" y="32340"/>
                </a:lnTo>
                <a:cubicBezTo>
                  <a:pt x="31869" y="32347"/>
                  <a:pt x="31873" y="32351"/>
                  <a:pt x="31881" y="32351"/>
                </a:cubicBezTo>
                <a:cubicBezTo>
                  <a:pt x="31881" y="32351"/>
                  <a:pt x="31882" y="32351"/>
                  <a:pt x="31883" y="32351"/>
                </a:cubicBezTo>
                <a:lnTo>
                  <a:pt x="31883" y="32351"/>
                </a:lnTo>
                <a:cubicBezTo>
                  <a:pt x="32814" y="33084"/>
                  <a:pt x="37494" y="36961"/>
                  <a:pt x="38196" y="37769"/>
                </a:cubicBezTo>
                <a:cubicBezTo>
                  <a:pt x="38384" y="38073"/>
                  <a:pt x="38278" y="38122"/>
                  <a:pt x="38190" y="38122"/>
                </a:cubicBezTo>
                <a:cubicBezTo>
                  <a:pt x="38148" y="38122"/>
                  <a:pt x="38110" y="38111"/>
                  <a:pt x="38110" y="38111"/>
                </a:cubicBezTo>
                <a:lnTo>
                  <a:pt x="38110" y="38111"/>
                </a:lnTo>
                <a:cubicBezTo>
                  <a:pt x="38335" y="38250"/>
                  <a:pt x="38404" y="38250"/>
                  <a:pt x="38460" y="38250"/>
                </a:cubicBezTo>
                <a:cubicBezTo>
                  <a:pt x="38516" y="38250"/>
                  <a:pt x="38559" y="38250"/>
                  <a:pt x="38730" y="38389"/>
                </a:cubicBezTo>
                <a:cubicBezTo>
                  <a:pt x="38773" y="38474"/>
                  <a:pt x="38730" y="38496"/>
                  <a:pt x="38677" y="38496"/>
                </a:cubicBezTo>
                <a:cubicBezTo>
                  <a:pt x="38623" y="38496"/>
                  <a:pt x="38559" y="38474"/>
                  <a:pt x="38559" y="38474"/>
                </a:cubicBezTo>
                <a:lnTo>
                  <a:pt x="38559" y="38474"/>
                </a:lnTo>
                <a:lnTo>
                  <a:pt x="38815" y="38752"/>
                </a:lnTo>
                <a:cubicBezTo>
                  <a:pt x="38730" y="38474"/>
                  <a:pt x="39008" y="38389"/>
                  <a:pt x="39008" y="38218"/>
                </a:cubicBezTo>
                <a:lnTo>
                  <a:pt x="39457" y="38560"/>
                </a:lnTo>
                <a:lnTo>
                  <a:pt x="39264" y="38645"/>
                </a:lnTo>
                <a:cubicBezTo>
                  <a:pt x="39350" y="38752"/>
                  <a:pt x="39799" y="38560"/>
                  <a:pt x="40248" y="39009"/>
                </a:cubicBezTo>
                <a:cubicBezTo>
                  <a:pt x="40867" y="39714"/>
                  <a:pt x="41765" y="40355"/>
                  <a:pt x="42470" y="41060"/>
                </a:cubicBezTo>
                <a:cubicBezTo>
                  <a:pt x="42385" y="41060"/>
                  <a:pt x="42214" y="40975"/>
                  <a:pt x="42022" y="40890"/>
                </a:cubicBezTo>
                <a:lnTo>
                  <a:pt x="42022" y="40890"/>
                </a:lnTo>
                <a:cubicBezTo>
                  <a:pt x="42128" y="40975"/>
                  <a:pt x="42214" y="41146"/>
                  <a:pt x="42299" y="41231"/>
                </a:cubicBezTo>
                <a:cubicBezTo>
                  <a:pt x="42279" y="41171"/>
                  <a:pt x="42289" y="41150"/>
                  <a:pt x="42313" y="41150"/>
                </a:cubicBezTo>
                <a:cubicBezTo>
                  <a:pt x="42374" y="41150"/>
                  <a:pt x="42529" y="41281"/>
                  <a:pt x="42565" y="41281"/>
                </a:cubicBezTo>
                <a:cubicBezTo>
                  <a:pt x="42576" y="41281"/>
                  <a:pt x="42576" y="41267"/>
                  <a:pt x="42556" y="41231"/>
                </a:cubicBezTo>
                <a:lnTo>
                  <a:pt x="42556" y="41231"/>
                </a:lnTo>
                <a:cubicBezTo>
                  <a:pt x="43368" y="41424"/>
                  <a:pt x="43817" y="42300"/>
                  <a:pt x="44522" y="42493"/>
                </a:cubicBezTo>
                <a:cubicBezTo>
                  <a:pt x="44800" y="42300"/>
                  <a:pt x="49417" y="38923"/>
                  <a:pt x="49695" y="38560"/>
                </a:cubicBezTo>
                <a:lnTo>
                  <a:pt x="50037" y="38923"/>
                </a:lnTo>
                <a:cubicBezTo>
                  <a:pt x="50037" y="38838"/>
                  <a:pt x="49780" y="38560"/>
                  <a:pt x="49609" y="38474"/>
                </a:cubicBezTo>
                <a:lnTo>
                  <a:pt x="49417" y="38560"/>
                </a:lnTo>
                <a:cubicBezTo>
                  <a:pt x="48968" y="38303"/>
                  <a:pt x="49417" y="38389"/>
                  <a:pt x="49075" y="38111"/>
                </a:cubicBezTo>
                <a:cubicBezTo>
                  <a:pt x="49093" y="38074"/>
                  <a:pt x="49124" y="38058"/>
                  <a:pt x="49162" y="38058"/>
                </a:cubicBezTo>
                <a:cubicBezTo>
                  <a:pt x="49304" y="38058"/>
                  <a:pt x="49562" y="38273"/>
                  <a:pt x="49780" y="38474"/>
                </a:cubicBezTo>
                <a:cubicBezTo>
                  <a:pt x="49609" y="38218"/>
                  <a:pt x="49417" y="37940"/>
                  <a:pt x="49160" y="37940"/>
                </a:cubicBezTo>
                <a:cubicBezTo>
                  <a:pt x="48968" y="37683"/>
                  <a:pt x="49331" y="37854"/>
                  <a:pt x="49075" y="37491"/>
                </a:cubicBezTo>
                <a:cubicBezTo>
                  <a:pt x="48883" y="37406"/>
                  <a:pt x="48434" y="37235"/>
                  <a:pt x="48263" y="36957"/>
                </a:cubicBezTo>
                <a:lnTo>
                  <a:pt x="48348" y="36957"/>
                </a:lnTo>
                <a:cubicBezTo>
                  <a:pt x="47899" y="36337"/>
                  <a:pt x="47280" y="36422"/>
                  <a:pt x="46831" y="35802"/>
                </a:cubicBezTo>
                <a:lnTo>
                  <a:pt x="46938" y="35802"/>
                </a:lnTo>
                <a:cubicBezTo>
                  <a:pt x="46834" y="35553"/>
                  <a:pt x="46426" y="35364"/>
                  <a:pt x="46148" y="35038"/>
                </a:cubicBezTo>
                <a:lnTo>
                  <a:pt x="46148" y="35038"/>
                </a:lnTo>
                <a:cubicBezTo>
                  <a:pt x="46188" y="35097"/>
                  <a:pt x="46196" y="35170"/>
                  <a:pt x="46152" y="35170"/>
                </a:cubicBezTo>
                <a:cubicBezTo>
                  <a:pt x="46129" y="35170"/>
                  <a:pt x="46093" y="35150"/>
                  <a:pt x="46040" y="35097"/>
                </a:cubicBezTo>
                <a:cubicBezTo>
                  <a:pt x="45677" y="34734"/>
                  <a:pt x="45335" y="34563"/>
                  <a:pt x="45142" y="34199"/>
                </a:cubicBezTo>
                <a:lnTo>
                  <a:pt x="44800" y="34114"/>
                </a:lnTo>
                <a:cubicBezTo>
                  <a:pt x="43454" y="32960"/>
                  <a:pt x="38025" y="28493"/>
                  <a:pt x="36678" y="27424"/>
                </a:cubicBezTo>
                <a:lnTo>
                  <a:pt x="36785" y="27424"/>
                </a:lnTo>
                <a:cubicBezTo>
                  <a:pt x="34648" y="25735"/>
                  <a:pt x="30458" y="22080"/>
                  <a:pt x="28235" y="20392"/>
                </a:cubicBezTo>
                <a:cubicBezTo>
                  <a:pt x="27957" y="20050"/>
                  <a:pt x="27509" y="19601"/>
                  <a:pt x="27167" y="19323"/>
                </a:cubicBezTo>
                <a:lnTo>
                  <a:pt x="27167" y="19323"/>
                </a:lnTo>
                <a:cubicBezTo>
                  <a:pt x="27270" y="19440"/>
                  <a:pt x="27248" y="19517"/>
                  <a:pt x="27191" y="19517"/>
                </a:cubicBezTo>
                <a:cubicBezTo>
                  <a:pt x="27154" y="19517"/>
                  <a:pt x="27102" y="19484"/>
                  <a:pt x="27060" y="19409"/>
                </a:cubicBezTo>
                <a:cubicBezTo>
                  <a:pt x="26598" y="19030"/>
                  <a:pt x="26503" y="18978"/>
                  <a:pt x="26458" y="18978"/>
                </a:cubicBezTo>
                <a:cubicBezTo>
                  <a:pt x="26442" y="18978"/>
                  <a:pt x="26432" y="18985"/>
                  <a:pt x="26413" y="18985"/>
                </a:cubicBezTo>
                <a:cubicBezTo>
                  <a:pt x="26364" y="18985"/>
                  <a:pt x="26255" y="18940"/>
                  <a:pt x="25820" y="18618"/>
                </a:cubicBezTo>
                <a:cubicBezTo>
                  <a:pt x="24495" y="17635"/>
                  <a:pt x="19942" y="13531"/>
                  <a:pt x="18959" y="12462"/>
                </a:cubicBezTo>
                <a:cubicBezTo>
                  <a:pt x="18254" y="12206"/>
                  <a:pt x="17634" y="11393"/>
                  <a:pt x="17014" y="11051"/>
                </a:cubicBezTo>
                <a:lnTo>
                  <a:pt x="17099" y="11051"/>
                </a:lnTo>
                <a:cubicBezTo>
                  <a:pt x="16373" y="10602"/>
                  <a:pt x="13167" y="7396"/>
                  <a:pt x="12376" y="6862"/>
                </a:cubicBezTo>
                <a:lnTo>
                  <a:pt x="12376" y="6862"/>
                </a:lnTo>
                <a:lnTo>
                  <a:pt x="12461" y="6947"/>
                </a:lnTo>
                <a:cubicBezTo>
                  <a:pt x="11756" y="6584"/>
                  <a:pt x="12012" y="6413"/>
                  <a:pt x="11564" y="5964"/>
                </a:cubicBezTo>
                <a:cubicBezTo>
                  <a:pt x="11541" y="6037"/>
                  <a:pt x="11483" y="6066"/>
                  <a:pt x="11403" y="6066"/>
                </a:cubicBezTo>
                <a:cubicBezTo>
                  <a:pt x="11179" y="6066"/>
                  <a:pt x="10791" y="5834"/>
                  <a:pt x="10602" y="5708"/>
                </a:cubicBezTo>
                <a:lnTo>
                  <a:pt x="10687" y="5708"/>
                </a:lnTo>
                <a:cubicBezTo>
                  <a:pt x="10324" y="5430"/>
                  <a:pt x="9426" y="5088"/>
                  <a:pt x="8892" y="4639"/>
                </a:cubicBezTo>
                <a:lnTo>
                  <a:pt x="9084" y="4554"/>
                </a:lnTo>
                <a:cubicBezTo>
                  <a:pt x="8550" y="4276"/>
                  <a:pt x="7823" y="3570"/>
                  <a:pt x="7481" y="3293"/>
                </a:cubicBezTo>
                <a:cubicBezTo>
                  <a:pt x="6861" y="2673"/>
                  <a:pt x="5963" y="1604"/>
                  <a:pt x="4895" y="899"/>
                </a:cubicBezTo>
                <a:lnTo>
                  <a:pt x="4617" y="86"/>
                </a:lnTo>
                <a:lnTo>
                  <a:pt x="4531"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4"/>
          <p:cNvSpPr txBox="1"/>
          <p:nvPr>
            <p:ph type="ctrTitle"/>
          </p:nvPr>
        </p:nvSpPr>
        <p:spPr>
          <a:xfrm>
            <a:off x="3256401" y="2943163"/>
            <a:ext cx="2637000" cy="44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—SOMEONE FAMOUS</a:t>
            </a:r>
            <a:endParaRPr/>
          </a:p>
        </p:txBody>
      </p:sp>
      <p:sp>
        <p:nvSpPr>
          <p:cNvPr id="337" name="Google Shape;337;p24"/>
          <p:cNvSpPr txBox="1"/>
          <p:nvPr>
            <p:ph idx="1" type="subTitle"/>
          </p:nvPr>
        </p:nvSpPr>
        <p:spPr>
          <a:xfrm>
            <a:off x="3256401" y="2276138"/>
            <a:ext cx="3328800" cy="56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grpSp>
        <p:nvGrpSpPr>
          <p:cNvPr id="338" name="Google Shape;338;p24"/>
          <p:cNvGrpSpPr/>
          <p:nvPr/>
        </p:nvGrpSpPr>
        <p:grpSpPr>
          <a:xfrm>
            <a:off x="6535966" y="3253152"/>
            <a:ext cx="1503433" cy="1415666"/>
            <a:chOff x="6535966" y="3253152"/>
            <a:chExt cx="1503433" cy="1415666"/>
          </a:xfrm>
        </p:grpSpPr>
        <p:sp>
          <p:nvSpPr>
            <p:cNvPr id="339" name="Google Shape;339;p24"/>
            <p:cNvSpPr/>
            <p:nvPr/>
          </p:nvSpPr>
          <p:spPr>
            <a:xfrm flipH="1" rot="-4616766">
              <a:off x="6646953" y="3256394"/>
              <a:ext cx="509446" cy="632703"/>
            </a:xfrm>
            <a:custGeom>
              <a:rect b="b" l="l" r="r" t="t"/>
              <a:pathLst>
                <a:path extrusionOk="0" h="24778" w="19951">
                  <a:moveTo>
                    <a:pt x="6162" y="11134"/>
                  </a:moveTo>
                  <a:cubicBezTo>
                    <a:pt x="6166" y="11134"/>
                    <a:pt x="6166" y="11145"/>
                    <a:pt x="6166" y="11179"/>
                  </a:cubicBezTo>
                  <a:lnTo>
                    <a:pt x="6066" y="11179"/>
                  </a:lnTo>
                  <a:cubicBezTo>
                    <a:pt x="6133" y="11179"/>
                    <a:pt x="6155" y="11134"/>
                    <a:pt x="6162" y="11134"/>
                  </a:cubicBezTo>
                  <a:close/>
                  <a:moveTo>
                    <a:pt x="427" y="1"/>
                  </a:moveTo>
                  <a:cubicBezTo>
                    <a:pt x="427" y="101"/>
                    <a:pt x="327" y="101"/>
                    <a:pt x="427" y="226"/>
                  </a:cubicBezTo>
                  <a:cubicBezTo>
                    <a:pt x="953" y="2206"/>
                    <a:pt x="1880" y="3860"/>
                    <a:pt x="3234" y="5439"/>
                  </a:cubicBezTo>
                  <a:cubicBezTo>
                    <a:pt x="3033" y="5439"/>
                    <a:pt x="2933" y="5339"/>
                    <a:pt x="2833" y="5239"/>
                  </a:cubicBezTo>
                  <a:cubicBezTo>
                    <a:pt x="2307" y="4913"/>
                    <a:pt x="1880" y="4487"/>
                    <a:pt x="1354" y="4186"/>
                  </a:cubicBezTo>
                  <a:cubicBezTo>
                    <a:pt x="1053" y="3986"/>
                    <a:pt x="828" y="3760"/>
                    <a:pt x="527" y="3660"/>
                  </a:cubicBezTo>
                  <a:cubicBezTo>
                    <a:pt x="427" y="3560"/>
                    <a:pt x="201" y="3560"/>
                    <a:pt x="101" y="3560"/>
                  </a:cubicBezTo>
                  <a:cubicBezTo>
                    <a:pt x="1" y="3560"/>
                    <a:pt x="1" y="3660"/>
                    <a:pt x="1" y="3660"/>
                  </a:cubicBezTo>
                  <a:cubicBezTo>
                    <a:pt x="101" y="3860"/>
                    <a:pt x="101" y="4086"/>
                    <a:pt x="327" y="4286"/>
                  </a:cubicBezTo>
                  <a:cubicBezTo>
                    <a:pt x="828" y="4813"/>
                    <a:pt x="1354" y="5239"/>
                    <a:pt x="1880" y="5740"/>
                  </a:cubicBezTo>
                  <a:cubicBezTo>
                    <a:pt x="2307" y="6066"/>
                    <a:pt x="2708" y="6367"/>
                    <a:pt x="3033" y="6793"/>
                  </a:cubicBezTo>
                  <a:cubicBezTo>
                    <a:pt x="3234" y="7119"/>
                    <a:pt x="3459" y="7219"/>
                    <a:pt x="3760" y="7319"/>
                  </a:cubicBezTo>
                  <a:cubicBezTo>
                    <a:pt x="4186" y="7419"/>
                    <a:pt x="4487" y="7620"/>
                    <a:pt x="4587" y="8046"/>
                  </a:cubicBezTo>
                  <a:cubicBezTo>
                    <a:pt x="4713" y="8372"/>
                    <a:pt x="4813" y="8572"/>
                    <a:pt x="4913" y="8873"/>
                  </a:cubicBezTo>
                  <a:cubicBezTo>
                    <a:pt x="5339" y="9625"/>
                    <a:pt x="5740" y="10352"/>
                    <a:pt x="6066" y="11179"/>
                  </a:cubicBezTo>
                  <a:cubicBezTo>
                    <a:pt x="5840" y="10978"/>
                    <a:pt x="5540" y="10878"/>
                    <a:pt x="5339" y="10652"/>
                  </a:cubicBezTo>
                  <a:cubicBezTo>
                    <a:pt x="4713" y="10126"/>
                    <a:pt x="4086" y="9500"/>
                    <a:pt x="3459" y="8998"/>
                  </a:cubicBezTo>
                  <a:cubicBezTo>
                    <a:pt x="2933" y="8572"/>
                    <a:pt x="2407" y="8246"/>
                    <a:pt x="1981" y="7946"/>
                  </a:cubicBezTo>
                  <a:cubicBezTo>
                    <a:pt x="1780" y="7845"/>
                    <a:pt x="1680" y="7745"/>
                    <a:pt x="1580" y="7620"/>
                  </a:cubicBezTo>
                  <a:lnTo>
                    <a:pt x="1580" y="7620"/>
                  </a:lnTo>
                  <a:cubicBezTo>
                    <a:pt x="1354" y="8146"/>
                    <a:pt x="1580" y="8773"/>
                    <a:pt x="2206" y="9199"/>
                  </a:cubicBezTo>
                  <a:cubicBezTo>
                    <a:pt x="3033" y="9825"/>
                    <a:pt x="3961" y="10452"/>
                    <a:pt x="5013" y="10978"/>
                  </a:cubicBezTo>
                  <a:cubicBezTo>
                    <a:pt x="5840" y="11505"/>
                    <a:pt x="6693" y="12131"/>
                    <a:pt x="7419" y="12858"/>
                  </a:cubicBezTo>
                  <a:cubicBezTo>
                    <a:pt x="7620" y="13058"/>
                    <a:pt x="7720" y="13484"/>
                    <a:pt x="8046" y="13484"/>
                  </a:cubicBezTo>
                  <a:cubicBezTo>
                    <a:pt x="8146" y="13585"/>
                    <a:pt x="8146" y="13685"/>
                    <a:pt x="8146" y="13685"/>
                  </a:cubicBezTo>
                  <a:cubicBezTo>
                    <a:pt x="8572" y="14312"/>
                    <a:pt x="8973" y="14938"/>
                    <a:pt x="9500" y="15464"/>
                  </a:cubicBezTo>
                  <a:cubicBezTo>
                    <a:pt x="8973" y="15364"/>
                    <a:pt x="8347" y="15364"/>
                    <a:pt x="8146" y="14938"/>
                  </a:cubicBezTo>
                  <a:cubicBezTo>
                    <a:pt x="7720" y="14838"/>
                    <a:pt x="7520" y="14738"/>
                    <a:pt x="7219" y="14738"/>
                  </a:cubicBezTo>
                  <a:cubicBezTo>
                    <a:pt x="6693" y="14512"/>
                    <a:pt x="6166" y="14312"/>
                    <a:pt x="5540" y="14312"/>
                  </a:cubicBezTo>
                  <a:cubicBezTo>
                    <a:pt x="4913" y="14211"/>
                    <a:pt x="4387" y="13886"/>
                    <a:pt x="3961" y="13484"/>
                  </a:cubicBezTo>
                  <a:cubicBezTo>
                    <a:pt x="3839" y="13348"/>
                    <a:pt x="3718" y="13257"/>
                    <a:pt x="3591" y="13257"/>
                  </a:cubicBezTo>
                  <a:cubicBezTo>
                    <a:pt x="3508" y="13257"/>
                    <a:pt x="3423" y="13295"/>
                    <a:pt x="3334" y="13384"/>
                  </a:cubicBezTo>
                  <a:cubicBezTo>
                    <a:pt x="3334" y="13685"/>
                    <a:pt x="3459" y="14211"/>
                    <a:pt x="3660" y="14412"/>
                  </a:cubicBezTo>
                  <a:cubicBezTo>
                    <a:pt x="4186" y="14938"/>
                    <a:pt x="4813" y="15364"/>
                    <a:pt x="5439" y="15565"/>
                  </a:cubicBezTo>
                  <a:cubicBezTo>
                    <a:pt x="5840" y="15665"/>
                    <a:pt x="6166" y="15891"/>
                    <a:pt x="6592" y="15991"/>
                  </a:cubicBezTo>
                  <a:cubicBezTo>
                    <a:pt x="6993" y="15991"/>
                    <a:pt x="7520" y="16091"/>
                    <a:pt x="7946" y="16091"/>
                  </a:cubicBezTo>
                  <a:cubicBezTo>
                    <a:pt x="8074" y="16079"/>
                    <a:pt x="8202" y="16072"/>
                    <a:pt x="8330" y="16072"/>
                  </a:cubicBezTo>
                  <a:cubicBezTo>
                    <a:pt x="9230" y="16072"/>
                    <a:pt x="10116" y="16382"/>
                    <a:pt x="10753" y="17018"/>
                  </a:cubicBezTo>
                  <a:cubicBezTo>
                    <a:pt x="11379" y="17545"/>
                    <a:pt x="11805" y="18171"/>
                    <a:pt x="12332" y="18698"/>
                  </a:cubicBezTo>
                  <a:lnTo>
                    <a:pt x="12332" y="18742"/>
                  </a:lnTo>
                  <a:lnTo>
                    <a:pt x="12332" y="18742"/>
                  </a:lnTo>
                  <a:cubicBezTo>
                    <a:pt x="12188" y="18798"/>
                    <a:pt x="12088" y="18798"/>
                    <a:pt x="12006" y="18798"/>
                  </a:cubicBezTo>
                  <a:cubicBezTo>
                    <a:pt x="11605" y="18798"/>
                    <a:pt x="11079" y="18798"/>
                    <a:pt x="10652" y="18698"/>
                  </a:cubicBezTo>
                  <a:lnTo>
                    <a:pt x="9926" y="18698"/>
                  </a:lnTo>
                  <a:cubicBezTo>
                    <a:pt x="9500" y="18597"/>
                    <a:pt x="8973" y="18397"/>
                    <a:pt x="8572" y="18397"/>
                  </a:cubicBezTo>
                  <a:cubicBezTo>
                    <a:pt x="7520" y="18171"/>
                    <a:pt x="6693" y="17971"/>
                    <a:pt x="5840" y="17344"/>
                  </a:cubicBezTo>
                  <a:cubicBezTo>
                    <a:pt x="5740" y="17244"/>
                    <a:pt x="5540" y="17144"/>
                    <a:pt x="5339" y="17018"/>
                  </a:cubicBezTo>
                  <a:lnTo>
                    <a:pt x="5339" y="17018"/>
                  </a:lnTo>
                  <a:cubicBezTo>
                    <a:pt x="5214" y="17971"/>
                    <a:pt x="5840" y="18497"/>
                    <a:pt x="6367" y="19023"/>
                  </a:cubicBezTo>
                  <a:cubicBezTo>
                    <a:pt x="6457" y="18989"/>
                    <a:pt x="6537" y="18973"/>
                    <a:pt x="6611" y="18973"/>
                  </a:cubicBezTo>
                  <a:cubicBezTo>
                    <a:pt x="6804" y="18973"/>
                    <a:pt x="6949" y="19079"/>
                    <a:pt x="7094" y="19224"/>
                  </a:cubicBezTo>
                  <a:cubicBezTo>
                    <a:pt x="7520" y="19525"/>
                    <a:pt x="7946" y="19750"/>
                    <a:pt x="8472" y="19750"/>
                  </a:cubicBezTo>
                  <a:lnTo>
                    <a:pt x="9099" y="19750"/>
                  </a:lnTo>
                  <a:cubicBezTo>
                    <a:pt x="9462" y="19800"/>
                    <a:pt x="9850" y="19850"/>
                    <a:pt x="10251" y="19850"/>
                  </a:cubicBezTo>
                  <a:cubicBezTo>
                    <a:pt x="10652" y="19850"/>
                    <a:pt x="11066" y="19800"/>
                    <a:pt x="11480" y="19650"/>
                  </a:cubicBezTo>
                  <a:cubicBezTo>
                    <a:pt x="11719" y="19525"/>
                    <a:pt x="11977" y="19463"/>
                    <a:pt x="12239" y="19463"/>
                  </a:cubicBezTo>
                  <a:cubicBezTo>
                    <a:pt x="12663" y="19463"/>
                    <a:pt x="13098" y="19626"/>
                    <a:pt x="13485" y="19951"/>
                  </a:cubicBezTo>
                  <a:cubicBezTo>
                    <a:pt x="14111" y="20577"/>
                    <a:pt x="14612" y="21304"/>
                    <a:pt x="15139" y="22031"/>
                  </a:cubicBezTo>
                  <a:cubicBezTo>
                    <a:pt x="15038" y="22031"/>
                    <a:pt x="15038" y="22031"/>
                    <a:pt x="15038" y="22156"/>
                  </a:cubicBezTo>
                  <a:cubicBezTo>
                    <a:pt x="14938" y="22031"/>
                    <a:pt x="14738" y="22031"/>
                    <a:pt x="14612" y="21931"/>
                  </a:cubicBezTo>
                  <a:cubicBezTo>
                    <a:pt x="13818" y="21846"/>
                    <a:pt x="13006" y="21815"/>
                    <a:pt x="12190" y="21815"/>
                  </a:cubicBezTo>
                  <a:cubicBezTo>
                    <a:pt x="11077" y="21815"/>
                    <a:pt x="9958" y="21873"/>
                    <a:pt x="8873" y="21931"/>
                  </a:cubicBezTo>
                  <a:cubicBezTo>
                    <a:pt x="9199" y="22256"/>
                    <a:pt x="9500" y="22557"/>
                    <a:pt x="9825" y="22657"/>
                  </a:cubicBezTo>
                  <a:cubicBezTo>
                    <a:pt x="10452" y="22983"/>
                    <a:pt x="11079" y="23084"/>
                    <a:pt x="11705" y="23184"/>
                  </a:cubicBezTo>
                  <a:cubicBezTo>
                    <a:pt x="12532" y="23284"/>
                    <a:pt x="13359" y="23284"/>
                    <a:pt x="14312" y="23284"/>
                  </a:cubicBezTo>
                  <a:lnTo>
                    <a:pt x="14612" y="23284"/>
                  </a:lnTo>
                  <a:cubicBezTo>
                    <a:pt x="14868" y="23104"/>
                    <a:pt x="15160" y="23068"/>
                    <a:pt x="15488" y="23068"/>
                  </a:cubicBezTo>
                  <a:cubicBezTo>
                    <a:pt x="15706" y="23068"/>
                    <a:pt x="15941" y="23084"/>
                    <a:pt x="16191" y="23084"/>
                  </a:cubicBezTo>
                  <a:cubicBezTo>
                    <a:pt x="17018" y="23810"/>
                    <a:pt x="17971" y="24437"/>
                    <a:pt x="19124" y="24763"/>
                  </a:cubicBezTo>
                  <a:cubicBezTo>
                    <a:pt x="19238" y="24763"/>
                    <a:pt x="19356" y="24777"/>
                    <a:pt x="19470" y="24777"/>
                  </a:cubicBezTo>
                  <a:cubicBezTo>
                    <a:pt x="19654" y="24777"/>
                    <a:pt x="19827" y="24739"/>
                    <a:pt x="19951" y="24537"/>
                  </a:cubicBezTo>
                  <a:lnTo>
                    <a:pt x="19951" y="23911"/>
                  </a:lnTo>
                  <a:cubicBezTo>
                    <a:pt x="19124" y="23409"/>
                    <a:pt x="18272" y="22883"/>
                    <a:pt x="17444" y="22256"/>
                  </a:cubicBezTo>
                  <a:cubicBezTo>
                    <a:pt x="17244" y="21830"/>
                    <a:pt x="17018" y="21304"/>
                    <a:pt x="16918" y="20778"/>
                  </a:cubicBezTo>
                  <a:cubicBezTo>
                    <a:pt x="16718" y="20377"/>
                    <a:pt x="16617" y="19850"/>
                    <a:pt x="16492" y="19324"/>
                  </a:cubicBezTo>
                  <a:cubicBezTo>
                    <a:pt x="16617" y="19023"/>
                    <a:pt x="16718" y="18698"/>
                    <a:pt x="16718" y="18497"/>
                  </a:cubicBezTo>
                  <a:cubicBezTo>
                    <a:pt x="16718" y="17545"/>
                    <a:pt x="16718" y="16718"/>
                    <a:pt x="16818" y="15765"/>
                  </a:cubicBezTo>
                  <a:cubicBezTo>
                    <a:pt x="16918" y="15464"/>
                    <a:pt x="16918" y="15139"/>
                    <a:pt x="16918" y="14838"/>
                  </a:cubicBezTo>
                  <a:cubicBezTo>
                    <a:pt x="16918" y="14011"/>
                    <a:pt x="16918" y="13259"/>
                    <a:pt x="16818" y="12432"/>
                  </a:cubicBezTo>
                  <a:cubicBezTo>
                    <a:pt x="16818" y="12231"/>
                    <a:pt x="16818" y="12131"/>
                    <a:pt x="16718" y="11906"/>
                  </a:cubicBezTo>
                  <a:cubicBezTo>
                    <a:pt x="16617" y="12006"/>
                    <a:pt x="16492" y="12006"/>
                    <a:pt x="16492" y="12006"/>
                  </a:cubicBezTo>
                  <a:cubicBezTo>
                    <a:pt x="15765" y="12758"/>
                    <a:pt x="15364" y="13685"/>
                    <a:pt x="15139" y="14637"/>
                  </a:cubicBezTo>
                  <a:cubicBezTo>
                    <a:pt x="15139" y="14738"/>
                    <a:pt x="15239" y="14738"/>
                    <a:pt x="15239" y="14838"/>
                  </a:cubicBezTo>
                  <a:cubicBezTo>
                    <a:pt x="15239" y="14938"/>
                    <a:pt x="15364" y="14938"/>
                    <a:pt x="15364" y="14938"/>
                  </a:cubicBezTo>
                  <a:cubicBezTo>
                    <a:pt x="15239" y="15038"/>
                    <a:pt x="15139" y="15038"/>
                    <a:pt x="14938" y="15038"/>
                  </a:cubicBezTo>
                  <a:cubicBezTo>
                    <a:pt x="15038" y="15264"/>
                    <a:pt x="15038" y="15464"/>
                    <a:pt x="15139" y="15565"/>
                  </a:cubicBezTo>
                  <a:lnTo>
                    <a:pt x="15038" y="15565"/>
                  </a:lnTo>
                  <a:lnTo>
                    <a:pt x="15038" y="17444"/>
                  </a:lnTo>
                  <a:cubicBezTo>
                    <a:pt x="14938" y="17344"/>
                    <a:pt x="14938" y="17144"/>
                    <a:pt x="14838" y="17018"/>
                  </a:cubicBezTo>
                  <a:cubicBezTo>
                    <a:pt x="14838" y="16918"/>
                    <a:pt x="14738" y="16818"/>
                    <a:pt x="14738" y="16718"/>
                  </a:cubicBezTo>
                  <a:cubicBezTo>
                    <a:pt x="14738" y="16918"/>
                    <a:pt x="14612" y="17144"/>
                    <a:pt x="14612" y="17244"/>
                  </a:cubicBezTo>
                  <a:cubicBezTo>
                    <a:pt x="14838" y="17770"/>
                    <a:pt x="14938" y="18397"/>
                    <a:pt x="15139" y="18898"/>
                  </a:cubicBezTo>
                  <a:cubicBezTo>
                    <a:pt x="15239" y="19324"/>
                    <a:pt x="15464" y="19650"/>
                    <a:pt x="15665" y="19951"/>
                  </a:cubicBezTo>
                  <a:cubicBezTo>
                    <a:pt x="16191" y="20377"/>
                    <a:pt x="16292" y="20903"/>
                    <a:pt x="16492" y="21530"/>
                  </a:cubicBezTo>
                  <a:cubicBezTo>
                    <a:pt x="15991" y="21404"/>
                    <a:pt x="15765" y="21003"/>
                    <a:pt x="15565" y="20778"/>
                  </a:cubicBezTo>
                  <a:cubicBezTo>
                    <a:pt x="15364" y="20477"/>
                    <a:pt x="15139" y="20377"/>
                    <a:pt x="14938" y="20151"/>
                  </a:cubicBezTo>
                  <a:cubicBezTo>
                    <a:pt x="14738" y="20051"/>
                    <a:pt x="14512" y="19850"/>
                    <a:pt x="14412" y="19750"/>
                  </a:cubicBezTo>
                  <a:cubicBezTo>
                    <a:pt x="14312" y="19525"/>
                    <a:pt x="14211" y="19324"/>
                    <a:pt x="14111" y="19124"/>
                  </a:cubicBezTo>
                  <a:cubicBezTo>
                    <a:pt x="13685" y="17870"/>
                    <a:pt x="13685" y="16617"/>
                    <a:pt x="13585" y="15264"/>
                  </a:cubicBezTo>
                  <a:lnTo>
                    <a:pt x="13585" y="12958"/>
                  </a:lnTo>
                  <a:cubicBezTo>
                    <a:pt x="13585" y="12006"/>
                    <a:pt x="13485" y="11078"/>
                    <a:pt x="13685" y="10126"/>
                  </a:cubicBezTo>
                  <a:cubicBezTo>
                    <a:pt x="13685" y="10026"/>
                    <a:pt x="13685" y="9926"/>
                    <a:pt x="13585" y="9725"/>
                  </a:cubicBezTo>
                  <a:cubicBezTo>
                    <a:pt x="12958" y="10251"/>
                    <a:pt x="12632" y="10978"/>
                    <a:pt x="12432" y="11605"/>
                  </a:cubicBezTo>
                  <a:lnTo>
                    <a:pt x="12432" y="12131"/>
                  </a:lnTo>
                  <a:cubicBezTo>
                    <a:pt x="12106" y="13159"/>
                    <a:pt x="12006" y="14111"/>
                    <a:pt x="12332" y="15139"/>
                  </a:cubicBezTo>
                  <a:cubicBezTo>
                    <a:pt x="12432" y="15765"/>
                    <a:pt x="12532" y="16292"/>
                    <a:pt x="12632" y="16918"/>
                  </a:cubicBezTo>
                  <a:cubicBezTo>
                    <a:pt x="12733" y="17444"/>
                    <a:pt x="13259" y="17870"/>
                    <a:pt x="13359" y="18497"/>
                  </a:cubicBezTo>
                  <a:cubicBezTo>
                    <a:pt x="13058" y="18271"/>
                    <a:pt x="12858" y="18171"/>
                    <a:pt x="12632" y="18071"/>
                  </a:cubicBezTo>
                  <a:cubicBezTo>
                    <a:pt x="12332" y="17770"/>
                    <a:pt x="12006" y="17545"/>
                    <a:pt x="11805" y="17244"/>
                  </a:cubicBezTo>
                  <a:lnTo>
                    <a:pt x="11805" y="16918"/>
                  </a:lnTo>
                  <a:cubicBezTo>
                    <a:pt x="11480" y="16718"/>
                    <a:pt x="11179" y="16517"/>
                    <a:pt x="11079" y="16191"/>
                  </a:cubicBezTo>
                  <a:cubicBezTo>
                    <a:pt x="10652" y="15264"/>
                    <a:pt x="10552" y="14211"/>
                    <a:pt x="10452" y="13159"/>
                  </a:cubicBezTo>
                  <a:cubicBezTo>
                    <a:pt x="10452" y="12332"/>
                    <a:pt x="10652" y="11605"/>
                    <a:pt x="10853" y="10878"/>
                  </a:cubicBezTo>
                  <a:cubicBezTo>
                    <a:pt x="10853" y="10552"/>
                    <a:pt x="10853" y="10251"/>
                    <a:pt x="10753" y="9926"/>
                  </a:cubicBezTo>
                  <a:cubicBezTo>
                    <a:pt x="10652" y="9625"/>
                    <a:pt x="10552" y="9299"/>
                    <a:pt x="10452" y="8998"/>
                  </a:cubicBezTo>
                  <a:cubicBezTo>
                    <a:pt x="10352" y="8773"/>
                    <a:pt x="10352" y="8572"/>
                    <a:pt x="10226" y="8472"/>
                  </a:cubicBezTo>
                  <a:cubicBezTo>
                    <a:pt x="9725" y="8572"/>
                    <a:pt x="9500" y="8998"/>
                    <a:pt x="9199" y="9399"/>
                  </a:cubicBezTo>
                  <a:lnTo>
                    <a:pt x="9500" y="9725"/>
                  </a:lnTo>
                  <a:cubicBezTo>
                    <a:pt x="9399" y="9926"/>
                    <a:pt x="9299" y="10026"/>
                    <a:pt x="9199" y="10126"/>
                  </a:cubicBezTo>
                  <a:cubicBezTo>
                    <a:pt x="9099" y="10126"/>
                    <a:pt x="8973" y="10251"/>
                    <a:pt x="8873" y="10251"/>
                  </a:cubicBezTo>
                  <a:cubicBezTo>
                    <a:pt x="8672" y="10753"/>
                    <a:pt x="8773" y="11179"/>
                    <a:pt x="8973" y="11605"/>
                  </a:cubicBezTo>
                  <a:cubicBezTo>
                    <a:pt x="9099" y="11705"/>
                    <a:pt x="9299" y="11906"/>
                    <a:pt x="9299" y="12131"/>
                  </a:cubicBezTo>
                  <a:cubicBezTo>
                    <a:pt x="9299" y="12858"/>
                    <a:pt x="9600" y="13585"/>
                    <a:pt x="9926" y="14312"/>
                  </a:cubicBezTo>
                  <a:cubicBezTo>
                    <a:pt x="10126" y="14738"/>
                    <a:pt x="10226" y="15264"/>
                    <a:pt x="10552" y="15891"/>
                  </a:cubicBezTo>
                  <a:cubicBezTo>
                    <a:pt x="10352" y="15765"/>
                    <a:pt x="10352" y="15765"/>
                    <a:pt x="10352" y="15665"/>
                  </a:cubicBezTo>
                  <a:cubicBezTo>
                    <a:pt x="9500" y="14637"/>
                    <a:pt x="8672" y="13585"/>
                    <a:pt x="7946" y="12432"/>
                  </a:cubicBezTo>
                  <a:cubicBezTo>
                    <a:pt x="7720" y="12006"/>
                    <a:pt x="7520" y="11605"/>
                    <a:pt x="7419" y="11078"/>
                  </a:cubicBezTo>
                  <a:cubicBezTo>
                    <a:pt x="7219" y="10026"/>
                    <a:pt x="7094" y="8873"/>
                    <a:pt x="7319" y="7845"/>
                  </a:cubicBezTo>
                  <a:lnTo>
                    <a:pt x="7319" y="7419"/>
                  </a:lnTo>
                  <a:lnTo>
                    <a:pt x="7319" y="6692"/>
                  </a:lnTo>
                  <a:cubicBezTo>
                    <a:pt x="7419" y="6492"/>
                    <a:pt x="7520" y="6367"/>
                    <a:pt x="7620" y="6266"/>
                  </a:cubicBezTo>
                  <a:cubicBezTo>
                    <a:pt x="7419" y="5740"/>
                    <a:pt x="7319" y="5239"/>
                    <a:pt x="7094" y="4713"/>
                  </a:cubicBezTo>
                  <a:cubicBezTo>
                    <a:pt x="6793" y="4813"/>
                    <a:pt x="6592" y="4913"/>
                    <a:pt x="6367" y="4913"/>
                  </a:cubicBezTo>
                  <a:cubicBezTo>
                    <a:pt x="6066" y="5640"/>
                    <a:pt x="5640" y="6266"/>
                    <a:pt x="5840" y="6993"/>
                  </a:cubicBezTo>
                  <a:lnTo>
                    <a:pt x="5840" y="8773"/>
                  </a:lnTo>
                  <a:cubicBezTo>
                    <a:pt x="5540" y="8246"/>
                    <a:pt x="5214" y="7745"/>
                    <a:pt x="5013" y="7419"/>
                  </a:cubicBezTo>
                  <a:cubicBezTo>
                    <a:pt x="5013" y="6266"/>
                    <a:pt x="5013" y="5339"/>
                    <a:pt x="4913" y="4487"/>
                  </a:cubicBezTo>
                  <a:cubicBezTo>
                    <a:pt x="4913" y="4086"/>
                    <a:pt x="4713" y="3660"/>
                    <a:pt x="4713" y="3234"/>
                  </a:cubicBezTo>
                  <a:cubicBezTo>
                    <a:pt x="4587" y="2933"/>
                    <a:pt x="4587" y="2607"/>
                    <a:pt x="4587" y="2306"/>
                  </a:cubicBezTo>
                  <a:cubicBezTo>
                    <a:pt x="4487" y="1981"/>
                    <a:pt x="4387" y="1780"/>
                    <a:pt x="3961" y="1780"/>
                  </a:cubicBezTo>
                  <a:cubicBezTo>
                    <a:pt x="3860" y="2733"/>
                    <a:pt x="3760" y="3760"/>
                    <a:pt x="3660" y="4813"/>
                  </a:cubicBezTo>
                  <a:cubicBezTo>
                    <a:pt x="3334" y="4387"/>
                    <a:pt x="3033" y="4086"/>
                    <a:pt x="2833" y="3760"/>
                  </a:cubicBezTo>
                  <a:cubicBezTo>
                    <a:pt x="2507" y="3234"/>
                    <a:pt x="2081" y="2733"/>
                    <a:pt x="1880" y="2206"/>
                  </a:cubicBezTo>
                  <a:cubicBezTo>
                    <a:pt x="1354" y="1479"/>
                    <a:pt x="1053" y="728"/>
                    <a:pt x="627" y="1"/>
                  </a:cubicBezTo>
                  <a:close/>
                </a:path>
              </a:pathLst>
            </a:custGeom>
            <a:solidFill>
              <a:srgbClr val="FF8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 name="Google Shape;340;p24"/>
            <p:cNvGrpSpPr/>
            <p:nvPr/>
          </p:nvGrpSpPr>
          <p:grpSpPr>
            <a:xfrm>
              <a:off x="7069275" y="3463825"/>
              <a:ext cx="970124" cy="1204993"/>
              <a:chOff x="7437900" y="1206775"/>
              <a:chExt cx="970124" cy="1204993"/>
            </a:xfrm>
          </p:grpSpPr>
          <p:sp>
            <p:nvSpPr>
              <p:cNvPr id="341" name="Google Shape;341;p24"/>
              <p:cNvSpPr/>
              <p:nvPr/>
            </p:nvSpPr>
            <p:spPr>
              <a:xfrm>
                <a:off x="7693192" y="2107486"/>
                <a:ext cx="116528" cy="240428"/>
              </a:xfrm>
              <a:custGeom>
                <a:rect b="b" l="l" r="r" t="t"/>
                <a:pathLst>
                  <a:path extrusionOk="0" h="5697" w="2761">
                    <a:moveTo>
                      <a:pt x="2057" y="0"/>
                    </a:moveTo>
                    <a:lnTo>
                      <a:pt x="2356" y="4302"/>
                    </a:lnTo>
                    <a:lnTo>
                      <a:pt x="2594" y="4341"/>
                    </a:lnTo>
                    <a:lnTo>
                      <a:pt x="2529" y="4717"/>
                    </a:lnTo>
                    <a:lnTo>
                      <a:pt x="1870" y="4601"/>
                    </a:lnTo>
                    <a:lnTo>
                      <a:pt x="407" y="5181"/>
                    </a:lnTo>
                    <a:lnTo>
                      <a:pt x="0" y="5344"/>
                    </a:lnTo>
                    <a:lnTo>
                      <a:pt x="141" y="5696"/>
                    </a:lnTo>
                    <a:lnTo>
                      <a:pt x="382" y="5599"/>
                    </a:lnTo>
                    <a:lnTo>
                      <a:pt x="497" y="5552"/>
                    </a:lnTo>
                    <a:lnTo>
                      <a:pt x="1269" y="5246"/>
                    </a:lnTo>
                    <a:lnTo>
                      <a:pt x="2760" y="4652"/>
                    </a:lnTo>
                    <a:lnTo>
                      <a:pt x="2451" y="209"/>
                    </a:lnTo>
                    <a:cubicBezTo>
                      <a:pt x="2317" y="145"/>
                      <a:pt x="2187" y="76"/>
                      <a:pt x="205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4"/>
              <p:cNvSpPr/>
              <p:nvPr/>
            </p:nvSpPr>
            <p:spPr>
              <a:xfrm>
                <a:off x="7688338" y="2271532"/>
                <a:ext cx="114376" cy="35028"/>
              </a:xfrm>
              <a:custGeom>
                <a:rect b="b" l="l" r="r" t="t"/>
                <a:pathLst>
                  <a:path extrusionOk="0" h="830" w="2710">
                    <a:moveTo>
                      <a:pt x="65" y="0"/>
                    </a:moveTo>
                    <a:lnTo>
                      <a:pt x="0" y="371"/>
                    </a:lnTo>
                    <a:lnTo>
                      <a:pt x="1985" y="714"/>
                    </a:lnTo>
                    <a:lnTo>
                      <a:pt x="2644" y="830"/>
                    </a:lnTo>
                    <a:lnTo>
                      <a:pt x="2709" y="454"/>
                    </a:lnTo>
                    <a:lnTo>
                      <a:pt x="2471" y="415"/>
                    </a:lnTo>
                    <a:lnTo>
                      <a:pt x="65" y="0"/>
                    </a:lnTo>
                    <a:close/>
                  </a:path>
                </a:pathLst>
              </a:custGeom>
              <a:solidFill>
                <a:srgbClr val="5E4F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4"/>
              <p:cNvSpPr/>
              <p:nvPr/>
            </p:nvSpPr>
            <p:spPr>
              <a:xfrm>
                <a:off x="7883067" y="2168302"/>
                <a:ext cx="116528" cy="243466"/>
              </a:xfrm>
              <a:custGeom>
                <a:rect b="b" l="l" r="r" t="t"/>
                <a:pathLst>
                  <a:path extrusionOk="0" h="5769" w="2761">
                    <a:moveTo>
                      <a:pt x="2051" y="0"/>
                    </a:moveTo>
                    <a:lnTo>
                      <a:pt x="2357" y="4374"/>
                    </a:lnTo>
                    <a:lnTo>
                      <a:pt x="2595" y="4414"/>
                    </a:lnTo>
                    <a:lnTo>
                      <a:pt x="2530" y="4789"/>
                    </a:lnTo>
                    <a:lnTo>
                      <a:pt x="1871" y="4673"/>
                    </a:lnTo>
                    <a:lnTo>
                      <a:pt x="1" y="5419"/>
                    </a:lnTo>
                    <a:lnTo>
                      <a:pt x="142" y="5768"/>
                    </a:lnTo>
                    <a:lnTo>
                      <a:pt x="2761" y="4727"/>
                    </a:lnTo>
                    <a:lnTo>
                      <a:pt x="2433" y="37"/>
                    </a:lnTo>
                    <a:cubicBezTo>
                      <a:pt x="2310" y="29"/>
                      <a:pt x="2180" y="15"/>
                      <a:pt x="205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4"/>
              <p:cNvSpPr/>
              <p:nvPr/>
            </p:nvSpPr>
            <p:spPr>
              <a:xfrm>
                <a:off x="7878214" y="2335386"/>
                <a:ext cx="114376" cy="35028"/>
              </a:xfrm>
              <a:custGeom>
                <a:rect b="b" l="l" r="r" t="t"/>
                <a:pathLst>
                  <a:path extrusionOk="0" h="830" w="2710">
                    <a:moveTo>
                      <a:pt x="66" y="1"/>
                    </a:moveTo>
                    <a:lnTo>
                      <a:pt x="1" y="372"/>
                    </a:lnTo>
                    <a:lnTo>
                      <a:pt x="1986" y="714"/>
                    </a:lnTo>
                    <a:lnTo>
                      <a:pt x="2645" y="830"/>
                    </a:lnTo>
                    <a:lnTo>
                      <a:pt x="2710" y="455"/>
                    </a:lnTo>
                    <a:lnTo>
                      <a:pt x="2472" y="415"/>
                    </a:lnTo>
                    <a:lnTo>
                      <a:pt x="6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4"/>
              <p:cNvSpPr/>
              <p:nvPr/>
            </p:nvSpPr>
            <p:spPr>
              <a:xfrm>
                <a:off x="7437900" y="1206775"/>
                <a:ext cx="970124" cy="965804"/>
              </a:xfrm>
              <a:custGeom>
                <a:rect b="b" l="l" r="r" t="t"/>
                <a:pathLst>
                  <a:path extrusionOk="0" h="22885" w="22986">
                    <a:moveTo>
                      <a:pt x="14634" y="339"/>
                    </a:moveTo>
                    <a:cubicBezTo>
                      <a:pt x="14629" y="342"/>
                      <a:pt x="14624" y="344"/>
                      <a:pt x="14620" y="347"/>
                    </a:cubicBezTo>
                    <a:lnTo>
                      <a:pt x="14620" y="347"/>
                    </a:lnTo>
                    <a:lnTo>
                      <a:pt x="14634" y="339"/>
                    </a:lnTo>
                    <a:close/>
                    <a:moveTo>
                      <a:pt x="17675" y="1971"/>
                    </a:moveTo>
                    <a:cubicBezTo>
                      <a:pt x="17654" y="1978"/>
                      <a:pt x="17635" y="1984"/>
                      <a:pt x="17619" y="1989"/>
                    </a:cubicBezTo>
                    <a:lnTo>
                      <a:pt x="17619" y="1989"/>
                    </a:lnTo>
                    <a:cubicBezTo>
                      <a:pt x="17637" y="1983"/>
                      <a:pt x="17655" y="1978"/>
                      <a:pt x="17675" y="1971"/>
                    </a:cubicBezTo>
                    <a:close/>
                    <a:moveTo>
                      <a:pt x="18114" y="2147"/>
                    </a:moveTo>
                    <a:cubicBezTo>
                      <a:pt x="18125" y="2152"/>
                      <a:pt x="18132" y="2152"/>
                      <a:pt x="18144" y="2155"/>
                    </a:cubicBezTo>
                    <a:cubicBezTo>
                      <a:pt x="18132" y="2152"/>
                      <a:pt x="18122" y="2152"/>
                      <a:pt x="18114" y="2147"/>
                    </a:cubicBezTo>
                    <a:close/>
                    <a:moveTo>
                      <a:pt x="18248" y="3153"/>
                    </a:moveTo>
                    <a:lnTo>
                      <a:pt x="18255" y="3160"/>
                    </a:lnTo>
                    <a:lnTo>
                      <a:pt x="18259" y="3193"/>
                    </a:lnTo>
                    <a:lnTo>
                      <a:pt x="18219" y="3168"/>
                    </a:lnTo>
                    <a:lnTo>
                      <a:pt x="18248" y="3153"/>
                    </a:lnTo>
                    <a:close/>
                    <a:moveTo>
                      <a:pt x="5268" y="3067"/>
                    </a:moveTo>
                    <a:lnTo>
                      <a:pt x="5268" y="3067"/>
                    </a:lnTo>
                    <a:cubicBezTo>
                      <a:pt x="5264" y="3146"/>
                      <a:pt x="5239" y="3189"/>
                      <a:pt x="5192" y="3228"/>
                    </a:cubicBezTo>
                    <a:cubicBezTo>
                      <a:pt x="5149" y="3265"/>
                      <a:pt x="5088" y="3297"/>
                      <a:pt x="5015" y="3348"/>
                    </a:cubicBezTo>
                    <a:cubicBezTo>
                      <a:pt x="5045" y="3304"/>
                      <a:pt x="5084" y="3236"/>
                      <a:pt x="5128" y="3178"/>
                    </a:cubicBezTo>
                    <a:cubicBezTo>
                      <a:pt x="5174" y="3120"/>
                      <a:pt x="5224" y="3070"/>
                      <a:pt x="5268" y="3067"/>
                    </a:cubicBezTo>
                    <a:close/>
                    <a:moveTo>
                      <a:pt x="18525" y="3150"/>
                    </a:moveTo>
                    <a:lnTo>
                      <a:pt x="18716" y="3225"/>
                    </a:lnTo>
                    <a:cubicBezTo>
                      <a:pt x="18659" y="3246"/>
                      <a:pt x="18590" y="3283"/>
                      <a:pt x="18525" y="3315"/>
                    </a:cubicBezTo>
                    <a:lnTo>
                      <a:pt x="18508" y="3326"/>
                    </a:lnTo>
                    <a:cubicBezTo>
                      <a:pt x="18503" y="3326"/>
                      <a:pt x="18500" y="3329"/>
                      <a:pt x="18496" y="3329"/>
                    </a:cubicBezTo>
                    <a:lnTo>
                      <a:pt x="18302" y="3434"/>
                    </a:lnTo>
                    <a:cubicBezTo>
                      <a:pt x="18301" y="3435"/>
                      <a:pt x="18300" y="3435"/>
                      <a:pt x="18299" y="3435"/>
                    </a:cubicBezTo>
                    <a:cubicBezTo>
                      <a:pt x="18296" y="3435"/>
                      <a:pt x="18301" y="3428"/>
                      <a:pt x="18317" y="3412"/>
                    </a:cubicBezTo>
                    <a:lnTo>
                      <a:pt x="18317" y="3412"/>
                    </a:lnTo>
                    <a:cubicBezTo>
                      <a:pt x="18309" y="3414"/>
                      <a:pt x="18302" y="3414"/>
                      <a:pt x="18297" y="3414"/>
                    </a:cubicBezTo>
                    <a:cubicBezTo>
                      <a:pt x="18235" y="3414"/>
                      <a:pt x="18285" y="3344"/>
                      <a:pt x="18378" y="3265"/>
                    </a:cubicBezTo>
                    <a:lnTo>
                      <a:pt x="18378" y="3261"/>
                    </a:lnTo>
                    <a:lnTo>
                      <a:pt x="18400" y="3243"/>
                    </a:lnTo>
                    <a:lnTo>
                      <a:pt x="18403" y="3243"/>
                    </a:lnTo>
                    <a:cubicBezTo>
                      <a:pt x="18417" y="3228"/>
                      <a:pt x="18435" y="3218"/>
                      <a:pt x="18453" y="3203"/>
                    </a:cubicBezTo>
                    <a:lnTo>
                      <a:pt x="18457" y="3200"/>
                    </a:lnTo>
                    <a:cubicBezTo>
                      <a:pt x="18475" y="3185"/>
                      <a:pt x="18496" y="3171"/>
                      <a:pt x="18515" y="3156"/>
                    </a:cubicBezTo>
                    <a:cubicBezTo>
                      <a:pt x="18518" y="3160"/>
                      <a:pt x="18518" y="3160"/>
                      <a:pt x="18521" y="3160"/>
                    </a:cubicBezTo>
                    <a:lnTo>
                      <a:pt x="18518" y="3156"/>
                    </a:lnTo>
                    <a:cubicBezTo>
                      <a:pt x="18521" y="3153"/>
                      <a:pt x="18521" y="3153"/>
                      <a:pt x="18525" y="3150"/>
                    </a:cubicBezTo>
                    <a:close/>
                    <a:moveTo>
                      <a:pt x="1744" y="9267"/>
                    </a:moveTo>
                    <a:lnTo>
                      <a:pt x="1744" y="9267"/>
                    </a:lnTo>
                    <a:cubicBezTo>
                      <a:pt x="1737" y="9288"/>
                      <a:pt x="1734" y="9307"/>
                      <a:pt x="1734" y="9324"/>
                    </a:cubicBezTo>
                    <a:lnTo>
                      <a:pt x="1496" y="9436"/>
                    </a:lnTo>
                    <a:cubicBezTo>
                      <a:pt x="1481" y="9436"/>
                      <a:pt x="1475" y="9432"/>
                      <a:pt x="1463" y="9428"/>
                    </a:cubicBezTo>
                    <a:cubicBezTo>
                      <a:pt x="1423" y="9415"/>
                      <a:pt x="1420" y="9375"/>
                      <a:pt x="1438" y="9328"/>
                    </a:cubicBezTo>
                    <a:cubicBezTo>
                      <a:pt x="1546" y="9302"/>
                      <a:pt x="1647" y="9285"/>
                      <a:pt x="1744" y="9267"/>
                    </a:cubicBezTo>
                    <a:close/>
                    <a:moveTo>
                      <a:pt x="1146" y="9400"/>
                    </a:moveTo>
                    <a:lnTo>
                      <a:pt x="1146" y="9400"/>
                    </a:lnTo>
                    <a:cubicBezTo>
                      <a:pt x="1056" y="9454"/>
                      <a:pt x="938" y="9508"/>
                      <a:pt x="750" y="9569"/>
                    </a:cubicBezTo>
                    <a:cubicBezTo>
                      <a:pt x="765" y="9526"/>
                      <a:pt x="938" y="9461"/>
                      <a:pt x="1146" y="9400"/>
                    </a:cubicBezTo>
                    <a:close/>
                    <a:moveTo>
                      <a:pt x="3128" y="16191"/>
                    </a:moveTo>
                    <a:lnTo>
                      <a:pt x="3128" y="16191"/>
                    </a:lnTo>
                    <a:cubicBezTo>
                      <a:pt x="3130" y="16194"/>
                      <a:pt x="3133" y="16197"/>
                      <a:pt x="3136" y="16199"/>
                    </a:cubicBezTo>
                    <a:lnTo>
                      <a:pt x="3136" y="16199"/>
                    </a:lnTo>
                    <a:lnTo>
                      <a:pt x="3128" y="16191"/>
                    </a:lnTo>
                    <a:close/>
                    <a:moveTo>
                      <a:pt x="18706" y="21490"/>
                    </a:moveTo>
                    <a:lnTo>
                      <a:pt x="18719" y="21558"/>
                    </a:lnTo>
                    <a:lnTo>
                      <a:pt x="18655" y="21519"/>
                    </a:lnTo>
                    <a:cubicBezTo>
                      <a:pt x="18673" y="21508"/>
                      <a:pt x="18687" y="21501"/>
                      <a:pt x="18706" y="21490"/>
                    </a:cubicBezTo>
                    <a:close/>
                    <a:moveTo>
                      <a:pt x="17650" y="1"/>
                    </a:moveTo>
                    <a:cubicBezTo>
                      <a:pt x="17610" y="4"/>
                      <a:pt x="17574" y="7"/>
                      <a:pt x="17542" y="7"/>
                    </a:cubicBezTo>
                    <a:cubicBezTo>
                      <a:pt x="17524" y="7"/>
                      <a:pt x="17506" y="12"/>
                      <a:pt x="17487" y="12"/>
                    </a:cubicBezTo>
                    <a:cubicBezTo>
                      <a:pt x="17474" y="15"/>
                      <a:pt x="17455" y="15"/>
                      <a:pt x="17441" y="19"/>
                    </a:cubicBezTo>
                    <a:cubicBezTo>
                      <a:pt x="17376" y="26"/>
                      <a:pt x="17314" y="29"/>
                      <a:pt x="17261" y="37"/>
                    </a:cubicBezTo>
                    <a:cubicBezTo>
                      <a:pt x="17206" y="40"/>
                      <a:pt x="17160" y="44"/>
                      <a:pt x="17113" y="44"/>
                    </a:cubicBezTo>
                    <a:cubicBezTo>
                      <a:pt x="17088" y="44"/>
                      <a:pt x="17066" y="47"/>
                      <a:pt x="17045" y="47"/>
                    </a:cubicBezTo>
                    <a:cubicBezTo>
                      <a:pt x="17020" y="47"/>
                      <a:pt x="16998" y="51"/>
                      <a:pt x="16973" y="51"/>
                    </a:cubicBezTo>
                    <a:cubicBezTo>
                      <a:pt x="16882" y="58"/>
                      <a:pt x="16792" y="62"/>
                      <a:pt x="16692" y="62"/>
                    </a:cubicBezTo>
                    <a:lnTo>
                      <a:pt x="16612" y="62"/>
                    </a:lnTo>
                    <a:cubicBezTo>
                      <a:pt x="16584" y="62"/>
                      <a:pt x="16558" y="62"/>
                      <a:pt x="16526" y="65"/>
                    </a:cubicBezTo>
                    <a:cubicBezTo>
                      <a:pt x="16465" y="69"/>
                      <a:pt x="16400" y="72"/>
                      <a:pt x="16328" y="80"/>
                    </a:cubicBezTo>
                    <a:cubicBezTo>
                      <a:pt x="16393" y="105"/>
                      <a:pt x="16360" y="152"/>
                      <a:pt x="16263" y="202"/>
                    </a:cubicBezTo>
                    <a:cubicBezTo>
                      <a:pt x="16216" y="224"/>
                      <a:pt x="16152" y="250"/>
                      <a:pt x="16072" y="271"/>
                    </a:cubicBezTo>
                    <a:cubicBezTo>
                      <a:pt x="16032" y="282"/>
                      <a:pt x="15992" y="293"/>
                      <a:pt x="15946" y="307"/>
                    </a:cubicBezTo>
                    <a:cubicBezTo>
                      <a:pt x="15924" y="310"/>
                      <a:pt x="15903" y="318"/>
                      <a:pt x="15881" y="321"/>
                    </a:cubicBezTo>
                    <a:cubicBezTo>
                      <a:pt x="15863" y="325"/>
                      <a:pt x="15841" y="332"/>
                      <a:pt x="15823" y="336"/>
                    </a:cubicBezTo>
                    <a:cubicBezTo>
                      <a:pt x="15705" y="328"/>
                      <a:pt x="15730" y="300"/>
                      <a:pt x="15730" y="285"/>
                    </a:cubicBezTo>
                    <a:cubicBezTo>
                      <a:pt x="15730" y="283"/>
                      <a:pt x="15724" y="280"/>
                      <a:pt x="15709" y="280"/>
                    </a:cubicBezTo>
                    <a:cubicBezTo>
                      <a:pt x="15702" y="280"/>
                      <a:pt x="15694" y="281"/>
                      <a:pt x="15683" y="282"/>
                    </a:cubicBezTo>
                    <a:cubicBezTo>
                      <a:pt x="15665" y="285"/>
                      <a:pt x="15640" y="288"/>
                      <a:pt x="15603" y="296"/>
                    </a:cubicBezTo>
                    <a:cubicBezTo>
                      <a:pt x="15568" y="303"/>
                      <a:pt x="15525" y="318"/>
                      <a:pt x="15463" y="332"/>
                    </a:cubicBezTo>
                    <a:cubicBezTo>
                      <a:pt x="15488" y="310"/>
                      <a:pt x="15510" y="288"/>
                      <a:pt x="15535" y="267"/>
                    </a:cubicBezTo>
                    <a:cubicBezTo>
                      <a:pt x="15564" y="250"/>
                      <a:pt x="15590" y="228"/>
                      <a:pt x="15625" y="213"/>
                    </a:cubicBezTo>
                    <a:cubicBezTo>
                      <a:pt x="15668" y="197"/>
                      <a:pt x="15719" y="185"/>
                      <a:pt x="15780" y="185"/>
                    </a:cubicBezTo>
                    <a:cubicBezTo>
                      <a:pt x="15812" y="185"/>
                      <a:pt x="15847" y="188"/>
                      <a:pt x="15884" y="195"/>
                    </a:cubicBezTo>
                    <a:cubicBezTo>
                      <a:pt x="15896" y="177"/>
                      <a:pt x="15928" y="155"/>
                      <a:pt x="15967" y="134"/>
                    </a:cubicBezTo>
                    <a:cubicBezTo>
                      <a:pt x="16007" y="112"/>
                      <a:pt x="16047" y="94"/>
                      <a:pt x="16061" y="77"/>
                    </a:cubicBezTo>
                    <a:cubicBezTo>
                      <a:pt x="16039" y="72"/>
                      <a:pt x="16014" y="72"/>
                      <a:pt x="15986" y="72"/>
                    </a:cubicBezTo>
                    <a:cubicBezTo>
                      <a:pt x="15974" y="77"/>
                      <a:pt x="15960" y="77"/>
                      <a:pt x="15946" y="77"/>
                    </a:cubicBezTo>
                    <a:cubicBezTo>
                      <a:pt x="15935" y="77"/>
                      <a:pt x="15921" y="77"/>
                      <a:pt x="15906" y="80"/>
                    </a:cubicBezTo>
                    <a:cubicBezTo>
                      <a:pt x="15884" y="80"/>
                      <a:pt x="15863" y="84"/>
                      <a:pt x="15838" y="87"/>
                    </a:cubicBezTo>
                    <a:cubicBezTo>
                      <a:pt x="15820" y="87"/>
                      <a:pt x="15801" y="90"/>
                      <a:pt x="15784" y="94"/>
                    </a:cubicBezTo>
                    <a:cubicBezTo>
                      <a:pt x="15711" y="102"/>
                      <a:pt x="15636" y="120"/>
                      <a:pt x="15560" y="134"/>
                    </a:cubicBezTo>
                    <a:cubicBezTo>
                      <a:pt x="15417" y="173"/>
                      <a:pt x="15283" y="220"/>
                      <a:pt x="15200" y="242"/>
                    </a:cubicBezTo>
                    <a:cubicBezTo>
                      <a:pt x="15259" y="229"/>
                      <a:pt x="15328" y="216"/>
                      <a:pt x="15376" y="216"/>
                    </a:cubicBezTo>
                    <a:cubicBezTo>
                      <a:pt x="15381" y="216"/>
                      <a:pt x="15386" y="216"/>
                      <a:pt x="15391" y="217"/>
                    </a:cubicBezTo>
                    <a:cubicBezTo>
                      <a:pt x="15279" y="267"/>
                      <a:pt x="15171" y="314"/>
                      <a:pt x="15066" y="371"/>
                    </a:cubicBezTo>
                    <a:cubicBezTo>
                      <a:pt x="14963" y="426"/>
                      <a:pt x="14855" y="480"/>
                      <a:pt x="14753" y="537"/>
                    </a:cubicBezTo>
                    <a:cubicBezTo>
                      <a:pt x="14638" y="537"/>
                      <a:pt x="14710" y="480"/>
                      <a:pt x="14785" y="429"/>
                    </a:cubicBezTo>
                    <a:lnTo>
                      <a:pt x="14785" y="429"/>
                    </a:lnTo>
                    <a:cubicBezTo>
                      <a:pt x="14652" y="483"/>
                      <a:pt x="14577" y="559"/>
                      <a:pt x="14383" y="634"/>
                    </a:cubicBezTo>
                    <a:cubicBezTo>
                      <a:pt x="14407" y="546"/>
                      <a:pt x="14366" y="475"/>
                      <a:pt x="14620" y="347"/>
                    </a:cubicBezTo>
                    <a:lnTo>
                      <a:pt x="14620" y="347"/>
                    </a:lnTo>
                    <a:lnTo>
                      <a:pt x="14331" y="491"/>
                    </a:lnTo>
                    <a:lnTo>
                      <a:pt x="14296" y="512"/>
                    </a:lnTo>
                    <a:lnTo>
                      <a:pt x="14256" y="531"/>
                    </a:lnTo>
                    <a:lnTo>
                      <a:pt x="14185" y="574"/>
                    </a:lnTo>
                    <a:lnTo>
                      <a:pt x="14037" y="656"/>
                    </a:lnTo>
                    <a:cubicBezTo>
                      <a:pt x="14033" y="655"/>
                      <a:pt x="14028" y="655"/>
                      <a:pt x="14022" y="655"/>
                    </a:cubicBezTo>
                    <a:cubicBezTo>
                      <a:pt x="13985" y="655"/>
                      <a:pt x="13911" y="664"/>
                      <a:pt x="13846" y="667"/>
                    </a:cubicBezTo>
                    <a:cubicBezTo>
                      <a:pt x="13816" y="671"/>
                      <a:pt x="13788" y="675"/>
                      <a:pt x="13769" y="675"/>
                    </a:cubicBezTo>
                    <a:cubicBezTo>
                      <a:pt x="13742" y="675"/>
                      <a:pt x="13731" y="668"/>
                      <a:pt x="13752" y="649"/>
                    </a:cubicBezTo>
                    <a:lnTo>
                      <a:pt x="13752" y="649"/>
                    </a:lnTo>
                    <a:cubicBezTo>
                      <a:pt x="13694" y="667"/>
                      <a:pt x="13597" y="710"/>
                      <a:pt x="13611" y="710"/>
                    </a:cubicBezTo>
                    <a:cubicBezTo>
                      <a:pt x="13601" y="721"/>
                      <a:pt x="13593" y="735"/>
                      <a:pt x="13579" y="754"/>
                    </a:cubicBezTo>
                    <a:cubicBezTo>
                      <a:pt x="13565" y="757"/>
                      <a:pt x="13550" y="768"/>
                      <a:pt x="13532" y="775"/>
                    </a:cubicBezTo>
                    <a:lnTo>
                      <a:pt x="13525" y="775"/>
                    </a:lnTo>
                    <a:cubicBezTo>
                      <a:pt x="13521" y="775"/>
                      <a:pt x="13525" y="779"/>
                      <a:pt x="13521" y="779"/>
                    </a:cubicBezTo>
                    <a:lnTo>
                      <a:pt x="13503" y="775"/>
                    </a:lnTo>
                    <a:cubicBezTo>
                      <a:pt x="13485" y="775"/>
                      <a:pt x="13463" y="772"/>
                      <a:pt x="13442" y="768"/>
                    </a:cubicBezTo>
                    <a:cubicBezTo>
                      <a:pt x="13402" y="764"/>
                      <a:pt x="13359" y="761"/>
                      <a:pt x="13320" y="757"/>
                    </a:cubicBezTo>
                    <a:cubicBezTo>
                      <a:pt x="13280" y="750"/>
                      <a:pt x="13237" y="747"/>
                      <a:pt x="13197" y="739"/>
                    </a:cubicBezTo>
                    <a:cubicBezTo>
                      <a:pt x="13154" y="735"/>
                      <a:pt x="13114" y="729"/>
                      <a:pt x="13074" y="721"/>
                    </a:cubicBezTo>
                    <a:cubicBezTo>
                      <a:pt x="12996" y="707"/>
                      <a:pt x="12913" y="692"/>
                      <a:pt x="12837" y="671"/>
                    </a:cubicBezTo>
                    <a:cubicBezTo>
                      <a:pt x="12815" y="679"/>
                      <a:pt x="12779" y="683"/>
                      <a:pt x="12718" y="683"/>
                    </a:cubicBezTo>
                    <a:cubicBezTo>
                      <a:pt x="12698" y="683"/>
                      <a:pt x="12675" y="683"/>
                      <a:pt x="12650" y="682"/>
                    </a:cubicBezTo>
                    <a:cubicBezTo>
                      <a:pt x="12422" y="642"/>
                      <a:pt x="12206" y="591"/>
                      <a:pt x="11980" y="566"/>
                    </a:cubicBezTo>
                    <a:cubicBezTo>
                      <a:pt x="11879" y="553"/>
                      <a:pt x="11775" y="546"/>
                      <a:pt x="11666" y="546"/>
                    </a:cubicBezTo>
                    <a:cubicBezTo>
                      <a:pt x="11530" y="546"/>
                      <a:pt x="11388" y="558"/>
                      <a:pt x="11237" y="588"/>
                    </a:cubicBezTo>
                    <a:cubicBezTo>
                      <a:pt x="11132" y="544"/>
                      <a:pt x="11024" y="501"/>
                      <a:pt x="10921" y="458"/>
                    </a:cubicBezTo>
                    <a:cubicBezTo>
                      <a:pt x="10704" y="487"/>
                      <a:pt x="10812" y="523"/>
                      <a:pt x="10884" y="566"/>
                    </a:cubicBezTo>
                    <a:cubicBezTo>
                      <a:pt x="10956" y="609"/>
                      <a:pt x="10989" y="652"/>
                      <a:pt x="10640" y="704"/>
                    </a:cubicBezTo>
                    <a:cubicBezTo>
                      <a:pt x="10578" y="714"/>
                      <a:pt x="10527" y="721"/>
                      <a:pt x="10488" y="721"/>
                    </a:cubicBezTo>
                    <a:cubicBezTo>
                      <a:pt x="10464" y="725"/>
                      <a:pt x="10444" y="727"/>
                      <a:pt x="10427" y="727"/>
                    </a:cubicBezTo>
                    <a:cubicBezTo>
                      <a:pt x="10416" y="727"/>
                      <a:pt x="10406" y="727"/>
                      <a:pt x="10397" y="725"/>
                    </a:cubicBezTo>
                    <a:cubicBezTo>
                      <a:pt x="10351" y="721"/>
                      <a:pt x="10337" y="704"/>
                      <a:pt x="10333" y="685"/>
                    </a:cubicBezTo>
                    <a:cubicBezTo>
                      <a:pt x="10322" y="646"/>
                      <a:pt x="10351" y="591"/>
                      <a:pt x="10261" y="581"/>
                    </a:cubicBezTo>
                    <a:cubicBezTo>
                      <a:pt x="10199" y="606"/>
                      <a:pt x="10128" y="639"/>
                      <a:pt x="10048" y="671"/>
                    </a:cubicBezTo>
                    <a:cubicBezTo>
                      <a:pt x="9969" y="704"/>
                      <a:pt x="9879" y="739"/>
                      <a:pt x="9785" y="772"/>
                    </a:cubicBezTo>
                    <a:cubicBezTo>
                      <a:pt x="9739" y="786"/>
                      <a:pt x="9688" y="800"/>
                      <a:pt x="9637" y="812"/>
                    </a:cubicBezTo>
                    <a:cubicBezTo>
                      <a:pt x="9612" y="819"/>
                      <a:pt x="9584" y="825"/>
                      <a:pt x="9559" y="833"/>
                    </a:cubicBezTo>
                    <a:cubicBezTo>
                      <a:pt x="9533" y="837"/>
                      <a:pt x="9508" y="844"/>
                      <a:pt x="9479" y="850"/>
                    </a:cubicBezTo>
                    <a:cubicBezTo>
                      <a:pt x="9384" y="870"/>
                      <a:pt x="9286" y="881"/>
                      <a:pt x="9183" y="881"/>
                    </a:cubicBezTo>
                    <a:cubicBezTo>
                      <a:pt x="9169" y="881"/>
                      <a:pt x="9155" y="880"/>
                      <a:pt x="9140" y="880"/>
                    </a:cubicBezTo>
                    <a:cubicBezTo>
                      <a:pt x="9285" y="822"/>
                      <a:pt x="9407" y="815"/>
                      <a:pt x="9544" y="775"/>
                    </a:cubicBezTo>
                    <a:lnTo>
                      <a:pt x="9180" y="775"/>
                    </a:lnTo>
                    <a:cubicBezTo>
                      <a:pt x="9375" y="667"/>
                      <a:pt x="9554" y="606"/>
                      <a:pt x="9641" y="574"/>
                    </a:cubicBezTo>
                    <a:cubicBezTo>
                      <a:pt x="9727" y="541"/>
                      <a:pt x="9720" y="526"/>
                      <a:pt x="9544" y="501"/>
                    </a:cubicBezTo>
                    <a:cubicBezTo>
                      <a:pt x="9541" y="569"/>
                      <a:pt x="9458" y="624"/>
                      <a:pt x="9331" y="671"/>
                    </a:cubicBezTo>
                    <a:cubicBezTo>
                      <a:pt x="9267" y="696"/>
                      <a:pt x="9191" y="717"/>
                      <a:pt x="9112" y="739"/>
                    </a:cubicBezTo>
                    <a:cubicBezTo>
                      <a:pt x="9094" y="742"/>
                      <a:pt x="9072" y="750"/>
                      <a:pt x="9054" y="754"/>
                    </a:cubicBezTo>
                    <a:cubicBezTo>
                      <a:pt x="9032" y="761"/>
                      <a:pt x="9011" y="768"/>
                      <a:pt x="8989" y="772"/>
                    </a:cubicBezTo>
                    <a:cubicBezTo>
                      <a:pt x="8949" y="786"/>
                      <a:pt x="8906" y="797"/>
                      <a:pt x="8863" y="812"/>
                    </a:cubicBezTo>
                    <a:cubicBezTo>
                      <a:pt x="8521" y="912"/>
                      <a:pt x="8193" y="1045"/>
                      <a:pt x="8222" y="1179"/>
                    </a:cubicBezTo>
                    <a:cubicBezTo>
                      <a:pt x="8139" y="1189"/>
                      <a:pt x="8059" y="1204"/>
                      <a:pt x="7981" y="1214"/>
                    </a:cubicBezTo>
                    <a:cubicBezTo>
                      <a:pt x="8046" y="1193"/>
                      <a:pt x="8049" y="1171"/>
                      <a:pt x="8111" y="1150"/>
                    </a:cubicBezTo>
                    <a:lnTo>
                      <a:pt x="8111" y="1150"/>
                    </a:lnTo>
                    <a:cubicBezTo>
                      <a:pt x="7995" y="1164"/>
                      <a:pt x="7919" y="1189"/>
                      <a:pt x="7865" y="1226"/>
                    </a:cubicBezTo>
                    <a:cubicBezTo>
                      <a:pt x="7811" y="1261"/>
                      <a:pt x="7782" y="1304"/>
                      <a:pt x="7746" y="1355"/>
                    </a:cubicBezTo>
                    <a:cubicBezTo>
                      <a:pt x="7714" y="1402"/>
                      <a:pt x="7678" y="1452"/>
                      <a:pt x="7617" y="1510"/>
                    </a:cubicBezTo>
                    <a:cubicBezTo>
                      <a:pt x="7587" y="1535"/>
                      <a:pt x="7552" y="1564"/>
                      <a:pt x="7509" y="1593"/>
                    </a:cubicBezTo>
                    <a:cubicBezTo>
                      <a:pt x="7484" y="1607"/>
                      <a:pt x="7458" y="1622"/>
                      <a:pt x="7433" y="1636"/>
                    </a:cubicBezTo>
                    <a:cubicBezTo>
                      <a:pt x="7404" y="1650"/>
                      <a:pt x="7376" y="1665"/>
                      <a:pt x="7343" y="1680"/>
                    </a:cubicBezTo>
                    <a:cubicBezTo>
                      <a:pt x="7232" y="1723"/>
                      <a:pt x="7138" y="1755"/>
                      <a:pt x="7099" y="1755"/>
                    </a:cubicBezTo>
                    <a:cubicBezTo>
                      <a:pt x="7071" y="1755"/>
                      <a:pt x="7072" y="1738"/>
                      <a:pt x="7116" y="1698"/>
                    </a:cubicBezTo>
                    <a:lnTo>
                      <a:pt x="7116" y="1698"/>
                    </a:lnTo>
                    <a:lnTo>
                      <a:pt x="6935" y="1838"/>
                    </a:lnTo>
                    <a:cubicBezTo>
                      <a:pt x="6878" y="1885"/>
                      <a:pt x="6820" y="1936"/>
                      <a:pt x="6763" y="1982"/>
                    </a:cubicBezTo>
                    <a:cubicBezTo>
                      <a:pt x="6727" y="2003"/>
                      <a:pt x="6702" y="2011"/>
                      <a:pt x="6689" y="2011"/>
                    </a:cubicBezTo>
                    <a:cubicBezTo>
                      <a:pt x="6669" y="2011"/>
                      <a:pt x="6677" y="1989"/>
                      <a:pt x="6712" y="1961"/>
                    </a:cubicBezTo>
                    <a:lnTo>
                      <a:pt x="6712" y="1961"/>
                    </a:lnTo>
                    <a:cubicBezTo>
                      <a:pt x="6684" y="1982"/>
                      <a:pt x="6651" y="2000"/>
                      <a:pt x="6622" y="2022"/>
                    </a:cubicBezTo>
                    <a:lnTo>
                      <a:pt x="6482" y="2122"/>
                    </a:lnTo>
                    <a:cubicBezTo>
                      <a:pt x="6385" y="2187"/>
                      <a:pt x="6298" y="2260"/>
                      <a:pt x="6204" y="2328"/>
                    </a:cubicBezTo>
                    <a:lnTo>
                      <a:pt x="6204" y="2317"/>
                    </a:lnTo>
                    <a:cubicBezTo>
                      <a:pt x="6190" y="2342"/>
                      <a:pt x="6172" y="2371"/>
                      <a:pt x="6150" y="2400"/>
                    </a:cubicBezTo>
                    <a:cubicBezTo>
                      <a:pt x="6129" y="2433"/>
                      <a:pt x="6104" y="2468"/>
                      <a:pt x="6079" y="2501"/>
                    </a:cubicBezTo>
                    <a:cubicBezTo>
                      <a:pt x="6031" y="2573"/>
                      <a:pt x="5981" y="2638"/>
                      <a:pt x="5949" y="2684"/>
                    </a:cubicBezTo>
                    <a:cubicBezTo>
                      <a:pt x="5917" y="2700"/>
                      <a:pt x="5900" y="2707"/>
                      <a:pt x="5892" y="2707"/>
                    </a:cubicBezTo>
                    <a:cubicBezTo>
                      <a:pt x="5863" y="2707"/>
                      <a:pt x="5981" y="2609"/>
                      <a:pt x="5943" y="2609"/>
                    </a:cubicBezTo>
                    <a:cubicBezTo>
                      <a:pt x="5942" y="2609"/>
                      <a:pt x="5942" y="2609"/>
                      <a:pt x="5941" y="2609"/>
                    </a:cubicBezTo>
                    <a:lnTo>
                      <a:pt x="5815" y="2753"/>
                    </a:lnTo>
                    <a:cubicBezTo>
                      <a:pt x="5776" y="2804"/>
                      <a:pt x="5733" y="2847"/>
                      <a:pt x="5693" y="2897"/>
                    </a:cubicBezTo>
                    <a:cubicBezTo>
                      <a:pt x="5679" y="2901"/>
                      <a:pt x="5668" y="2904"/>
                      <a:pt x="5659" y="2904"/>
                    </a:cubicBezTo>
                    <a:cubicBezTo>
                      <a:pt x="5617" y="2904"/>
                      <a:pt x="5630" y="2858"/>
                      <a:pt x="5675" y="2792"/>
                    </a:cubicBezTo>
                    <a:cubicBezTo>
                      <a:pt x="5700" y="2753"/>
                      <a:pt x="5740" y="2709"/>
                      <a:pt x="5786" y="2663"/>
                    </a:cubicBezTo>
                    <a:cubicBezTo>
                      <a:pt x="5833" y="2616"/>
                      <a:pt x="5884" y="2569"/>
                      <a:pt x="5938" y="2533"/>
                    </a:cubicBezTo>
                    <a:cubicBezTo>
                      <a:pt x="5880" y="2533"/>
                      <a:pt x="5837" y="2541"/>
                      <a:pt x="5798" y="2548"/>
                    </a:cubicBezTo>
                    <a:cubicBezTo>
                      <a:pt x="5761" y="2558"/>
                      <a:pt x="5733" y="2569"/>
                      <a:pt x="5707" y="2584"/>
                    </a:cubicBezTo>
                    <a:cubicBezTo>
                      <a:pt x="5653" y="2616"/>
                      <a:pt x="5620" y="2659"/>
                      <a:pt x="5581" y="2714"/>
                    </a:cubicBezTo>
                    <a:cubicBezTo>
                      <a:pt x="5542" y="2767"/>
                      <a:pt x="5495" y="2832"/>
                      <a:pt x="5415" y="2908"/>
                    </a:cubicBezTo>
                    <a:cubicBezTo>
                      <a:pt x="5376" y="2947"/>
                      <a:pt x="5329" y="2990"/>
                      <a:pt x="5271" y="3038"/>
                    </a:cubicBezTo>
                    <a:cubicBezTo>
                      <a:pt x="5214" y="3081"/>
                      <a:pt x="5145" y="3131"/>
                      <a:pt x="5063" y="3185"/>
                    </a:cubicBezTo>
                    <a:cubicBezTo>
                      <a:pt x="5141" y="3092"/>
                      <a:pt x="5221" y="3002"/>
                      <a:pt x="5304" y="2908"/>
                    </a:cubicBezTo>
                    <a:lnTo>
                      <a:pt x="5304" y="2908"/>
                    </a:lnTo>
                    <a:cubicBezTo>
                      <a:pt x="5236" y="2922"/>
                      <a:pt x="5171" y="2944"/>
                      <a:pt x="5109" y="2977"/>
                    </a:cubicBezTo>
                    <a:cubicBezTo>
                      <a:pt x="5051" y="3012"/>
                      <a:pt x="4990" y="3052"/>
                      <a:pt x="4933" y="3103"/>
                    </a:cubicBezTo>
                    <a:cubicBezTo>
                      <a:pt x="4872" y="3150"/>
                      <a:pt x="4810" y="3203"/>
                      <a:pt x="4738" y="3261"/>
                    </a:cubicBezTo>
                    <a:cubicBezTo>
                      <a:pt x="4669" y="3319"/>
                      <a:pt x="4594" y="3380"/>
                      <a:pt x="4504" y="3441"/>
                    </a:cubicBezTo>
                    <a:cubicBezTo>
                      <a:pt x="4558" y="3419"/>
                      <a:pt x="4742" y="3304"/>
                      <a:pt x="4885" y="3250"/>
                    </a:cubicBezTo>
                    <a:cubicBezTo>
                      <a:pt x="4941" y="3228"/>
                      <a:pt x="4990" y="3213"/>
                      <a:pt x="5022" y="3213"/>
                    </a:cubicBezTo>
                    <a:cubicBezTo>
                      <a:pt x="5073" y="3213"/>
                      <a:pt x="5082" y="3250"/>
                      <a:pt x="5008" y="3354"/>
                    </a:cubicBezTo>
                    <a:cubicBezTo>
                      <a:pt x="4962" y="3391"/>
                      <a:pt x="4907" y="3431"/>
                      <a:pt x="4853" y="3492"/>
                    </a:cubicBezTo>
                    <a:cubicBezTo>
                      <a:pt x="4799" y="3552"/>
                      <a:pt x="4745" y="3632"/>
                      <a:pt x="4691" y="3730"/>
                    </a:cubicBezTo>
                    <a:cubicBezTo>
                      <a:pt x="4682" y="3722"/>
                      <a:pt x="4671" y="3718"/>
                      <a:pt x="4660" y="3718"/>
                    </a:cubicBezTo>
                    <a:cubicBezTo>
                      <a:pt x="4628" y="3718"/>
                      <a:pt x="4588" y="3747"/>
                      <a:pt x="4544" y="3795"/>
                    </a:cubicBezTo>
                    <a:cubicBezTo>
                      <a:pt x="4483" y="3859"/>
                      <a:pt x="4406" y="3956"/>
                      <a:pt x="4323" y="4064"/>
                    </a:cubicBezTo>
                    <a:lnTo>
                      <a:pt x="4237" y="3971"/>
                    </a:lnTo>
                    <a:cubicBezTo>
                      <a:pt x="4079" y="4230"/>
                      <a:pt x="4147" y="4252"/>
                      <a:pt x="4093" y="4425"/>
                    </a:cubicBezTo>
                    <a:cubicBezTo>
                      <a:pt x="3989" y="4555"/>
                      <a:pt x="3913" y="4623"/>
                      <a:pt x="3844" y="4659"/>
                    </a:cubicBezTo>
                    <a:cubicBezTo>
                      <a:pt x="3776" y="4695"/>
                      <a:pt x="3718" y="4698"/>
                      <a:pt x="3661" y="4709"/>
                    </a:cubicBezTo>
                    <a:cubicBezTo>
                      <a:pt x="3621" y="4763"/>
                      <a:pt x="3600" y="4803"/>
                      <a:pt x="3589" y="4828"/>
                    </a:cubicBezTo>
                    <a:cubicBezTo>
                      <a:pt x="3575" y="4854"/>
                      <a:pt x="3575" y="4864"/>
                      <a:pt x="3582" y="4871"/>
                    </a:cubicBezTo>
                    <a:cubicBezTo>
                      <a:pt x="3583" y="4872"/>
                      <a:pt x="3585" y="4872"/>
                      <a:pt x="3587" y="4872"/>
                    </a:cubicBezTo>
                    <a:cubicBezTo>
                      <a:pt x="3603" y="4872"/>
                      <a:pt x="3637" y="4851"/>
                      <a:pt x="3672" y="4832"/>
                    </a:cubicBezTo>
                    <a:cubicBezTo>
                      <a:pt x="3698" y="4815"/>
                      <a:pt x="3725" y="4803"/>
                      <a:pt x="3743" y="4803"/>
                    </a:cubicBezTo>
                    <a:cubicBezTo>
                      <a:pt x="3752" y="4803"/>
                      <a:pt x="3759" y="4807"/>
                      <a:pt x="3761" y="4814"/>
                    </a:cubicBezTo>
                    <a:cubicBezTo>
                      <a:pt x="3773" y="4832"/>
                      <a:pt x="3755" y="4893"/>
                      <a:pt x="3675" y="5030"/>
                    </a:cubicBezTo>
                    <a:cubicBezTo>
                      <a:pt x="3409" y="5379"/>
                      <a:pt x="3304" y="5679"/>
                      <a:pt x="3161" y="6183"/>
                    </a:cubicBezTo>
                    <a:cubicBezTo>
                      <a:pt x="3113" y="6257"/>
                      <a:pt x="3089" y="6283"/>
                      <a:pt x="3076" y="6283"/>
                    </a:cubicBezTo>
                    <a:cubicBezTo>
                      <a:pt x="3067" y="6283"/>
                      <a:pt x="3064" y="6269"/>
                      <a:pt x="3063" y="6251"/>
                    </a:cubicBezTo>
                    <a:cubicBezTo>
                      <a:pt x="3063" y="6218"/>
                      <a:pt x="3069" y="6172"/>
                      <a:pt x="3055" y="6172"/>
                    </a:cubicBezTo>
                    <a:cubicBezTo>
                      <a:pt x="3050" y="6172"/>
                      <a:pt x="3044" y="6176"/>
                      <a:pt x="3034" y="6186"/>
                    </a:cubicBezTo>
                    <a:cubicBezTo>
                      <a:pt x="3031" y="6233"/>
                      <a:pt x="3031" y="6284"/>
                      <a:pt x="3027" y="6330"/>
                    </a:cubicBezTo>
                    <a:lnTo>
                      <a:pt x="3023" y="6475"/>
                    </a:lnTo>
                    <a:cubicBezTo>
                      <a:pt x="3010" y="6502"/>
                      <a:pt x="3000" y="6510"/>
                      <a:pt x="2991" y="6510"/>
                    </a:cubicBezTo>
                    <a:cubicBezTo>
                      <a:pt x="2980" y="6510"/>
                      <a:pt x="2972" y="6497"/>
                      <a:pt x="2966" y="6489"/>
                    </a:cubicBezTo>
                    <a:lnTo>
                      <a:pt x="2966" y="6489"/>
                    </a:lnTo>
                    <a:cubicBezTo>
                      <a:pt x="2940" y="6600"/>
                      <a:pt x="2969" y="6618"/>
                      <a:pt x="2988" y="6648"/>
                    </a:cubicBezTo>
                    <a:cubicBezTo>
                      <a:pt x="3009" y="6676"/>
                      <a:pt x="3027" y="6723"/>
                      <a:pt x="2983" y="6896"/>
                    </a:cubicBezTo>
                    <a:cubicBezTo>
                      <a:pt x="3005" y="6929"/>
                      <a:pt x="2991" y="6986"/>
                      <a:pt x="2955" y="7054"/>
                    </a:cubicBezTo>
                    <a:cubicBezTo>
                      <a:pt x="2918" y="7127"/>
                      <a:pt x="2868" y="7213"/>
                      <a:pt x="2810" y="7314"/>
                    </a:cubicBezTo>
                    <a:cubicBezTo>
                      <a:pt x="2782" y="7365"/>
                      <a:pt x="2753" y="7415"/>
                      <a:pt x="2724" y="7469"/>
                    </a:cubicBezTo>
                    <a:cubicBezTo>
                      <a:pt x="2699" y="7526"/>
                      <a:pt x="2674" y="7584"/>
                      <a:pt x="2656" y="7642"/>
                    </a:cubicBezTo>
                    <a:cubicBezTo>
                      <a:pt x="2616" y="7757"/>
                      <a:pt x="2587" y="7876"/>
                      <a:pt x="2605" y="7991"/>
                    </a:cubicBezTo>
                    <a:cubicBezTo>
                      <a:pt x="2591" y="8014"/>
                      <a:pt x="2580" y="8022"/>
                      <a:pt x="2571" y="8022"/>
                    </a:cubicBezTo>
                    <a:cubicBezTo>
                      <a:pt x="2542" y="8022"/>
                      <a:pt x="2530" y="7943"/>
                      <a:pt x="2496" y="7943"/>
                    </a:cubicBezTo>
                    <a:cubicBezTo>
                      <a:pt x="2493" y="7943"/>
                      <a:pt x="2490" y="7943"/>
                      <a:pt x="2486" y="7945"/>
                    </a:cubicBezTo>
                    <a:cubicBezTo>
                      <a:pt x="2476" y="8096"/>
                      <a:pt x="2469" y="8204"/>
                      <a:pt x="2464" y="8291"/>
                    </a:cubicBezTo>
                    <a:lnTo>
                      <a:pt x="2464" y="8304"/>
                    </a:lnTo>
                    <a:lnTo>
                      <a:pt x="2464" y="8316"/>
                    </a:lnTo>
                    <a:lnTo>
                      <a:pt x="2464" y="8334"/>
                    </a:lnTo>
                    <a:cubicBezTo>
                      <a:pt x="2469" y="8344"/>
                      <a:pt x="2469" y="8355"/>
                      <a:pt x="2469" y="8366"/>
                    </a:cubicBezTo>
                    <a:cubicBezTo>
                      <a:pt x="2472" y="8387"/>
                      <a:pt x="2476" y="8406"/>
                      <a:pt x="2476" y="8424"/>
                    </a:cubicBezTo>
                    <a:cubicBezTo>
                      <a:pt x="2479" y="8459"/>
                      <a:pt x="2486" y="8499"/>
                      <a:pt x="2494" y="8553"/>
                    </a:cubicBezTo>
                    <a:cubicBezTo>
                      <a:pt x="2497" y="8567"/>
                      <a:pt x="2501" y="8582"/>
                      <a:pt x="2501" y="8600"/>
                    </a:cubicBezTo>
                    <a:cubicBezTo>
                      <a:pt x="2504" y="8607"/>
                      <a:pt x="2504" y="8615"/>
                      <a:pt x="2504" y="8625"/>
                    </a:cubicBezTo>
                    <a:cubicBezTo>
                      <a:pt x="2508" y="8629"/>
                      <a:pt x="2504" y="8632"/>
                      <a:pt x="2504" y="8632"/>
                    </a:cubicBezTo>
                    <a:lnTo>
                      <a:pt x="2497" y="8643"/>
                    </a:lnTo>
                    <a:cubicBezTo>
                      <a:pt x="2483" y="8662"/>
                      <a:pt x="2464" y="8687"/>
                      <a:pt x="2439" y="8719"/>
                    </a:cubicBezTo>
                    <a:cubicBezTo>
                      <a:pt x="2389" y="8730"/>
                      <a:pt x="2339" y="8737"/>
                      <a:pt x="2296" y="8745"/>
                    </a:cubicBezTo>
                    <a:cubicBezTo>
                      <a:pt x="2205" y="8770"/>
                      <a:pt x="2108" y="8802"/>
                      <a:pt x="2011" y="8834"/>
                    </a:cubicBezTo>
                    <a:cubicBezTo>
                      <a:pt x="2070" y="8819"/>
                      <a:pt x="2113" y="8813"/>
                      <a:pt x="2143" y="8813"/>
                    </a:cubicBezTo>
                    <a:cubicBezTo>
                      <a:pt x="2226" y="8813"/>
                      <a:pt x="2204" y="8866"/>
                      <a:pt x="2148" y="8935"/>
                    </a:cubicBezTo>
                    <a:cubicBezTo>
                      <a:pt x="2108" y="8982"/>
                      <a:pt x="2054" y="9039"/>
                      <a:pt x="1997" y="9094"/>
                    </a:cubicBezTo>
                    <a:cubicBezTo>
                      <a:pt x="1939" y="9147"/>
                      <a:pt x="1881" y="9205"/>
                      <a:pt x="1834" y="9252"/>
                    </a:cubicBezTo>
                    <a:cubicBezTo>
                      <a:pt x="1856" y="9249"/>
                      <a:pt x="1877" y="9245"/>
                      <a:pt x="1899" y="9245"/>
                    </a:cubicBezTo>
                    <a:lnTo>
                      <a:pt x="1794" y="9295"/>
                    </a:lnTo>
                    <a:cubicBezTo>
                      <a:pt x="1806" y="9281"/>
                      <a:pt x="1820" y="9267"/>
                      <a:pt x="1834" y="9252"/>
                    </a:cubicBezTo>
                    <a:lnTo>
                      <a:pt x="1834" y="9252"/>
                    </a:lnTo>
                    <a:cubicBezTo>
                      <a:pt x="1806" y="9256"/>
                      <a:pt x="1773" y="9263"/>
                      <a:pt x="1744" y="9267"/>
                    </a:cubicBezTo>
                    <a:cubicBezTo>
                      <a:pt x="1756" y="9220"/>
                      <a:pt x="1773" y="9166"/>
                      <a:pt x="1781" y="9115"/>
                    </a:cubicBezTo>
                    <a:cubicBezTo>
                      <a:pt x="1784" y="9069"/>
                      <a:pt x="1777" y="9029"/>
                      <a:pt x="1723" y="9014"/>
                    </a:cubicBezTo>
                    <a:cubicBezTo>
                      <a:pt x="1691" y="9043"/>
                      <a:pt x="1621" y="9094"/>
                      <a:pt x="1543" y="9137"/>
                    </a:cubicBezTo>
                    <a:cubicBezTo>
                      <a:pt x="1556" y="9110"/>
                      <a:pt x="1563" y="9086"/>
                      <a:pt x="1534" y="9086"/>
                    </a:cubicBezTo>
                    <a:cubicBezTo>
                      <a:pt x="1532" y="9086"/>
                      <a:pt x="1530" y="9086"/>
                      <a:pt x="1528" y="9086"/>
                    </a:cubicBezTo>
                    <a:cubicBezTo>
                      <a:pt x="1492" y="9090"/>
                      <a:pt x="1449" y="9141"/>
                      <a:pt x="1388" y="9205"/>
                    </a:cubicBezTo>
                    <a:cubicBezTo>
                      <a:pt x="1272" y="9209"/>
                      <a:pt x="1150" y="9216"/>
                      <a:pt x="1021" y="9227"/>
                    </a:cubicBezTo>
                    <a:cubicBezTo>
                      <a:pt x="1034" y="9242"/>
                      <a:pt x="1049" y="9252"/>
                      <a:pt x="1067" y="9267"/>
                    </a:cubicBezTo>
                    <a:cubicBezTo>
                      <a:pt x="735" y="9396"/>
                      <a:pt x="379" y="9537"/>
                      <a:pt x="0" y="9688"/>
                    </a:cubicBezTo>
                    <a:lnTo>
                      <a:pt x="69" y="9724"/>
                    </a:lnTo>
                    <a:cubicBezTo>
                      <a:pt x="645" y="9894"/>
                      <a:pt x="1142" y="10009"/>
                      <a:pt x="1557" y="10102"/>
                    </a:cubicBezTo>
                    <a:cubicBezTo>
                      <a:pt x="1734" y="10142"/>
                      <a:pt x="1921" y="10182"/>
                      <a:pt x="2126" y="10228"/>
                    </a:cubicBezTo>
                    <a:cubicBezTo>
                      <a:pt x="2198" y="10243"/>
                      <a:pt x="2278" y="10265"/>
                      <a:pt x="2364" y="10286"/>
                    </a:cubicBezTo>
                    <a:cubicBezTo>
                      <a:pt x="2407" y="10301"/>
                      <a:pt x="2451" y="10311"/>
                      <a:pt x="2497" y="10326"/>
                    </a:cubicBezTo>
                    <a:cubicBezTo>
                      <a:pt x="2519" y="10333"/>
                      <a:pt x="2544" y="10340"/>
                      <a:pt x="2566" y="10348"/>
                    </a:cubicBezTo>
                    <a:lnTo>
                      <a:pt x="2577" y="10351"/>
                    </a:lnTo>
                    <a:lnTo>
                      <a:pt x="2580" y="10354"/>
                    </a:lnTo>
                    <a:lnTo>
                      <a:pt x="2580" y="10358"/>
                    </a:lnTo>
                    <a:lnTo>
                      <a:pt x="2580" y="10373"/>
                    </a:lnTo>
                    <a:cubicBezTo>
                      <a:pt x="2580" y="10387"/>
                      <a:pt x="2584" y="10398"/>
                      <a:pt x="2584" y="10409"/>
                    </a:cubicBezTo>
                    <a:cubicBezTo>
                      <a:pt x="2569" y="10391"/>
                      <a:pt x="2559" y="10383"/>
                      <a:pt x="2548" y="10376"/>
                    </a:cubicBezTo>
                    <a:cubicBezTo>
                      <a:pt x="2522" y="10376"/>
                      <a:pt x="2501" y="10383"/>
                      <a:pt x="2486" y="10387"/>
                    </a:cubicBezTo>
                    <a:cubicBezTo>
                      <a:pt x="2454" y="10398"/>
                      <a:pt x="2433" y="10412"/>
                      <a:pt x="2418" y="10431"/>
                    </a:cubicBezTo>
                    <a:cubicBezTo>
                      <a:pt x="2400" y="10448"/>
                      <a:pt x="2386" y="10466"/>
                      <a:pt x="2368" y="10484"/>
                    </a:cubicBezTo>
                    <a:cubicBezTo>
                      <a:pt x="2361" y="10491"/>
                      <a:pt x="2356" y="10495"/>
                      <a:pt x="2350" y="10499"/>
                    </a:cubicBezTo>
                    <a:cubicBezTo>
                      <a:pt x="2346" y="10506"/>
                      <a:pt x="2339" y="10509"/>
                      <a:pt x="2331" y="10517"/>
                    </a:cubicBezTo>
                    <a:cubicBezTo>
                      <a:pt x="2318" y="10527"/>
                      <a:pt x="2303" y="10539"/>
                      <a:pt x="2288" y="10546"/>
                    </a:cubicBezTo>
                    <a:cubicBezTo>
                      <a:pt x="2292" y="10539"/>
                      <a:pt x="2292" y="10534"/>
                      <a:pt x="2292" y="10531"/>
                    </a:cubicBezTo>
                    <a:cubicBezTo>
                      <a:pt x="2292" y="10527"/>
                      <a:pt x="2288" y="10524"/>
                      <a:pt x="2288" y="10520"/>
                    </a:cubicBezTo>
                    <a:cubicBezTo>
                      <a:pt x="2285" y="10513"/>
                      <a:pt x="2281" y="10506"/>
                      <a:pt x="2274" y="10499"/>
                    </a:cubicBezTo>
                    <a:cubicBezTo>
                      <a:pt x="2263" y="10484"/>
                      <a:pt x="2245" y="10474"/>
                      <a:pt x="2223" y="10463"/>
                    </a:cubicBezTo>
                    <a:cubicBezTo>
                      <a:pt x="2177" y="10441"/>
                      <a:pt x="2119" y="10431"/>
                      <a:pt x="2062" y="10419"/>
                    </a:cubicBezTo>
                    <a:cubicBezTo>
                      <a:pt x="2047" y="10416"/>
                      <a:pt x="2032" y="10416"/>
                      <a:pt x="2018" y="10412"/>
                    </a:cubicBezTo>
                    <a:lnTo>
                      <a:pt x="2007" y="10409"/>
                    </a:lnTo>
                    <a:lnTo>
                      <a:pt x="1982" y="10401"/>
                    </a:lnTo>
                    <a:cubicBezTo>
                      <a:pt x="1964" y="10398"/>
                      <a:pt x="1946" y="10391"/>
                      <a:pt x="1928" y="10387"/>
                    </a:cubicBezTo>
                    <a:cubicBezTo>
                      <a:pt x="1859" y="10361"/>
                      <a:pt x="1784" y="10340"/>
                      <a:pt x="1708" y="10311"/>
                    </a:cubicBezTo>
                    <a:cubicBezTo>
                      <a:pt x="1553" y="10261"/>
                      <a:pt x="1391" y="10196"/>
                      <a:pt x="1247" y="10128"/>
                    </a:cubicBezTo>
                    <a:lnTo>
                      <a:pt x="1247" y="10128"/>
                    </a:lnTo>
                    <a:cubicBezTo>
                      <a:pt x="1398" y="10200"/>
                      <a:pt x="1442" y="10239"/>
                      <a:pt x="1438" y="10258"/>
                    </a:cubicBezTo>
                    <a:cubicBezTo>
                      <a:pt x="1435" y="10266"/>
                      <a:pt x="1419" y="10270"/>
                      <a:pt x="1396" y="10270"/>
                    </a:cubicBezTo>
                    <a:cubicBezTo>
                      <a:pt x="1373" y="10270"/>
                      <a:pt x="1344" y="10266"/>
                      <a:pt x="1315" y="10261"/>
                    </a:cubicBezTo>
                    <a:lnTo>
                      <a:pt x="1315" y="10261"/>
                    </a:lnTo>
                    <a:cubicBezTo>
                      <a:pt x="1539" y="10333"/>
                      <a:pt x="1748" y="10401"/>
                      <a:pt x="1946" y="10463"/>
                    </a:cubicBezTo>
                    <a:lnTo>
                      <a:pt x="1964" y="10469"/>
                    </a:lnTo>
                    <a:lnTo>
                      <a:pt x="1975" y="10474"/>
                    </a:lnTo>
                    <a:lnTo>
                      <a:pt x="1982" y="10474"/>
                    </a:lnTo>
                    <a:lnTo>
                      <a:pt x="1993" y="10477"/>
                    </a:lnTo>
                    <a:lnTo>
                      <a:pt x="2018" y="10481"/>
                    </a:lnTo>
                    <a:lnTo>
                      <a:pt x="2072" y="10484"/>
                    </a:lnTo>
                    <a:cubicBezTo>
                      <a:pt x="2108" y="10491"/>
                      <a:pt x="2148" y="10495"/>
                      <a:pt x="2191" y="10502"/>
                    </a:cubicBezTo>
                    <a:cubicBezTo>
                      <a:pt x="2145" y="10539"/>
                      <a:pt x="2148" y="10560"/>
                      <a:pt x="2166" y="10582"/>
                    </a:cubicBezTo>
                    <a:cubicBezTo>
                      <a:pt x="2173" y="10585"/>
                      <a:pt x="2177" y="10592"/>
                      <a:pt x="2183" y="10596"/>
                    </a:cubicBezTo>
                    <a:lnTo>
                      <a:pt x="2188" y="10599"/>
                    </a:lnTo>
                    <a:cubicBezTo>
                      <a:pt x="2191" y="10603"/>
                      <a:pt x="2191" y="10603"/>
                      <a:pt x="2191" y="10607"/>
                    </a:cubicBezTo>
                    <a:cubicBezTo>
                      <a:pt x="2191" y="10614"/>
                      <a:pt x="2188" y="10617"/>
                      <a:pt x="2188" y="10625"/>
                    </a:cubicBezTo>
                    <a:cubicBezTo>
                      <a:pt x="2180" y="10650"/>
                      <a:pt x="2173" y="10679"/>
                      <a:pt x="2162" y="10707"/>
                    </a:cubicBezTo>
                    <a:cubicBezTo>
                      <a:pt x="2194" y="10680"/>
                      <a:pt x="2221" y="10667"/>
                      <a:pt x="2241" y="10667"/>
                    </a:cubicBezTo>
                    <a:cubicBezTo>
                      <a:pt x="2253" y="10667"/>
                      <a:pt x="2262" y="10671"/>
                      <a:pt x="2270" y="10679"/>
                    </a:cubicBezTo>
                    <a:cubicBezTo>
                      <a:pt x="2292" y="10697"/>
                      <a:pt x="2303" y="10747"/>
                      <a:pt x="2310" y="10812"/>
                    </a:cubicBezTo>
                    <a:cubicBezTo>
                      <a:pt x="2310" y="10827"/>
                      <a:pt x="2313" y="10845"/>
                      <a:pt x="2313" y="10863"/>
                    </a:cubicBezTo>
                    <a:cubicBezTo>
                      <a:pt x="2313" y="10880"/>
                      <a:pt x="2318" y="10898"/>
                      <a:pt x="2318" y="10920"/>
                    </a:cubicBezTo>
                    <a:cubicBezTo>
                      <a:pt x="2321" y="10974"/>
                      <a:pt x="2321" y="11028"/>
                      <a:pt x="2324" y="11082"/>
                    </a:cubicBezTo>
                    <a:cubicBezTo>
                      <a:pt x="2331" y="11187"/>
                      <a:pt x="2339" y="11287"/>
                      <a:pt x="2356" y="11363"/>
                    </a:cubicBezTo>
                    <a:cubicBezTo>
                      <a:pt x="2350" y="11366"/>
                      <a:pt x="2343" y="11367"/>
                      <a:pt x="2336" y="11367"/>
                    </a:cubicBezTo>
                    <a:cubicBezTo>
                      <a:pt x="2278" y="11367"/>
                      <a:pt x="2221" y="11274"/>
                      <a:pt x="2235" y="10942"/>
                    </a:cubicBezTo>
                    <a:lnTo>
                      <a:pt x="2235" y="10942"/>
                    </a:lnTo>
                    <a:cubicBezTo>
                      <a:pt x="2158" y="11147"/>
                      <a:pt x="2220" y="11280"/>
                      <a:pt x="2285" y="11410"/>
                    </a:cubicBezTo>
                    <a:cubicBezTo>
                      <a:pt x="2350" y="11540"/>
                      <a:pt x="2418" y="11666"/>
                      <a:pt x="2368" y="11868"/>
                    </a:cubicBezTo>
                    <a:cubicBezTo>
                      <a:pt x="2361" y="11778"/>
                      <a:pt x="2368" y="11727"/>
                      <a:pt x="2331" y="11695"/>
                    </a:cubicBezTo>
                    <a:lnTo>
                      <a:pt x="2331" y="11695"/>
                    </a:lnTo>
                    <a:cubicBezTo>
                      <a:pt x="2368" y="11799"/>
                      <a:pt x="2382" y="11979"/>
                      <a:pt x="2378" y="12120"/>
                    </a:cubicBezTo>
                    <a:cubicBezTo>
                      <a:pt x="2378" y="12233"/>
                      <a:pt x="2367" y="12320"/>
                      <a:pt x="2345" y="12320"/>
                    </a:cubicBezTo>
                    <a:cubicBezTo>
                      <a:pt x="2340" y="12320"/>
                      <a:pt x="2334" y="12315"/>
                      <a:pt x="2328" y="12303"/>
                    </a:cubicBezTo>
                    <a:lnTo>
                      <a:pt x="2318" y="12213"/>
                    </a:lnTo>
                    <a:lnTo>
                      <a:pt x="2318" y="12213"/>
                    </a:lnTo>
                    <a:cubicBezTo>
                      <a:pt x="2331" y="12513"/>
                      <a:pt x="2375" y="12970"/>
                      <a:pt x="2461" y="13356"/>
                    </a:cubicBezTo>
                    <a:cubicBezTo>
                      <a:pt x="2501" y="13550"/>
                      <a:pt x="2555" y="13723"/>
                      <a:pt x="2602" y="13853"/>
                    </a:cubicBezTo>
                    <a:cubicBezTo>
                      <a:pt x="2627" y="13918"/>
                      <a:pt x="2652" y="13971"/>
                      <a:pt x="2677" y="14011"/>
                    </a:cubicBezTo>
                    <a:cubicBezTo>
                      <a:pt x="2702" y="14051"/>
                      <a:pt x="2728" y="14076"/>
                      <a:pt x="2750" y="14084"/>
                    </a:cubicBezTo>
                    <a:cubicBezTo>
                      <a:pt x="2748" y="14084"/>
                      <a:pt x="2746" y="14084"/>
                      <a:pt x="2743" y="14084"/>
                    </a:cubicBezTo>
                    <a:cubicBezTo>
                      <a:pt x="2701" y="14084"/>
                      <a:pt x="2531" y="14045"/>
                      <a:pt x="2494" y="14014"/>
                    </a:cubicBezTo>
                    <a:lnTo>
                      <a:pt x="2494" y="14014"/>
                    </a:lnTo>
                    <a:lnTo>
                      <a:pt x="2688" y="14249"/>
                    </a:lnTo>
                    <a:lnTo>
                      <a:pt x="2785" y="14365"/>
                    </a:lnTo>
                    <a:lnTo>
                      <a:pt x="2836" y="14422"/>
                    </a:lnTo>
                    <a:lnTo>
                      <a:pt x="2886" y="14480"/>
                    </a:lnTo>
                    <a:lnTo>
                      <a:pt x="3038" y="14646"/>
                    </a:lnTo>
                    <a:cubicBezTo>
                      <a:pt x="3063" y="14754"/>
                      <a:pt x="3091" y="14862"/>
                      <a:pt x="3124" y="14966"/>
                    </a:cubicBezTo>
                    <a:cubicBezTo>
                      <a:pt x="3084" y="14991"/>
                      <a:pt x="3045" y="15017"/>
                      <a:pt x="3005" y="15035"/>
                    </a:cubicBezTo>
                    <a:cubicBezTo>
                      <a:pt x="2972" y="15048"/>
                      <a:pt x="2938" y="15059"/>
                      <a:pt x="2905" y="15059"/>
                    </a:cubicBezTo>
                    <a:cubicBezTo>
                      <a:pt x="2884" y="15059"/>
                      <a:pt x="2864" y="15055"/>
                      <a:pt x="2843" y="15045"/>
                    </a:cubicBezTo>
                    <a:cubicBezTo>
                      <a:pt x="2815" y="15035"/>
                      <a:pt x="2789" y="15013"/>
                      <a:pt x="2760" y="14980"/>
                    </a:cubicBezTo>
                    <a:cubicBezTo>
                      <a:pt x="2732" y="14948"/>
                      <a:pt x="2707" y="14905"/>
                      <a:pt x="2681" y="14847"/>
                    </a:cubicBezTo>
                    <a:lnTo>
                      <a:pt x="2681" y="14847"/>
                    </a:lnTo>
                    <a:cubicBezTo>
                      <a:pt x="2688" y="14919"/>
                      <a:pt x="2699" y="14998"/>
                      <a:pt x="2724" y="15100"/>
                    </a:cubicBezTo>
                    <a:cubicBezTo>
                      <a:pt x="2739" y="15146"/>
                      <a:pt x="2757" y="15200"/>
                      <a:pt x="2778" y="15258"/>
                    </a:cubicBezTo>
                    <a:cubicBezTo>
                      <a:pt x="2789" y="15286"/>
                      <a:pt x="2800" y="15319"/>
                      <a:pt x="2815" y="15351"/>
                    </a:cubicBezTo>
                    <a:cubicBezTo>
                      <a:pt x="2829" y="15381"/>
                      <a:pt x="2843" y="15413"/>
                      <a:pt x="2861" y="15449"/>
                    </a:cubicBezTo>
                    <a:cubicBezTo>
                      <a:pt x="2853" y="15371"/>
                      <a:pt x="2935" y="15237"/>
                      <a:pt x="2996" y="15237"/>
                    </a:cubicBezTo>
                    <a:cubicBezTo>
                      <a:pt x="3014" y="15237"/>
                      <a:pt x="3030" y="15248"/>
                      <a:pt x="3041" y="15276"/>
                    </a:cubicBezTo>
                    <a:cubicBezTo>
                      <a:pt x="3020" y="15474"/>
                      <a:pt x="3020" y="15542"/>
                      <a:pt x="3027" y="15618"/>
                    </a:cubicBezTo>
                    <a:cubicBezTo>
                      <a:pt x="3031" y="15657"/>
                      <a:pt x="3031" y="15697"/>
                      <a:pt x="3038" y="15758"/>
                    </a:cubicBezTo>
                    <a:cubicBezTo>
                      <a:pt x="3045" y="15816"/>
                      <a:pt x="3052" y="15892"/>
                      <a:pt x="3059" y="16003"/>
                    </a:cubicBezTo>
                    <a:cubicBezTo>
                      <a:pt x="3059" y="15961"/>
                      <a:pt x="3087" y="15941"/>
                      <a:pt x="3127" y="15941"/>
                    </a:cubicBezTo>
                    <a:cubicBezTo>
                      <a:pt x="3145" y="15941"/>
                      <a:pt x="3165" y="15945"/>
                      <a:pt x="3186" y="15953"/>
                    </a:cubicBezTo>
                    <a:cubicBezTo>
                      <a:pt x="3257" y="15981"/>
                      <a:pt x="3340" y="16054"/>
                      <a:pt x="3384" y="16162"/>
                    </a:cubicBezTo>
                    <a:cubicBezTo>
                      <a:pt x="3380" y="16160"/>
                      <a:pt x="3375" y="16160"/>
                      <a:pt x="3370" y="16160"/>
                    </a:cubicBezTo>
                    <a:cubicBezTo>
                      <a:pt x="3326" y="16160"/>
                      <a:pt x="3241" y="16214"/>
                      <a:pt x="3179" y="16214"/>
                    </a:cubicBezTo>
                    <a:cubicBezTo>
                      <a:pt x="3163" y="16214"/>
                      <a:pt x="3148" y="16210"/>
                      <a:pt x="3136" y="16199"/>
                    </a:cubicBezTo>
                    <a:lnTo>
                      <a:pt x="3136" y="16199"/>
                    </a:lnTo>
                    <a:lnTo>
                      <a:pt x="3340" y="16418"/>
                    </a:lnTo>
                    <a:lnTo>
                      <a:pt x="3394" y="16475"/>
                    </a:lnTo>
                    <a:lnTo>
                      <a:pt x="3448" y="16530"/>
                    </a:lnTo>
                    <a:lnTo>
                      <a:pt x="3538" y="16616"/>
                    </a:lnTo>
                    <a:cubicBezTo>
                      <a:pt x="3524" y="16605"/>
                      <a:pt x="3510" y="16599"/>
                      <a:pt x="3496" y="16599"/>
                    </a:cubicBezTo>
                    <a:cubicBezTo>
                      <a:pt x="3429" y="16599"/>
                      <a:pt x="3376" y="16726"/>
                      <a:pt x="3372" y="16839"/>
                    </a:cubicBezTo>
                    <a:cubicBezTo>
                      <a:pt x="3374" y="16833"/>
                      <a:pt x="3375" y="16831"/>
                      <a:pt x="3378" y="16831"/>
                    </a:cubicBezTo>
                    <a:cubicBezTo>
                      <a:pt x="3385" y="16831"/>
                      <a:pt x="3396" y="16851"/>
                      <a:pt x="3412" y="16882"/>
                    </a:cubicBezTo>
                    <a:cubicBezTo>
                      <a:pt x="3434" y="16922"/>
                      <a:pt x="3463" y="16987"/>
                      <a:pt x="3495" y="17055"/>
                    </a:cubicBezTo>
                    <a:cubicBezTo>
                      <a:pt x="3528" y="17124"/>
                      <a:pt x="3563" y="17203"/>
                      <a:pt x="3596" y="17268"/>
                    </a:cubicBezTo>
                    <a:cubicBezTo>
                      <a:pt x="3628" y="17333"/>
                      <a:pt x="3661" y="17391"/>
                      <a:pt x="3686" y="17423"/>
                    </a:cubicBezTo>
                    <a:cubicBezTo>
                      <a:pt x="3661" y="17340"/>
                      <a:pt x="3636" y="17261"/>
                      <a:pt x="3614" y="17178"/>
                    </a:cubicBezTo>
                    <a:lnTo>
                      <a:pt x="3614" y="17178"/>
                    </a:lnTo>
                    <a:cubicBezTo>
                      <a:pt x="3751" y="17481"/>
                      <a:pt x="3902" y="17585"/>
                      <a:pt x="4054" y="17679"/>
                    </a:cubicBezTo>
                    <a:cubicBezTo>
                      <a:pt x="4205" y="17776"/>
                      <a:pt x="4356" y="17866"/>
                      <a:pt x="4526" y="18133"/>
                    </a:cubicBezTo>
                    <a:cubicBezTo>
                      <a:pt x="4510" y="18125"/>
                      <a:pt x="4486" y="18121"/>
                      <a:pt x="4460" y="18121"/>
                    </a:cubicBezTo>
                    <a:cubicBezTo>
                      <a:pt x="4421" y="18121"/>
                      <a:pt x="4378" y="18131"/>
                      <a:pt x="4345" y="18154"/>
                    </a:cubicBezTo>
                    <a:cubicBezTo>
                      <a:pt x="4288" y="18194"/>
                      <a:pt x="4263" y="18277"/>
                      <a:pt x="4345" y="18421"/>
                    </a:cubicBezTo>
                    <a:cubicBezTo>
                      <a:pt x="4393" y="18435"/>
                      <a:pt x="4464" y="18460"/>
                      <a:pt x="4558" y="18489"/>
                    </a:cubicBezTo>
                    <a:cubicBezTo>
                      <a:pt x="4652" y="18518"/>
                      <a:pt x="4764" y="18554"/>
                      <a:pt x="4882" y="18601"/>
                    </a:cubicBezTo>
                    <a:cubicBezTo>
                      <a:pt x="4897" y="18608"/>
                      <a:pt x="4915" y="18612"/>
                      <a:pt x="4929" y="18619"/>
                    </a:cubicBezTo>
                    <a:cubicBezTo>
                      <a:pt x="5008" y="18720"/>
                      <a:pt x="5084" y="18817"/>
                      <a:pt x="5163" y="18911"/>
                    </a:cubicBezTo>
                    <a:cubicBezTo>
                      <a:pt x="5236" y="18997"/>
                      <a:pt x="5311" y="19084"/>
                      <a:pt x="5387" y="19170"/>
                    </a:cubicBezTo>
                    <a:cubicBezTo>
                      <a:pt x="5344" y="19152"/>
                      <a:pt x="5304" y="19134"/>
                      <a:pt x="5261" y="19116"/>
                    </a:cubicBezTo>
                    <a:cubicBezTo>
                      <a:pt x="5192" y="19087"/>
                      <a:pt x="5123" y="19055"/>
                      <a:pt x="5055" y="19019"/>
                    </a:cubicBezTo>
                    <a:cubicBezTo>
                      <a:pt x="4987" y="18986"/>
                      <a:pt x="4918" y="18951"/>
                      <a:pt x="4853" y="18914"/>
                    </a:cubicBezTo>
                    <a:cubicBezTo>
                      <a:pt x="4792" y="18878"/>
                      <a:pt x="4727" y="18846"/>
                      <a:pt x="4674" y="18810"/>
                    </a:cubicBezTo>
                    <a:cubicBezTo>
                      <a:pt x="4616" y="18774"/>
                      <a:pt x="4566" y="18741"/>
                      <a:pt x="4518" y="18709"/>
                    </a:cubicBezTo>
                    <a:lnTo>
                      <a:pt x="4518" y="18709"/>
                    </a:lnTo>
                    <a:cubicBezTo>
                      <a:pt x="4572" y="18824"/>
                      <a:pt x="4566" y="18849"/>
                      <a:pt x="4576" y="18882"/>
                    </a:cubicBezTo>
                    <a:cubicBezTo>
                      <a:pt x="4587" y="18918"/>
                      <a:pt x="4612" y="18957"/>
                      <a:pt x="4731" y="19102"/>
                    </a:cubicBezTo>
                    <a:cubicBezTo>
                      <a:pt x="4739" y="19132"/>
                      <a:pt x="4733" y="19145"/>
                      <a:pt x="4720" y="19145"/>
                    </a:cubicBezTo>
                    <a:cubicBezTo>
                      <a:pt x="4702" y="19145"/>
                      <a:pt x="4672" y="19125"/>
                      <a:pt x="4637" y="19094"/>
                    </a:cubicBezTo>
                    <a:cubicBezTo>
                      <a:pt x="4572" y="19041"/>
                      <a:pt x="4493" y="18957"/>
                      <a:pt x="4461" y="18914"/>
                    </a:cubicBezTo>
                    <a:lnTo>
                      <a:pt x="4461" y="18914"/>
                    </a:lnTo>
                    <a:cubicBezTo>
                      <a:pt x="4501" y="18976"/>
                      <a:pt x="4547" y="19034"/>
                      <a:pt x="4587" y="19091"/>
                    </a:cubicBezTo>
                    <a:lnTo>
                      <a:pt x="4717" y="19271"/>
                    </a:lnTo>
                    <a:cubicBezTo>
                      <a:pt x="4807" y="19386"/>
                      <a:pt x="4897" y="19501"/>
                      <a:pt x="4990" y="19617"/>
                    </a:cubicBezTo>
                    <a:cubicBezTo>
                      <a:pt x="4998" y="19603"/>
                      <a:pt x="5010" y="19597"/>
                      <a:pt x="5025" y="19597"/>
                    </a:cubicBezTo>
                    <a:cubicBezTo>
                      <a:pt x="5047" y="19597"/>
                      <a:pt x="5076" y="19609"/>
                      <a:pt x="5109" y="19628"/>
                    </a:cubicBezTo>
                    <a:cubicBezTo>
                      <a:pt x="5163" y="19656"/>
                      <a:pt x="5236" y="19707"/>
                      <a:pt x="5300" y="19757"/>
                    </a:cubicBezTo>
                    <a:cubicBezTo>
                      <a:pt x="5414" y="19839"/>
                      <a:pt x="5526" y="19919"/>
                      <a:pt x="5579" y="19919"/>
                    </a:cubicBezTo>
                    <a:cubicBezTo>
                      <a:pt x="5592" y="19919"/>
                      <a:pt x="5601" y="19915"/>
                      <a:pt x="5607" y="19905"/>
                    </a:cubicBezTo>
                    <a:cubicBezTo>
                      <a:pt x="5351" y="19718"/>
                      <a:pt x="5102" y="19520"/>
                      <a:pt x="4864" y="19307"/>
                    </a:cubicBezTo>
                    <a:cubicBezTo>
                      <a:pt x="4876" y="19290"/>
                      <a:pt x="4898" y="19282"/>
                      <a:pt x="4928" y="19282"/>
                    </a:cubicBezTo>
                    <a:cubicBezTo>
                      <a:pt x="5001" y="19282"/>
                      <a:pt x="5121" y="19327"/>
                      <a:pt x="5261" y="19401"/>
                    </a:cubicBezTo>
                    <a:cubicBezTo>
                      <a:pt x="5462" y="19513"/>
                      <a:pt x="5700" y="19682"/>
                      <a:pt x="5909" y="19894"/>
                    </a:cubicBezTo>
                    <a:cubicBezTo>
                      <a:pt x="5945" y="19967"/>
                      <a:pt x="5884" y="19992"/>
                      <a:pt x="5811" y="20002"/>
                    </a:cubicBezTo>
                    <a:cubicBezTo>
                      <a:pt x="5736" y="20013"/>
                      <a:pt x="5650" y="20010"/>
                      <a:pt x="5639" y="20028"/>
                    </a:cubicBezTo>
                    <a:cubicBezTo>
                      <a:pt x="5664" y="20035"/>
                      <a:pt x="5703" y="20056"/>
                      <a:pt x="5754" y="20093"/>
                    </a:cubicBezTo>
                    <a:cubicBezTo>
                      <a:pt x="5805" y="20125"/>
                      <a:pt x="5862" y="20168"/>
                      <a:pt x="5920" y="20211"/>
                    </a:cubicBezTo>
                    <a:cubicBezTo>
                      <a:pt x="6031" y="20298"/>
                      <a:pt x="6139" y="20384"/>
                      <a:pt x="6147" y="20417"/>
                    </a:cubicBezTo>
                    <a:lnTo>
                      <a:pt x="5906" y="20298"/>
                    </a:lnTo>
                    <a:lnTo>
                      <a:pt x="5906" y="20298"/>
                    </a:lnTo>
                    <a:cubicBezTo>
                      <a:pt x="5963" y="20366"/>
                      <a:pt x="6024" y="20413"/>
                      <a:pt x="6089" y="20452"/>
                    </a:cubicBezTo>
                    <a:cubicBezTo>
                      <a:pt x="6154" y="20492"/>
                      <a:pt x="6222" y="20521"/>
                      <a:pt x="6287" y="20557"/>
                    </a:cubicBezTo>
                    <a:cubicBezTo>
                      <a:pt x="6424" y="20622"/>
                      <a:pt x="6561" y="20698"/>
                      <a:pt x="6684" y="20871"/>
                    </a:cubicBezTo>
                    <a:cubicBezTo>
                      <a:pt x="6737" y="20918"/>
                      <a:pt x="6799" y="21014"/>
                      <a:pt x="6852" y="21094"/>
                    </a:cubicBezTo>
                    <a:cubicBezTo>
                      <a:pt x="6901" y="21161"/>
                      <a:pt x="6945" y="21215"/>
                      <a:pt x="6977" y="21215"/>
                    </a:cubicBezTo>
                    <a:cubicBezTo>
                      <a:pt x="6983" y="21215"/>
                      <a:pt x="6988" y="21213"/>
                      <a:pt x="6993" y="21209"/>
                    </a:cubicBezTo>
                    <a:cubicBezTo>
                      <a:pt x="6943" y="21079"/>
                      <a:pt x="6975" y="20914"/>
                      <a:pt x="7047" y="20777"/>
                    </a:cubicBezTo>
                    <a:cubicBezTo>
                      <a:pt x="7062" y="20752"/>
                      <a:pt x="7076" y="20727"/>
                      <a:pt x="7095" y="20701"/>
                    </a:cubicBezTo>
                    <a:cubicBezTo>
                      <a:pt x="7220" y="20791"/>
                      <a:pt x="7350" y="20881"/>
                      <a:pt x="7479" y="20964"/>
                    </a:cubicBezTo>
                    <a:lnTo>
                      <a:pt x="7433" y="20996"/>
                    </a:lnTo>
                    <a:cubicBezTo>
                      <a:pt x="7458" y="21014"/>
                      <a:pt x="7484" y="21029"/>
                      <a:pt x="7509" y="21044"/>
                    </a:cubicBezTo>
                    <a:lnTo>
                      <a:pt x="7534" y="21001"/>
                    </a:lnTo>
                    <a:cubicBezTo>
                      <a:pt x="7667" y="21087"/>
                      <a:pt x="7804" y="21169"/>
                      <a:pt x="7938" y="21249"/>
                    </a:cubicBezTo>
                    <a:cubicBezTo>
                      <a:pt x="7933" y="21299"/>
                      <a:pt x="7851" y="21314"/>
                      <a:pt x="7765" y="21325"/>
                    </a:cubicBezTo>
                    <a:cubicBezTo>
                      <a:pt x="7652" y="21339"/>
                      <a:pt x="7537" y="21346"/>
                      <a:pt x="7595" y="21440"/>
                    </a:cubicBezTo>
                    <a:cubicBezTo>
                      <a:pt x="7603" y="21432"/>
                      <a:pt x="7621" y="21429"/>
                      <a:pt x="7643" y="21429"/>
                    </a:cubicBezTo>
                    <a:cubicBezTo>
                      <a:pt x="7694" y="21429"/>
                      <a:pt x="7769" y="21444"/>
                      <a:pt x="7804" y="21455"/>
                    </a:cubicBezTo>
                    <a:cubicBezTo>
                      <a:pt x="7916" y="21551"/>
                      <a:pt x="7695" y="21523"/>
                      <a:pt x="7981" y="21663"/>
                    </a:cubicBezTo>
                    <a:cubicBezTo>
                      <a:pt x="7993" y="21654"/>
                      <a:pt x="8008" y="21650"/>
                      <a:pt x="8026" y="21650"/>
                    </a:cubicBezTo>
                    <a:cubicBezTo>
                      <a:pt x="8127" y="21650"/>
                      <a:pt x="8302" y="21776"/>
                      <a:pt x="8315" y="21776"/>
                    </a:cubicBezTo>
                    <a:cubicBezTo>
                      <a:pt x="8322" y="21776"/>
                      <a:pt x="8284" y="21741"/>
                      <a:pt x="8168" y="21634"/>
                    </a:cubicBezTo>
                    <a:lnTo>
                      <a:pt x="8168" y="21634"/>
                    </a:lnTo>
                    <a:cubicBezTo>
                      <a:pt x="8244" y="21663"/>
                      <a:pt x="8297" y="21688"/>
                      <a:pt x="8340" y="21714"/>
                    </a:cubicBezTo>
                    <a:cubicBezTo>
                      <a:pt x="8362" y="21724"/>
                      <a:pt x="8384" y="21739"/>
                      <a:pt x="8402" y="21749"/>
                    </a:cubicBezTo>
                    <a:cubicBezTo>
                      <a:pt x="8420" y="21761"/>
                      <a:pt x="8442" y="21774"/>
                      <a:pt x="8460" y="21786"/>
                    </a:cubicBezTo>
                    <a:cubicBezTo>
                      <a:pt x="8495" y="21811"/>
                      <a:pt x="8535" y="21836"/>
                      <a:pt x="8586" y="21865"/>
                    </a:cubicBezTo>
                    <a:cubicBezTo>
                      <a:pt x="8611" y="21883"/>
                      <a:pt x="8636" y="21897"/>
                      <a:pt x="8668" y="21915"/>
                    </a:cubicBezTo>
                    <a:cubicBezTo>
                      <a:pt x="8701" y="21930"/>
                      <a:pt x="8737" y="21947"/>
                      <a:pt x="8781" y="21966"/>
                    </a:cubicBezTo>
                    <a:cubicBezTo>
                      <a:pt x="8744" y="21901"/>
                      <a:pt x="8852" y="21869"/>
                      <a:pt x="9000" y="21861"/>
                    </a:cubicBezTo>
                    <a:cubicBezTo>
                      <a:pt x="9024" y="21859"/>
                      <a:pt x="9049" y="21858"/>
                      <a:pt x="9075" y="21858"/>
                    </a:cubicBezTo>
                    <a:cubicBezTo>
                      <a:pt x="9101" y="21858"/>
                      <a:pt x="9128" y="21859"/>
                      <a:pt x="9155" y="21861"/>
                    </a:cubicBezTo>
                    <a:cubicBezTo>
                      <a:pt x="9273" y="21915"/>
                      <a:pt x="9396" y="21962"/>
                      <a:pt x="9519" y="22012"/>
                    </a:cubicBezTo>
                    <a:cubicBezTo>
                      <a:pt x="9522" y="22020"/>
                      <a:pt x="9526" y="22023"/>
                      <a:pt x="9529" y="22030"/>
                    </a:cubicBezTo>
                    <a:cubicBezTo>
                      <a:pt x="9602" y="22060"/>
                      <a:pt x="9670" y="22088"/>
                      <a:pt x="9735" y="22113"/>
                    </a:cubicBezTo>
                    <a:cubicBezTo>
                      <a:pt x="9767" y="22128"/>
                      <a:pt x="9800" y="22142"/>
                      <a:pt x="9829" y="22157"/>
                    </a:cubicBezTo>
                    <a:cubicBezTo>
                      <a:pt x="9861" y="22168"/>
                      <a:pt x="9890" y="22182"/>
                      <a:pt x="9918" y="22193"/>
                    </a:cubicBezTo>
                    <a:cubicBezTo>
                      <a:pt x="9980" y="22218"/>
                      <a:pt x="10038" y="22243"/>
                      <a:pt x="10091" y="22265"/>
                    </a:cubicBezTo>
                    <a:cubicBezTo>
                      <a:pt x="10149" y="22290"/>
                      <a:pt x="10203" y="22311"/>
                      <a:pt x="10257" y="22333"/>
                    </a:cubicBezTo>
                    <a:cubicBezTo>
                      <a:pt x="10365" y="22380"/>
                      <a:pt x="10477" y="22416"/>
                      <a:pt x="10592" y="22459"/>
                    </a:cubicBezTo>
                    <a:cubicBezTo>
                      <a:pt x="10650" y="22481"/>
                      <a:pt x="10711" y="22499"/>
                      <a:pt x="10776" y="22517"/>
                    </a:cubicBezTo>
                    <a:cubicBezTo>
                      <a:pt x="10808" y="22528"/>
                      <a:pt x="10841" y="22539"/>
                      <a:pt x="10873" y="22546"/>
                    </a:cubicBezTo>
                    <a:cubicBezTo>
                      <a:pt x="10906" y="22557"/>
                      <a:pt x="10942" y="22564"/>
                      <a:pt x="10978" y="22574"/>
                    </a:cubicBezTo>
                    <a:cubicBezTo>
                      <a:pt x="10999" y="22596"/>
                      <a:pt x="11075" y="22636"/>
                      <a:pt x="11132" y="22672"/>
                    </a:cubicBezTo>
                    <a:cubicBezTo>
                      <a:pt x="11187" y="22704"/>
                      <a:pt x="11223" y="22737"/>
                      <a:pt x="11154" y="22751"/>
                    </a:cubicBezTo>
                    <a:cubicBezTo>
                      <a:pt x="11210" y="22749"/>
                      <a:pt x="11264" y="22738"/>
                      <a:pt x="11339" y="22738"/>
                    </a:cubicBezTo>
                    <a:cubicBezTo>
                      <a:pt x="11386" y="22738"/>
                      <a:pt x="11440" y="22742"/>
                      <a:pt x="11508" y="22755"/>
                    </a:cubicBezTo>
                    <a:cubicBezTo>
                      <a:pt x="11608" y="22813"/>
                      <a:pt x="11607" y="22829"/>
                      <a:pt x="11566" y="22829"/>
                    </a:cubicBezTo>
                    <a:cubicBezTo>
                      <a:pt x="11541" y="22829"/>
                      <a:pt x="11499" y="22823"/>
                      <a:pt x="11457" y="22816"/>
                    </a:cubicBezTo>
                    <a:cubicBezTo>
                      <a:pt x="11415" y="22811"/>
                      <a:pt x="11371" y="22805"/>
                      <a:pt x="11340" y="22805"/>
                    </a:cubicBezTo>
                    <a:cubicBezTo>
                      <a:pt x="11287" y="22805"/>
                      <a:pt x="11268" y="22821"/>
                      <a:pt x="11342" y="22885"/>
                    </a:cubicBezTo>
                    <a:cubicBezTo>
                      <a:pt x="11355" y="22858"/>
                      <a:pt x="11426" y="22849"/>
                      <a:pt x="11521" y="22849"/>
                    </a:cubicBezTo>
                    <a:cubicBezTo>
                      <a:pt x="11555" y="22849"/>
                      <a:pt x="11591" y="22850"/>
                      <a:pt x="11630" y="22852"/>
                    </a:cubicBezTo>
                    <a:cubicBezTo>
                      <a:pt x="11706" y="22852"/>
                      <a:pt x="11789" y="22860"/>
                      <a:pt x="11867" y="22860"/>
                    </a:cubicBezTo>
                    <a:cubicBezTo>
                      <a:pt x="11947" y="22863"/>
                      <a:pt x="12023" y="22863"/>
                      <a:pt x="12088" y="22863"/>
                    </a:cubicBezTo>
                    <a:cubicBezTo>
                      <a:pt x="12058" y="22795"/>
                      <a:pt x="11915" y="22769"/>
                      <a:pt x="11742" y="22751"/>
                    </a:cubicBezTo>
                    <a:cubicBezTo>
                      <a:pt x="11702" y="22747"/>
                      <a:pt x="11655" y="22744"/>
                      <a:pt x="11612" y="22740"/>
                    </a:cubicBezTo>
                    <a:cubicBezTo>
                      <a:pt x="11569" y="22740"/>
                      <a:pt x="11521" y="22737"/>
                      <a:pt x="11478" y="22733"/>
                    </a:cubicBezTo>
                    <a:cubicBezTo>
                      <a:pt x="11392" y="22730"/>
                      <a:pt x="11310" y="22730"/>
                      <a:pt x="11245" y="22726"/>
                    </a:cubicBezTo>
                    <a:cubicBezTo>
                      <a:pt x="11255" y="22668"/>
                      <a:pt x="11320" y="22625"/>
                      <a:pt x="11425" y="22589"/>
                    </a:cubicBezTo>
                    <a:cubicBezTo>
                      <a:pt x="11835" y="22679"/>
                      <a:pt x="12228" y="22744"/>
                      <a:pt x="12599" y="22783"/>
                    </a:cubicBezTo>
                    <a:cubicBezTo>
                      <a:pt x="12728" y="22798"/>
                      <a:pt x="12858" y="22812"/>
                      <a:pt x="12981" y="22820"/>
                    </a:cubicBezTo>
                    <a:cubicBezTo>
                      <a:pt x="13078" y="22827"/>
                      <a:pt x="13172" y="22834"/>
                      <a:pt x="13265" y="22838"/>
                    </a:cubicBezTo>
                    <a:cubicBezTo>
                      <a:pt x="13327" y="22848"/>
                      <a:pt x="13402" y="22855"/>
                      <a:pt x="13488" y="22863"/>
                    </a:cubicBezTo>
                    <a:cubicBezTo>
                      <a:pt x="13571" y="22870"/>
                      <a:pt x="13666" y="22873"/>
                      <a:pt x="13766" y="22873"/>
                    </a:cubicBezTo>
                    <a:cubicBezTo>
                      <a:pt x="13867" y="22873"/>
                      <a:pt x="13972" y="22873"/>
                      <a:pt x="14083" y="22866"/>
                    </a:cubicBezTo>
                    <a:cubicBezTo>
                      <a:pt x="14137" y="22863"/>
                      <a:pt x="14195" y="22863"/>
                      <a:pt x="14249" y="22860"/>
                    </a:cubicBezTo>
                    <a:cubicBezTo>
                      <a:pt x="14306" y="22855"/>
                      <a:pt x="14364" y="22852"/>
                      <a:pt x="14418" y="22848"/>
                    </a:cubicBezTo>
                    <a:cubicBezTo>
                      <a:pt x="14534" y="22841"/>
                      <a:pt x="14649" y="22830"/>
                      <a:pt x="14757" y="22820"/>
                    </a:cubicBezTo>
                    <a:cubicBezTo>
                      <a:pt x="14815" y="22816"/>
                      <a:pt x="14868" y="22812"/>
                      <a:pt x="14923" y="22805"/>
                    </a:cubicBezTo>
                    <a:cubicBezTo>
                      <a:pt x="14977" y="22802"/>
                      <a:pt x="15031" y="22795"/>
                      <a:pt x="15081" y="22790"/>
                    </a:cubicBezTo>
                    <a:cubicBezTo>
                      <a:pt x="15186" y="22783"/>
                      <a:pt x="15279" y="22773"/>
                      <a:pt x="15369" y="22769"/>
                    </a:cubicBezTo>
                    <a:cubicBezTo>
                      <a:pt x="15452" y="22730"/>
                      <a:pt x="15575" y="22679"/>
                      <a:pt x="15603" y="22643"/>
                    </a:cubicBezTo>
                    <a:cubicBezTo>
                      <a:pt x="16353" y="22488"/>
                      <a:pt x="17120" y="22247"/>
                      <a:pt x="17866" y="21912"/>
                    </a:cubicBezTo>
                    <a:cubicBezTo>
                      <a:pt x="17866" y="21926"/>
                      <a:pt x="17873" y="21940"/>
                      <a:pt x="17888" y="21952"/>
                    </a:cubicBezTo>
                    <a:cubicBezTo>
                      <a:pt x="17974" y="21894"/>
                      <a:pt x="18061" y="21839"/>
                      <a:pt x="18144" y="21782"/>
                    </a:cubicBezTo>
                    <a:cubicBezTo>
                      <a:pt x="18157" y="21774"/>
                      <a:pt x="18169" y="21771"/>
                      <a:pt x="18179" y="21764"/>
                    </a:cubicBezTo>
                    <a:lnTo>
                      <a:pt x="18179" y="21764"/>
                    </a:lnTo>
                    <a:cubicBezTo>
                      <a:pt x="18179" y="21786"/>
                      <a:pt x="18125" y="21843"/>
                      <a:pt x="18168" y="21843"/>
                    </a:cubicBezTo>
                    <a:cubicBezTo>
                      <a:pt x="18174" y="21843"/>
                      <a:pt x="18183" y="21842"/>
                      <a:pt x="18194" y="21839"/>
                    </a:cubicBezTo>
                    <a:cubicBezTo>
                      <a:pt x="18187" y="21811"/>
                      <a:pt x="18215" y="21768"/>
                      <a:pt x="18266" y="21721"/>
                    </a:cubicBezTo>
                    <a:cubicBezTo>
                      <a:pt x="18309" y="21703"/>
                      <a:pt x="18349" y="21681"/>
                      <a:pt x="18388" y="21659"/>
                    </a:cubicBezTo>
                    <a:cubicBezTo>
                      <a:pt x="18392" y="21659"/>
                      <a:pt x="18395" y="21656"/>
                      <a:pt x="18403" y="21653"/>
                    </a:cubicBezTo>
                    <a:lnTo>
                      <a:pt x="18413" y="21659"/>
                    </a:lnTo>
                    <a:lnTo>
                      <a:pt x="18410" y="21649"/>
                    </a:lnTo>
                    <a:cubicBezTo>
                      <a:pt x="18435" y="21634"/>
                      <a:pt x="18460" y="21623"/>
                      <a:pt x="18486" y="21609"/>
                    </a:cubicBezTo>
                    <a:lnTo>
                      <a:pt x="18572" y="21659"/>
                    </a:lnTo>
                    <a:lnTo>
                      <a:pt x="18598" y="21588"/>
                    </a:lnTo>
                    <a:lnTo>
                      <a:pt x="18565" y="21570"/>
                    </a:lnTo>
                    <a:cubicBezTo>
                      <a:pt x="18568" y="21566"/>
                      <a:pt x="18572" y="21563"/>
                      <a:pt x="18579" y="21563"/>
                    </a:cubicBezTo>
                    <a:lnTo>
                      <a:pt x="18604" y="21576"/>
                    </a:lnTo>
                    <a:lnTo>
                      <a:pt x="18616" y="21541"/>
                    </a:lnTo>
                    <a:cubicBezTo>
                      <a:pt x="18626" y="21533"/>
                      <a:pt x="18637" y="21530"/>
                      <a:pt x="18648" y="21523"/>
                    </a:cubicBezTo>
                    <a:lnTo>
                      <a:pt x="18724" y="21570"/>
                    </a:lnTo>
                    <a:lnTo>
                      <a:pt x="18731" y="21598"/>
                    </a:lnTo>
                    <a:lnTo>
                      <a:pt x="18734" y="21576"/>
                    </a:lnTo>
                    <a:lnTo>
                      <a:pt x="18875" y="21659"/>
                    </a:lnTo>
                    <a:lnTo>
                      <a:pt x="18871" y="21653"/>
                    </a:lnTo>
                    <a:lnTo>
                      <a:pt x="18734" y="21570"/>
                    </a:lnTo>
                    <a:lnTo>
                      <a:pt x="18756" y="21465"/>
                    </a:lnTo>
                    <a:lnTo>
                      <a:pt x="18756" y="21465"/>
                    </a:lnTo>
                    <a:cubicBezTo>
                      <a:pt x="18752" y="21468"/>
                      <a:pt x="18749" y="21472"/>
                      <a:pt x="18745" y="21476"/>
                    </a:cubicBezTo>
                    <a:cubicBezTo>
                      <a:pt x="18738" y="21480"/>
                      <a:pt x="18731" y="21480"/>
                      <a:pt x="18719" y="21483"/>
                    </a:cubicBezTo>
                    <a:cubicBezTo>
                      <a:pt x="18734" y="21476"/>
                      <a:pt x="18745" y="21468"/>
                      <a:pt x="18756" y="21461"/>
                    </a:cubicBezTo>
                    <a:lnTo>
                      <a:pt x="18756" y="21465"/>
                    </a:lnTo>
                    <a:cubicBezTo>
                      <a:pt x="18759" y="21461"/>
                      <a:pt x="18759" y="21461"/>
                      <a:pt x="18763" y="21458"/>
                    </a:cubicBezTo>
                    <a:cubicBezTo>
                      <a:pt x="18770" y="21455"/>
                      <a:pt x="18777" y="21450"/>
                      <a:pt x="18789" y="21447"/>
                    </a:cubicBezTo>
                    <a:lnTo>
                      <a:pt x="18864" y="21616"/>
                    </a:lnTo>
                    <a:lnTo>
                      <a:pt x="18832" y="21418"/>
                    </a:lnTo>
                    <a:cubicBezTo>
                      <a:pt x="18929" y="21364"/>
                      <a:pt x="19022" y="21307"/>
                      <a:pt x="19120" y="21249"/>
                    </a:cubicBezTo>
                    <a:cubicBezTo>
                      <a:pt x="19130" y="21245"/>
                      <a:pt x="19148" y="21238"/>
                      <a:pt x="19170" y="21227"/>
                    </a:cubicBezTo>
                    <a:cubicBezTo>
                      <a:pt x="19188" y="21206"/>
                      <a:pt x="19210" y="21191"/>
                      <a:pt x="19231" y="21177"/>
                    </a:cubicBezTo>
                    <a:cubicBezTo>
                      <a:pt x="20795" y="20190"/>
                      <a:pt x="22171" y="18745"/>
                      <a:pt x="22986" y="16803"/>
                    </a:cubicBezTo>
                    <a:lnTo>
                      <a:pt x="22986" y="16803"/>
                    </a:lnTo>
                    <a:lnTo>
                      <a:pt x="18388" y="17607"/>
                    </a:lnTo>
                    <a:lnTo>
                      <a:pt x="18388" y="16868"/>
                    </a:lnTo>
                    <a:cubicBezTo>
                      <a:pt x="18462" y="16744"/>
                      <a:pt x="18539" y="16614"/>
                      <a:pt x="18619" y="16614"/>
                    </a:cubicBezTo>
                    <a:cubicBezTo>
                      <a:pt x="18625" y="16614"/>
                      <a:pt x="18631" y="16615"/>
                      <a:pt x="18637" y="16616"/>
                    </a:cubicBezTo>
                    <a:cubicBezTo>
                      <a:pt x="18594" y="16530"/>
                      <a:pt x="18590" y="16425"/>
                      <a:pt x="18601" y="16313"/>
                    </a:cubicBezTo>
                    <a:cubicBezTo>
                      <a:pt x="18608" y="16274"/>
                      <a:pt x="18611" y="16230"/>
                      <a:pt x="18641" y="16194"/>
                    </a:cubicBezTo>
                    <a:cubicBezTo>
                      <a:pt x="18662" y="16166"/>
                      <a:pt x="18698" y="16101"/>
                      <a:pt x="18731" y="16043"/>
                    </a:cubicBezTo>
                    <a:cubicBezTo>
                      <a:pt x="18860" y="15809"/>
                      <a:pt x="18987" y="15539"/>
                      <a:pt x="18947" y="15225"/>
                    </a:cubicBezTo>
                    <a:cubicBezTo>
                      <a:pt x="18961" y="15202"/>
                      <a:pt x="18971" y="15193"/>
                      <a:pt x="18978" y="15193"/>
                    </a:cubicBezTo>
                    <a:cubicBezTo>
                      <a:pt x="19002" y="15193"/>
                      <a:pt x="18992" y="15302"/>
                      <a:pt x="19021" y="15302"/>
                    </a:cubicBezTo>
                    <a:cubicBezTo>
                      <a:pt x="19025" y="15302"/>
                      <a:pt x="19030" y="15300"/>
                      <a:pt x="19037" y="15294"/>
                    </a:cubicBezTo>
                    <a:cubicBezTo>
                      <a:pt x="18997" y="15128"/>
                      <a:pt x="19030" y="14952"/>
                      <a:pt x="19145" y="14638"/>
                    </a:cubicBezTo>
                    <a:lnTo>
                      <a:pt x="19156" y="14681"/>
                    </a:lnTo>
                    <a:cubicBezTo>
                      <a:pt x="19256" y="14227"/>
                      <a:pt x="19343" y="13903"/>
                      <a:pt x="19433" y="13568"/>
                    </a:cubicBezTo>
                    <a:cubicBezTo>
                      <a:pt x="19527" y="13229"/>
                      <a:pt x="19624" y="12880"/>
                      <a:pt x="19722" y="12358"/>
                    </a:cubicBezTo>
                    <a:lnTo>
                      <a:pt x="19722" y="12358"/>
                    </a:lnTo>
                    <a:lnTo>
                      <a:pt x="19617" y="12423"/>
                    </a:lnTo>
                    <a:cubicBezTo>
                      <a:pt x="19627" y="12368"/>
                      <a:pt x="19639" y="12325"/>
                      <a:pt x="19649" y="12285"/>
                    </a:cubicBezTo>
                    <a:cubicBezTo>
                      <a:pt x="19660" y="12250"/>
                      <a:pt x="19671" y="12220"/>
                      <a:pt x="19678" y="12195"/>
                    </a:cubicBezTo>
                    <a:cubicBezTo>
                      <a:pt x="19696" y="12142"/>
                      <a:pt x="19714" y="12105"/>
                      <a:pt x="19732" y="12055"/>
                    </a:cubicBezTo>
                    <a:cubicBezTo>
                      <a:pt x="19718" y="12018"/>
                      <a:pt x="19706" y="12003"/>
                      <a:pt x="19695" y="12003"/>
                    </a:cubicBezTo>
                    <a:cubicBezTo>
                      <a:pt x="19667" y="12003"/>
                      <a:pt x="19650" y="12119"/>
                      <a:pt x="19632" y="12235"/>
                    </a:cubicBezTo>
                    <a:cubicBezTo>
                      <a:pt x="19612" y="12354"/>
                      <a:pt x="19591" y="12475"/>
                      <a:pt x="19556" y="12475"/>
                    </a:cubicBezTo>
                    <a:cubicBezTo>
                      <a:pt x="19544" y="12475"/>
                      <a:pt x="19531" y="12461"/>
                      <a:pt x="19516" y="12430"/>
                    </a:cubicBezTo>
                    <a:cubicBezTo>
                      <a:pt x="19545" y="12393"/>
                      <a:pt x="19570" y="12343"/>
                      <a:pt x="19595" y="12282"/>
                    </a:cubicBezTo>
                    <a:cubicBezTo>
                      <a:pt x="19617" y="12220"/>
                      <a:pt x="19635" y="12149"/>
                      <a:pt x="19649" y="12066"/>
                    </a:cubicBezTo>
                    <a:cubicBezTo>
                      <a:pt x="19667" y="11983"/>
                      <a:pt x="19682" y="11893"/>
                      <a:pt x="19692" y="11799"/>
                    </a:cubicBezTo>
                    <a:cubicBezTo>
                      <a:pt x="19703" y="11706"/>
                      <a:pt x="19718" y="11612"/>
                      <a:pt x="19725" y="11515"/>
                    </a:cubicBezTo>
                    <a:cubicBezTo>
                      <a:pt x="19743" y="11320"/>
                      <a:pt x="19765" y="11133"/>
                      <a:pt x="19786" y="10978"/>
                    </a:cubicBezTo>
                    <a:cubicBezTo>
                      <a:pt x="19800" y="10902"/>
                      <a:pt x="19815" y="10833"/>
                      <a:pt x="19837" y="10780"/>
                    </a:cubicBezTo>
                    <a:cubicBezTo>
                      <a:pt x="19855" y="10722"/>
                      <a:pt x="19876" y="10682"/>
                      <a:pt x="19905" y="10657"/>
                    </a:cubicBezTo>
                    <a:cubicBezTo>
                      <a:pt x="19910" y="10544"/>
                      <a:pt x="19899" y="10514"/>
                      <a:pt x="19883" y="10514"/>
                    </a:cubicBezTo>
                    <a:cubicBezTo>
                      <a:pt x="19866" y="10514"/>
                      <a:pt x="19843" y="10548"/>
                      <a:pt x="19826" y="10548"/>
                    </a:cubicBezTo>
                    <a:cubicBezTo>
                      <a:pt x="19810" y="10548"/>
                      <a:pt x="19800" y="10519"/>
                      <a:pt x="19805" y="10405"/>
                    </a:cubicBezTo>
                    <a:lnTo>
                      <a:pt x="19865" y="10315"/>
                    </a:lnTo>
                    <a:lnTo>
                      <a:pt x="19790" y="10225"/>
                    </a:lnTo>
                    <a:cubicBezTo>
                      <a:pt x="19808" y="9998"/>
                      <a:pt x="19880" y="9879"/>
                      <a:pt x="19930" y="9872"/>
                    </a:cubicBezTo>
                    <a:lnTo>
                      <a:pt x="19930" y="9872"/>
                    </a:lnTo>
                    <a:cubicBezTo>
                      <a:pt x="19923" y="9926"/>
                      <a:pt x="19945" y="10030"/>
                      <a:pt x="19948" y="10092"/>
                    </a:cubicBezTo>
                    <a:cubicBezTo>
                      <a:pt x="19966" y="10016"/>
                      <a:pt x="19973" y="9926"/>
                      <a:pt x="19973" y="9829"/>
                    </a:cubicBezTo>
                    <a:cubicBezTo>
                      <a:pt x="19973" y="9782"/>
                      <a:pt x="19970" y="9735"/>
                      <a:pt x="19970" y="9684"/>
                    </a:cubicBezTo>
                    <a:cubicBezTo>
                      <a:pt x="19966" y="9659"/>
                      <a:pt x="19966" y="9638"/>
                      <a:pt x="19966" y="9613"/>
                    </a:cubicBezTo>
                    <a:cubicBezTo>
                      <a:pt x="19963" y="9588"/>
                      <a:pt x="19959" y="9566"/>
                      <a:pt x="19959" y="9540"/>
                    </a:cubicBezTo>
                    <a:cubicBezTo>
                      <a:pt x="19941" y="9375"/>
                      <a:pt x="19920" y="9230"/>
                      <a:pt x="19920" y="9162"/>
                    </a:cubicBezTo>
                    <a:cubicBezTo>
                      <a:pt x="19920" y="9212"/>
                      <a:pt x="19916" y="9263"/>
                      <a:pt x="19913" y="9310"/>
                    </a:cubicBezTo>
                    <a:lnTo>
                      <a:pt x="19901" y="9483"/>
                    </a:lnTo>
                    <a:cubicBezTo>
                      <a:pt x="19858" y="9000"/>
                      <a:pt x="19818" y="8467"/>
                      <a:pt x="19728" y="7940"/>
                    </a:cubicBezTo>
                    <a:cubicBezTo>
                      <a:pt x="19645" y="7415"/>
                      <a:pt x="19509" y="6896"/>
                      <a:pt x="19311" y="6467"/>
                    </a:cubicBezTo>
                    <a:cubicBezTo>
                      <a:pt x="19303" y="6492"/>
                      <a:pt x="19296" y="6522"/>
                      <a:pt x="19289" y="6547"/>
                    </a:cubicBezTo>
                    <a:cubicBezTo>
                      <a:pt x="19217" y="6384"/>
                      <a:pt x="19166" y="6269"/>
                      <a:pt x="19138" y="6176"/>
                    </a:cubicBezTo>
                    <a:cubicBezTo>
                      <a:pt x="19105" y="6081"/>
                      <a:pt x="19080" y="6013"/>
                      <a:pt x="19062" y="5938"/>
                    </a:cubicBezTo>
                    <a:cubicBezTo>
                      <a:pt x="19055" y="5902"/>
                      <a:pt x="19044" y="5865"/>
                      <a:pt x="19033" y="5822"/>
                    </a:cubicBezTo>
                    <a:cubicBezTo>
                      <a:pt x="19026" y="5800"/>
                      <a:pt x="19022" y="5779"/>
                      <a:pt x="19015" y="5757"/>
                    </a:cubicBezTo>
                    <a:cubicBezTo>
                      <a:pt x="19008" y="5736"/>
                      <a:pt x="18997" y="5711"/>
                      <a:pt x="18987" y="5685"/>
                    </a:cubicBezTo>
                    <a:cubicBezTo>
                      <a:pt x="18968" y="5635"/>
                      <a:pt x="18947" y="5577"/>
                      <a:pt x="18914" y="5513"/>
                    </a:cubicBezTo>
                    <a:cubicBezTo>
                      <a:pt x="18900" y="5481"/>
                      <a:pt x="18885" y="5444"/>
                      <a:pt x="18867" y="5404"/>
                    </a:cubicBezTo>
                    <a:cubicBezTo>
                      <a:pt x="18846" y="5368"/>
                      <a:pt x="18824" y="5329"/>
                      <a:pt x="18799" y="5286"/>
                    </a:cubicBezTo>
                    <a:lnTo>
                      <a:pt x="18799" y="5286"/>
                    </a:lnTo>
                    <a:lnTo>
                      <a:pt x="18824" y="5308"/>
                    </a:lnTo>
                    <a:cubicBezTo>
                      <a:pt x="18759" y="5235"/>
                      <a:pt x="18694" y="5149"/>
                      <a:pt x="18637" y="5052"/>
                    </a:cubicBezTo>
                    <a:lnTo>
                      <a:pt x="18547" y="4907"/>
                    </a:lnTo>
                    <a:cubicBezTo>
                      <a:pt x="18529" y="4879"/>
                      <a:pt x="18515" y="4849"/>
                      <a:pt x="18496" y="4821"/>
                    </a:cubicBezTo>
                    <a:lnTo>
                      <a:pt x="18496" y="4821"/>
                    </a:lnTo>
                    <a:cubicBezTo>
                      <a:pt x="18514" y="4839"/>
                      <a:pt x="18526" y="4846"/>
                      <a:pt x="18534" y="4846"/>
                    </a:cubicBezTo>
                    <a:cubicBezTo>
                      <a:pt x="18556" y="4846"/>
                      <a:pt x="18539" y="4778"/>
                      <a:pt x="18525" y="4713"/>
                    </a:cubicBezTo>
                    <a:cubicBezTo>
                      <a:pt x="18510" y="4655"/>
                      <a:pt x="18496" y="4598"/>
                      <a:pt x="18517" y="4598"/>
                    </a:cubicBezTo>
                    <a:cubicBezTo>
                      <a:pt x="18527" y="4598"/>
                      <a:pt x="18545" y="4611"/>
                      <a:pt x="18576" y="4644"/>
                    </a:cubicBezTo>
                    <a:cubicBezTo>
                      <a:pt x="18457" y="4486"/>
                      <a:pt x="18374" y="4392"/>
                      <a:pt x="18320" y="4331"/>
                    </a:cubicBezTo>
                    <a:cubicBezTo>
                      <a:pt x="18262" y="4270"/>
                      <a:pt x="18230" y="4244"/>
                      <a:pt x="18201" y="4227"/>
                    </a:cubicBezTo>
                    <a:cubicBezTo>
                      <a:pt x="18172" y="4209"/>
                      <a:pt x="18147" y="4197"/>
                      <a:pt x="18100" y="4172"/>
                    </a:cubicBezTo>
                    <a:lnTo>
                      <a:pt x="18093" y="4172"/>
                    </a:lnTo>
                    <a:lnTo>
                      <a:pt x="18003" y="4028"/>
                    </a:lnTo>
                    <a:lnTo>
                      <a:pt x="18003" y="4028"/>
                    </a:lnTo>
                    <a:lnTo>
                      <a:pt x="18014" y="4140"/>
                    </a:lnTo>
                    <a:cubicBezTo>
                      <a:pt x="17989" y="4126"/>
                      <a:pt x="17956" y="4111"/>
                      <a:pt x="17920" y="4086"/>
                    </a:cubicBezTo>
                    <a:cubicBezTo>
                      <a:pt x="17927" y="4057"/>
                      <a:pt x="17934" y="4028"/>
                      <a:pt x="17946" y="4003"/>
                    </a:cubicBezTo>
                    <a:cubicBezTo>
                      <a:pt x="17884" y="3971"/>
                      <a:pt x="17833" y="3949"/>
                      <a:pt x="17780" y="3913"/>
                    </a:cubicBezTo>
                    <a:cubicBezTo>
                      <a:pt x="17725" y="3877"/>
                      <a:pt x="17668" y="3827"/>
                      <a:pt x="17570" y="3737"/>
                    </a:cubicBezTo>
                    <a:cubicBezTo>
                      <a:pt x="17567" y="3733"/>
                      <a:pt x="17563" y="3730"/>
                      <a:pt x="17560" y="3725"/>
                    </a:cubicBezTo>
                    <a:cubicBezTo>
                      <a:pt x="17560" y="3725"/>
                      <a:pt x="17557" y="3725"/>
                      <a:pt x="17557" y="3722"/>
                    </a:cubicBezTo>
                    <a:lnTo>
                      <a:pt x="17552" y="3718"/>
                    </a:lnTo>
                    <a:cubicBezTo>
                      <a:pt x="17563" y="3712"/>
                      <a:pt x="17570" y="3704"/>
                      <a:pt x="17582" y="3700"/>
                    </a:cubicBezTo>
                    <a:lnTo>
                      <a:pt x="17582" y="3700"/>
                    </a:lnTo>
                    <a:cubicBezTo>
                      <a:pt x="17574" y="3708"/>
                      <a:pt x="17567" y="3715"/>
                      <a:pt x="17567" y="3722"/>
                    </a:cubicBezTo>
                    <a:lnTo>
                      <a:pt x="17570" y="3725"/>
                    </a:lnTo>
                    <a:cubicBezTo>
                      <a:pt x="17574" y="3730"/>
                      <a:pt x="17578" y="3730"/>
                      <a:pt x="17582" y="3733"/>
                    </a:cubicBezTo>
                    <a:cubicBezTo>
                      <a:pt x="17585" y="3733"/>
                      <a:pt x="17589" y="3737"/>
                      <a:pt x="17595" y="3740"/>
                    </a:cubicBezTo>
                    <a:cubicBezTo>
                      <a:pt x="17620" y="3754"/>
                      <a:pt x="17635" y="3759"/>
                      <a:pt x="17646" y="3759"/>
                    </a:cubicBezTo>
                    <a:cubicBezTo>
                      <a:pt x="17655" y="3759"/>
                      <a:pt x="17662" y="3756"/>
                      <a:pt x="17668" y="3751"/>
                    </a:cubicBezTo>
                    <a:cubicBezTo>
                      <a:pt x="17672" y="3751"/>
                      <a:pt x="17672" y="3747"/>
                      <a:pt x="17675" y="3744"/>
                    </a:cubicBezTo>
                    <a:lnTo>
                      <a:pt x="17678" y="3744"/>
                    </a:lnTo>
                    <a:lnTo>
                      <a:pt x="17686" y="3740"/>
                    </a:lnTo>
                    <a:lnTo>
                      <a:pt x="17704" y="3740"/>
                    </a:lnTo>
                    <a:cubicBezTo>
                      <a:pt x="17725" y="3737"/>
                      <a:pt x="17747" y="3737"/>
                      <a:pt x="17765" y="3737"/>
                    </a:cubicBezTo>
                    <a:cubicBezTo>
                      <a:pt x="17783" y="3737"/>
                      <a:pt x="17798" y="3740"/>
                      <a:pt x="17805" y="3747"/>
                    </a:cubicBezTo>
                    <a:cubicBezTo>
                      <a:pt x="17812" y="3751"/>
                      <a:pt x="17812" y="3755"/>
                      <a:pt x="17816" y="3762"/>
                    </a:cubicBezTo>
                    <a:lnTo>
                      <a:pt x="17816" y="3769"/>
                    </a:lnTo>
                    <a:cubicBezTo>
                      <a:pt x="17823" y="3773"/>
                      <a:pt x="17833" y="3780"/>
                      <a:pt x="17841" y="3783"/>
                    </a:cubicBezTo>
                    <a:cubicBezTo>
                      <a:pt x="17844" y="3787"/>
                      <a:pt x="17855" y="3790"/>
                      <a:pt x="17866" y="3798"/>
                    </a:cubicBezTo>
                    <a:lnTo>
                      <a:pt x="17866" y="3787"/>
                    </a:lnTo>
                    <a:cubicBezTo>
                      <a:pt x="17866" y="3783"/>
                      <a:pt x="17863" y="3780"/>
                      <a:pt x="17863" y="3776"/>
                    </a:cubicBezTo>
                    <a:lnTo>
                      <a:pt x="17884" y="3773"/>
                    </a:lnTo>
                    <a:cubicBezTo>
                      <a:pt x="17895" y="3769"/>
                      <a:pt x="17909" y="3765"/>
                      <a:pt x="17920" y="3762"/>
                    </a:cubicBezTo>
                    <a:cubicBezTo>
                      <a:pt x="17941" y="3755"/>
                      <a:pt x="17963" y="3747"/>
                      <a:pt x="17981" y="3740"/>
                    </a:cubicBezTo>
                    <a:cubicBezTo>
                      <a:pt x="18021" y="3725"/>
                      <a:pt x="18049" y="3712"/>
                      <a:pt x="18079" y="3697"/>
                    </a:cubicBezTo>
                    <a:cubicBezTo>
                      <a:pt x="18132" y="3668"/>
                      <a:pt x="18169" y="3639"/>
                      <a:pt x="18208" y="3603"/>
                    </a:cubicBezTo>
                    <a:cubicBezTo>
                      <a:pt x="18227" y="3585"/>
                      <a:pt x="18244" y="3571"/>
                      <a:pt x="18262" y="3552"/>
                    </a:cubicBezTo>
                    <a:cubicBezTo>
                      <a:pt x="18266" y="3549"/>
                      <a:pt x="18270" y="3546"/>
                      <a:pt x="18273" y="3542"/>
                    </a:cubicBezTo>
                    <a:lnTo>
                      <a:pt x="18280" y="3535"/>
                    </a:lnTo>
                    <a:cubicBezTo>
                      <a:pt x="18284" y="3531"/>
                      <a:pt x="18291" y="3527"/>
                      <a:pt x="18295" y="3524"/>
                    </a:cubicBezTo>
                    <a:cubicBezTo>
                      <a:pt x="18313" y="3514"/>
                      <a:pt x="18330" y="3499"/>
                      <a:pt x="18345" y="3488"/>
                    </a:cubicBezTo>
                    <a:cubicBezTo>
                      <a:pt x="18417" y="3437"/>
                      <a:pt x="18482" y="3394"/>
                      <a:pt x="18551" y="3366"/>
                    </a:cubicBezTo>
                    <a:lnTo>
                      <a:pt x="18551" y="3362"/>
                    </a:lnTo>
                    <a:cubicBezTo>
                      <a:pt x="18621" y="3331"/>
                      <a:pt x="18693" y="3313"/>
                      <a:pt x="18773" y="3313"/>
                    </a:cubicBezTo>
                    <a:cubicBezTo>
                      <a:pt x="18787" y="3313"/>
                      <a:pt x="18800" y="3314"/>
                      <a:pt x="18814" y="3315"/>
                    </a:cubicBezTo>
                    <a:cubicBezTo>
                      <a:pt x="18864" y="3230"/>
                      <a:pt x="18855" y="3199"/>
                      <a:pt x="18810" y="3199"/>
                    </a:cubicBezTo>
                    <a:cubicBezTo>
                      <a:pt x="18808" y="3199"/>
                      <a:pt x="18805" y="3199"/>
                      <a:pt x="18802" y="3200"/>
                    </a:cubicBezTo>
                    <a:lnTo>
                      <a:pt x="18810" y="2998"/>
                    </a:lnTo>
                    <a:cubicBezTo>
                      <a:pt x="18842" y="2987"/>
                      <a:pt x="18879" y="2980"/>
                      <a:pt x="18914" y="2977"/>
                    </a:cubicBezTo>
                    <a:lnTo>
                      <a:pt x="19181" y="2940"/>
                    </a:lnTo>
                    <a:lnTo>
                      <a:pt x="18911" y="2671"/>
                    </a:lnTo>
                    <a:cubicBezTo>
                      <a:pt x="18882" y="2641"/>
                      <a:pt x="18860" y="2616"/>
                      <a:pt x="18832" y="2588"/>
                    </a:cubicBezTo>
                    <a:cubicBezTo>
                      <a:pt x="18806" y="2558"/>
                      <a:pt x="18777" y="2530"/>
                      <a:pt x="18745" y="2498"/>
                    </a:cubicBezTo>
                    <a:cubicBezTo>
                      <a:pt x="18684" y="2436"/>
                      <a:pt x="18608" y="2375"/>
                      <a:pt x="18508" y="2313"/>
                    </a:cubicBezTo>
                    <a:lnTo>
                      <a:pt x="18154" y="2101"/>
                    </a:lnTo>
                    <a:lnTo>
                      <a:pt x="18147" y="2130"/>
                    </a:lnTo>
                    <a:cubicBezTo>
                      <a:pt x="18136" y="2126"/>
                      <a:pt x="18129" y="2122"/>
                      <a:pt x="18119" y="2119"/>
                    </a:cubicBezTo>
                    <a:lnTo>
                      <a:pt x="18093" y="2115"/>
                    </a:lnTo>
                    <a:lnTo>
                      <a:pt x="18086" y="2112"/>
                    </a:lnTo>
                    <a:lnTo>
                      <a:pt x="18082" y="2112"/>
                    </a:lnTo>
                    <a:cubicBezTo>
                      <a:pt x="18054" y="2109"/>
                      <a:pt x="18024" y="2109"/>
                      <a:pt x="17992" y="2109"/>
                    </a:cubicBezTo>
                    <a:cubicBezTo>
                      <a:pt x="17959" y="2104"/>
                      <a:pt x="17924" y="2104"/>
                      <a:pt x="17891" y="2097"/>
                    </a:cubicBezTo>
                    <a:cubicBezTo>
                      <a:pt x="17863" y="2090"/>
                      <a:pt x="17833" y="2076"/>
                      <a:pt x="17819" y="2054"/>
                    </a:cubicBezTo>
                    <a:cubicBezTo>
                      <a:pt x="17773" y="2076"/>
                      <a:pt x="17729" y="2083"/>
                      <a:pt x="17700" y="2087"/>
                    </a:cubicBezTo>
                    <a:cubicBezTo>
                      <a:pt x="17668" y="2087"/>
                      <a:pt x="17643" y="2087"/>
                      <a:pt x="17621" y="2083"/>
                    </a:cubicBezTo>
                    <a:cubicBezTo>
                      <a:pt x="17614" y="2082"/>
                      <a:pt x="17606" y="2082"/>
                      <a:pt x="17598" y="2082"/>
                    </a:cubicBezTo>
                    <a:cubicBezTo>
                      <a:pt x="17557" y="2082"/>
                      <a:pt x="17508" y="2092"/>
                      <a:pt x="17391" y="2141"/>
                    </a:cubicBezTo>
                    <a:cubicBezTo>
                      <a:pt x="17535" y="2141"/>
                      <a:pt x="17672" y="2147"/>
                      <a:pt x="17798" y="2162"/>
                    </a:cubicBezTo>
                    <a:cubicBezTo>
                      <a:pt x="17747" y="2162"/>
                      <a:pt x="17686" y="2166"/>
                      <a:pt x="17617" y="2173"/>
                    </a:cubicBezTo>
                    <a:cubicBezTo>
                      <a:pt x="17545" y="2180"/>
                      <a:pt x="17466" y="2191"/>
                      <a:pt x="17376" y="2198"/>
                    </a:cubicBezTo>
                    <a:cubicBezTo>
                      <a:pt x="17289" y="2209"/>
                      <a:pt x="17196" y="2212"/>
                      <a:pt x="17103" y="2217"/>
                    </a:cubicBezTo>
                    <a:cubicBezTo>
                      <a:pt x="17055" y="2220"/>
                      <a:pt x="17008" y="2220"/>
                      <a:pt x="16965" y="2220"/>
                    </a:cubicBezTo>
                    <a:cubicBezTo>
                      <a:pt x="16922" y="2220"/>
                      <a:pt x="16879" y="2217"/>
                      <a:pt x="16843" y="2217"/>
                    </a:cubicBezTo>
                    <a:cubicBezTo>
                      <a:pt x="16810" y="2217"/>
                      <a:pt x="16782" y="2209"/>
                      <a:pt x="16760" y="2205"/>
                    </a:cubicBezTo>
                    <a:cubicBezTo>
                      <a:pt x="16822" y="2191"/>
                      <a:pt x="16922" y="2177"/>
                      <a:pt x="17012" y="2159"/>
                    </a:cubicBezTo>
                    <a:cubicBezTo>
                      <a:pt x="17081" y="2147"/>
                      <a:pt x="17146" y="2141"/>
                      <a:pt x="17196" y="2134"/>
                    </a:cubicBezTo>
                    <a:cubicBezTo>
                      <a:pt x="17193" y="2125"/>
                      <a:pt x="17176" y="2121"/>
                      <a:pt x="17151" y="2121"/>
                    </a:cubicBezTo>
                    <a:cubicBezTo>
                      <a:pt x="17143" y="2121"/>
                      <a:pt x="17134" y="2122"/>
                      <a:pt x="17124" y="2122"/>
                    </a:cubicBezTo>
                    <a:cubicBezTo>
                      <a:pt x="17084" y="2126"/>
                      <a:pt x="17038" y="2130"/>
                      <a:pt x="16995" y="2134"/>
                    </a:cubicBezTo>
                    <a:cubicBezTo>
                      <a:pt x="16977" y="2137"/>
                      <a:pt x="16960" y="2138"/>
                      <a:pt x="16948" y="2138"/>
                    </a:cubicBezTo>
                    <a:cubicBezTo>
                      <a:pt x="16933" y="2138"/>
                      <a:pt x="16925" y="2136"/>
                      <a:pt x="16930" y="2130"/>
                    </a:cubicBezTo>
                    <a:cubicBezTo>
                      <a:pt x="17020" y="2104"/>
                      <a:pt x="17095" y="2090"/>
                      <a:pt x="17156" y="2079"/>
                    </a:cubicBezTo>
                    <a:cubicBezTo>
                      <a:pt x="17218" y="2065"/>
                      <a:pt x="17271" y="2061"/>
                      <a:pt x="17322" y="2058"/>
                    </a:cubicBezTo>
                    <a:cubicBezTo>
                      <a:pt x="17356" y="2056"/>
                      <a:pt x="17391" y="2056"/>
                      <a:pt x="17426" y="2056"/>
                    </a:cubicBezTo>
                    <a:cubicBezTo>
                      <a:pt x="17462" y="2056"/>
                      <a:pt x="17499" y="2056"/>
                      <a:pt x="17538" y="2054"/>
                    </a:cubicBezTo>
                    <a:cubicBezTo>
                      <a:pt x="17614" y="2054"/>
                      <a:pt x="17700" y="2051"/>
                      <a:pt x="17787" y="2032"/>
                    </a:cubicBezTo>
                    <a:cubicBezTo>
                      <a:pt x="17787" y="2014"/>
                      <a:pt x="17765" y="2011"/>
                      <a:pt x="17729" y="2011"/>
                    </a:cubicBezTo>
                    <a:cubicBezTo>
                      <a:pt x="17697" y="2014"/>
                      <a:pt x="17646" y="2018"/>
                      <a:pt x="17607" y="2022"/>
                    </a:cubicBezTo>
                    <a:cubicBezTo>
                      <a:pt x="17582" y="2024"/>
                      <a:pt x="17560" y="2026"/>
                      <a:pt x="17547" y="2026"/>
                    </a:cubicBezTo>
                    <a:cubicBezTo>
                      <a:pt x="17538" y="2026"/>
                      <a:pt x="17533" y="2025"/>
                      <a:pt x="17535" y="2022"/>
                    </a:cubicBezTo>
                    <a:cubicBezTo>
                      <a:pt x="17538" y="2016"/>
                      <a:pt x="17564" y="2006"/>
                      <a:pt x="17619" y="1989"/>
                    </a:cubicBezTo>
                    <a:lnTo>
                      <a:pt x="17619" y="1989"/>
                    </a:lnTo>
                    <a:cubicBezTo>
                      <a:pt x="17509" y="2022"/>
                      <a:pt x="17433" y="2033"/>
                      <a:pt x="17384" y="2036"/>
                    </a:cubicBezTo>
                    <a:cubicBezTo>
                      <a:pt x="17364" y="2038"/>
                      <a:pt x="17349" y="2039"/>
                      <a:pt x="17335" y="2039"/>
                    </a:cubicBezTo>
                    <a:cubicBezTo>
                      <a:pt x="17306" y="2039"/>
                      <a:pt x="17288" y="2035"/>
                      <a:pt x="17264" y="2035"/>
                    </a:cubicBezTo>
                    <a:cubicBezTo>
                      <a:pt x="17259" y="2035"/>
                      <a:pt x="17253" y="2035"/>
                      <a:pt x="17246" y="2036"/>
                    </a:cubicBezTo>
                    <a:cubicBezTo>
                      <a:pt x="17232" y="2036"/>
                      <a:pt x="17218" y="2036"/>
                      <a:pt x="17199" y="2039"/>
                    </a:cubicBezTo>
                    <a:lnTo>
                      <a:pt x="17196" y="2039"/>
                    </a:lnTo>
                    <a:cubicBezTo>
                      <a:pt x="17196" y="2036"/>
                      <a:pt x="17199" y="2032"/>
                      <a:pt x="17199" y="2032"/>
                    </a:cubicBezTo>
                    <a:cubicBezTo>
                      <a:pt x="17203" y="2029"/>
                      <a:pt x="17206" y="2026"/>
                      <a:pt x="17206" y="2022"/>
                    </a:cubicBezTo>
                    <a:cubicBezTo>
                      <a:pt x="17214" y="2007"/>
                      <a:pt x="17199" y="1996"/>
                      <a:pt x="17160" y="1989"/>
                    </a:cubicBezTo>
                    <a:lnTo>
                      <a:pt x="17384" y="1946"/>
                    </a:lnTo>
                    <a:cubicBezTo>
                      <a:pt x="17376" y="1943"/>
                      <a:pt x="17358" y="1936"/>
                      <a:pt x="17351" y="1924"/>
                    </a:cubicBezTo>
                    <a:cubicBezTo>
                      <a:pt x="17344" y="1917"/>
                      <a:pt x="17347" y="1899"/>
                      <a:pt x="17376" y="1881"/>
                    </a:cubicBezTo>
                    <a:cubicBezTo>
                      <a:pt x="17413" y="1888"/>
                      <a:pt x="17452" y="1892"/>
                      <a:pt x="17495" y="1892"/>
                    </a:cubicBezTo>
                    <a:cubicBezTo>
                      <a:pt x="17520" y="1892"/>
                      <a:pt x="17546" y="1891"/>
                      <a:pt x="17574" y="1888"/>
                    </a:cubicBezTo>
                    <a:cubicBezTo>
                      <a:pt x="17535" y="1885"/>
                      <a:pt x="17549" y="1866"/>
                      <a:pt x="17582" y="1849"/>
                    </a:cubicBezTo>
                    <a:cubicBezTo>
                      <a:pt x="17610" y="1831"/>
                      <a:pt x="17665" y="1809"/>
                      <a:pt x="17711" y="1791"/>
                    </a:cubicBezTo>
                    <a:cubicBezTo>
                      <a:pt x="17761" y="1773"/>
                      <a:pt x="17808" y="1758"/>
                      <a:pt x="17841" y="1748"/>
                    </a:cubicBezTo>
                    <a:cubicBezTo>
                      <a:pt x="17873" y="1733"/>
                      <a:pt x="17891" y="1723"/>
                      <a:pt x="17895" y="1705"/>
                    </a:cubicBezTo>
                    <a:lnTo>
                      <a:pt x="17895" y="1705"/>
                    </a:lnTo>
                    <a:cubicBezTo>
                      <a:pt x="17851" y="1733"/>
                      <a:pt x="17819" y="1751"/>
                      <a:pt x="17787" y="1758"/>
                    </a:cubicBezTo>
                    <a:cubicBezTo>
                      <a:pt x="17755" y="1766"/>
                      <a:pt x="17725" y="1770"/>
                      <a:pt x="17693" y="1770"/>
                    </a:cubicBezTo>
                    <a:cubicBezTo>
                      <a:pt x="17665" y="1766"/>
                      <a:pt x="17635" y="1763"/>
                      <a:pt x="17600" y="1763"/>
                    </a:cubicBezTo>
                    <a:cubicBezTo>
                      <a:pt x="17563" y="1763"/>
                      <a:pt x="17524" y="1766"/>
                      <a:pt x="17462" y="1788"/>
                    </a:cubicBezTo>
                    <a:cubicBezTo>
                      <a:pt x="17480" y="1755"/>
                      <a:pt x="17509" y="1726"/>
                      <a:pt x="17538" y="1701"/>
                    </a:cubicBezTo>
                    <a:cubicBezTo>
                      <a:pt x="17570" y="1676"/>
                      <a:pt x="17603" y="1658"/>
                      <a:pt x="17639" y="1643"/>
                    </a:cubicBezTo>
                    <a:cubicBezTo>
                      <a:pt x="17704" y="1618"/>
                      <a:pt x="17773" y="1611"/>
                      <a:pt x="17833" y="1611"/>
                    </a:cubicBezTo>
                    <a:cubicBezTo>
                      <a:pt x="17882" y="1611"/>
                      <a:pt x="17929" y="1616"/>
                      <a:pt x="17972" y="1616"/>
                    </a:cubicBezTo>
                    <a:cubicBezTo>
                      <a:pt x="17982" y="1616"/>
                      <a:pt x="17993" y="1616"/>
                      <a:pt x="18003" y="1615"/>
                    </a:cubicBezTo>
                    <a:cubicBezTo>
                      <a:pt x="18014" y="1615"/>
                      <a:pt x="18024" y="1615"/>
                      <a:pt x="18036" y="1611"/>
                    </a:cubicBezTo>
                    <a:cubicBezTo>
                      <a:pt x="18042" y="1611"/>
                      <a:pt x="18046" y="1607"/>
                      <a:pt x="18054" y="1607"/>
                    </a:cubicBezTo>
                    <a:cubicBezTo>
                      <a:pt x="18057" y="1607"/>
                      <a:pt x="18061" y="1607"/>
                      <a:pt x="18061" y="1604"/>
                    </a:cubicBezTo>
                    <a:cubicBezTo>
                      <a:pt x="18061" y="1604"/>
                      <a:pt x="18061" y="1604"/>
                      <a:pt x="18061" y="1604"/>
                    </a:cubicBezTo>
                    <a:cubicBezTo>
                      <a:pt x="18063" y="1604"/>
                      <a:pt x="18069" y="1596"/>
                      <a:pt x="18075" y="1593"/>
                    </a:cubicBezTo>
                    <a:cubicBezTo>
                      <a:pt x="18082" y="1585"/>
                      <a:pt x="18086" y="1579"/>
                      <a:pt x="18093" y="1572"/>
                    </a:cubicBezTo>
                    <a:cubicBezTo>
                      <a:pt x="18179" y="1474"/>
                      <a:pt x="18277" y="1352"/>
                      <a:pt x="18388" y="1211"/>
                    </a:cubicBezTo>
                    <a:lnTo>
                      <a:pt x="18388" y="1211"/>
                    </a:lnTo>
                    <a:cubicBezTo>
                      <a:pt x="18313" y="1301"/>
                      <a:pt x="18197" y="1427"/>
                      <a:pt x="18114" y="1503"/>
                    </a:cubicBezTo>
                    <a:cubicBezTo>
                      <a:pt x="18089" y="1525"/>
                      <a:pt x="18068" y="1542"/>
                      <a:pt x="18049" y="1557"/>
                    </a:cubicBezTo>
                    <a:cubicBezTo>
                      <a:pt x="18046" y="1560"/>
                      <a:pt x="18039" y="1560"/>
                      <a:pt x="18036" y="1564"/>
                    </a:cubicBezTo>
                    <a:lnTo>
                      <a:pt x="18032" y="1564"/>
                    </a:lnTo>
                    <a:cubicBezTo>
                      <a:pt x="18028" y="1560"/>
                      <a:pt x="18024" y="1560"/>
                      <a:pt x="18021" y="1557"/>
                    </a:cubicBezTo>
                    <a:cubicBezTo>
                      <a:pt x="18017" y="1553"/>
                      <a:pt x="18014" y="1547"/>
                      <a:pt x="18014" y="1542"/>
                    </a:cubicBezTo>
                    <a:lnTo>
                      <a:pt x="18014" y="1535"/>
                    </a:lnTo>
                    <a:cubicBezTo>
                      <a:pt x="18017" y="1528"/>
                      <a:pt x="18021" y="1525"/>
                      <a:pt x="18024" y="1517"/>
                    </a:cubicBezTo>
                    <a:cubicBezTo>
                      <a:pt x="18032" y="1503"/>
                      <a:pt x="18042" y="1489"/>
                      <a:pt x="18054" y="1470"/>
                    </a:cubicBezTo>
                    <a:cubicBezTo>
                      <a:pt x="18162" y="1362"/>
                      <a:pt x="18284" y="1236"/>
                      <a:pt x="18400" y="1121"/>
                    </a:cubicBezTo>
                    <a:cubicBezTo>
                      <a:pt x="18518" y="1002"/>
                      <a:pt x="18633" y="887"/>
                      <a:pt x="18716" y="807"/>
                    </a:cubicBezTo>
                    <a:cubicBezTo>
                      <a:pt x="18835" y="664"/>
                      <a:pt x="18907" y="569"/>
                      <a:pt x="18943" y="519"/>
                    </a:cubicBezTo>
                    <a:cubicBezTo>
                      <a:pt x="18937" y="474"/>
                      <a:pt x="18931" y="457"/>
                      <a:pt x="18923" y="457"/>
                    </a:cubicBezTo>
                    <a:cubicBezTo>
                      <a:pt x="18913" y="457"/>
                      <a:pt x="18902" y="492"/>
                      <a:pt x="18889" y="534"/>
                    </a:cubicBezTo>
                    <a:cubicBezTo>
                      <a:pt x="18835" y="584"/>
                      <a:pt x="18777" y="639"/>
                      <a:pt x="18745" y="664"/>
                    </a:cubicBezTo>
                    <a:cubicBezTo>
                      <a:pt x="18735" y="672"/>
                      <a:pt x="18727" y="676"/>
                      <a:pt x="18723" y="676"/>
                    </a:cubicBezTo>
                    <a:cubicBezTo>
                      <a:pt x="18714" y="676"/>
                      <a:pt x="18722" y="655"/>
                      <a:pt x="18759" y="606"/>
                    </a:cubicBezTo>
                    <a:cubicBezTo>
                      <a:pt x="18781" y="588"/>
                      <a:pt x="18802" y="574"/>
                      <a:pt x="18821" y="556"/>
                    </a:cubicBezTo>
                    <a:cubicBezTo>
                      <a:pt x="18828" y="523"/>
                      <a:pt x="18835" y="494"/>
                      <a:pt x="18839" y="469"/>
                    </a:cubicBezTo>
                    <a:cubicBezTo>
                      <a:pt x="18839" y="454"/>
                      <a:pt x="18842" y="444"/>
                      <a:pt x="18842" y="429"/>
                    </a:cubicBezTo>
                    <a:lnTo>
                      <a:pt x="18842" y="426"/>
                    </a:lnTo>
                    <a:lnTo>
                      <a:pt x="18839" y="423"/>
                    </a:lnTo>
                    <a:lnTo>
                      <a:pt x="18839" y="418"/>
                    </a:lnTo>
                    <a:cubicBezTo>
                      <a:pt x="18835" y="415"/>
                      <a:pt x="18832" y="415"/>
                      <a:pt x="18832" y="411"/>
                    </a:cubicBezTo>
                    <a:cubicBezTo>
                      <a:pt x="18810" y="393"/>
                      <a:pt x="18781" y="379"/>
                      <a:pt x="18745" y="365"/>
                    </a:cubicBezTo>
                    <a:cubicBezTo>
                      <a:pt x="18673" y="339"/>
                      <a:pt x="18565" y="321"/>
                      <a:pt x="18464" y="278"/>
                    </a:cubicBezTo>
                    <a:lnTo>
                      <a:pt x="18616" y="206"/>
                    </a:lnTo>
                    <a:cubicBezTo>
                      <a:pt x="18611" y="202"/>
                      <a:pt x="18611" y="199"/>
                      <a:pt x="18608" y="195"/>
                    </a:cubicBezTo>
                    <a:cubicBezTo>
                      <a:pt x="18429" y="156"/>
                      <a:pt x="18305" y="142"/>
                      <a:pt x="18212" y="142"/>
                    </a:cubicBezTo>
                    <a:cubicBezTo>
                      <a:pt x="18099" y="142"/>
                      <a:pt x="18032" y="163"/>
                      <a:pt x="17971" y="185"/>
                    </a:cubicBezTo>
                    <a:cubicBezTo>
                      <a:pt x="17916" y="202"/>
                      <a:pt x="17863" y="220"/>
                      <a:pt x="17783" y="224"/>
                    </a:cubicBezTo>
                    <a:cubicBezTo>
                      <a:pt x="17763" y="226"/>
                      <a:pt x="17742" y="227"/>
                      <a:pt x="17718" y="227"/>
                    </a:cubicBezTo>
                    <a:cubicBezTo>
                      <a:pt x="17694" y="227"/>
                      <a:pt x="17668" y="226"/>
                      <a:pt x="17639" y="224"/>
                    </a:cubicBezTo>
                    <a:cubicBezTo>
                      <a:pt x="17578" y="220"/>
                      <a:pt x="17506" y="213"/>
                      <a:pt x="17416" y="202"/>
                    </a:cubicBezTo>
                    <a:cubicBezTo>
                      <a:pt x="17495" y="185"/>
                      <a:pt x="17582" y="163"/>
                      <a:pt x="17665" y="145"/>
                    </a:cubicBezTo>
                    <a:cubicBezTo>
                      <a:pt x="17708" y="137"/>
                      <a:pt x="17755" y="127"/>
                      <a:pt x="17798" y="120"/>
                    </a:cubicBezTo>
                    <a:lnTo>
                      <a:pt x="17924" y="102"/>
                    </a:lnTo>
                    <a:cubicBezTo>
                      <a:pt x="17896" y="99"/>
                      <a:pt x="17870" y="96"/>
                      <a:pt x="17842" y="96"/>
                    </a:cubicBezTo>
                    <a:cubicBezTo>
                      <a:pt x="17830" y="96"/>
                      <a:pt x="17818" y="97"/>
                      <a:pt x="17805" y="98"/>
                    </a:cubicBezTo>
                    <a:lnTo>
                      <a:pt x="17682" y="98"/>
                    </a:lnTo>
                    <a:lnTo>
                      <a:pt x="17437" y="102"/>
                    </a:lnTo>
                    <a:cubicBezTo>
                      <a:pt x="17506" y="69"/>
                      <a:pt x="17578" y="33"/>
                      <a:pt x="17650"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4"/>
              <p:cNvSpPr/>
              <p:nvPr/>
            </p:nvSpPr>
            <p:spPr>
              <a:xfrm>
                <a:off x="8222767" y="2117362"/>
                <a:ext cx="5191" cy="3545"/>
              </a:xfrm>
              <a:custGeom>
                <a:rect b="b" l="l" r="r" t="t"/>
                <a:pathLst>
                  <a:path extrusionOk="0" h="84" w="123">
                    <a:moveTo>
                      <a:pt x="7" y="0"/>
                    </a:moveTo>
                    <a:lnTo>
                      <a:pt x="1" y="12"/>
                    </a:lnTo>
                    <a:lnTo>
                      <a:pt x="119" y="83"/>
                    </a:lnTo>
                    <a:lnTo>
                      <a:pt x="122" y="69"/>
                    </a:lnTo>
                    <a:lnTo>
                      <a:pt x="7" y="0"/>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4"/>
              <p:cNvSpPr/>
              <p:nvPr/>
            </p:nvSpPr>
            <p:spPr>
              <a:xfrm>
                <a:off x="8227916" y="2118290"/>
                <a:ext cx="971" cy="2617"/>
              </a:xfrm>
              <a:custGeom>
                <a:rect b="b" l="l" r="r" t="t"/>
                <a:pathLst>
                  <a:path extrusionOk="0" h="62" w="23">
                    <a:moveTo>
                      <a:pt x="12" y="0"/>
                    </a:moveTo>
                    <a:lnTo>
                      <a:pt x="0" y="47"/>
                    </a:lnTo>
                    <a:lnTo>
                      <a:pt x="22" y="61"/>
                    </a:lnTo>
                    <a:lnTo>
                      <a:pt x="12" y="0"/>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4"/>
              <p:cNvSpPr/>
              <p:nvPr/>
            </p:nvSpPr>
            <p:spPr>
              <a:xfrm>
                <a:off x="8233993" y="2119050"/>
                <a:ext cx="971" cy="1857"/>
              </a:xfrm>
              <a:custGeom>
                <a:rect b="b" l="l" r="r" t="t"/>
                <a:pathLst>
                  <a:path extrusionOk="0" h="44" w="23">
                    <a:moveTo>
                      <a:pt x="1" y="0"/>
                    </a:moveTo>
                    <a:lnTo>
                      <a:pt x="8" y="37"/>
                    </a:lnTo>
                    <a:lnTo>
                      <a:pt x="22" y="43"/>
                    </a:lnTo>
                    <a:lnTo>
                      <a:pt x="22" y="43"/>
                    </a:lnTo>
                    <a:lnTo>
                      <a:pt x="1" y="0"/>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4"/>
              <p:cNvSpPr/>
              <p:nvPr/>
            </p:nvSpPr>
            <p:spPr>
              <a:xfrm>
                <a:off x="8279320" y="1632653"/>
                <a:ext cx="506" cy="2026"/>
              </a:xfrm>
              <a:custGeom>
                <a:rect b="b" l="l" r="r" t="t"/>
                <a:pathLst>
                  <a:path extrusionOk="0" h="48" w="12">
                    <a:moveTo>
                      <a:pt x="11" y="1"/>
                    </a:moveTo>
                    <a:lnTo>
                      <a:pt x="11" y="1"/>
                    </a:lnTo>
                    <a:cubicBezTo>
                      <a:pt x="8" y="15"/>
                      <a:pt x="4" y="33"/>
                      <a:pt x="1" y="47"/>
                    </a:cubicBezTo>
                    <a:cubicBezTo>
                      <a:pt x="1" y="48"/>
                      <a:pt x="2" y="48"/>
                      <a:pt x="3" y="48"/>
                    </a:cubicBezTo>
                    <a:cubicBezTo>
                      <a:pt x="11" y="48"/>
                      <a:pt x="11" y="27"/>
                      <a:pt x="11"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4"/>
              <p:cNvSpPr/>
              <p:nvPr/>
            </p:nvSpPr>
            <p:spPr>
              <a:xfrm>
                <a:off x="7839597" y="2136354"/>
                <a:ext cx="1055" cy="928"/>
              </a:xfrm>
              <a:custGeom>
                <a:rect b="b" l="l" r="r" t="t"/>
                <a:pathLst>
                  <a:path extrusionOk="0" h="22" w="25">
                    <a:moveTo>
                      <a:pt x="1" y="1"/>
                    </a:moveTo>
                    <a:cubicBezTo>
                      <a:pt x="17" y="15"/>
                      <a:pt x="23" y="21"/>
                      <a:pt x="24" y="21"/>
                    </a:cubicBezTo>
                    <a:cubicBezTo>
                      <a:pt x="24" y="21"/>
                      <a:pt x="19" y="15"/>
                      <a:pt x="11" y="4"/>
                    </a:cubicBezTo>
                    <a:cubicBezTo>
                      <a:pt x="8" y="1"/>
                      <a:pt x="4" y="1"/>
                      <a:pt x="1"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4"/>
              <p:cNvSpPr/>
              <p:nvPr/>
            </p:nvSpPr>
            <p:spPr>
              <a:xfrm>
                <a:off x="8278560" y="1592517"/>
                <a:ext cx="211" cy="971"/>
              </a:xfrm>
              <a:custGeom>
                <a:rect b="b" l="l" r="r" t="t"/>
                <a:pathLst>
                  <a:path extrusionOk="0" h="23" w="5">
                    <a:moveTo>
                      <a:pt x="1" y="22"/>
                    </a:moveTo>
                    <a:cubicBezTo>
                      <a:pt x="1" y="15"/>
                      <a:pt x="1" y="7"/>
                      <a:pt x="4" y="1"/>
                    </a:cubicBezTo>
                    <a:cubicBezTo>
                      <a:pt x="1" y="7"/>
                      <a:pt x="1" y="15"/>
                      <a:pt x="1" y="22"/>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4"/>
              <p:cNvSpPr/>
              <p:nvPr/>
            </p:nvSpPr>
            <p:spPr>
              <a:xfrm>
                <a:off x="7757679" y="2111580"/>
                <a:ext cx="6415" cy="5824"/>
              </a:xfrm>
              <a:custGeom>
                <a:rect b="b" l="l" r="r" t="t"/>
                <a:pathLst>
                  <a:path extrusionOk="0" h="138" w="152">
                    <a:moveTo>
                      <a:pt x="18" y="1"/>
                    </a:moveTo>
                    <a:lnTo>
                      <a:pt x="18" y="1"/>
                    </a:lnTo>
                    <a:cubicBezTo>
                      <a:pt x="0" y="19"/>
                      <a:pt x="25" y="59"/>
                      <a:pt x="151" y="137"/>
                    </a:cubicBezTo>
                    <a:cubicBezTo>
                      <a:pt x="75" y="76"/>
                      <a:pt x="40" y="33"/>
                      <a:pt x="18"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4"/>
              <p:cNvSpPr/>
              <p:nvPr/>
            </p:nvSpPr>
            <p:spPr>
              <a:xfrm>
                <a:off x="8138359" y="2148719"/>
                <a:ext cx="13421" cy="3039"/>
              </a:xfrm>
              <a:custGeom>
                <a:rect b="b" l="l" r="r" t="t"/>
                <a:pathLst>
                  <a:path extrusionOk="0" h="72" w="318">
                    <a:moveTo>
                      <a:pt x="318" y="0"/>
                    </a:moveTo>
                    <a:lnTo>
                      <a:pt x="220" y="7"/>
                    </a:lnTo>
                    <a:lnTo>
                      <a:pt x="1" y="72"/>
                    </a:lnTo>
                    <a:lnTo>
                      <a:pt x="318" y="0"/>
                    </a:ln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4"/>
              <p:cNvSpPr/>
              <p:nvPr/>
            </p:nvSpPr>
            <p:spPr>
              <a:xfrm>
                <a:off x="7996680" y="2174970"/>
                <a:ext cx="7175" cy="5233"/>
              </a:xfrm>
              <a:custGeom>
                <a:rect b="b" l="l" r="r" t="t"/>
                <a:pathLst>
                  <a:path extrusionOk="0" h="124" w="170">
                    <a:moveTo>
                      <a:pt x="18" y="1"/>
                    </a:moveTo>
                    <a:lnTo>
                      <a:pt x="0" y="123"/>
                    </a:lnTo>
                    <a:cubicBezTo>
                      <a:pt x="58" y="109"/>
                      <a:pt x="115" y="98"/>
                      <a:pt x="170" y="84"/>
                    </a:cubicBezTo>
                    <a:cubicBezTo>
                      <a:pt x="76" y="59"/>
                      <a:pt x="69" y="37"/>
                      <a:pt x="18"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4"/>
              <p:cNvSpPr/>
              <p:nvPr/>
            </p:nvSpPr>
            <p:spPr>
              <a:xfrm>
                <a:off x="7937510" y="2176067"/>
                <a:ext cx="36127" cy="3376"/>
              </a:xfrm>
              <a:custGeom>
                <a:rect b="b" l="l" r="r" t="t"/>
                <a:pathLst>
                  <a:path extrusionOk="0" h="80" w="856">
                    <a:moveTo>
                      <a:pt x="531" y="1"/>
                    </a:moveTo>
                    <a:cubicBezTo>
                      <a:pt x="491" y="29"/>
                      <a:pt x="1" y="22"/>
                      <a:pt x="451" y="79"/>
                    </a:cubicBezTo>
                    <a:cubicBezTo>
                      <a:pt x="494" y="51"/>
                      <a:pt x="855" y="65"/>
                      <a:pt x="531" y="1"/>
                    </a:cubicBezTo>
                    <a:close/>
                  </a:path>
                </a:pathLst>
              </a:custGeom>
              <a:solidFill>
                <a:srgbClr val="FFB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4"/>
              <p:cNvSpPr/>
              <p:nvPr/>
            </p:nvSpPr>
            <p:spPr>
              <a:xfrm>
                <a:off x="7778486" y="1548794"/>
                <a:ext cx="86858" cy="93858"/>
              </a:xfrm>
              <a:custGeom>
                <a:rect b="b" l="l" r="r" t="t"/>
                <a:pathLst>
                  <a:path extrusionOk="0" h="2224" w="2058">
                    <a:moveTo>
                      <a:pt x="1002" y="0"/>
                    </a:moveTo>
                    <a:cubicBezTo>
                      <a:pt x="970" y="0"/>
                      <a:pt x="938" y="2"/>
                      <a:pt x="905" y="6"/>
                    </a:cubicBezTo>
                    <a:cubicBezTo>
                      <a:pt x="375" y="67"/>
                      <a:pt x="1" y="611"/>
                      <a:pt x="72" y="1220"/>
                    </a:cubicBezTo>
                    <a:cubicBezTo>
                      <a:pt x="137" y="1795"/>
                      <a:pt x="567" y="2224"/>
                      <a:pt x="1057" y="2224"/>
                    </a:cubicBezTo>
                    <a:cubicBezTo>
                      <a:pt x="1089" y="2224"/>
                      <a:pt x="1121" y="2222"/>
                      <a:pt x="1153" y="2218"/>
                    </a:cubicBezTo>
                    <a:cubicBezTo>
                      <a:pt x="1683" y="2161"/>
                      <a:pt x="2058" y="1617"/>
                      <a:pt x="1986" y="1004"/>
                    </a:cubicBezTo>
                    <a:cubicBezTo>
                      <a:pt x="1921" y="429"/>
                      <a:pt x="1489" y="0"/>
                      <a:pt x="100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60" name="Shape 360"/>
        <p:cNvGrpSpPr/>
        <p:nvPr/>
      </p:nvGrpSpPr>
      <p:grpSpPr>
        <a:xfrm>
          <a:off x="0" y="0"/>
          <a:ext cx="0" cy="0"/>
          <a:chOff x="0" y="0"/>
          <a:chExt cx="0" cy="0"/>
        </a:xfrm>
      </p:grpSpPr>
      <p:sp>
        <p:nvSpPr>
          <p:cNvPr id="361" name="Google Shape;361;p25"/>
          <p:cNvSpPr/>
          <p:nvPr/>
        </p:nvSpPr>
        <p:spPr>
          <a:xfrm>
            <a:off x="389033" y="3063339"/>
            <a:ext cx="1499887" cy="1013468"/>
          </a:xfrm>
          <a:custGeom>
            <a:rect b="b" l="l" r="r" t="t"/>
            <a:pathLst>
              <a:path extrusionOk="0" h="26317" w="38948">
                <a:moveTo>
                  <a:pt x="10552" y="1579"/>
                </a:moveTo>
                <a:cubicBezTo>
                  <a:pt x="10452" y="1579"/>
                  <a:pt x="10452" y="1579"/>
                  <a:pt x="10452" y="1680"/>
                </a:cubicBezTo>
                <a:cubicBezTo>
                  <a:pt x="10351" y="1680"/>
                  <a:pt x="10351" y="1579"/>
                  <a:pt x="10351" y="1579"/>
                </a:cubicBezTo>
                <a:close/>
                <a:moveTo>
                  <a:pt x="9825" y="1980"/>
                </a:moveTo>
                <a:cubicBezTo>
                  <a:pt x="9925" y="2106"/>
                  <a:pt x="10126" y="2106"/>
                  <a:pt x="10226" y="2106"/>
                </a:cubicBezTo>
                <a:cubicBezTo>
                  <a:pt x="10226" y="2206"/>
                  <a:pt x="10126" y="2206"/>
                  <a:pt x="10126" y="2206"/>
                </a:cubicBezTo>
                <a:lnTo>
                  <a:pt x="9825" y="2206"/>
                </a:lnTo>
                <a:lnTo>
                  <a:pt x="9825" y="1980"/>
                </a:lnTo>
                <a:close/>
                <a:moveTo>
                  <a:pt x="18898" y="2206"/>
                </a:moveTo>
                <a:lnTo>
                  <a:pt x="18898" y="2306"/>
                </a:lnTo>
                <a:cubicBezTo>
                  <a:pt x="18898" y="2206"/>
                  <a:pt x="18798" y="2206"/>
                  <a:pt x="18798" y="2206"/>
                </a:cubicBezTo>
                <a:close/>
                <a:moveTo>
                  <a:pt x="15038" y="8772"/>
                </a:moveTo>
                <a:cubicBezTo>
                  <a:pt x="15239" y="8772"/>
                  <a:pt x="15464" y="8772"/>
                  <a:pt x="15665" y="8873"/>
                </a:cubicBezTo>
                <a:lnTo>
                  <a:pt x="15665" y="8998"/>
                </a:lnTo>
                <a:cubicBezTo>
                  <a:pt x="15464" y="8873"/>
                  <a:pt x="15239" y="8772"/>
                  <a:pt x="15038" y="8772"/>
                </a:cubicBezTo>
                <a:close/>
                <a:moveTo>
                  <a:pt x="14211" y="9198"/>
                </a:moveTo>
                <a:cubicBezTo>
                  <a:pt x="14311" y="9198"/>
                  <a:pt x="14412" y="9198"/>
                  <a:pt x="14512" y="9299"/>
                </a:cubicBezTo>
                <a:lnTo>
                  <a:pt x="14512" y="9399"/>
                </a:lnTo>
                <a:cubicBezTo>
                  <a:pt x="14412" y="9299"/>
                  <a:pt x="14311" y="9299"/>
                  <a:pt x="14211" y="9299"/>
                </a:cubicBezTo>
                <a:lnTo>
                  <a:pt x="14211" y="9198"/>
                </a:lnTo>
                <a:close/>
                <a:moveTo>
                  <a:pt x="17118" y="9925"/>
                </a:moveTo>
                <a:cubicBezTo>
                  <a:pt x="17118" y="9925"/>
                  <a:pt x="17244" y="9925"/>
                  <a:pt x="17344" y="10026"/>
                </a:cubicBezTo>
                <a:lnTo>
                  <a:pt x="17344" y="10126"/>
                </a:lnTo>
                <a:cubicBezTo>
                  <a:pt x="17118" y="10126"/>
                  <a:pt x="17018" y="10126"/>
                  <a:pt x="16617" y="10026"/>
                </a:cubicBezTo>
                <a:cubicBezTo>
                  <a:pt x="16918" y="9925"/>
                  <a:pt x="17018" y="9925"/>
                  <a:pt x="17118" y="9925"/>
                </a:cubicBezTo>
                <a:close/>
                <a:moveTo>
                  <a:pt x="828" y="10255"/>
                </a:moveTo>
                <a:lnTo>
                  <a:pt x="828" y="10255"/>
                </a:lnTo>
                <a:cubicBezTo>
                  <a:pt x="828" y="10453"/>
                  <a:pt x="827" y="10552"/>
                  <a:pt x="727" y="10652"/>
                </a:cubicBezTo>
                <a:cubicBezTo>
                  <a:pt x="773" y="10652"/>
                  <a:pt x="798" y="10673"/>
                  <a:pt x="823" y="10695"/>
                </a:cubicBezTo>
                <a:lnTo>
                  <a:pt x="823" y="10695"/>
                </a:lnTo>
                <a:cubicBezTo>
                  <a:pt x="827" y="10546"/>
                  <a:pt x="828" y="10399"/>
                  <a:pt x="828" y="10255"/>
                </a:cubicBezTo>
                <a:close/>
                <a:moveTo>
                  <a:pt x="31370" y="15871"/>
                </a:moveTo>
                <a:cubicBezTo>
                  <a:pt x="31774" y="15871"/>
                  <a:pt x="32219" y="15978"/>
                  <a:pt x="32582" y="16191"/>
                </a:cubicBezTo>
                <a:lnTo>
                  <a:pt x="31655" y="16191"/>
                </a:lnTo>
                <a:cubicBezTo>
                  <a:pt x="31492" y="16354"/>
                  <a:pt x="31304" y="16435"/>
                  <a:pt x="31094" y="16435"/>
                </a:cubicBezTo>
                <a:cubicBezTo>
                  <a:pt x="30884" y="16435"/>
                  <a:pt x="30652" y="16354"/>
                  <a:pt x="30402" y="16191"/>
                </a:cubicBezTo>
                <a:cubicBezTo>
                  <a:pt x="30602" y="15978"/>
                  <a:pt x="30966" y="15871"/>
                  <a:pt x="31370" y="15871"/>
                </a:cubicBezTo>
                <a:close/>
                <a:moveTo>
                  <a:pt x="21304" y="16717"/>
                </a:moveTo>
                <a:cubicBezTo>
                  <a:pt x="21304" y="16818"/>
                  <a:pt x="21304" y="16818"/>
                  <a:pt x="21404" y="16818"/>
                </a:cubicBezTo>
                <a:cubicBezTo>
                  <a:pt x="21204" y="16918"/>
                  <a:pt x="21103" y="16918"/>
                  <a:pt x="21003" y="17018"/>
                </a:cubicBezTo>
                <a:cubicBezTo>
                  <a:pt x="21003" y="16918"/>
                  <a:pt x="21003" y="16918"/>
                  <a:pt x="20878" y="16818"/>
                </a:cubicBezTo>
                <a:cubicBezTo>
                  <a:pt x="21103" y="16818"/>
                  <a:pt x="21204" y="16818"/>
                  <a:pt x="21304" y="16717"/>
                </a:cubicBezTo>
                <a:close/>
                <a:moveTo>
                  <a:pt x="9499" y="0"/>
                </a:moveTo>
                <a:cubicBezTo>
                  <a:pt x="9399" y="0"/>
                  <a:pt x="9198" y="101"/>
                  <a:pt x="8973" y="326"/>
                </a:cubicBezTo>
                <a:cubicBezTo>
                  <a:pt x="9599" y="527"/>
                  <a:pt x="10126" y="727"/>
                  <a:pt x="10652" y="953"/>
                </a:cubicBezTo>
                <a:lnTo>
                  <a:pt x="10652" y="1053"/>
                </a:lnTo>
                <a:cubicBezTo>
                  <a:pt x="10226" y="1153"/>
                  <a:pt x="9925" y="1153"/>
                  <a:pt x="9499" y="1254"/>
                </a:cubicBezTo>
                <a:cubicBezTo>
                  <a:pt x="9299" y="1053"/>
                  <a:pt x="9098" y="953"/>
                  <a:pt x="8873" y="853"/>
                </a:cubicBezTo>
                <a:cubicBezTo>
                  <a:pt x="8672" y="1053"/>
                  <a:pt x="8572" y="1153"/>
                  <a:pt x="8346" y="1354"/>
                </a:cubicBezTo>
                <a:cubicBezTo>
                  <a:pt x="8083" y="1248"/>
                  <a:pt x="7813" y="1143"/>
                  <a:pt x="7568" y="1143"/>
                </a:cubicBezTo>
                <a:cubicBezTo>
                  <a:pt x="7372" y="1143"/>
                  <a:pt x="7192" y="1211"/>
                  <a:pt x="7046" y="1402"/>
                </a:cubicBezTo>
                <a:lnTo>
                  <a:pt x="7046" y="1402"/>
                </a:lnTo>
                <a:cubicBezTo>
                  <a:pt x="7026" y="1388"/>
                  <a:pt x="7008" y="1372"/>
                  <a:pt x="6993" y="1354"/>
                </a:cubicBezTo>
                <a:lnTo>
                  <a:pt x="6993" y="1479"/>
                </a:lnTo>
                <a:cubicBezTo>
                  <a:pt x="7010" y="1451"/>
                  <a:pt x="7028" y="1426"/>
                  <a:pt x="7046" y="1402"/>
                </a:cubicBezTo>
                <a:lnTo>
                  <a:pt x="7046" y="1402"/>
                </a:lnTo>
                <a:cubicBezTo>
                  <a:pt x="7162" y="1481"/>
                  <a:pt x="7364" y="1494"/>
                  <a:pt x="7620" y="1579"/>
                </a:cubicBezTo>
                <a:cubicBezTo>
                  <a:pt x="5840" y="2507"/>
                  <a:pt x="3860" y="3233"/>
                  <a:pt x="2833" y="5013"/>
                </a:cubicBezTo>
                <a:cubicBezTo>
                  <a:pt x="2933" y="5013"/>
                  <a:pt x="3033" y="5113"/>
                  <a:pt x="3133" y="5113"/>
                </a:cubicBezTo>
                <a:cubicBezTo>
                  <a:pt x="3033" y="5439"/>
                  <a:pt x="2933" y="5640"/>
                  <a:pt x="2833" y="5965"/>
                </a:cubicBezTo>
                <a:cubicBezTo>
                  <a:pt x="2607" y="6266"/>
                  <a:pt x="2406" y="6492"/>
                  <a:pt x="2206" y="6792"/>
                </a:cubicBezTo>
                <a:cubicBezTo>
                  <a:pt x="2306" y="6893"/>
                  <a:pt x="2406" y="7118"/>
                  <a:pt x="2406" y="7218"/>
                </a:cubicBezTo>
                <a:cubicBezTo>
                  <a:pt x="2406" y="7845"/>
                  <a:pt x="2306" y="8246"/>
                  <a:pt x="2206" y="8772"/>
                </a:cubicBezTo>
                <a:cubicBezTo>
                  <a:pt x="1980" y="8873"/>
                  <a:pt x="1780" y="9098"/>
                  <a:pt x="1579" y="9299"/>
                </a:cubicBezTo>
                <a:cubicBezTo>
                  <a:pt x="1579" y="9399"/>
                  <a:pt x="1680" y="9499"/>
                  <a:pt x="1680" y="9499"/>
                </a:cubicBezTo>
                <a:cubicBezTo>
                  <a:pt x="1354" y="9825"/>
                  <a:pt x="1053" y="10026"/>
                  <a:pt x="828" y="10351"/>
                </a:cubicBezTo>
                <a:cubicBezTo>
                  <a:pt x="1153" y="10126"/>
                  <a:pt x="1454" y="10026"/>
                  <a:pt x="1780" y="9925"/>
                </a:cubicBezTo>
                <a:cubicBezTo>
                  <a:pt x="1780" y="9925"/>
                  <a:pt x="1780" y="10026"/>
                  <a:pt x="1880" y="10026"/>
                </a:cubicBezTo>
                <a:cubicBezTo>
                  <a:pt x="1579" y="10251"/>
                  <a:pt x="1254" y="10552"/>
                  <a:pt x="953" y="10752"/>
                </a:cubicBezTo>
                <a:cubicBezTo>
                  <a:pt x="884" y="10752"/>
                  <a:pt x="853" y="10722"/>
                  <a:pt x="823" y="10695"/>
                </a:cubicBezTo>
                <a:lnTo>
                  <a:pt x="823" y="10695"/>
                </a:lnTo>
                <a:cubicBezTo>
                  <a:pt x="814" y="10961"/>
                  <a:pt x="791" y="11232"/>
                  <a:pt x="727" y="11504"/>
                </a:cubicBezTo>
                <a:cubicBezTo>
                  <a:pt x="627" y="11504"/>
                  <a:pt x="527" y="11504"/>
                  <a:pt x="201" y="11604"/>
                </a:cubicBezTo>
                <a:cubicBezTo>
                  <a:pt x="326" y="12632"/>
                  <a:pt x="0" y="13685"/>
                  <a:pt x="727" y="14737"/>
                </a:cubicBezTo>
                <a:cubicBezTo>
                  <a:pt x="1153" y="15464"/>
                  <a:pt x="1579" y="16191"/>
                  <a:pt x="1354" y="17018"/>
                </a:cubicBezTo>
                <a:cubicBezTo>
                  <a:pt x="1680" y="17444"/>
                  <a:pt x="1980" y="17770"/>
                  <a:pt x="2206" y="18171"/>
                </a:cubicBezTo>
                <a:cubicBezTo>
                  <a:pt x="2406" y="18797"/>
                  <a:pt x="2933" y="19123"/>
                  <a:pt x="3559" y="19324"/>
                </a:cubicBezTo>
                <a:cubicBezTo>
                  <a:pt x="3860" y="19424"/>
                  <a:pt x="4286" y="19750"/>
                  <a:pt x="4587" y="19950"/>
                </a:cubicBezTo>
                <a:lnTo>
                  <a:pt x="4487" y="20051"/>
                </a:lnTo>
                <a:cubicBezTo>
                  <a:pt x="6366" y="20677"/>
                  <a:pt x="8246" y="21304"/>
                  <a:pt x="10026" y="21830"/>
                </a:cubicBezTo>
                <a:cubicBezTo>
                  <a:pt x="10452" y="22031"/>
                  <a:pt x="10853" y="22156"/>
                  <a:pt x="11279" y="22256"/>
                </a:cubicBezTo>
                <a:cubicBezTo>
                  <a:pt x="11805" y="22457"/>
                  <a:pt x="12331" y="22883"/>
                  <a:pt x="12958" y="22983"/>
                </a:cubicBezTo>
                <a:cubicBezTo>
                  <a:pt x="14211" y="23409"/>
                  <a:pt x="15564" y="23710"/>
                  <a:pt x="16918" y="24136"/>
                </a:cubicBezTo>
                <a:cubicBezTo>
                  <a:pt x="17118" y="24136"/>
                  <a:pt x="17444" y="24236"/>
                  <a:pt x="17344" y="24537"/>
                </a:cubicBezTo>
                <a:lnTo>
                  <a:pt x="18371" y="24537"/>
                </a:lnTo>
                <a:cubicBezTo>
                  <a:pt x="19324" y="25163"/>
                  <a:pt x="19950" y="25289"/>
                  <a:pt x="21204" y="25289"/>
                </a:cubicBezTo>
                <a:cubicBezTo>
                  <a:pt x="21630" y="25289"/>
                  <a:pt x="21930" y="25389"/>
                  <a:pt x="22031" y="25790"/>
                </a:cubicBezTo>
                <a:cubicBezTo>
                  <a:pt x="22181" y="25790"/>
                  <a:pt x="22365" y="25846"/>
                  <a:pt x="22530" y="25846"/>
                </a:cubicBezTo>
                <a:cubicBezTo>
                  <a:pt x="22613" y="25846"/>
                  <a:pt x="22691" y="25832"/>
                  <a:pt x="22757" y="25790"/>
                </a:cubicBezTo>
                <a:cubicBezTo>
                  <a:pt x="22983" y="25790"/>
                  <a:pt x="23184" y="25690"/>
                  <a:pt x="23384" y="25690"/>
                </a:cubicBezTo>
                <a:cubicBezTo>
                  <a:pt x="24336" y="25790"/>
                  <a:pt x="25163" y="25915"/>
                  <a:pt x="26016" y="26016"/>
                </a:cubicBezTo>
                <a:cubicBezTo>
                  <a:pt x="26417" y="26016"/>
                  <a:pt x="26843" y="26016"/>
                  <a:pt x="27143" y="26116"/>
                </a:cubicBezTo>
                <a:lnTo>
                  <a:pt x="27143" y="26016"/>
                </a:lnTo>
                <a:cubicBezTo>
                  <a:pt x="27369" y="26116"/>
                  <a:pt x="27570" y="26216"/>
                  <a:pt x="27670" y="26316"/>
                </a:cubicBezTo>
                <a:lnTo>
                  <a:pt x="31755" y="26316"/>
                </a:lnTo>
                <a:cubicBezTo>
                  <a:pt x="32016" y="26294"/>
                  <a:pt x="32276" y="26286"/>
                  <a:pt x="32535" y="26286"/>
                </a:cubicBezTo>
                <a:cubicBezTo>
                  <a:pt x="32998" y="26286"/>
                  <a:pt x="33458" y="26309"/>
                  <a:pt x="33919" y="26309"/>
                </a:cubicBezTo>
                <a:cubicBezTo>
                  <a:pt x="34340" y="26309"/>
                  <a:pt x="34763" y="26290"/>
                  <a:pt x="35189" y="26216"/>
                </a:cubicBezTo>
                <a:cubicBezTo>
                  <a:pt x="36341" y="26016"/>
                  <a:pt x="37068" y="25163"/>
                  <a:pt x="37795" y="24437"/>
                </a:cubicBezTo>
                <a:cubicBezTo>
                  <a:pt x="38221" y="24136"/>
                  <a:pt x="38321" y="23509"/>
                  <a:pt x="38422" y="22983"/>
                </a:cubicBezTo>
                <a:cubicBezTo>
                  <a:pt x="38422" y="22557"/>
                  <a:pt x="38221" y="22156"/>
                  <a:pt x="38121" y="21730"/>
                </a:cubicBezTo>
                <a:cubicBezTo>
                  <a:pt x="38021" y="21304"/>
                  <a:pt x="37920" y="20903"/>
                  <a:pt x="37795" y="20577"/>
                </a:cubicBezTo>
                <a:cubicBezTo>
                  <a:pt x="38121" y="20376"/>
                  <a:pt x="38221" y="20276"/>
                  <a:pt x="38422" y="20151"/>
                </a:cubicBezTo>
                <a:cubicBezTo>
                  <a:pt x="38647" y="19750"/>
                  <a:pt x="38748" y="19324"/>
                  <a:pt x="38948" y="18898"/>
                </a:cubicBezTo>
                <a:cubicBezTo>
                  <a:pt x="38748" y="18697"/>
                  <a:pt x="38647" y="18497"/>
                  <a:pt x="38422" y="18271"/>
                </a:cubicBezTo>
                <a:cubicBezTo>
                  <a:pt x="38547" y="18071"/>
                  <a:pt x="38647" y="17870"/>
                  <a:pt x="38848" y="17645"/>
                </a:cubicBezTo>
                <a:cubicBezTo>
                  <a:pt x="38321" y="17344"/>
                  <a:pt x="37920" y="17018"/>
                  <a:pt x="37494" y="16717"/>
                </a:cubicBezTo>
                <a:cubicBezTo>
                  <a:pt x="37920" y="16617"/>
                  <a:pt x="38422" y="16517"/>
                  <a:pt x="38848" y="16517"/>
                </a:cubicBezTo>
                <a:lnTo>
                  <a:pt x="38848" y="16191"/>
                </a:lnTo>
                <a:cubicBezTo>
                  <a:pt x="38547" y="16091"/>
                  <a:pt x="38221" y="15890"/>
                  <a:pt x="37920" y="15665"/>
                </a:cubicBezTo>
                <a:cubicBezTo>
                  <a:pt x="37795" y="15564"/>
                  <a:pt x="37695" y="15364"/>
                  <a:pt x="37595" y="15138"/>
                </a:cubicBezTo>
                <a:cubicBezTo>
                  <a:pt x="37494" y="15264"/>
                  <a:pt x="37394" y="15264"/>
                  <a:pt x="37294" y="15364"/>
                </a:cubicBezTo>
                <a:cubicBezTo>
                  <a:pt x="37169" y="15138"/>
                  <a:pt x="37169" y="15038"/>
                  <a:pt x="37068" y="14838"/>
                </a:cubicBezTo>
                <a:cubicBezTo>
                  <a:pt x="37294" y="14737"/>
                  <a:pt x="37494" y="14737"/>
                  <a:pt x="37595" y="14637"/>
                </a:cubicBezTo>
                <a:cubicBezTo>
                  <a:pt x="37294" y="14111"/>
                  <a:pt x="36968" y="13484"/>
                  <a:pt x="36667" y="12757"/>
                </a:cubicBezTo>
                <a:cubicBezTo>
                  <a:pt x="36141" y="12331"/>
                  <a:pt x="35189" y="11905"/>
                  <a:pt x="35289" y="10652"/>
                </a:cubicBezTo>
                <a:cubicBezTo>
                  <a:pt x="34462" y="9825"/>
                  <a:pt x="33409" y="8998"/>
                  <a:pt x="32482" y="8146"/>
                </a:cubicBezTo>
                <a:cubicBezTo>
                  <a:pt x="32281" y="7945"/>
                  <a:pt x="32056" y="7745"/>
                  <a:pt x="31755" y="7419"/>
                </a:cubicBezTo>
                <a:cubicBezTo>
                  <a:pt x="31529" y="7319"/>
                  <a:pt x="31128" y="7319"/>
                  <a:pt x="30903" y="7218"/>
                </a:cubicBezTo>
                <a:cubicBezTo>
                  <a:pt x="28522" y="5865"/>
                  <a:pt x="25890" y="5339"/>
                  <a:pt x="23710" y="3760"/>
                </a:cubicBezTo>
                <a:cubicBezTo>
                  <a:pt x="22256" y="2732"/>
                  <a:pt x="20477" y="2106"/>
                  <a:pt x="18697" y="1780"/>
                </a:cubicBezTo>
                <a:lnTo>
                  <a:pt x="18171" y="1780"/>
                </a:lnTo>
                <a:cubicBezTo>
                  <a:pt x="18271" y="1880"/>
                  <a:pt x="18271" y="2106"/>
                  <a:pt x="18371" y="2306"/>
                </a:cubicBezTo>
                <a:cubicBezTo>
                  <a:pt x="16918" y="1880"/>
                  <a:pt x="15464" y="1579"/>
                  <a:pt x="13985" y="1254"/>
                </a:cubicBezTo>
                <a:cubicBezTo>
                  <a:pt x="14211" y="1053"/>
                  <a:pt x="14311" y="953"/>
                  <a:pt x="14311" y="853"/>
                </a:cubicBezTo>
                <a:cubicBezTo>
                  <a:pt x="13885" y="727"/>
                  <a:pt x="13359" y="627"/>
                  <a:pt x="12858" y="527"/>
                </a:cubicBezTo>
                <a:cubicBezTo>
                  <a:pt x="11705" y="326"/>
                  <a:pt x="10652" y="101"/>
                  <a:pt x="9499"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 name="Google Shape;362;p25"/>
          <p:cNvGrpSpPr/>
          <p:nvPr/>
        </p:nvGrpSpPr>
        <p:grpSpPr>
          <a:xfrm>
            <a:off x="491420" y="3900200"/>
            <a:ext cx="644715" cy="524629"/>
            <a:chOff x="6847233" y="2538710"/>
            <a:chExt cx="844530" cy="687228"/>
          </a:xfrm>
        </p:grpSpPr>
        <p:sp>
          <p:nvSpPr>
            <p:cNvPr id="363" name="Google Shape;363;p25"/>
            <p:cNvSpPr/>
            <p:nvPr/>
          </p:nvSpPr>
          <p:spPr>
            <a:xfrm>
              <a:off x="6847233" y="2759710"/>
              <a:ext cx="148687" cy="204681"/>
            </a:xfrm>
            <a:custGeom>
              <a:rect b="b" l="l" r="r" t="t"/>
              <a:pathLst>
                <a:path extrusionOk="0" h="5315" w="3861">
                  <a:moveTo>
                    <a:pt x="3234" y="1"/>
                  </a:moveTo>
                  <a:cubicBezTo>
                    <a:pt x="2833" y="728"/>
                    <a:pt x="2507" y="1455"/>
                    <a:pt x="2081" y="2081"/>
                  </a:cubicBezTo>
                  <a:cubicBezTo>
                    <a:pt x="1455" y="1455"/>
                    <a:pt x="1154" y="427"/>
                    <a:pt x="1" y="302"/>
                  </a:cubicBezTo>
                  <a:lnTo>
                    <a:pt x="1" y="302"/>
                  </a:lnTo>
                  <a:cubicBezTo>
                    <a:pt x="327" y="1354"/>
                    <a:pt x="1054" y="2081"/>
                    <a:pt x="1680" y="2808"/>
                  </a:cubicBezTo>
                  <a:cubicBezTo>
                    <a:pt x="1580" y="3660"/>
                    <a:pt x="953" y="4387"/>
                    <a:pt x="1354" y="5314"/>
                  </a:cubicBezTo>
                  <a:cubicBezTo>
                    <a:pt x="1680" y="5214"/>
                    <a:pt x="1680" y="5214"/>
                    <a:pt x="1780" y="5014"/>
                  </a:cubicBezTo>
                  <a:cubicBezTo>
                    <a:pt x="1981" y="4487"/>
                    <a:pt x="2307" y="4061"/>
                    <a:pt x="2708" y="3861"/>
                  </a:cubicBezTo>
                  <a:cubicBezTo>
                    <a:pt x="2932" y="3930"/>
                    <a:pt x="3144" y="4058"/>
                    <a:pt x="3426" y="4058"/>
                  </a:cubicBezTo>
                  <a:cubicBezTo>
                    <a:pt x="3554" y="4058"/>
                    <a:pt x="3696" y="4031"/>
                    <a:pt x="3861" y="3961"/>
                  </a:cubicBezTo>
                  <a:cubicBezTo>
                    <a:pt x="3560" y="3660"/>
                    <a:pt x="3234" y="3334"/>
                    <a:pt x="3034" y="3034"/>
                  </a:cubicBezTo>
                  <a:cubicBezTo>
                    <a:pt x="3334" y="2307"/>
                    <a:pt x="3560" y="1680"/>
                    <a:pt x="3861" y="828"/>
                  </a:cubicBezTo>
                  <a:cubicBezTo>
                    <a:pt x="3660" y="628"/>
                    <a:pt x="3460" y="302"/>
                    <a:pt x="323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5"/>
            <p:cNvSpPr/>
            <p:nvPr/>
          </p:nvSpPr>
          <p:spPr>
            <a:xfrm>
              <a:off x="7072121" y="2771301"/>
              <a:ext cx="140947" cy="189238"/>
            </a:xfrm>
            <a:custGeom>
              <a:rect b="b" l="l" r="r" t="t"/>
              <a:pathLst>
                <a:path extrusionOk="0" h="4914" w="3660">
                  <a:moveTo>
                    <a:pt x="2833" y="1"/>
                  </a:moveTo>
                  <a:cubicBezTo>
                    <a:pt x="2507" y="627"/>
                    <a:pt x="2106" y="1254"/>
                    <a:pt x="1780" y="2006"/>
                  </a:cubicBezTo>
                  <a:cubicBezTo>
                    <a:pt x="1254" y="1479"/>
                    <a:pt x="853" y="953"/>
                    <a:pt x="326" y="427"/>
                  </a:cubicBezTo>
                  <a:cubicBezTo>
                    <a:pt x="226" y="527"/>
                    <a:pt x="126" y="627"/>
                    <a:pt x="1" y="753"/>
                  </a:cubicBezTo>
                  <a:cubicBezTo>
                    <a:pt x="226" y="1053"/>
                    <a:pt x="427" y="1479"/>
                    <a:pt x="627" y="1780"/>
                  </a:cubicBezTo>
                  <a:cubicBezTo>
                    <a:pt x="1254" y="2306"/>
                    <a:pt x="1379" y="2933"/>
                    <a:pt x="1053" y="3660"/>
                  </a:cubicBezTo>
                  <a:cubicBezTo>
                    <a:pt x="853" y="3986"/>
                    <a:pt x="752" y="4512"/>
                    <a:pt x="1053" y="4913"/>
                  </a:cubicBezTo>
                  <a:cubicBezTo>
                    <a:pt x="1680" y="4612"/>
                    <a:pt x="1780" y="3760"/>
                    <a:pt x="2407" y="3560"/>
                  </a:cubicBezTo>
                  <a:cubicBezTo>
                    <a:pt x="2632" y="3560"/>
                    <a:pt x="2833" y="3459"/>
                    <a:pt x="3259" y="3459"/>
                  </a:cubicBezTo>
                  <a:cubicBezTo>
                    <a:pt x="2933" y="3259"/>
                    <a:pt x="2833" y="3134"/>
                    <a:pt x="2632" y="2933"/>
                  </a:cubicBezTo>
                  <a:cubicBezTo>
                    <a:pt x="2732" y="2833"/>
                    <a:pt x="2732" y="2632"/>
                    <a:pt x="2833" y="2507"/>
                  </a:cubicBezTo>
                  <a:cubicBezTo>
                    <a:pt x="2933" y="2206"/>
                    <a:pt x="3133" y="1880"/>
                    <a:pt x="3259" y="1580"/>
                  </a:cubicBezTo>
                  <a:cubicBezTo>
                    <a:pt x="3660" y="953"/>
                    <a:pt x="3560" y="627"/>
                    <a:pt x="283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5"/>
            <p:cNvSpPr/>
            <p:nvPr/>
          </p:nvSpPr>
          <p:spPr>
            <a:xfrm>
              <a:off x="7313414" y="2767450"/>
              <a:ext cx="125504" cy="181498"/>
            </a:xfrm>
            <a:custGeom>
              <a:rect b="b" l="l" r="r" t="t"/>
              <a:pathLst>
                <a:path extrusionOk="0" h="4713" w="3259">
                  <a:moveTo>
                    <a:pt x="2306" y="0"/>
                  </a:moveTo>
                  <a:cubicBezTo>
                    <a:pt x="2106" y="527"/>
                    <a:pt x="1880" y="1153"/>
                    <a:pt x="1680" y="1780"/>
                  </a:cubicBezTo>
                  <a:cubicBezTo>
                    <a:pt x="1379" y="1479"/>
                    <a:pt x="1153" y="1254"/>
                    <a:pt x="852" y="1153"/>
                  </a:cubicBezTo>
                  <a:cubicBezTo>
                    <a:pt x="627" y="953"/>
                    <a:pt x="426" y="853"/>
                    <a:pt x="126" y="627"/>
                  </a:cubicBezTo>
                  <a:cubicBezTo>
                    <a:pt x="126" y="727"/>
                    <a:pt x="0" y="727"/>
                    <a:pt x="0" y="727"/>
                  </a:cubicBezTo>
                  <a:cubicBezTo>
                    <a:pt x="126" y="1579"/>
                    <a:pt x="953" y="1880"/>
                    <a:pt x="1253" y="2607"/>
                  </a:cubicBezTo>
                  <a:cubicBezTo>
                    <a:pt x="852" y="4487"/>
                    <a:pt x="852" y="4487"/>
                    <a:pt x="1053" y="4712"/>
                  </a:cubicBezTo>
                  <a:cubicBezTo>
                    <a:pt x="1579" y="4186"/>
                    <a:pt x="2005" y="3760"/>
                    <a:pt x="2507" y="3359"/>
                  </a:cubicBezTo>
                  <a:lnTo>
                    <a:pt x="3258" y="3359"/>
                  </a:lnTo>
                  <a:cubicBezTo>
                    <a:pt x="3033" y="3033"/>
                    <a:pt x="2933" y="2833"/>
                    <a:pt x="2832" y="2607"/>
                  </a:cubicBezTo>
                  <a:cubicBezTo>
                    <a:pt x="3258" y="1579"/>
                    <a:pt x="3033" y="326"/>
                    <a:pt x="230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5"/>
            <p:cNvSpPr/>
            <p:nvPr/>
          </p:nvSpPr>
          <p:spPr>
            <a:xfrm>
              <a:off x="7550817" y="2752008"/>
              <a:ext cx="140947" cy="188237"/>
            </a:xfrm>
            <a:custGeom>
              <a:rect b="b" l="l" r="r" t="t"/>
              <a:pathLst>
                <a:path extrusionOk="0" h="4888" w="3660">
                  <a:moveTo>
                    <a:pt x="3134" y="0"/>
                  </a:moveTo>
                  <a:cubicBezTo>
                    <a:pt x="2733" y="502"/>
                    <a:pt x="2407" y="1028"/>
                    <a:pt x="1981" y="1554"/>
                  </a:cubicBezTo>
                  <a:cubicBezTo>
                    <a:pt x="1354" y="1454"/>
                    <a:pt x="853" y="1254"/>
                    <a:pt x="101" y="1028"/>
                  </a:cubicBezTo>
                  <a:lnTo>
                    <a:pt x="101" y="1028"/>
                  </a:lnTo>
                  <a:cubicBezTo>
                    <a:pt x="1" y="1980"/>
                    <a:pt x="1053" y="1980"/>
                    <a:pt x="1354" y="2507"/>
                  </a:cubicBezTo>
                  <a:cubicBezTo>
                    <a:pt x="1580" y="3234"/>
                    <a:pt x="853" y="3960"/>
                    <a:pt x="1254" y="4888"/>
                  </a:cubicBezTo>
                  <a:cubicBezTo>
                    <a:pt x="1780" y="4161"/>
                    <a:pt x="2206" y="3534"/>
                    <a:pt x="2733" y="2908"/>
                  </a:cubicBezTo>
                  <a:cubicBezTo>
                    <a:pt x="2933" y="2807"/>
                    <a:pt x="3134" y="2707"/>
                    <a:pt x="3359" y="2607"/>
                  </a:cubicBezTo>
                  <a:cubicBezTo>
                    <a:pt x="3134" y="2381"/>
                    <a:pt x="3033" y="2181"/>
                    <a:pt x="2933" y="2081"/>
                  </a:cubicBezTo>
                  <a:cubicBezTo>
                    <a:pt x="3134" y="1454"/>
                    <a:pt x="3660" y="828"/>
                    <a:pt x="313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5"/>
            <p:cNvSpPr/>
            <p:nvPr/>
          </p:nvSpPr>
          <p:spPr>
            <a:xfrm>
              <a:off x="7012279" y="3045403"/>
              <a:ext cx="108136" cy="180535"/>
            </a:xfrm>
            <a:custGeom>
              <a:rect b="b" l="l" r="r" t="t"/>
              <a:pathLst>
                <a:path extrusionOk="0" h="4688" w="2808">
                  <a:moveTo>
                    <a:pt x="201" y="1"/>
                  </a:moveTo>
                  <a:lnTo>
                    <a:pt x="201" y="1"/>
                  </a:lnTo>
                  <a:cubicBezTo>
                    <a:pt x="1" y="828"/>
                    <a:pt x="527" y="1454"/>
                    <a:pt x="828" y="2081"/>
                  </a:cubicBezTo>
                  <a:cubicBezTo>
                    <a:pt x="728" y="2507"/>
                    <a:pt x="527" y="2908"/>
                    <a:pt x="427" y="3334"/>
                  </a:cubicBezTo>
                  <a:cubicBezTo>
                    <a:pt x="201" y="3860"/>
                    <a:pt x="201" y="4286"/>
                    <a:pt x="627" y="4687"/>
                  </a:cubicBezTo>
                  <a:cubicBezTo>
                    <a:pt x="1154" y="3960"/>
                    <a:pt x="1354" y="3133"/>
                    <a:pt x="2407" y="2908"/>
                  </a:cubicBezTo>
                  <a:cubicBezTo>
                    <a:pt x="2306" y="2707"/>
                    <a:pt x="2181" y="2507"/>
                    <a:pt x="2081" y="2407"/>
                  </a:cubicBezTo>
                  <a:cubicBezTo>
                    <a:pt x="2407" y="1981"/>
                    <a:pt x="2607" y="1655"/>
                    <a:pt x="2808" y="1254"/>
                  </a:cubicBezTo>
                  <a:cubicBezTo>
                    <a:pt x="2808" y="928"/>
                    <a:pt x="2707" y="727"/>
                    <a:pt x="2607" y="301"/>
                  </a:cubicBezTo>
                  <a:cubicBezTo>
                    <a:pt x="2181" y="828"/>
                    <a:pt x="1880" y="1153"/>
                    <a:pt x="1555" y="1554"/>
                  </a:cubicBezTo>
                  <a:cubicBezTo>
                    <a:pt x="1154" y="1028"/>
                    <a:pt x="728" y="527"/>
                    <a:pt x="20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5"/>
            <p:cNvSpPr/>
            <p:nvPr/>
          </p:nvSpPr>
          <p:spPr>
            <a:xfrm>
              <a:off x="7458166" y="3021258"/>
              <a:ext cx="133245" cy="176684"/>
            </a:xfrm>
            <a:custGeom>
              <a:rect b="b" l="l" r="r" t="t"/>
              <a:pathLst>
                <a:path extrusionOk="0" h="4588" w="3460">
                  <a:moveTo>
                    <a:pt x="2933" y="1"/>
                  </a:moveTo>
                  <a:cubicBezTo>
                    <a:pt x="2407" y="527"/>
                    <a:pt x="2006" y="1029"/>
                    <a:pt x="1680" y="1455"/>
                  </a:cubicBezTo>
                  <a:lnTo>
                    <a:pt x="627" y="402"/>
                  </a:lnTo>
                  <a:cubicBezTo>
                    <a:pt x="627" y="402"/>
                    <a:pt x="527" y="402"/>
                    <a:pt x="527" y="527"/>
                  </a:cubicBezTo>
                  <a:cubicBezTo>
                    <a:pt x="427" y="1029"/>
                    <a:pt x="853" y="1555"/>
                    <a:pt x="1053" y="2081"/>
                  </a:cubicBezTo>
                  <a:cubicBezTo>
                    <a:pt x="627" y="2908"/>
                    <a:pt x="1" y="3660"/>
                    <a:pt x="1" y="4587"/>
                  </a:cubicBezTo>
                  <a:cubicBezTo>
                    <a:pt x="627" y="3861"/>
                    <a:pt x="1154" y="3034"/>
                    <a:pt x="2206" y="2708"/>
                  </a:cubicBezTo>
                  <a:lnTo>
                    <a:pt x="2206" y="2407"/>
                  </a:lnTo>
                  <a:cubicBezTo>
                    <a:pt x="2632" y="1981"/>
                    <a:pt x="2933" y="1555"/>
                    <a:pt x="3459" y="1154"/>
                  </a:cubicBezTo>
                  <a:cubicBezTo>
                    <a:pt x="3259" y="728"/>
                    <a:pt x="3134" y="402"/>
                    <a:pt x="293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5"/>
            <p:cNvSpPr/>
            <p:nvPr/>
          </p:nvSpPr>
          <p:spPr>
            <a:xfrm>
              <a:off x="7229427" y="2550301"/>
              <a:ext cx="128431" cy="165092"/>
            </a:xfrm>
            <a:custGeom>
              <a:rect b="b" l="l" r="r" t="t"/>
              <a:pathLst>
                <a:path extrusionOk="0" h="4287" w="3335">
                  <a:moveTo>
                    <a:pt x="201" y="0"/>
                  </a:moveTo>
                  <a:lnTo>
                    <a:pt x="201" y="0"/>
                  </a:lnTo>
                  <a:cubicBezTo>
                    <a:pt x="1" y="1153"/>
                    <a:pt x="627" y="1880"/>
                    <a:pt x="1354" y="2732"/>
                  </a:cubicBezTo>
                  <a:cubicBezTo>
                    <a:pt x="1254" y="3233"/>
                    <a:pt x="1154" y="3760"/>
                    <a:pt x="1053" y="4286"/>
                  </a:cubicBezTo>
                  <a:lnTo>
                    <a:pt x="1154" y="4286"/>
                  </a:lnTo>
                  <a:cubicBezTo>
                    <a:pt x="1354" y="3985"/>
                    <a:pt x="1680" y="3660"/>
                    <a:pt x="1881" y="3233"/>
                  </a:cubicBezTo>
                  <a:cubicBezTo>
                    <a:pt x="2081" y="3233"/>
                    <a:pt x="2407" y="3133"/>
                    <a:pt x="2708" y="3133"/>
                  </a:cubicBezTo>
                  <a:cubicBezTo>
                    <a:pt x="2708" y="2832"/>
                    <a:pt x="2607" y="2607"/>
                    <a:pt x="2607" y="2306"/>
                  </a:cubicBezTo>
                  <a:cubicBezTo>
                    <a:pt x="2933" y="1680"/>
                    <a:pt x="3334" y="1053"/>
                    <a:pt x="2607" y="226"/>
                  </a:cubicBezTo>
                  <a:cubicBezTo>
                    <a:pt x="2407" y="727"/>
                    <a:pt x="2181" y="1153"/>
                    <a:pt x="1881" y="1780"/>
                  </a:cubicBezTo>
                  <a:cubicBezTo>
                    <a:pt x="1354" y="1153"/>
                    <a:pt x="828" y="627"/>
                    <a:pt x="20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5"/>
            <p:cNvSpPr/>
            <p:nvPr/>
          </p:nvSpPr>
          <p:spPr>
            <a:xfrm>
              <a:off x="6992024" y="2542561"/>
              <a:ext cx="96545" cy="161241"/>
            </a:xfrm>
            <a:custGeom>
              <a:rect b="b" l="l" r="r" t="t"/>
              <a:pathLst>
                <a:path extrusionOk="0" h="4187" w="2507">
                  <a:moveTo>
                    <a:pt x="2081" y="1"/>
                  </a:moveTo>
                  <a:cubicBezTo>
                    <a:pt x="1880" y="527"/>
                    <a:pt x="1680" y="928"/>
                    <a:pt x="1354" y="1354"/>
                  </a:cubicBezTo>
                  <a:cubicBezTo>
                    <a:pt x="953" y="928"/>
                    <a:pt x="527" y="527"/>
                    <a:pt x="101" y="101"/>
                  </a:cubicBezTo>
                  <a:lnTo>
                    <a:pt x="101" y="101"/>
                  </a:lnTo>
                  <a:cubicBezTo>
                    <a:pt x="0" y="1053"/>
                    <a:pt x="727" y="1555"/>
                    <a:pt x="827" y="2181"/>
                  </a:cubicBezTo>
                  <a:cubicBezTo>
                    <a:pt x="727" y="2933"/>
                    <a:pt x="627" y="3560"/>
                    <a:pt x="527" y="4186"/>
                  </a:cubicBezTo>
                  <a:cubicBezTo>
                    <a:pt x="953" y="3861"/>
                    <a:pt x="1254" y="3560"/>
                    <a:pt x="1680" y="3234"/>
                  </a:cubicBezTo>
                  <a:lnTo>
                    <a:pt x="2081" y="3234"/>
                  </a:lnTo>
                  <a:cubicBezTo>
                    <a:pt x="2206" y="2708"/>
                    <a:pt x="2206" y="2307"/>
                    <a:pt x="2306" y="1881"/>
                  </a:cubicBezTo>
                  <a:cubicBezTo>
                    <a:pt x="2406" y="1555"/>
                    <a:pt x="2406" y="1254"/>
                    <a:pt x="2507" y="928"/>
                  </a:cubicBezTo>
                  <a:cubicBezTo>
                    <a:pt x="2507" y="627"/>
                    <a:pt x="2507" y="302"/>
                    <a:pt x="208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5"/>
            <p:cNvSpPr/>
            <p:nvPr/>
          </p:nvSpPr>
          <p:spPr>
            <a:xfrm>
              <a:off x="7458166" y="2538710"/>
              <a:ext cx="144836" cy="168943"/>
            </a:xfrm>
            <a:custGeom>
              <a:rect b="b" l="l" r="r" t="t"/>
              <a:pathLst>
                <a:path extrusionOk="0" h="4387" w="3761">
                  <a:moveTo>
                    <a:pt x="3134" y="1"/>
                  </a:moveTo>
                  <a:cubicBezTo>
                    <a:pt x="2733" y="727"/>
                    <a:pt x="2206" y="1454"/>
                    <a:pt x="1780" y="2081"/>
                  </a:cubicBezTo>
                  <a:cubicBezTo>
                    <a:pt x="1254" y="1780"/>
                    <a:pt x="627" y="1454"/>
                    <a:pt x="1" y="1153"/>
                  </a:cubicBezTo>
                  <a:lnTo>
                    <a:pt x="1" y="1153"/>
                  </a:lnTo>
                  <a:cubicBezTo>
                    <a:pt x="126" y="2081"/>
                    <a:pt x="953" y="2407"/>
                    <a:pt x="1379" y="2908"/>
                  </a:cubicBezTo>
                  <a:cubicBezTo>
                    <a:pt x="1264" y="3392"/>
                    <a:pt x="1170" y="3791"/>
                    <a:pt x="1077" y="4262"/>
                  </a:cubicBezTo>
                  <a:lnTo>
                    <a:pt x="1077" y="4262"/>
                  </a:lnTo>
                  <a:cubicBezTo>
                    <a:pt x="1389" y="3946"/>
                    <a:pt x="1587" y="3654"/>
                    <a:pt x="1880" y="3434"/>
                  </a:cubicBezTo>
                  <a:lnTo>
                    <a:pt x="2733" y="3434"/>
                  </a:lnTo>
                  <a:cubicBezTo>
                    <a:pt x="2507" y="3133"/>
                    <a:pt x="2407" y="2908"/>
                    <a:pt x="2206" y="2707"/>
                  </a:cubicBezTo>
                  <a:cubicBezTo>
                    <a:pt x="2632" y="2281"/>
                    <a:pt x="2933" y="1880"/>
                    <a:pt x="3259" y="1454"/>
                  </a:cubicBezTo>
                  <a:cubicBezTo>
                    <a:pt x="3760" y="928"/>
                    <a:pt x="3660" y="527"/>
                    <a:pt x="3134" y="1"/>
                  </a:cubicBezTo>
                  <a:close/>
                  <a:moveTo>
                    <a:pt x="1077" y="4262"/>
                  </a:moveTo>
                  <a:cubicBezTo>
                    <a:pt x="1069" y="4270"/>
                    <a:pt x="1061" y="4278"/>
                    <a:pt x="1053" y="4286"/>
                  </a:cubicBezTo>
                  <a:lnTo>
                    <a:pt x="1053" y="4387"/>
                  </a:lnTo>
                  <a:cubicBezTo>
                    <a:pt x="1061" y="4344"/>
                    <a:pt x="1069" y="4303"/>
                    <a:pt x="1077" y="426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5"/>
            <p:cNvSpPr/>
            <p:nvPr/>
          </p:nvSpPr>
          <p:spPr>
            <a:xfrm>
              <a:off x="7237167" y="3069548"/>
              <a:ext cx="109099" cy="148649"/>
            </a:xfrm>
            <a:custGeom>
              <a:rect b="b" l="l" r="r" t="t"/>
              <a:pathLst>
                <a:path extrusionOk="0" h="3860" w="2833">
                  <a:moveTo>
                    <a:pt x="2406" y="0"/>
                  </a:moveTo>
                  <a:cubicBezTo>
                    <a:pt x="2106" y="401"/>
                    <a:pt x="1780" y="827"/>
                    <a:pt x="1354" y="1354"/>
                  </a:cubicBezTo>
                  <a:cubicBezTo>
                    <a:pt x="953" y="1028"/>
                    <a:pt x="527" y="627"/>
                    <a:pt x="0" y="201"/>
                  </a:cubicBezTo>
                  <a:lnTo>
                    <a:pt x="0" y="201"/>
                  </a:lnTo>
                  <a:cubicBezTo>
                    <a:pt x="0" y="1028"/>
                    <a:pt x="527" y="1554"/>
                    <a:pt x="1053" y="1980"/>
                  </a:cubicBezTo>
                  <a:cubicBezTo>
                    <a:pt x="953" y="2607"/>
                    <a:pt x="627" y="3233"/>
                    <a:pt x="953" y="3860"/>
                  </a:cubicBezTo>
                  <a:cubicBezTo>
                    <a:pt x="1253" y="3333"/>
                    <a:pt x="1680" y="2807"/>
                    <a:pt x="1880" y="2406"/>
                  </a:cubicBezTo>
                  <a:cubicBezTo>
                    <a:pt x="2306" y="2406"/>
                    <a:pt x="2607" y="2506"/>
                    <a:pt x="2832" y="2506"/>
                  </a:cubicBezTo>
                  <a:cubicBezTo>
                    <a:pt x="2832" y="2281"/>
                    <a:pt x="2732" y="2181"/>
                    <a:pt x="2607" y="2181"/>
                  </a:cubicBezTo>
                  <a:cubicBezTo>
                    <a:pt x="2507" y="2080"/>
                    <a:pt x="2306" y="1980"/>
                    <a:pt x="2206" y="1780"/>
                  </a:cubicBezTo>
                  <a:cubicBezTo>
                    <a:pt x="2306" y="1554"/>
                    <a:pt x="2406" y="1354"/>
                    <a:pt x="2507" y="1253"/>
                  </a:cubicBezTo>
                  <a:cubicBezTo>
                    <a:pt x="2832" y="727"/>
                    <a:pt x="2832" y="526"/>
                    <a:pt x="240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3" name="Google Shape;373;p25"/>
          <p:cNvSpPr txBox="1"/>
          <p:nvPr>
            <p:ph type="ctrTitle"/>
          </p:nvPr>
        </p:nvSpPr>
        <p:spPr>
          <a:xfrm flipH="1">
            <a:off x="939197" y="2682100"/>
            <a:ext cx="4875000" cy="670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7200">
                <a:solidFill>
                  <a:srgbClr val="65C7BE"/>
                </a:solidFill>
              </a:rPr>
              <a:t>01. </a:t>
            </a:r>
            <a:r>
              <a:rPr lang="en" sz="7200">
                <a:solidFill>
                  <a:srgbClr val="65C7BE"/>
                </a:solidFill>
              </a:rPr>
              <a:t>SECTION</a:t>
            </a:r>
            <a:endParaRPr sz="7200">
              <a:solidFill>
                <a:srgbClr val="65C7BE"/>
              </a:solidFill>
            </a:endParaRPr>
          </a:p>
        </p:txBody>
      </p:sp>
      <p:sp>
        <p:nvSpPr>
          <p:cNvPr id="374" name="Google Shape;374;p25"/>
          <p:cNvSpPr txBox="1"/>
          <p:nvPr>
            <p:ph idx="1" type="subTitle"/>
          </p:nvPr>
        </p:nvSpPr>
        <p:spPr>
          <a:xfrm flipH="1">
            <a:off x="939317" y="3316475"/>
            <a:ext cx="3300600" cy="670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D966"/>
        </a:solidFill>
      </p:bgPr>
    </p:bg>
    <p:spTree>
      <p:nvGrpSpPr>
        <p:cNvPr id="378" name="Shape 378"/>
        <p:cNvGrpSpPr/>
        <p:nvPr/>
      </p:nvGrpSpPr>
      <p:grpSpPr>
        <a:xfrm>
          <a:off x="0" y="0"/>
          <a:ext cx="0" cy="0"/>
          <a:chOff x="0" y="0"/>
          <a:chExt cx="0" cy="0"/>
        </a:xfrm>
      </p:grpSpPr>
      <p:sp>
        <p:nvSpPr>
          <p:cNvPr id="379" name="Google Shape;379;p26"/>
          <p:cNvSpPr/>
          <p:nvPr/>
        </p:nvSpPr>
        <p:spPr>
          <a:xfrm>
            <a:off x="2378250" y="3043610"/>
            <a:ext cx="1507541" cy="1596229"/>
          </a:xfrm>
          <a:custGeom>
            <a:rect b="b" l="l" r="r" t="t"/>
            <a:pathLst>
              <a:path extrusionOk="0" h="89362" w="84397">
                <a:moveTo>
                  <a:pt x="27971" y="27120"/>
                </a:moveTo>
                <a:lnTo>
                  <a:pt x="27968" y="27124"/>
                </a:lnTo>
                <a:lnTo>
                  <a:pt x="27958" y="27146"/>
                </a:lnTo>
                <a:lnTo>
                  <a:pt x="27958" y="27146"/>
                </a:lnTo>
                <a:cubicBezTo>
                  <a:pt x="27962" y="27137"/>
                  <a:pt x="27966" y="27129"/>
                  <a:pt x="27971" y="27120"/>
                </a:cubicBezTo>
                <a:close/>
                <a:moveTo>
                  <a:pt x="27958" y="27146"/>
                </a:moveTo>
                <a:lnTo>
                  <a:pt x="27958" y="27146"/>
                </a:lnTo>
                <a:cubicBezTo>
                  <a:pt x="27954" y="27153"/>
                  <a:pt x="27951" y="27160"/>
                  <a:pt x="27947" y="27168"/>
                </a:cubicBezTo>
                <a:lnTo>
                  <a:pt x="27958" y="27146"/>
                </a:lnTo>
                <a:close/>
                <a:moveTo>
                  <a:pt x="15722" y="62548"/>
                </a:moveTo>
                <a:cubicBezTo>
                  <a:pt x="15721" y="62563"/>
                  <a:pt x="15719" y="62578"/>
                  <a:pt x="15718" y="62592"/>
                </a:cubicBezTo>
                <a:lnTo>
                  <a:pt x="15718" y="62592"/>
                </a:lnTo>
                <a:cubicBezTo>
                  <a:pt x="15720" y="62578"/>
                  <a:pt x="15721" y="62563"/>
                  <a:pt x="15722" y="62548"/>
                </a:cubicBezTo>
                <a:close/>
                <a:moveTo>
                  <a:pt x="52620" y="78385"/>
                </a:moveTo>
                <a:cubicBezTo>
                  <a:pt x="52938" y="78530"/>
                  <a:pt x="53292" y="78718"/>
                  <a:pt x="53645" y="78992"/>
                </a:cubicBezTo>
                <a:cubicBezTo>
                  <a:pt x="53357" y="78957"/>
                  <a:pt x="52995" y="78718"/>
                  <a:pt x="52620" y="78385"/>
                </a:cubicBezTo>
                <a:close/>
                <a:moveTo>
                  <a:pt x="56515" y="80929"/>
                </a:moveTo>
                <a:cubicBezTo>
                  <a:pt x="56517" y="80930"/>
                  <a:pt x="56520" y="80931"/>
                  <a:pt x="56522" y="80933"/>
                </a:cubicBezTo>
                <a:lnTo>
                  <a:pt x="56522" y="80933"/>
                </a:lnTo>
                <a:cubicBezTo>
                  <a:pt x="56520" y="80931"/>
                  <a:pt x="56517" y="80930"/>
                  <a:pt x="56515" y="80929"/>
                </a:cubicBezTo>
                <a:close/>
                <a:moveTo>
                  <a:pt x="29478" y="82996"/>
                </a:moveTo>
                <a:cubicBezTo>
                  <a:pt x="29194" y="83236"/>
                  <a:pt x="28661" y="83769"/>
                  <a:pt x="28327" y="83769"/>
                </a:cubicBezTo>
                <a:cubicBezTo>
                  <a:pt x="28320" y="83769"/>
                  <a:pt x="28314" y="83769"/>
                  <a:pt x="28308" y="83769"/>
                </a:cubicBezTo>
                <a:cubicBezTo>
                  <a:pt x="28502" y="83256"/>
                  <a:pt x="28871" y="83233"/>
                  <a:pt x="29478" y="82996"/>
                </a:cubicBezTo>
                <a:close/>
                <a:moveTo>
                  <a:pt x="46259" y="1"/>
                </a:moveTo>
                <a:cubicBezTo>
                  <a:pt x="45874" y="1"/>
                  <a:pt x="45172" y="719"/>
                  <a:pt x="44275" y="1931"/>
                </a:cubicBezTo>
                <a:cubicBezTo>
                  <a:pt x="43889" y="2126"/>
                  <a:pt x="43492" y="2342"/>
                  <a:pt x="43242" y="2342"/>
                </a:cubicBezTo>
                <a:cubicBezTo>
                  <a:pt x="43159" y="2342"/>
                  <a:pt x="43092" y="2318"/>
                  <a:pt x="43047" y="2262"/>
                </a:cubicBezTo>
                <a:cubicBezTo>
                  <a:pt x="42960" y="2624"/>
                  <a:pt x="42750" y="2964"/>
                  <a:pt x="42476" y="3302"/>
                </a:cubicBezTo>
                <a:cubicBezTo>
                  <a:pt x="42209" y="3649"/>
                  <a:pt x="41870" y="3996"/>
                  <a:pt x="41523" y="4379"/>
                </a:cubicBezTo>
                <a:cubicBezTo>
                  <a:pt x="40836" y="5139"/>
                  <a:pt x="40120" y="6020"/>
                  <a:pt x="39875" y="7176"/>
                </a:cubicBezTo>
                <a:cubicBezTo>
                  <a:pt x="39810" y="7240"/>
                  <a:pt x="39770" y="7266"/>
                  <a:pt x="39746" y="7266"/>
                </a:cubicBezTo>
                <a:cubicBezTo>
                  <a:pt x="39652" y="7266"/>
                  <a:pt x="39833" y="6847"/>
                  <a:pt x="39725" y="6847"/>
                </a:cubicBezTo>
                <a:cubicBezTo>
                  <a:pt x="39712" y="6847"/>
                  <a:pt x="39695" y="6853"/>
                  <a:pt x="39673" y="6866"/>
                </a:cubicBezTo>
                <a:cubicBezTo>
                  <a:pt x="39600" y="7487"/>
                  <a:pt x="39296" y="8100"/>
                  <a:pt x="38552" y="9134"/>
                </a:cubicBezTo>
                <a:lnTo>
                  <a:pt x="38568" y="8974"/>
                </a:lnTo>
                <a:lnTo>
                  <a:pt x="38568" y="8974"/>
                </a:lnTo>
                <a:cubicBezTo>
                  <a:pt x="37701" y="10521"/>
                  <a:pt x="37028" y="11598"/>
                  <a:pt x="36305" y="12709"/>
                </a:cubicBezTo>
                <a:cubicBezTo>
                  <a:pt x="35584" y="13823"/>
                  <a:pt x="34817" y="14979"/>
                  <a:pt x="33777" y="16677"/>
                </a:cubicBezTo>
                <a:lnTo>
                  <a:pt x="34190" y="16568"/>
                </a:lnTo>
                <a:lnTo>
                  <a:pt x="34190" y="16568"/>
                </a:lnTo>
                <a:cubicBezTo>
                  <a:pt x="33734" y="17298"/>
                  <a:pt x="33567" y="17407"/>
                  <a:pt x="33307" y="17724"/>
                </a:cubicBezTo>
                <a:cubicBezTo>
                  <a:pt x="33296" y="17886"/>
                  <a:pt x="33315" y="17952"/>
                  <a:pt x="33354" y="17952"/>
                </a:cubicBezTo>
                <a:cubicBezTo>
                  <a:pt x="33448" y="17952"/>
                  <a:pt x="33657" y="17581"/>
                  <a:pt x="33871" y="17211"/>
                </a:cubicBezTo>
                <a:cubicBezTo>
                  <a:pt x="34093" y="16833"/>
                  <a:pt x="34320" y="16449"/>
                  <a:pt x="34430" y="16449"/>
                </a:cubicBezTo>
                <a:cubicBezTo>
                  <a:pt x="34474" y="16449"/>
                  <a:pt x="34500" y="16509"/>
                  <a:pt x="34500" y="16654"/>
                </a:cubicBezTo>
                <a:cubicBezTo>
                  <a:pt x="33957" y="17010"/>
                  <a:pt x="33227" y="18331"/>
                  <a:pt x="32513" y="19611"/>
                </a:cubicBezTo>
                <a:cubicBezTo>
                  <a:pt x="31805" y="20889"/>
                  <a:pt x="31112" y="22125"/>
                  <a:pt x="30626" y="22298"/>
                </a:cubicBezTo>
                <a:cubicBezTo>
                  <a:pt x="30395" y="22723"/>
                  <a:pt x="30401" y="22812"/>
                  <a:pt x="30469" y="22812"/>
                </a:cubicBezTo>
                <a:cubicBezTo>
                  <a:pt x="30518" y="22812"/>
                  <a:pt x="30599" y="22766"/>
                  <a:pt x="30648" y="22766"/>
                </a:cubicBezTo>
                <a:cubicBezTo>
                  <a:pt x="30716" y="22766"/>
                  <a:pt x="30721" y="22855"/>
                  <a:pt x="30489" y="23280"/>
                </a:cubicBezTo>
                <a:lnTo>
                  <a:pt x="30158" y="23497"/>
                </a:lnTo>
                <a:lnTo>
                  <a:pt x="30215" y="23909"/>
                </a:lnTo>
                <a:cubicBezTo>
                  <a:pt x="29804" y="24597"/>
                  <a:pt x="29418" y="24881"/>
                  <a:pt x="29240" y="24881"/>
                </a:cubicBezTo>
                <a:cubicBezTo>
                  <a:pt x="29227" y="24881"/>
                  <a:pt x="29215" y="24880"/>
                  <a:pt x="29204" y="24877"/>
                </a:cubicBezTo>
                <a:cubicBezTo>
                  <a:pt x="29319" y="24704"/>
                  <a:pt x="29449" y="24327"/>
                  <a:pt x="29536" y="24126"/>
                </a:cubicBezTo>
                <a:lnTo>
                  <a:pt x="29536" y="24126"/>
                </a:lnTo>
                <a:cubicBezTo>
                  <a:pt x="29175" y="24567"/>
                  <a:pt x="28821" y="25274"/>
                  <a:pt x="28532" y="25910"/>
                </a:cubicBezTo>
                <a:cubicBezTo>
                  <a:pt x="28388" y="26228"/>
                  <a:pt x="28251" y="26524"/>
                  <a:pt x="28141" y="26764"/>
                </a:cubicBezTo>
                <a:cubicBezTo>
                  <a:pt x="28091" y="26885"/>
                  <a:pt x="28041" y="26987"/>
                  <a:pt x="27997" y="27074"/>
                </a:cubicBezTo>
                <a:cubicBezTo>
                  <a:pt x="27987" y="27091"/>
                  <a:pt x="27979" y="27106"/>
                  <a:pt x="27971" y="27120"/>
                </a:cubicBezTo>
                <a:lnTo>
                  <a:pt x="27971" y="27120"/>
                </a:lnTo>
                <a:lnTo>
                  <a:pt x="28055" y="26994"/>
                </a:lnTo>
                <a:lnTo>
                  <a:pt x="28228" y="26727"/>
                </a:lnTo>
                <a:lnTo>
                  <a:pt x="28575" y="26191"/>
                </a:lnTo>
                <a:lnTo>
                  <a:pt x="28575" y="26191"/>
                </a:lnTo>
                <a:cubicBezTo>
                  <a:pt x="28488" y="26380"/>
                  <a:pt x="28401" y="26568"/>
                  <a:pt x="28308" y="26764"/>
                </a:cubicBezTo>
                <a:cubicBezTo>
                  <a:pt x="28221" y="26937"/>
                  <a:pt x="28134" y="27117"/>
                  <a:pt x="28048" y="27298"/>
                </a:cubicBezTo>
                <a:cubicBezTo>
                  <a:pt x="27968" y="27464"/>
                  <a:pt x="27888" y="27644"/>
                  <a:pt x="27802" y="27818"/>
                </a:cubicBezTo>
                <a:cubicBezTo>
                  <a:pt x="27635" y="27825"/>
                  <a:pt x="27477" y="27839"/>
                  <a:pt x="27311" y="27847"/>
                </a:cubicBezTo>
                <a:cubicBezTo>
                  <a:pt x="26985" y="27868"/>
                  <a:pt x="26654" y="27882"/>
                  <a:pt x="26328" y="27905"/>
                </a:cubicBezTo>
                <a:cubicBezTo>
                  <a:pt x="25563" y="27948"/>
                  <a:pt x="24796" y="27998"/>
                  <a:pt x="24046" y="28055"/>
                </a:cubicBezTo>
                <a:cubicBezTo>
                  <a:pt x="22535" y="28172"/>
                  <a:pt x="21068" y="28331"/>
                  <a:pt x="19745" y="28576"/>
                </a:cubicBezTo>
                <a:lnTo>
                  <a:pt x="20021" y="28699"/>
                </a:lnTo>
                <a:cubicBezTo>
                  <a:pt x="18872" y="28902"/>
                  <a:pt x="18319" y="28933"/>
                  <a:pt x="17822" y="28933"/>
                </a:cubicBezTo>
                <a:cubicBezTo>
                  <a:pt x="17750" y="28933"/>
                  <a:pt x="17679" y="28932"/>
                  <a:pt x="17607" y="28931"/>
                </a:cubicBezTo>
                <a:cubicBezTo>
                  <a:pt x="17441" y="28927"/>
                  <a:pt x="17273" y="28922"/>
                  <a:pt x="17082" y="28922"/>
                </a:cubicBezTo>
                <a:cubicBezTo>
                  <a:pt x="16616" y="28922"/>
                  <a:pt x="16015" y="28951"/>
                  <a:pt x="14985" y="29089"/>
                </a:cubicBezTo>
                <a:lnTo>
                  <a:pt x="15093" y="29045"/>
                </a:lnTo>
                <a:lnTo>
                  <a:pt x="15093" y="29045"/>
                </a:lnTo>
                <a:cubicBezTo>
                  <a:pt x="14522" y="29241"/>
                  <a:pt x="13749" y="29392"/>
                  <a:pt x="12955" y="29458"/>
                </a:cubicBezTo>
                <a:cubicBezTo>
                  <a:pt x="13316" y="29335"/>
                  <a:pt x="12962" y="29292"/>
                  <a:pt x="12636" y="29241"/>
                </a:cubicBezTo>
                <a:cubicBezTo>
                  <a:pt x="12312" y="29198"/>
                  <a:pt x="12008" y="29139"/>
                  <a:pt x="12485" y="28995"/>
                </a:cubicBezTo>
                <a:lnTo>
                  <a:pt x="12485" y="28995"/>
                </a:lnTo>
                <a:cubicBezTo>
                  <a:pt x="11769" y="29148"/>
                  <a:pt x="11328" y="29248"/>
                  <a:pt x="11041" y="29321"/>
                </a:cubicBezTo>
                <a:cubicBezTo>
                  <a:pt x="10744" y="29399"/>
                  <a:pt x="10598" y="29451"/>
                  <a:pt x="10491" y="29508"/>
                </a:cubicBezTo>
                <a:cubicBezTo>
                  <a:pt x="10375" y="29566"/>
                  <a:pt x="10295" y="29632"/>
                  <a:pt x="10130" y="29725"/>
                </a:cubicBezTo>
                <a:cubicBezTo>
                  <a:pt x="9964" y="29819"/>
                  <a:pt x="9711" y="29942"/>
                  <a:pt x="9255" y="30136"/>
                </a:cubicBezTo>
                <a:lnTo>
                  <a:pt x="8793" y="29963"/>
                </a:lnTo>
                <a:cubicBezTo>
                  <a:pt x="8483" y="30115"/>
                  <a:pt x="8316" y="30216"/>
                  <a:pt x="8049" y="30318"/>
                </a:cubicBezTo>
                <a:cubicBezTo>
                  <a:pt x="7789" y="30419"/>
                  <a:pt x="7420" y="30519"/>
                  <a:pt x="6705" y="30665"/>
                </a:cubicBezTo>
                <a:cubicBezTo>
                  <a:pt x="7276" y="30469"/>
                  <a:pt x="7037" y="30419"/>
                  <a:pt x="6806" y="30353"/>
                </a:cubicBezTo>
                <a:cubicBezTo>
                  <a:pt x="6575" y="30296"/>
                  <a:pt x="6359" y="30223"/>
                  <a:pt x="7009" y="29985"/>
                </a:cubicBezTo>
                <a:cubicBezTo>
                  <a:pt x="6980" y="29985"/>
                  <a:pt x="6951" y="29985"/>
                  <a:pt x="6922" y="29985"/>
                </a:cubicBezTo>
                <a:cubicBezTo>
                  <a:pt x="6178" y="29985"/>
                  <a:pt x="5527" y="30070"/>
                  <a:pt x="4956" y="30195"/>
                </a:cubicBezTo>
                <a:cubicBezTo>
                  <a:pt x="4365" y="30325"/>
                  <a:pt x="3858" y="30492"/>
                  <a:pt x="3395" y="30656"/>
                </a:cubicBezTo>
                <a:cubicBezTo>
                  <a:pt x="3281" y="30700"/>
                  <a:pt x="3172" y="30743"/>
                  <a:pt x="3064" y="30779"/>
                </a:cubicBezTo>
                <a:cubicBezTo>
                  <a:pt x="3005" y="30802"/>
                  <a:pt x="2955" y="30823"/>
                  <a:pt x="2898" y="30838"/>
                </a:cubicBezTo>
                <a:cubicBezTo>
                  <a:pt x="2875" y="30852"/>
                  <a:pt x="2847" y="30859"/>
                  <a:pt x="2818" y="30866"/>
                </a:cubicBezTo>
                <a:cubicBezTo>
                  <a:pt x="2795" y="30882"/>
                  <a:pt x="2768" y="30889"/>
                  <a:pt x="2731" y="30903"/>
                </a:cubicBezTo>
                <a:cubicBezTo>
                  <a:pt x="2442" y="30996"/>
                  <a:pt x="2181" y="31090"/>
                  <a:pt x="1921" y="31177"/>
                </a:cubicBezTo>
                <a:cubicBezTo>
                  <a:pt x="1661" y="31256"/>
                  <a:pt x="1408" y="31336"/>
                  <a:pt x="1148" y="31416"/>
                </a:cubicBezTo>
                <a:cubicBezTo>
                  <a:pt x="888" y="31496"/>
                  <a:pt x="628" y="31575"/>
                  <a:pt x="354" y="31662"/>
                </a:cubicBezTo>
                <a:cubicBezTo>
                  <a:pt x="317" y="31712"/>
                  <a:pt x="297" y="31756"/>
                  <a:pt x="274" y="31799"/>
                </a:cubicBezTo>
                <a:cubicBezTo>
                  <a:pt x="253" y="31836"/>
                  <a:pt x="246" y="31870"/>
                  <a:pt x="231" y="31900"/>
                </a:cubicBezTo>
                <a:cubicBezTo>
                  <a:pt x="217" y="31966"/>
                  <a:pt x="210" y="32009"/>
                  <a:pt x="224" y="32037"/>
                </a:cubicBezTo>
                <a:cubicBezTo>
                  <a:pt x="233" y="32058"/>
                  <a:pt x="254" y="32068"/>
                  <a:pt x="282" y="32068"/>
                </a:cubicBezTo>
                <a:cubicBezTo>
                  <a:pt x="320" y="32068"/>
                  <a:pt x="372" y="32051"/>
                  <a:pt x="434" y="32023"/>
                </a:cubicBezTo>
                <a:cubicBezTo>
                  <a:pt x="463" y="32009"/>
                  <a:pt x="491" y="31993"/>
                  <a:pt x="527" y="31979"/>
                </a:cubicBezTo>
                <a:cubicBezTo>
                  <a:pt x="557" y="31966"/>
                  <a:pt x="593" y="31943"/>
                  <a:pt x="628" y="31929"/>
                </a:cubicBezTo>
                <a:cubicBezTo>
                  <a:pt x="671" y="31907"/>
                  <a:pt x="708" y="31886"/>
                  <a:pt x="751" y="31863"/>
                </a:cubicBezTo>
                <a:lnTo>
                  <a:pt x="881" y="31799"/>
                </a:lnTo>
                <a:cubicBezTo>
                  <a:pt x="1070" y="31705"/>
                  <a:pt x="1287" y="31603"/>
                  <a:pt x="1517" y="31510"/>
                </a:cubicBezTo>
                <a:cubicBezTo>
                  <a:pt x="1575" y="31489"/>
                  <a:pt x="1625" y="31459"/>
                  <a:pt x="1691" y="31437"/>
                </a:cubicBezTo>
                <a:lnTo>
                  <a:pt x="1864" y="31373"/>
                </a:lnTo>
                <a:cubicBezTo>
                  <a:pt x="1980" y="31336"/>
                  <a:pt x="2095" y="31293"/>
                  <a:pt x="2204" y="31256"/>
                </a:cubicBezTo>
                <a:cubicBezTo>
                  <a:pt x="2318" y="31220"/>
                  <a:pt x="2428" y="31185"/>
                  <a:pt x="2528" y="31156"/>
                </a:cubicBezTo>
                <a:cubicBezTo>
                  <a:pt x="2622" y="31126"/>
                  <a:pt x="2717" y="31099"/>
                  <a:pt x="2795" y="31076"/>
                </a:cubicBezTo>
                <a:cubicBezTo>
                  <a:pt x="2832" y="31069"/>
                  <a:pt x="2861" y="31062"/>
                  <a:pt x="2891" y="31047"/>
                </a:cubicBezTo>
                <a:cubicBezTo>
                  <a:pt x="2918" y="31047"/>
                  <a:pt x="2941" y="31040"/>
                  <a:pt x="2962" y="31033"/>
                </a:cubicBezTo>
                <a:cubicBezTo>
                  <a:pt x="3005" y="31026"/>
                  <a:pt x="3035" y="31019"/>
                  <a:pt x="3055" y="31019"/>
                </a:cubicBezTo>
                <a:cubicBezTo>
                  <a:pt x="3060" y="31018"/>
                  <a:pt x="3064" y="31017"/>
                  <a:pt x="3066" y="31017"/>
                </a:cubicBezTo>
                <a:cubicBezTo>
                  <a:pt x="3085" y="31017"/>
                  <a:pt x="3059" y="31038"/>
                  <a:pt x="2977" y="31076"/>
                </a:cubicBezTo>
                <a:cubicBezTo>
                  <a:pt x="3158" y="31083"/>
                  <a:pt x="3179" y="31133"/>
                  <a:pt x="3099" y="31213"/>
                </a:cubicBezTo>
                <a:cubicBezTo>
                  <a:pt x="3064" y="31249"/>
                  <a:pt x="2998" y="31293"/>
                  <a:pt x="2911" y="31343"/>
                </a:cubicBezTo>
                <a:cubicBezTo>
                  <a:pt x="2861" y="31373"/>
                  <a:pt x="2804" y="31402"/>
                  <a:pt x="2745" y="31430"/>
                </a:cubicBezTo>
                <a:cubicBezTo>
                  <a:pt x="2688" y="31459"/>
                  <a:pt x="2622" y="31496"/>
                  <a:pt x="2558" y="31523"/>
                </a:cubicBezTo>
                <a:cubicBezTo>
                  <a:pt x="2291" y="31653"/>
                  <a:pt x="1980" y="31799"/>
                  <a:pt x="1684" y="31950"/>
                </a:cubicBezTo>
                <a:cubicBezTo>
                  <a:pt x="1387" y="32103"/>
                  <a:pt x="1105" y="32260"/>
                  <a:pt x="881" y="32413"/>
                </a:cubicBezTo>
                <a:cubicBezTo>
                  <a:pt x="787" y="32477"/>
                  <a:pt x="701" y="32543"/>
                  <a:pt x="614" y="32616"/>
                </a:cubicBezTo>
                <a:cubicBezTo>
                  <a:pt x="520" y="32687"/>
                  <a:pt x="441" y="32767"/>
                  <a:pt x="361" y="32853"/>
                </a:cubicBezTo>
                <a:cubicBezTo>
                  <a:pt x="290" y="32947"/>
                  <a:pt x="238" y="33041"/>
                  <a:pt x="187" y="33143"/>
                </a:cubicBezTo>
                <a:cubicBezTo>
                  <a:pt x="167" y="33200"/>
                  <a:pt x="144" y="33250"/>
                  <a:pt x="123" y="33309"/>
                </a:cubicBezTo>
                <a:cubicBezTo>
                  <a:pt x="116" y="33330"/>
                  <a:pt x="108" y="33360"/>
                  <a:pt x="101" y="33387"/>
                </a:cubicBezTo>
                <a:cubicBezTo>
                  <a:pt x="87" y="33417"/>
                  <a:pt x="87" y="33446"/>
                  <a:pt x="73" y="33474"/>
                </a:cubicBezTo>
                <a:cubicBezTo>
                  <a:pt x="73" y="33490"/>
                  <a:pt x="64" y="33504"/>
                  <a:pt x="64" y="33526"/>
                </a:cubicBezTo>
                <a:cubicBezTo>
                  <a:pt x="57" y="33540"/>
                  <a:pt x="57" y="33554"/>
                  <a:pt x="57" y="33570"/>
                </a:cubicBezTo>
                <a:cubicBezTo>
                  <a:pt x="50" y="33597"/>
                  <a:pt x="43" y="33634"/>
                  <a:pt x="36" y="33663"/>
                </a:cubicBezTo>
                <a:cubicBezTo>
                  <a:pt x="30" y="33727"/>
                  <a:pt x="14" y="33793"/>
                  <a:pt x="14" y="33864"/>
                </a:cubicBezTo>
                <a:cubicBezTo>
                  <a:pt x="0" y="34010"/>
                  <a:pt x="0" y="34161"/>
                  <a:pt x="14" y="34334"/>
                </a:cubicBezTo>
                <a:cubicBezTo>
                  <a:pt x="14" y="34378"/>
                  <a:pt x="21" y="34421"/>
                  <a:pt x="30" y="34471"/>
                </a:cubicBezTo>
                <a:cubicBezTo>
                  <a:pt x="30" y="34515"/>
                  <a:pt x="43" y="34558"/>
                  <a:pt x="50" y="34610"/>
                </a:cubicBezTo>
                <a:cubicBezTo>
                  <a:pt x="50" y="34631"/>
                  <a:pt x="57" y="34653"/>
                  <a:pt x="57" y="34681"/>
                </a:cubicBezTo>
                <a:cubicBezTo>
                  <a:pt x="64" y="34704"/>
                  <a:pt x="73" y="34731"/>
                  <a:pt x="80" y="34754"/>
                </a:cubicBezTo>
                <a:cubicBezTo>
                  <a:pt x="87" y="34804"/>
                  <a:pt x="101" y="34854"/>
                  <a:pt x="108" y="34905"/>
                </a:cubicBezTo>
                <a:cubicBezTo>
                  <a:pt x="167" y="35115"/>
                  <a:pt x="238" y="35347"/>
                  <a:pt x="340" y="35591"/>
                </a:cubicBezTo>
                <a:cubicBezTo>
                  <a:pt x="368" y="35650"/>
                  <a:pt x="390" y="35714"/>
                  <a:pt x="420" y="35772"/>
                </a:cubicBezTo>
                <a:cubicBezTo>
                  <a:pt x="434" y="35808"/>
                  <a:pt x="447" y="35838"/>
                  <a:pt x="463" y="35874"/>
                </a:cubicBezTo>
                <a:cubicBezTo>
                  <a:pt x="477" y="35902"/>
                  <a:pt x="491" y="35931"/>
                  <a:pt x="506" y="35968"/>
                </a:cubicBezTo>
                <a:cubicBezTo>
                  <a:pt x="520" y="35997"/>
                  <a:pt x="534" y="36025"/>
                  <a:pt x="550" y="36061"/>
                </a:cubicBezTo>
                <a:cubicBezTo>
                  <a:pt x="564" y="36091"/>
                  <a:pt x="577" y="36118"/>
                  <a:pt x="593" y="36148"/>
                </a:cubicBezTo>
                <a:cubicBezTo>
                  <a:pt x="621" y="36198"/>
                  <a:pt x="643" y="36249"/>
                  <a:pt x="671" y="36301"/>
                </a:cubicBezTo>
                <a:cubicBezTo>
                  <a:pt x="766" y="36480"/>
                  <a:pt x="873" y="36674"/>
                  <a:pt x="996" y="36876"/>
                </a:cubicBezTo>
                <a:lnTo>
                  <a:pt x="996" y="36876"/>
                </a:lnTo>
                <a:cubicBezTo>
                  <a:pt x="888" y="36698"/>
                  <a:pt x="830" y="36697"/>
                  <a:pt x="708" y="36488"/>
                </a:cubicBezTo>
                <a:lnTo>
                  <a:pt x="708" y="36488"/>
                </a:lnTo>
                <a:cubicBezTo>
                  <a:pt x="888" y="36951"/>
                  <a:pt x="1191" y="37311"/>
                  <a:pt x="1503" y="37695"/>
                </a:cubicBezTo>
                <a:cubicBezTo>
                  <a:pt x="1814" y="38085"/>
                  <a:pt x="2124" y="38482"/>
                  <a:pt x="2355" y="39032"/>
                </a:cubicBezTo>
                <a:cubicBezTo>
                  <a:pt x="2702" y="39176"/>
                  <a:pt x="2911" y="39479"/>
                  <a:pt x="3107" y="39725"/>
                </a:cubicBezTo>
                <a:cubicBezTo>
                  <a:pt x="3272" y="39932"/>
                  <a:pt x="3421" y="40104"/>
                  <a:pt x="3616" y="40104"/>
                </a:cubicBezTo>
                <a:cubicBezTo>
                  <a:pt x="3652" y="40104"/>
                  <a:pt x="3689" y="40098"/>
                  <a:pt x="3728" y="40086"/>
                </a:cubicBezTo>
                <a:cubicBezTo>
                  <a:pt x="3244" y="39500"/>
                  <a:pt x="2761" y="38915"/>
                  <a:pt x="2291" y="38315"/>
                </a:cubicBezTo>
                <a:lnTo>
                  <a:pt x="2291" y="38315"/>
                </a:lnTo>
                <a:cubicBezTo>
                  <a:pt x="2717" y="38806"/>
                  <a:pt x="3229" y="39205"/>
                  <a:pt x="3772" y="39710"/>
                </a:cubicBezTo>
                <a:cubicBezTo>
                  <a:pt x="4306" y="40209"/>
                  <a:pt x="4869" y="40823"/>
                  <a:pt x="5412" y="41733"/>
                </a:cubicBezTo>
                <a:cubicBezTo>
                  <a:pt x="5223" y="41667"/>
                  <a:pt x="4732" y="41256"/>
                  <a:pt x="4415" y="40960"/>
                </a:cubicBezTo>
                <a:lnTo>
                  <a:pt x="4415" y="40960"/>
                </a:lnTo>
                <a:cubicBezTo>
                  <a:pt x="4675" y="41537"/>
                  <a:pt x="5216" y="41834"/>
                  <a:pt x="5499" y="42434"/>
                </a:cubicBezTo>
                <a:cubicBezTo>
                  <a:pt x="5480" y="42440"/>
                  <a:pt x="5460" y="42443"/>
                  <a:pt x="5440" y="42443"/>
                </a:cubicBezTo>
                <a:cubicBezTo>
                  <a:pt x="5179" y="42443"/>
                  <a:pt x="4759" y="41952"/>
                  <a:pt x="4269" y="41343"/>
                </a:cubicBezTo>
                <a:cubicBezTo>
                  <a:pt x="3742" y="40686"/>
                  <a:pt x="3151" y="39899"/>
                  <a:pt x="2587" y="39450"/>
                </a:cubicBezTo>
                <a:lnTo>
                  <a:pt x="2587" y="39450"/>
                </a:lnTo>
                <a:cubicBezTo>
                  <a:pt x="2695" y="39782"/>
                  <a:pt x="3165" y="40259"/>
                  <a:pt x="3498" y="40613"/>
                </a:cubicBezTo>
                <a:cubicBezTo>
                  <a:pt x="3774" y="40908"/>
                  <a:pt x="3956" y="41123"/>
                  <a:pt x="3761" y="41123"/>
                </a:cubicBezTo>
                <a:cubicBezTo>
                  <a:pt x="3723" y="41123"/>
                  <a:pt x="3669" y="41115"/>
                  <a:pt x="3598" y="41097"/>
                </a:cubicBezTo>
                <a:lnTo>
                  <a:pt x="3598" y="41097"/>
                </a:lnTo>
                <a:cubicBezTo>
                  <a:pt x="4176" y="41286"/>
                  <a:pt x="4538" y="41777"/>
                  <a:pt x="4935" y="42347"/>
                </a:cubicBezTo>
                <a:cubicBezTo>
                  <a:pt x="5332" y="42918"/>
                  <a:pt x="5766" y="43561"/>
                  <a:pt x="6503" y="44045"/>
                </a:cubicBezTo>
                <a:lnTo>
                  <a:pt x="6199" y="44147"/>
                </a:lnTo>
                <a:cubicBezTo>
                  <a:pt x="6402" y="44320"/>
                  <a:pt x="6863" y="44658"/>
                  <a:pt x="7167" y="45035"/>
                </a:cubicBezTo>
                <a:lnTo>
                  <a:pt x="6300" y="44601"/>
                </a:lnTo>
                <a:lnTo>
                  <a:pt x="6300" y="44601"/>
                </a:lnTo>
                <a:cubicBezTo>
                  <a:pt x="6863" y="45021"/>
                  <a:pt x="7217" y="45569"/>
                  <a:pt x="7564" y="46118"/>
                </a:cubicBezTo>
                <a:cubicBezTo>
                  <a:pt x="7904" y="46675"/>
                  <a:pt x="8237" y="47232"/>
                  <a:pt x="8720" y="47672"/>
                </a:cubicBezTo>
                <a:cubicBezTo>
                  <a:pt x="7840" y="46639"/>
                  <a:pt x="7817" y="46458"/>
                  <a:pt x="7933" y="46415"/>
                </a:cubicBezTo>
                <a:cubicBezTo>
                  <a:pt x="8056" y="46372"/>
                  <a:pt x="8323" y="46458"/>
                  <a:pt x="8034" y="45952"/>
                </a:cubicBezTo>
                <a:lnTo>
                  <a:pt x="8034" y="45952"/>
                </a:lnTo>
                <a:cubicBezTo>
                  <a:pt x="8648" y="46523"/>
                  <a:pt x="9003" y="46935"/>
                  <a:pt x="9211" y="47268"/>
                </a:cubicBezTo>
                <a:cubicBezTo>
                  <a:pt x="9428" y="47606"/>
                  <a:pt x="9515" y="47866"/>
                  <a:pt x="9594" y="48142"/>
                </a:cubicBezTo>
                <a:cubicBezTo>
                  <a:pt x="9761" y="48676"/>
                  <a:pt x="9934" y="49269"/>
                  <a:pt x="11119" y="50554"/>
                </a:cubicBezTo>
                <a:cubicBezTo>
                  <a:pt x="10809" y="50191"/>
                  <a:pt x="10384" y="49499"/>
                  <a:pt x="10536" y="49499"/>
                </a:cubicBezTo>
                <a:cubicBezTo>
                  <a:pt x="10572" y="49499"/>
                  <a:pt x="10638" y="49536"/>
                  <a:pt x="10744" y="49623"/>
                </a:cubicBezTo>
                <a:cubicBezTo>
                  <a:pt x="11162" y="50200"/>
                  <a:pt x="11698" y="50981"/>
                  <a:pt x="11864" y="51414"/>
                </a:cubicBezTo>
                <a:cubicBezTo>
                  <a:pt x="12364" y="51952"/>
                  <a:pt x="12567" y="52129"/>
                  <a:pt x="12626" y="52129"/>
                </a:cubicBezTo>
                <a:cubicBezTo>
                  <a:pt x="12742" y="52129"/>
                  <a:pt x="12323" y="51468"/>
                  <a:pt x="12473" y="51468"/>
                </a:cubicBezTo>
                <a:cubicBezTo>
                  <a:pt x="12509" y="51468"/>
                  <a:pt x="12575" y="51505"/>
                  <a:pt x="12688" y="51594"/>
                </a:cubicBezTo>
                <a:cubicBezTo>
                  <a:pt x="12969" y="52470"/>
                  <a:pt x="13598" y="52404"/>
                  <a:pt x="14406" y="53134"/>
                </a:cubicBezTo>
                <a:lnTo>
                  <a:pt x="14183" y="53344"/>
                </a:lnTo>
                <a:cubicBezTo>
                  <a:pt x="15050" y="54464"/>
                  <a:pt x="15296" y="54492"/>
                  <a:pt x="15513" y="54499"/>
                </a:cubicBezTo>
                <a:cubicBezTo>
                  <a:pt x="15729" y="54515"/>
                  <a:pt x="15917" y="54499"/>
                  <a:pt x="16683" y="55519"/>
                </a:cubicBezTo>
                <a:lnTo>
                  <a:pt x="15650" y="55005"/>
                </a:lnTo>
                <a:lnTo>
                  <a:pt x="16617" y="55916"/>
                </a:lnTo>
                <a:lnTo>
                  <a:pt x="16177" y="55945"/>
                </a:lnTo>
                <a:cubicBezTo>
                  <a:pt x="16400" y="56118"/>
                  <a:pt x="16589" y="56269"/>
                  <a:pt x="16754" y="56415"/>
                </a:cubicBezTo>
                <a:cubicBezTo>
                  <a:pt x="16841" y="56486"/>
                  <a:pt x="16921" y="56552"/>
                  <a:pt x="16993" y="56623"/>
                </a:cubicBezTo>
                <a:cubicBezTo>
                  <a:pt x="17007" y="56639"/>
                  <a:pt x="17030" y="56653"/>
                  <a:pt x="17044" y="56666"/>
                </a:cubicBezTo>
                <a:lnTo>
                  <a:pt x="17073" y="56696"/>
                </a:lnTo>
                <a:cubicBezTo>
                  <a:pt x="17080" y="56703"/>
                  <a:pt x="17080" y="56703"/>
                  <a:pt x="17087" y="56703"/>
                </a:cubicBezTo>
                <a:cubicBezTo>
                  <a:pt x="17101" y="56718"/>
                  <a:pt x="17117" y="56732"/>
                  <a:pt x="17130" y="56739"/>
                </a:cubicBezTo>
                <a:cubicBezTo>
                  <a:pt x="17247" y="56840"/>
                  <a:pt x="17340" y="56956"/>
                  <a:pt x="17420" y="57086"/>
                </a:cubicBezTo>
                <a:cubicBezTo>
                  <a:pt x="17384" y="57180"/>
                  <a:pt x="17333" y="57289"/>
                  <a:pt x="17283" y="57403"/>
                </a:cubicBezTo>
                <a:cubicBezTo>
                  <a:pt x="17330" y="57384"/>
                  <a:pt x="17380" y="57372"/>
                  <a:pt x="17429" y="57372"/>
                </a:cubicBezTo>
                <a:cubicBezTo>
                  <a:pt x="17507" y="57372"/>
                  <a:pt x="17583" y="57403"/>
                  <a:pt x="17637" y="57483"/>
                </a:cubicBezTo>
                <a:cubicBezTo>
                  <a:pt x="17658" y="57520"/>
                  <a:pt x="17673" y="57563"/>
                  <a:pt x="17687" y="57613"/>
                </a:cubicBezTo>
                <a:cubicBezTo>
                  <a:pt x="17687" y="57620"/>
                  <a:pt x="17694" y="57636"/>
                  <a:pt x="17694" y="57650"/>
                </a:cubicBezTo>
                <a:cubicBezTo>
                  <a:pt x="17694" y="57657"/>
                  <a:pt x="17701" y="57663"/>
                  <a:pt x="17701" y="57672"/>
                </a:cubicBezTo>
                <a:lnTo>
                  <a:pt x="17701" y="57686"/>
                </a:lnTo>
                <a:lnTo>
                  <a:pt x="17701" y="57700"/>
                </a:lnTo>
                <a:cubicBezTo>
                  <a:pt x="17701" y="57750"/>
                  <a:pt x="17701" y="57802"/>
                  <a:pt x="17694" y="57859"/>
                </a:cubicBezTo>
                <a:cubicBezTo>
                  <a:pt x="17680" y="58083"/>
                  <a:pt x="17644" y="58343"/>
                  <a:pt x="17578" y="58647"/>
                </a:cubicBezTo>
                <a:cubicBezTo>
                  <a:pt x="17471" y="58878"/>
                  <a:pt x="17411" y="58930"/>
                  <a:pt x="17371" y="58930"/>
                </a:cubicBezTo>
                <a:cubicBezTo>
                  <a:pt x="17338" y="58930"/>
                  <a:pt x="17319" y="58896"/>
                  <a:pt x="17299" y="58896"/>
                </a:cubicBezTo>
                <a:cubicBezTo>
                  <a:pt x="17257" y="58896"/>
                  <a:pt x="17211" y="59033"/>
                  <a:pt x="17044" y="59854"/>
                </a:cubicBezTo>
                <a:cubicBezTo>
                  <a:pt x="16950" y="59427"/>
                  <a:pt x="16813" y="58943"/>
                  <a:pt x="17260" y="58257"/>
                </a:cubicBezTo>
                <a:cubicBezTo>
                  <a:pt x="17181" y="58156"/>
                  <a:pt x="17160" y="57823"/>
                  <a:pt x="17080" y="57722"/>
                </a:cubicBezTo>
                <a:cubicBezTo>
                  <a:pt x="16667" y="58574"/>
                  <a:pt x="16517" y="59961"/>
                  <a:pt x="16380" y="60590"/>
                </a:cubicBezTo>
                <a:cubicBezTo>
                  <a:pt x="16444" y="60351"/>
                  <a:pt x="16530" y="60070"/>
                  <a:pt x="16603" y="59933"/>
                </a:cubicBezTo>
                <a:lnTo>
                  <a:pt x="16603" y="59933"/>
                </a:lnTo>
                <a:cubicBezTo>
                  <a:pt x="16553" y="60800"/>
                  <a:pt x="16510" y="61667"/>
                  <a:pt x="16466" y="62527"/>
                </a:cubicBezTo>
                <a:cubicBezTo>
                  <a:pt x="16405" y="62645"/>
                  <a:pt x="16360" y="62693"/>
                  <a:pt x="16326" y="62693"/>
                </a:cubicBezTo>
                <a:cubicBezTo>
                  <a:pt x="16254" y="62693"/>
                  <a:pt x="16238" y="62466"/>
                  <a:pt x="16227" y="62238"/>
                </a:cubicBezTo>
                <a:cubicBezTo>
                  <a:pt x="16147" y="62751"/>
                  <a:pt x="16206" y="63134"/>
                  <a:pt x="16076" y="63892"/>
                </a:cubicBezTo>
                <a:cubicBezTo>
                  <a:pt x="15876" y="63649"/>
                  <a:pt x="15620" y="63639"/>
                  <a:pt x="15718" y="62592"/>
                </a:cubicBezTo>
                <a:lnTo>
                  <a:pt x="15718" y="62592"/>
                </a:lnTo>
                <a:cubicBezTo>
                  <a:pt x="15640" y="63401"/>
                  <a:pt x="15561" y="64203"/>
                  <a:pt x="15483" y="65005"/>
                </a:cubicBezTo>
                <a:cubicBezTo>
                  <a:pt x="15365" y="65124"/>
                  <a:pt x="15048" y="65915"/>
                  <a:pt x="14944" y="65915"/>
                </a:cubicBezTo>
                <a:cubicBezTo>
                  <a:pt x="14928" y="65915"/>
                  <a:pt x="14917" y="65895"/>
                  <a:pt x="14913" y="65850"/>
                </a:cubicBezTo>
                <a:cubicBezTo>
                  <a:pt x="14710" y="66500"/>
                  <a:pt x="14666" y="67346"/>
                  <a:pt x="14609" y="68241"/>
                </a:cubicBezTo>
                <a:cubicBezTo>
                  <a:pt x="14552" y="69137"/>
                  <a:pt x="14486" y="70084"/>
                  <a:pt x="14226" y="70958"/>
                </a:cubicBezTo>
                <a:cubicBezTo>
                  <a:pt x="14262" y="71059"/>
                  <a:pt x="14269" y="71255"/>
                  <a:pt x="14240" y="71638"/>
                </a:cubicBezTo>
                <a:cubicBezTo>
                  <a:pt x="14066" y="72468"/>
                  <a:pt x="13843" y="73242"/>
                  <a:pt x="13662" y="74065"/>
                </a:cubicBezTo>
                <a:cubicBezTo>
                  <a:pt x="13489" y="74889"/>
                  <a:pt x="13366" y="75770"/>
                  <a:pt x="13395" y="76796"/>
                </a:cubicBezTo>
                <a:cubicBezTo>
                  <a:pt x="13192" y="77157"/>
                  <a:pt x="12998" y="77518"/>
                  <a:pt x="12802" y="77880"/>
                </a:cubicBezTo>
                <a:cubicBezTo>
                  <a:pt x="12779" y="78247"/>
                  <a:pt x="12806" y="78367"/>
                  <a:pt x="12859" y="78367"/>
                </a:cubicBezTo>
                <a:cubicBezTo>
                  <a:pt x="12922" y="78367"/>
                  <a:pt x="13023" y="78197"/>
                  <a:pt x="13121" y="78068"/>
                </a:cubicBezTo>
                <a:cubicBezTo>
                  <a:pt x="13180" y="77989"/>
                  <a:pt x="13242" y="77924"/>
                  <a:pt x="13291" y="77924"/>
                </a:cubicBezTo>
                <a:cubicBezTo>
                  <a:pt x="13315" y="77924"/>
                  <a:pt x="13336" y="77939"/>
                  <a:pt x="13352" y="77974"/>
                </a:cubicBezTo>
                <a:cubicBezTo>
                  <a:pt x="13409" y="78081"/>
                  <a:pt x="13432" y="78394"/>
                  <a:pt x="13395" y="79051"/>
                </a:cubicBezTo>
                <a:cubicBezTo>
                  <a:pt x="13381" y="79521"/>
                  <a:pt x="13345" y="79802"/>
                  <a:pt x="13302" y="79961"/>
                </a:cubicBezTo>
                <a:cubicBezTo>
                  <a:pt x="13251" y="80119"/>
                  <a:pt x="13192" y="80162"/>
                  <a:pt x="13128" y="80171"/>
                </a:cubicBezTo>
                <a:cubicBezTo>
                  <a:pt x="13125" y="80171"/>
                  <a:pt x="13122" y="80171"/>
                  <a:pt x="13119" y="80171"/>
                </a:cubicBezTo>
                <a:cubicBezTo>
                  <a:pt x="13061" y="80171"/>
                  <a:pt x="12999" y="80144"/>
                  <a:pt x="12940" y="80144"/>
                </a:cubicBezTo>
                <a:cubicBezTo>
                  <a:pt x="12869" y="80144"/>
                  <a:pt x="12802" y="80184"/>
                  <a:pt x="12752" y="80358"/>
                </a:cubicBezTo>
                <a:cubicBezTo>
                  <a:pt x="12825" y="80842"/>
                  <a:pt x="12939" y="81499"/>
                  <a:pt x="12998" y="82259"/>
                </a:cubicBezTo>
                <a:cubicBezTo>
                  <a:pt x="13026" y="82633"/>
                  <a:pt x="13042" y="83039"/>
                  <a:pt x="13035" y="83465"/>
                </a:cubicBezTo>
                <a:cubicBezTo>
                  <a:pt x="13026" y="83674"/>
                  <a:pt x="13012" y="83890"/>
                  <a:pt x="12998" y="84116"/>
                </a:cubicBezTo>
                <a:cubicBezTo>
                  <a:pt x="12983" y="84230"/>
                  <a:pt x="12976" y="84339"/>
                  <a:pt x="12962" y="84454"/>
                </a:cubicBezTo>
                <a:cubicBezTo>
                  <a:pt x="12948" y="84570"/>
                  <a:pt x="12932" y="84686"/>
                  <a:pt x="12918" y="84801"/>
                </a:cubicBezTo>
                <a:cubicBezTo>
                  <a:pt x="12861" y="84497"/>
                  <a:pt x="12846" y="84223"/>
                  <a:pt x="12846" y="83963"/>
                </a:cubicBezTo>
                <a:cubicBezTo>
                  <a:pt x="12846" y="83696"/>
                  <a:pt x="12861" y="83443"/>
                  <a:pt x="12846" y="83162"/>
                </a:cubicBezTo>
                <a:cubicBezTo>
                  <a:pt x="12802" y="83393"/>
                  <a:pt x="12759" y="83616"/>
                  <a:pt x="12716" y="83847"/>
                </a:cubicBezTo>
                <a:cubicBezTo>
                  <a:pt x="12679" y="84086"/>
                  <a:pt x="12644" y="84317"/>
                  <a:pt x="12608" y="84563"/>
                </a:cubicBezTo>
                <a:cubicBezTo>
                  <a:pt x="12492" y="84130"/>
                  <a:pt x="12419" y="83732"/>
                  <a:pt x="12376" y="83407"/>
                </a:cubicBezTo>
                <a:cubicBezTo>
                  <a:pt x="12332" y="83075"/>
                  <a:pt x="12312" y="82807"/>
                  <a:pt x="12289" y="82633"/>
                </a:cubicBezTo>
                <a:cubicBezTo>
                  <a:pt x="12272" y="82489"/>
                  <a:pt x="12249" y="82405"/>
                  <a:pt x="12217" y="82405"/>
                </a:cubicBezTo>
                <a:cubicBezTo>
                  <a:pt x="12210" y="82405"/>
                  <a:pt x="12203" y="82409"/>
                  <a:pt x="12195" y="82416"/>
                </a:cubicBezTo>
                <a:cubicBezTo>
                  <a:pt x="12152" y="82460"/>
                  <a:pt x="12088" y="82619"/>
                  <a:pt x="11994" y="82945"/>
                </a:cubicBezTo>
                <a:cubicBezTo>
                  <a:pt x="12159" y="82989"/>
                  <a:pt x="12261" y="83226"/>
                  <a:pt x="12325" y="83580"/>
                </a:cubicBezTo>
                <a:cubicBezTo>
                  <a:pt x="12391" y="83934"/>
                  <a:pt x="12419" y="84410"/>
                  <a:pt x="12471" y="84953"/>
                </a:cubicBezTo>
                <a:cubicBezTo>
                  <a:pt x="12478" y="85026"/>
                  <a:pt x="12485" y="85090"/>
                  <a:pt x="12485" y="85163"/>
                </a:cubicBezTo>
                <a:cubicBezTo>
                  <a:pt x="12499" y="85234"/>
                  <a:pt x="12506" y="85314"/>
                  <a:pt x="12514" y="85387"/>
                </a:cubicBezTo>
                <a:cubicBezTo>
                  <a:pt x="12514" y="85444"/>
                  <a:pt x="12521" y="85503"/>
                  <a:pt x="12528" y="85553"/>
                </a:cubicBezTo>
                <a:cubicBezTo>
                  <a:pt x="12535" y="85610"/>
                  <a:pt x="12542" y="85661"/>
                  <a:pt x="12549" y="85720"/>
                </a:cubicBezTo>
                <a:lnTo>
                  <a:pt x="12565" y="85798"/>
                </a:lnTo>
                <a:lnTo>
                  <a:pt x="12572" y="85884"/>
                </a:lnTo>
                <a:lnTo>
                  <a:pt x="12601" y="86044"/>
                </a:lnTo>
                <a:cubicBezTo>
                  <a:pt x="12672" y="86484"/>
                  <a:pt x="12775" y="86911"/>
                  <a:pt x="12918" y="87294"/>
                </a:cubicBezTo>
                <a:cubicBezTo>
                  <a:pt x="13069" y="87677"/>
                  <a:pt x="13258" y="88017"/>
                  <a:pt x="13475" y="88284"/>
                </a:cubicBezTo>
                <a:cubicBezTo>
                  <a:pt x="13503" y="88321"/>
                  <a:pt x="13525" y="88348"/>
                  <a:pt x="13555" y="88385"/>
                </a:cubicBezTo>
                <a:cubicBezTo>
                  <a:pt x="13583" y="88414"/>
                  <a:pt x="13612" y="88442"/>
                  <a:pt x="13642" y="88478"/>
                </a:cubicBezTo>
                <a:cubicBezTo>
                  <a:pt x="13655" y="88494"/>
                  <a:pt x="13669" y="88508"/>
                  <a:pt x="13685" y="88522"/>
                </a:cubicBezTo>
                <a:cubicBezTo>
                  <a:pt x="13699" y="88537"/>
                  <a:pt x="13713" y="88551"/>
                  <a:pt x="13728" y="88558"/>
                </a:cubicBezTo>
                <a:cubicBezTo>
                  <a:pt x="13756" y="88588"/>
                  <a:pt x="13785" y="88615"/>
                  <a:pt x="13815" y="88645"/>
                </a:cubicBezTo>
                <a:cubicBezTo>
                  <a:pt x="13936" y="88746"/>
                  <a:pt x="14059" y="88825"/>
                  <a:pt x="14183" y="88898"/>
                </a:cubicBezTo>
                <a:cubicBezTo>
                  <a:pt x="14248" y="88928"/>
                  <a:pt x="14313" y="88962"/>
                  <a:pt x="14379" y="88985"/>
                </a:cubicBezTo>
                <a:cubicBezTo>
                  <a:pt x="14406" y="88999"/>
                  <a:pt x="14443" y="89014"/>
                  <a:pt x="14472" y="89028"/>
                </a:cubicBezTo>
                <a:cubicBezTo>
                  <a:pt x="14500" y="89035"/>
                  <a:pt x="14536" y="89042"/>
                  <a:pt x="14566" y="89049"/>
                </a:cubicBezTo>
                <a:cubicBezTo>
                  <a:pt x="14623" y="89071"/>
                  <a:pt x="14682" y="89078"/>
                  <a:pt x="14732" y="89092"/>
                </a:cubicBezTo>
                <a:cubicBezTo>
                  <a:pt x="14760" y="89092"/>
                  <a:pt x="14789" y="89101"/>
                  <a:pt x="14812" y="89101"/>
                </a:cubicBezTo>
                <a:cubicBezTo>
                  <a:pt x="14840" y="89101"/>
                  <a:pt x="14862" y="89108"/>
                  <a:pt x="14890" y="89108"/>
                </a:cubicBezTo>
                <a:cubicBezTo>
                  <a:pt x="14933" y="89108"/>
                  <a:pt x="14977" y="89108"/>
                  <a:pt x="15020" y="89101"/>
                </a:cubicBezTo>
                <a:cubicBezTo>
                  <a:pt x="15063" y="89092"/>
                  <a:pt x="15100" y="89085"/>
                  <a:pt x="15129" y="89078"/>
                </a:cubicBezTo>
                <a:cubicBezTo>
                  <a:pt x="15166" y="89065"/>
                  <a:pt x="15194" y="89049"/>
                  <a:pt x="15216" y="89035"/>
                </a:cubicBezTo>
                <a:cubicBezTo>
                  <a:pt x="15237" y="89021"/>
                  <a:pt x="15259" y="89006"/>
                  <a:pt x="15273" y="88985"/>
                </a:cubicBezTo>
                <a:cubicBezTo>
                  <a:pt x="15469" y="89065"/>
                  <a:pt x="15679" y="89115"/>
                  <a:pt x="15887" y="89158"/>
                </a:cubicBezTo>
                <a:cubicBezTo>
                  <a:pt x="15939" y="89165"/>
                  <a:pt x="15996" y="89179"/>
                  <a:pt x="16047" y="89188"/>
                </a:cubicBezTo>
                <a:lnTo>
                  <a:pt x="16213" y="89208"/>
                </a:lnTo>
                <a:cubicBezTo>
                  <a:pt x="16270" y="89215"/>
                  <a:pt x="16329" y="89215"/>
                  <a:pt x="16380" y="89222"/>
                </a:cubicBezTo>
                <a:cubicBezTo>
                  <a:pt x="16437" y="89222"/>
                  <a:pt x="16494" y="89231"/>
                  <a:pt x="16553" y="89231"/>
                </a:cubicBezTo>
                <a:cubicBezTo>
                  <a:pt x="16503" y="89238"/>
                  <a:pt x="16459" y="89238"/>
                  <a:pt x="16416" y="89238"/>
                </a:cubicBezTo>
                <a:cubicBezTo>
                  <a:pt x="16380" y="89245"/>
                  <a:pt x="16343" y="89245"/>
                  <a:pt x="16307" y="89252"/>
                </a:cubicBezTo>
                <a:cubicBezTo>
                  <a:pt x="16234" y="89259"/>
                  <a:pt x="16177" y="89266"/>
                  <a:pt x="16119" y="89274"/>
                </a:cubicBezTo>
                <a:cubicBezTo>
                  <a:pt x="16052" y="89278"/>
                  <a:pt x="15985" y="89282"/>
                  <a:pt x="15905" y="89282"/>
                </a:cubicBezTo>
                <a:cubicBezTo>
                  <a:pt x="15845" y="89282"/>
                  <a:pt x="15779" y="89280"/>
                  <a:pt x="15700" y="89274"/>
                </a:cubicBezTo>
                <a:lnTo>
                  <a:pt x="15700" y="89274"/>
                </a:lnTo>
                <a:cubicBezTo>
                  <a:pt x="15859" y="89309"/>
                  <a:pt x="16010" y="89339"/>
                  <a:pt x="16147" y="89345"/>
                </a:cubicBezTo>
                <a:cubicBezTo>
                  <a:pt x="16220" y="89361"/>
                  <a:pt x="16293" y="89361"/>
                  <a:pt x="16357" y="89361"/>
                </a:cubicBezTo>
                <a:lnTo>
                  <a:pt x="16553" y="89361"/>
                </a:lnTo>
                <a:cubicBezTo>
                  <a:pt x="16617" y="89352"/>
                  <a:pt x="16683" y="89352"/>
                  <a:pt x="16740" y="89345"/>
                </a:cubicBezTo>
                <a:cubicBezTo>
                  <a:pt x="16797" y="89339"/>
                  <a:pt x="16856" y="89332"/>
                  <a:pt x="16907" y="89318"/>
                </a:cubicBezTo>
                <a:cubicBezTo>
                  <a:pt x="16964" y="89309"/>
                  <a:pt x="17014" y="89302"/>
                  <a:pt x="17066" y="89288"/>
                </a:cubicBezTo>
                <a:cubicBezTo>
                  <a:pt x="17117" y="89281"/>
                  <a:pt x="17167" y="89266"/>
                  <a:pt x="17217" y="89252"/>
                </a:cubicBezTo>
                <a:cubicBezTo>
                  <a:pt x="17260" y="89238"/>
                  <a:pt x="17311" y="89222"/>
                  <a:pt x="17354" y="89208"/>
                </a:cubicBezTo>
                <a:cubicBezTo>
                  <a:pt x="17397" y="89195"/>
                  <a:pt x="17441" y="89172"/>
                  <a:pt x="17477" y="89158"/>
                </a:cubicBezTo>
                <a:cubicBezTo>
                  <a:pt x="17564" y="89122"/>
                  <a:pt x="17637" y="89092"/>
                  <a:pt x="17708" y="89049"/>
                </a:cubicBezTo>
                <a:cubicBezTo>
                  <a:pt x="17788" y="89014"/>
                  <a:pt x="17853" y="88971"/>
                  <a:pt x="17918" y="88935"/>
                </a:cubicBezTo>
                <a:cubicBezTo>
                  <a:pt x="17954" y="88912"/>
                  <a:pt x="17990" y="88891"/>
                  <a:pt x="18020" y="88869"/>
                </a:cubicBezTo>
                <a:lnTo>
                  <a:pt x="18041" y="88855"/>
                </a:lnTo>
                <a:cubicBezTo>
                  <a:pt x="18048" y="88848"/>
                  <a:pt x="18055" y="88848"/>
                  <a:pt x="18055" y="88841"/>
                </a:cubicBezTo>
                <a:cubicBezTo>
                  <a:pt x="18070" y="88832"/>
                  <a:pt x="18077" y="88825"/>
                  <a:pt x="18091" y="88811"/>
                </a:cubicBezTo>
                <a:cubicBezTo>
                  <a:pt x="18264" y="88667"/>
                  <a:pt x="18445" y="88501"/>
                  <a:pt x="18714" y="88328"/>
                </a:cubicBezTo>
                <a:cubicBezTo>
                  <a:pt x="18981" y="88161"/>
                  <a:pt x="19334" y="87988"/>
                  <a:pt x="19861" y="87807"/>
                </a:cubicBezTo>
                <a:cubicBezTo>
                  <a:pt x="20231" y="87691"/>
                  <a:pt x="20548" y="87605"/>
                  <a:pt x="20722" y="87591"/>
                </a:cubicBezTo>
                <a:cubicBezTo>
                  <a:pt x="20748" y="87587"/>
                  <a:pt x="20770" y="87586"/>
                  <a:pt x="20790" y="87586"/>
                </a:cubicBezTo>
                <a:cubicBezTo>
                  <a:pt x="20898" y="87586"/>
                  <a:pt x="20891" y="87641"/>
                  <a:pt x="20699" y="87771"/>
                </a:cubicBezTo>
                <a:cubicBezTo>
                  <a:pt x="21198" y="87474"/>
                  <a:pt x="21682" y="87178"/>
                  <a:pt x="22166" y="86868"/>
                </a:cubicBezTo>
                <a:cubicBezTo>
                  <a:pt x="22302" y="86806"/>
                  <a:pt x="22393" y="86780"/>
                  <a:pt x="22440" y="86780"/>
                </a:cubicBezTo>
                <a:cubicBezTo>
                  <a:pt x="22471" y="86780"/>
                  <a:pt x="22482" y="86791"/>
                  <a:pt x="22476" y="86810"/>
                </a:cubicBezTo>
                <a:cubicBezTo>
                  <a:pt x="22476" y="86838"/>
                  <a:pt x="22426" y="86881"/>
                  <a:pt x="22339" y="86940"/>
                </a:cubicBezTo>
                <a:cubicBezTo>
                  <a:pt x="23033" y="86578"/>
                  <a:pt x="23720" y="86210"/>
                  <a:pt x="24392" y="85834"/>
                </a:cubicBezTo>
                <a:lnTo>
                  <a:pt x="24392" y="85834"/>
                </a:lnTo>
                <a:lnTo>
                  <a:pt x="24384" y="85864"/>
                </a:lnTo>
                <a:cubicBezTo>
                  <a:pt x="24644" y="85574"/>
                  <a:pt x="25273" y="84997"/>
                  <a:pt x="25584" y="84730"/>
                </a:cubicBezTo>
                <a:cubicBezTo>
                  <a:pt x="25703" y="84691"/>
                  <a:pt x="25768" y="84676"/>
                  <a:pt x="25798" y="84676"/>
                </a:cubicBezTo>
                <a:cubicBezTo>
                  <a:pt x="25923" y="84676"/>
                  <a:pt x="25383" y="84963"/>
                  <a:pt x="25540" y="84974"/>
                </a:cubicBezTo>
                <a:cubicBezTo>
                  <a:pt x="25924" y="84693"/>
                  <a:pt x="26300" y="84404"/>
                  <a:pt x="26674" y="84107"/>
                </a:cubicBezTo>
                <a:cubicBezTo>
                  <a:pt x="26706" y="84102"/>
                  <a:pt x="26734" y="84100"/>
                  <a:pt x="26758" y="84100"/>
                </a:cubicBezTo>
                <a:cubicBezTo>
                  <a:pt x="27185" y="84100"/>
                  <a:pt x="26325" y="84810"/>
                  <a:pt x="25497" y="85227"/>
                </a:cubicBezTo>
                <a:cubicBezTo>
                  <a:pt x="25599" y="85236"/>
                  <a:pt x="25693" y="85240"/>
                  <a:pt x="25778" y="85240"/>
                </a:cubicBezTo>
                <a:cubicBezTo>
                  <a:pt x="26347" y="85240"/>
                  <a:pt x="26565" y="85055"/>
                  <a:pt x="26891" y="84773"/>
                </a:cubicBezTo>
                <a:cubicBezTo>
                  <a:pt x="27267" y="84454"/>
                  <a:pt x="27781" y="84000"/>
                  <a:pt x="29138" y="83500"/>
                </a:cubicBezTo>
                <a:lnTo>
                  <a:pt x="29138" y="83500"/>
                </a:lnTo>
                <a:cubicBezTo>
                  <a:pt x="28771" y="83753"/>
                  <a:pt x="28408" y="84006"/>
                  <a:pt x="28041" y="84260"/>
                </a:cubicBezTo>
                <a:cubicBezTo>
                  <a:pt x="28532" y="84260"/>
                  <a:pt x="28988" y="84086"/>
                  <a:pt x="29492" y="83856"/>
                </a:cubicBezTo>
                <a:cubicBezTo>
                  <a:pt x="29999" y="83623"/>
                  <a:pt x="30569" y="83327"/>
                  <a:pt x="31292" y="83067"/>
                </a:cubicBezTo>
                <a:lnTo>
                  <a:pt x="31292" y="83067"/>
                </a:lnTo>
                <a:cubicBezTo>
                  <a:pt x="31096" y="83089"/>
                  <a:pt x="30352" y="83313"/>
                  <a:pt x="29803" y="83407"/>
                </a:cubicBezTo>
                <a:cubicBezTo>
                  <a:pt x="29658" y="83429"/>
                  <a:pt x="29528" y="83444"/>
                  <a:pt x="29426" y="83444"/>
                </a:cubicBezTo>
                <a:cubicBezTo>
                  <a:pt x="29138" y="83444"/>
                  <a:pt x="29067" y="83331"/>
                  <a:pt x="29515" y="82980"/>
                </a:cubicBezTo>
                <a:cubicBezTo>
                  <a:pt x="29919" y="82815"/>
                  <a:pt x="30425" y="82555"/>
                  <a:pt x="31039" y="81983"/>
                </a:cubicBezTo>
                <a:cubicBezTo>
                  <a:pt x="31071" y="82031"/>
                  <a:pt x="31120" y="82053"/>
                  <a:pt x="31184" y="82053"/>
                </a:cubicBezTo>
                <a:cubicBezTo>
                  <a:pt x="31459" y="82053"/>
                  <a:pt x="32016" y="81657"/>
                  <a:pt x="32700" y="81218"/>
                </a:cubicBezTo>
                <a:lnTo>
                  <a:pt x="32860" y="81601"/>
                </a:lnTo>
                <a:cubicBezTo>
                  <a:pt x="33720" y="80929"/>
                  <a:pt x="33539" y="80799"/>
                  <a:pt x="33987" y="80308"/>
                </a:cubicBezTo>
                <a:cubicBezTo>
                  <a:pt x="34634" y="79933"/>
                  <a:pt x="35025" y="79839"/>
                  <a:pt x="35320" y="79839"/>
                </a:cubicBezTo>
                <a:cubicBezTo>
                  <a:pt x="35502" y="79839"/>
                  <a:pt x="35647" y="79875"/>
                  <a:pt x="35794" y="79902"/>
                </a:cubicBezTo>
                <a:cubicBezTo>
                  <a:pt x="36368" y="79566"/>
                  <a:pt x="36385" y="79494"/>
                  <a:pt x="36235" y="79494"/>
                </a:cubicBezTo>
                <a:cubicBezTo>
                  <a:pt x="36165" y="79494"/>
                  <a:pt x="36061" y="79509"/>
                  <a:pt x="35958" y="79521"/>
                </a:cubicBezTo>
                <a:cubicBezTo>
                  <a:pt x="35904" y="79525"/>
                  <a:pt x="35850" y="79529"/>
                  <a:pt x="35803" y="79529"/>
                </a:cubicBezTo>
                <a:cubicBezTo>
                  <a:pt x="35576" y="79529"/>
                  <a:pt x="35507" y="79437"/>
                  <a:pt x="36291" y="78898"/>
                </a:cubicBezTo>
                <a:cubicBezTo>
                  <a:pt x="37014" y="78530"/>
                  <a:pt x="37592" y="78161"/>
                  <a:pt x="38169" y="77721"/>
                </a:cubicBezTo>
                <a:cubicBezTo>
                  <a:pt x="38748" y="77287"/>
                  <a:pt x="39333" y="76781"/>
                  <a:pt x="40070" y="76153"/>
                </a:cubicBezTo>
                <a:cubicBezTo>
                  <a:pt x="40315" y="76031"/>
                  <a:pt x="40441" y="75986"/>
                  <a:pt x="40496" y="75986"/>
                </a:cubicBezTo>
                <a:cubicBezTo>
                  <a:pt x="40652" y="75986"/>
                  <a:pt x="40233" y="76353"/>
                  <a:pt x="40380" y="76353"/>
                </a:cubicBezTo>
                <a:cubicBezTo>
                  <a:pt x="40395" y="76353"/>
                  <a:pt x="40417" y="76349"/>
                  <a:pt x="40446" y="76340"/>
                </a:cubicBezTo>
                <a:lnTo>
                  <a:pt x="41103" y="75517"/>
                </a:lnTo>
                <a:cubicBezTo>
                  <a:pt x="41166" y="75479"/>
                  <a:pt x="41208" y="75464"/>
                  <a:pt x="41237" y="75464"/>
                </a:cubicBezTo>
                <a:cubicBezTo>
                  <a:pt x="41302" y="75464"/>
                  <a:pt x="41296" y="75537"/>
                  <a:pt x="41290" y="75583"/>
                </a:cubicBezTo>
                <a:cubicBezTo>
                  <a:pt x="41920" y="75012"/>
                  <a:pt x="41126" y="75206"/>
                  <a:pt x="42166" y="74383"/>
                </a:cubicBezTo>
                <a:cubicBezTo>
                  <a:pt x="42173" y="74303"/>
                  <a:pt x="42216" y="74239"/>
                  <a:pt x="42296" y="74166"/>
                </a:cubicBezTo>
                <a:cubicBezTo>
                  <a:pt x="42310" y="74159"/>
                  <a:pt x="42317" y="74145"/>
                  <a:pt x="42331" y="74137"/>
                </a:cubicBezTo>
                <a:cubicBezTo>
                  <a:pt x="42340" y="74130"/>
                  <a:pt x="42346" y="74130"/>
                  <a:pt x="42353" y="74123"/>
                </a:cubicBezTo>
                <a:cubicBezTo>
                  <a:pt x="42367" y="74109"/>
                  <a:pt x="42390" y="74093"/>
                  <a:pt x="42404" y="74086"/>
                </a:cubicBezTo>
                <a:lnTo>
                  <a:pt x="42534" y="74022"/>
                </a:lnTo>
                <a:cubicBezTo>
                  <a:pt x="42627" y="73979"/>
                  <a:pt x="42737" y="73942"/>
                  <a:pt x="42844" y="73906"/>
                </a:cubicBezTo>
                <a:cubicBezTo>
                  <a:pt x="42960" y="73876"/>
                  <a:pt x="43068" y="73849"/>
                  <a:pt x="43177" y="73826"/>
                </a:cubicBezTo>
                <a:cubicBezTo>
                  <a:pt x="43285" y="73928"/>
                  <a:pt x="43387" y="74029"/>
                  <a:pt x="43487" y="74116"/>
                </a:cubicBezTo>
                <a:cubicBezTo>
                  <a:pt x="43588" y="74202"/>
                  <a:pt x="43683" y="74282"/>
                  <a:pt x="43777" y="74346"/>
                </a:cubicBezTo>
                <a:cubicBezTo>
                  <a:pt x="43805" y="74362"/>
                  <a:pt x="43827" y="74376"/>
                  <a:pt x="43848" y="74390"/>
                </a:cubicBezTo>
                <a:lnTo>
                  <a:pt x="43907" y="74426"/>
                </a:lnTo>
                <a:lnTo>
                  <a:pt x="43978" y="74463"/>
                </a:lnTo>
                <a:cubicBezTo>
                  <a:pt x="44080" y="74513"/>
                  <a:pt x="44174" y="74563"/>
                  <a:pt x="44275" y="74606"/>
                </a:cubicBezTo>
                <a:cubicBezTo>
                  <a:pt x="44478" y="74693"/>
                  <a:pt x="44680" y="74759"/>
                  <a:pt x="44882" y="74802"/>
                </a:cubicBezTo>
                <a:cubicBezTo>
                  <a:pt x="45178" y="75090"/>
                  <a:pt x="44594" y="74925"/>
                  <a:pt x="44621" y="75120"/>
                </a:cubicBezTo>
                <a:cubicBezTo>
                  <a:pt x="45691" y="75510"/>
                  <a:pt x="46139" y="75683"/>
                  <a:pt x="46558" y="75820"/>
                </a:cubicBezTo>
                <a:cubicBezTo>
                  <a:pt x="46969" y="75957"/>
                  <a:pt x="47346" y="76060"/>
                  <a:pt x="48270" y="76297"/>
                </a:cubicBezTo>
                <a:lnTo>
                  <a:pt x="49527" y="77266"/>
                </a:lnTo>
                <a:cubicBezTo>
                  <a:pt x="49139" y="76907"/>
                  <a:pt x="49212" y="76781"/>
                  <a:pt x="49525" y="76781"/>
                </a:cubicBezTo>
                <a:cubicBezTo>
                  <a:pt x="49917" y="76781"/>
                  <a:pt x="50687" y="76980"/>
                  <a:pt x="51400" y="77164"/>
                </a:cubicBezTo>
                <a:cubicBezTo>
                  <a:pt x="51356" y="77114"/>
                  <a:pt x="51313" y="77070"/>
                  <a:pt x="51277" y="77027"/>
                </a:cubicBezTo>
                <a:lnTo>
                  <a:pt x="51277" y="77027"/>
                </a:lnTo>
                <a:cubicBezTo>
                  <a:pt x="51407" y="77093"/>
                  <a:pt x="51537" y="77164"/>
                  <a:pt x="51674" y="77237"/>
                </a:cubicBezTo>
                <a:cubicBezTo>
                  <a:pt x="51580" y="77207"/>
                  <a:pt x="51493" y="77187"/>
                  <a:pt x="51400" y="77164"/>
                </a:cubicBezTo>
                <a:lnTo>
                  <a:pt x="51400" y="77164"/>
                </a:lnTo>
                <a:cubicBezTo>
                  <a:pt x="51457" y="77223"/>
                  <a:pt x="51507" y="77280"/>
                  <a:pt x="51564" y="77344"/>
                </a:cubicBezTo>
                <a:cubicBezTo>
                  <a:pt x="51681" y="77344"/>
                  <a:pt x="51797" y="77353"/>
                  <a:pt x="51904" y="77353"/>
                </a:cubicBezTo>
                <a:cubicBezTo>
                  <a:pt x="52201" y="77511"/>
                  <a:pt x="52497" y="77663"/>
                  <a:pt x="52808" y="77821"/>
                </a:cubicBezTo>
                <a:cubicBezTo>
                  <a:pt x="52769" y="77896"/>
                  <a:pt x="52617" y="77923"/>
                  <a:pt x="52414" y="77923"/>
                </a:cubicBezTo>
                <a:cubicBezTo>
                  <a:pt x="52321" y="77923"/>
                  <a:pt x="52216" y="77917"/>
                  <a:pt x="52107" y="77908"/>
                </a:cubicBezTo>
                <a:cubicBezTo>
                  <a:pt x="51920" y="77721"/>
                  <a:pt x="51738" y="77533"/>
                  <a:pt x="51564" y="77344"/>
                </a:cubicBezTo>
                <a:cubicBezTo>
                  <a:pt x="51487" y="77343"/>
                  <a:pt x="51409" y="77341"/>
                  <a:pt x="51334" y="77341"/>
                </a:cubicBezTo>
                <a:cubicBezTo>
                  <a:pt x="50860" y="77341"/>
                  <a:pt x="50451" y="77389"/>
                  <a:pt x="50437" y="77613"/>
                </a:cubicBezTo>
                <a:cubicBezTo>
                  <a:pt x="50576" y="77627"/>
                  <a:pt x="50821" y="77714"/>
                  <a:pt x="51088" y="77821"/>
                </a:cubicBezTo>
                <a:cubicBezTo>
                  <a:pt x="50937" y="77821"/>
                  <a:pt x="50836" y="77837"/>
                  <a:pt x="50871" y="77901"/>
                </a:cubicBezTo>
                <a:cubicBezTo>
                  <a:pt x="50914" y="77974"/>
                  <a:pt x="51147" y="77988"/>
                  <a:pt x="51493" y="78054"/>
                </a:cubicBezTo>
                <a:lnTo>
                  <a:pt x="51695" y="78674"/>
                </a:lnTo>
                <a:lnTo>
                  <a:pt x="51877" y="78567"/>
                </a:lnTo>
                <a:cubicBezTo>
                  <a:pt x="52634" y="79065"/>
                  <a:pt x="53385" y="79564"/>
                  <a:pt x="54145" y="80055"/>
                </a:cubicBezTo>
                <a:cubicBezTo>
                  <a:pt x="55105" y="80292"/>
                  <a:pt x="56038" y="80445"/>
                  <a:pt x="57086" y="80691"/>
                </a:cubicBezTo>
                <a:cubicBezTo>
                  <a:pt x="58126" y="80936"/>
                  <a:pt x="59281" y="81268"/>
                  <a:pt x="60698" y="81846"/>
                </a:cubicBezTo>
                <a:cubicBezTo>
                  <a:pt x="60673" y="81845"/>
                  <a:pt x="60649" y="81845"/>
                  <a:pt x="60627" y="81845"/>
                </a:cubicBezTo>
                <a:cubicBezTo>
                  <a:pt x="59893" y="81845"/>
                  <a:pt x="60308" y="82275"/>
                  <a:pt x="60104" y="82598"/>
                </a:cubicBezTo>
                <a:cubicBezTo>
                  <a:pt x="59817" y="82229"/>
                  <a:pt x="59267" y="82012"/>
                  <a:pt x="58610" y="81782"/>
                </a:cubicBezTo>
                <a:cubicBezTo>
                  <a:pt x="57962" y="81559"/>
                  <a:pt x="57205" y="81327"/>
                  <a:pt x="56522" y="80933"/>
                </a:cubicBezTo>
                <a:lnTo>
                  <a:pt x="56522" y="80933"/>
                </a:lnTo>
                <a:cubicBezTo>
                  <a:pt x="57134" y="81287"/>
                  <a:pt x="57031" y="81399"/>
                  <a:pt x="56852" y="81399"/>
                </a:cubicBezTo>
                <a:cubicBezTo>
                  <a:pt x="56825" y="81399"/>
                  <a:pt x="56795" y="81396"/>
                  <a:pt x="56767" y="81392"/>
                </a:cubicBezTo>
                <a:lnTo>
                  <a:pt x="56767" y="81392"/>
                </a:lnTo>
                <a:cubicBezTo>
                  <a:pt x="57670" y="81702"/>
                  <a:pt x="58573" y="82005"/>
                  <a:pt x="59477" y="82309"/>
                </a:cubicBezTo>
                <a:cubicBezTo>
                  <a:pt x="59274" y="82569"/>
                  <a:pt x="59910" y="82786"/>
                  <a:pt x="60524" y="83226"/>
                </a:cubicBezTo>
                <a:cubicBezTo>
                  <a:pt x="60471" y="83043"/>
                  <a:pt x="60550" y="82970"/>
                  <a:pt x="60715" y="82970"/>
                </a:cubicBezTo>
                <a:cubicBezTo>
                  <a:pt x="60915" y="82970"/>
                  <a:pt x="61243" y="83076"/>
                  <a:pt x="61622" y="83226"/>
                </a:cubicBezTo>
                <a:cubicBezTo>
                  <a:pt x="62315" y="83500"/>
                  <a:pt x="63175" y="83906"/>
                  <a:pt x="63746" y="84057"/>
                </a:cubicBezTo>
                <a:cubicBezTo>
                  <a:pt x="63734" y="84150"/>
                  <a:pt x="63663" y="84222"/>
                  <a:pt x="63488" y="84222"/>
                </a:cubicBezTo>
                <a:cubicBezTo>
                  <a:pt x="63459" y="84222"/>
                  <a:pt x="63427" y="84220"/>
                  <a:pt x="63392" y="84216"/>
                </a:cubicBezTo>
                <a:cubicBezTo>
                  <a:pt x="63148" y="84180"/>
                  <a:pt x="62749" y="84043"/>
                  <a:pt x="62121" y="83726"/>
                </a:cubicBezTo>
                <a:lnTo>
                  <a:pt x="62121" y="83726"/>
                </a:lnTo>
                <a:cubicBezTo>
                  <a:pt x="62721" y="84267"/>
                  <a:pt x="63262" y="84310"/>
                  <a:pt x="63798" y="84339"/>
                </a:cubicBezTo>
                <a:cubicBezTo>
                  <a:pt x="64332" y="84367"/>
                  <a:pt x="64859" y="84383"/>
                  <a:pt x="65480" y="84880"/>
                </a:cubicBezTo>
                <a:cubicBezTo>
                  <a:pt x="65213" y="84765"/>
                  <a:pt x="65058" y="84676"/>
                  <a:pt x="64918" y="84676"/>
                </a:cubicBezTo>
                <a:cubicBezTo>
                  <a:pt x="64891" y="84676"/>
                  <a:pt x="64865" y="84679"/>
                  <a:pt x="64838" y="84686"/>
                </a:cubicBezTo>
                <a:cubicBezTo>
                  <a:pt x="65242" y="84757"/>
                  <a:pt x="65879" y="85033"/>
                  <a:pt x="66356" y="85277"/>
                </a:cubicBezTo>
                <a:cubicBezTo>
                  <a:pt x="66825" y="85520"/>
                  <a:pt x="67140" y="85741"/>
                  <a:pt x="66908" y="85741"/>
                </a:cubicBezTo>
                <a:cubicBezTo>
                  <a:pt x="66904" y="85741"/>
                  <a:pt x="66900" y="85741"/>
                  <a:pt x="66897" y="85740"/>
                </a:cubicBezTo>
                <a:lnTo>
                  <a:pt x="66579" y="85610"/>
                </a:lnTo>
                <a:lnTo>
                  <a:pt x="66579" y="85610"/>
                </a:lnTo>
                <a:cubicBezTo>
                  <a:pt x="67620" y="86094"/>
                  <a:pt x="69238" y="86767"/>
                  <a:pt x="70705" y="87185"/>
                </a:cubicBezTo>
                <a:cubicBezTo>
                  <a:pt x="71072" y="87294"/>
                  <a:pt x="71435" y="87388"/>
                  <a:pt x="71766" y="87461"/>
                </a:cubicBezTo>
                <a:cubicBezTo>
                  <a:pt x="71932" y="87488"/>
                  <a:pt x="72099" y="87525"/>
                  <a:pt x="72251" y="87547"/>
                </a:cubicBezTo>
                <a:cubicBezTo>
                  <a:pt x="72329" y="87561"/>
                  <a:pt x="72402" y="87568"/>
                  <a:pt x="72475" y="87584"/>
                </a:cubicBezTo>
                <a:cubicBezTo>
                  <a:pt x="72555" y="87591"/>
                  <a:pt x="72626" y="87598"/>
                  <a:pt x="72699" y="87611"/>
                </a:cubicBezTo>
                <a:cubicBezTo>
                  <a:pt x="72937" y="87642"/>
                  <a:pt x="73146" y="87654"/>
                  <a:pt x="73319" y="87654"/>
                </a:cubicBezTo>
                <a:cubicBezTo>
                  <a:pt x="73394" y="87654"/>
                  <a:pt x="73461" y="87652"/>
                  <a:pt x="73522" y="87648"/>
                </a:cubicBezTo>
                <a:cubicBezTo>
                  <a:pt x="73725" y="87627"/>
                  <a:pt x="73855" y="87584"/>
                  <a:pt x="73890" y="87518"/>
                </a:cubicBezTo>
                <a:lnTo>
                  <a:pt x="73890" y="87518"/>
                </a:lnTo>
                <a:cubicBezTo>
                  <a:pt x="73912" y="87561"/>
                  <a:pt x="73847" y="87714"/>
                  <a:pt x="73739" y="87865"/>
                </a:cubicBezTo>
                <a:cubicBezTo>
                  <a:pt x="73682" y="87944"/>
                  <a:pt x="73616" y="88017"/>
                  <a:pt x="73543" y="88081"/>
                </a:cubicBezTo>
                <a:cubicBezTo>
                  <a:pt x="73479" y="88139"/>
                  <a:pt x="73413" y="88191"/>
                  <a:pt x="73356" y="88204"/>
                </a:cubicBezTo>
                <a:cubicBezTo>
                  <a:pt x="73666" y="88168"/>
                  <a:pt x="73949" y="88118"/>
                  <a:pt x="74202" y="88038"/>
                </a:cubicBezTo>
                <a:cubicBezTo>
                  <a:pt x="74462" y="87965"/>
                  <a:pt x="74693" y="87878"/>
                  <a:pt x="74903" y="87764"/>
                </a:cubicBezTo>
                <a:cubicBezTo>
                  <a:pt x="75010" y="87714"/>
                  <a:pt x="75104" y="87655"/>
                  <a:pt x="75199" y="87591"/>
                </a:cubicBezTo>
                <a:cubicBezTo>
                  <a:pt x="75293" y="87525"/>
                  <a:pt x="75379" y="87454"/>
                  <a:pt x="75466" y="87374"/>
                </a:cubicBezTo>
                <a:cubicBezTo>
                  <a:pt x="75546" y="87294"/>
                  <a:pt x="75617" y="87201"/>
                  <a:pt x="75676" y="87091"/>
                </a:cubicBezTo>
                <a:cubicBezTo>
                  <a:pt x="75726" y="86984"/>
                  <a:pt x="75754" y="86854"/>
                  <a:pt x="75777" y="86731"/>
                </a:cubicBezTo>
                <a:lnTo>
                  <a:pt x="75777" y="86665"/>
                </a:lnTo>
                <a:lnTo>
                  <a:pt x="75783" y="86601"/>
                </a:lnTo>
                <a:lnTo>
                  <a:pt x="75783" y="86543"/>
                </a:lnTo>
                <a:lnTo>
                  <a:pt x="75783" y="86477"/>
                </a:lnTo>
                <a:cubicBezTo>
                  <a:pt x="75783" y="86427"/>
                  <a:pt x="75783" y="86370"/>
                  <a:pt x="75777" y="86318"/>
                </a:cubicBezTo>
                <a:cubicBezTo>
                  <a:pt x="75863" y="85994"/>
                  <a:pt x="75907" y="85567"/>
                  <a:pt x="75920" y="85047"/>
                </a:cubicBezTo>
                <a:cubicBezTo>
                  <a:pt x="76066" y="85040"/>
                  <a:pt x="76210" y="85010"/>
                  <a:pt x="76347" y="85010"/>
                </a:cubicBezTo>
                <a:cubicBezTo>
                  <a:pt x="76441" y="85010"/>
                  <a:pt x="76527" y="85026"/>
                  <a:pt x="76614" y="85061"/>
                </a:cubicBezTo>
                <a:cubicBezTo>
                  <a:pt x="76701" y="85104"/>
                  <a:pt x="76781" y="85170"/>
                  <a:pt x="76846" y="85286"/>
                </a:cubicBezTo>
                <a:cubicBezTo>
                  <a:pt x="76881" y="85343"/>
                  <a:pt x="76911" y="85416"/>
                  <a:pt x="76940" y="85503"/>
                </a:cubicBezTo>
                <a:cubicBezTo>
                  <a:pt x="76968" y="85581"/>
                  <a:pt x="76990" y="85676"/>
                  <a:pt x="77004" y="85791"/>
                </a:cubicBezTo>
                <a:cubicBezTo>
                  <a:pt x="77034" y="86014"/>
                  <a:pt x="77041" y="86304"/>
                  <a:pt x="76983" y="86637"/>
                </a:cubicBezTo>
                <a:cubicBezTo>
                  <a:pt x="77020" y="86550"/>
                  <a:pt x="77041" y="86457"/>
                  <a:pt x="77077" y="86361"/>
                </a:cubicBezTo>
                <a:cubicBezTo>
                  <a:pt x="77091" y="86311"/>
                  <a:pt x="77106" y="86261"/>
                  <a:pt x="77120" y="86210"/>
                </a:cubicBezTo>
                <a:cubicBezTo>
                  <a:pt x="77127" y="86160"/>
                  <a:pt x="77141" y="86101"/>
                  <a:pt x="77157" y="86051"/>
                </a:cubicBezTo>
                <a:cubicBezTo>
                  <a:pt x="77164" y="85994"/>
                  <a:pt x="77178" y="85936"/>
                  <a:pt x="77193" y="85877"/>
                </a:cubicBezTo>
                <a:cubicBezTo>
                  <a:pt x="77200" y="85813"/>
                  <a:pt x="77207" y="85754"/>
                  <a:pt x="77214" y="85690"/>
                </a:cubicBezTo>
                <a:cubicBezTo>
                  <a:pt x="77221" y="85661"/>
                  <a:pt x="77228" y="85624"/>
                  <a:pt x="77228" y="85597"/>
                </a:cubicBezTo>
                <a:cubicBezTo>
                  <a:pt x="77237" y="85560"/>
                  <a:pt x="77237" y="85524"/>
                  <a:pt x="77237" y="85494"/>
                </a:cubicBezTo>
                <a:cubicBezTo>
                  <a:pt x="77243" y="85423"/>
                  <a:pt x="77250" y="85357"/>
                  <a:pt x="77257" y="85286"/>
                </a:cubicBezTo>
                <a:cubicBezTo>
                  <a:pt x="77257" y="85213"/>
                  <a:pt x="77264" y="85134"/>
                  <a:pt x="77264" y="85061"/>
                </a:cubicBezTo>
                <a:cubicBezTo>
                  <a:pt x="77271" y="84983"/>
                  <a:pt x="77264" y="84903"/>
                  <a:pt x="77264" y="84823"/>
                </a:cubicBezTo>
                <a:lnTo>
                  <a:pt x="77264" y="84700"/>
                </a:lnTo>
                <a:lnTo>
                  <a:pt x="77264" y="84577"/>
                </a:lnTo>
                <a:cubicBezTo>
                  <a:pt x="77257" y="84534"/>
                  <a:pt x="77257" y="84490"/>
                  <a:pt x="77257" y="84447"/>
                </a:cubicBezTo>
                <a:cubicBezTo>
                  <a:pt x="77257" y="84404"/>
                  <a:pt x="77250" y="84353"/>
                  <a:pt x="77250" y="84324"/>
                </a:cubicBezTo>
                <a:cubicBezTo>
                  <a:pt x="77228" y="84079"/>
                  <a:pt x="77193" y="83804"/>
                  <a:pt x="77134" y="83509"/>
                </a:cubicBezTo>
                <a:cubicBezTo>
                  <a:pt x="77113" y="83703"/>
                  <a:pt x="76954" y="83956"/>
                  <a:pt x="76794" y="84086"/>
                </a:cubicBezTo>
                <a:cubicBezTo>
                  <a:pt x="76725" y="84146"/>
                  <a:pt x="76654" y="84183"/>
                  <a:pt x="76594" y="84183"/>
                </a:cubicBezTo>
                <a:cubicBezTo>
                  <a:pt x="76517" y="84183"/>
                  <a:pt x="76457" y="84123"/>
                  <a:pt x="76441" y="83977"/>
                </a:cubicBezTo>
                <a:cubicBezTo>
                  <a:pt x="76557" y="83616"/>
                  <a:pt x="76621" y="83370"/>
                  <a:pt x="76664" y="83183"/>
                </a:cubicBezTo>
                <a:cubicBezTo>
                  <a:pt x="76708" y="82996"/>
                  <a:pt x="76730" y="82859"/>
                  <a:pt x="76744" y="82713"/>
                </a:cubicBezTo>
                <a:cubicBezTo>
                  <a:pt x="76760" y="82569"/>
                  <a:pt x="76774" y="82409"/>
                  <a:pt x="76803" y="82179"/>
                </a:cubicBezTo>
                <a:cubicBezTo>
                  <a:pt x="76824" y="81962"/>
                  <a:pt x="76860" y="81679"/>
                  <a:pt x="76911" y="81268"/>
                </a:cubicBezTo>
                <a:lnTo>
                  <a:pt x="76911" y="81268"/>
                </a:lnTo>
                <a:cubicBezTo>
                  <a:pt x="76888" y="81383"/>
                  <a:pt x="76822" y="81435"/>
                  <a:pt x="76738" y="81435"/>
                </a:cubicBezTo>
                <a:cubicBezTo>
                  <a:pt x="76663" y="81435"/>
                  <a:pt x="76573" y="81394"/>
                  <a:pt x="76484" y="81319"/>
                </a:cubicBezTo>
                <a:cubicBezTo>
                  <a:pt x="76267" y="81145"/>
                  <a:pt x="76050" y="80799"/>
                  <a:pt x="76000" y="80358"/>
                </a:cubicBezTo>
                <a:lnTo>
                  <a:pt x="76000" y="80358"/>
                </a:lnTo>
                <a:cubicBezTo>
                  <a:pt x="76026" y="80384"/>
                  <a:pt x="76069" y="80392"/>
                  <a:pt x="76123" y="80392"/>
                </a:cubicBezTo>
                <a:cubicBezTo>
                  <a:pt x="76238" y="80392"/>
                  <a:pt x="76401" y="80353"/>
                  <a:pt x="76542" y="80353"/>
                </a:cubicBezTo>
                <a:cubicBezTo>
                  <a:pt x="76654" y="80353"/>
                  <a:pt x="76752" y="80378"/>
                  <a:pt x="76803" y="80466"/>
                </a:cubicBezTo>
                <a:cubicBezTo>
                  <a:pt x="76491" y="79815"/>
                  <a:pt x="76174" y="79165"/>
                  <a:pt x="75841" y="78530"/>
                </a:cubicBezTo>
                <a:lnTo>
                  <a:pt x="75841" y="78530"/>
                </a:lnTo>
                <a:cubicBezTo>
                  <a:pt x="75894" y="78613"/>
                  <a:pt x="75955" y="78648"/>
                  <a:pt x="76018" y="78648"/>
                </a:cubicBezTo>
                <a:cubicBezTo>
                  <a:pt x="76220" y="78648"/>
                  <a:pt x="76445" y="78280"/>
                  <a:pt x="76527" y="77917"/>
                </a:cubicBezTo>
                <a:lnTo>
                  <a:pt x="76527" y="77917"/>
                </a:lnTo>
                <a:cubicBezTo>
                  <a:pt x="76522" y="77930"/>
                  <a:pt x="76516" y="77936"/>
                  <a:pt x="76510" y="77936"/>
                </a:cubicBezTo>
                <a:cubicBezTo>
                  <a:pt x="76461" y="77936"/>
                  <a:pt x="76396" y="77508"/>
                  <a:pt x="76326" y="76998"/>
                </a:cubicBezTo>
                <a:cubicBezTo>
                  <a:pt x="76239" y="76427"/>
                  <a:pt x="76137" y="75756"/>
                  <a:pt x="76050" y="75473"/>
                </a:cubicBezTo>
                <a:lnTo>
                  <a:pt x="76050" y="76420"/>
                </a:lnTo>
                <a:cubicBezTo>
                  <a:pt x="75893" y="75193"/>
                  <a:pt x="75530" y="74643"/>
                  <a:pt x="75163" y="74093"/>
                </a:cubicBezTo>
                <a:cubicBezTo>
                  <a:pt x="74786" y="73545"/>
                  <a:pt x="74410" y="73009"/>
                  <a:pt x="74186" y="71811"/>
                </a:cubicBezTo>
                <a:lnTo>
                  <a:pt x="74186" y="71811"/>
                </a:lnTo>
                <a:cubicBezTo>
                  <a:pt x="74272" y="71921"/>
                  <a:pt x="74471" y="72034"/>
                  <a:pt x="74661" y="72034"/>
                </a:cubicBezTo>
                <a:cubicBezTo>
                  <a:pt x="74919" y="72034"/>
                  <a:pt x="75160" y="71824"/>
                  <a:pt x="75069" y="71111"/>
                </a:cubicBezTo>
                <a:cubicBezTo>
                  <a:pt x="74830" y="70864"/>
                  <a:pt x="74273" y="70337"/>
                  <a:pt x="73682" y="69621"/>
                </a:cubicBezTo>
                <a:cubicBezTo>
                  <a:pt x="73638" y="69571"/>
                  <a:pt x="73602" y="69521"/>
                  <a:pt x="73559" y="69470"/>
                </a:cubicBezTo>
                <a:cubicBezTo>
                  <a:pt x="73370" y="68567"/>
                  <a:pt x="73175" y="67670"/>
                  <a:pt x="72973" y="66783"/>
                </a:cubicBezTo>
                <a:lnTo>
                  <a:pt x="72973" y="66783"/>
                </a:lnTo>
                <a:cubicBezTo>
                  <a:pt x="73066" y="66920"/>
                  <a:pt x="73169" y="67057"/>
                  <a:pt x="73262" y="67201"/>
                </a:cubicBezTo>
                <a:cubicBezTo>
                  <a:pt x="73890" y="68133"/>
                  <a:pt x="74519" y="69144"/>
                  <a:pt x="74903" y="69874"/>
                </a:cubicBezTo>
                <a:cubicBezTo>
                  <a:pt x="74887" y="69404"/>
                  <a:pt x="74930" y="69333"/>
                  <a:pt x="74946" y="69203"/>
                </a:cubicBezTo>
                <a:cubicBezTo>
                  <a:pt x="74960" y="69080"/>
                  <a:pt x="74939" y="68900"/>
                  <a:pt x="74786" y="68227"/>
                </a:cubicBezTo>
                <a:cubicBezTo>
                  <a:pt x="74801" y="68137"/>
                  <a:pt x="74825" y="68098"/>
                  <a:pt x="74854" y="68098"/>
                </a:cubicBezTo>
                <a:cubicBezTo>
                  <a:pt x="74991" y="68098"/>
                  <a:pt x="75250" y="68969"/>
                  <a:pt x="75329" y="69297"/>
                </a:cubicBezTo>
                <a:cubicBezTo>
                  <a:pt x="75147" y="68234"/>
                  <a:pt x="74960" y="67180"/>
                  <a:pt x="74773" y="66117"/>
                </a:cubicBezTo>
                <a:cubicBezTo>
                  <a:pt x="74754" y="66128"/>
                  <a:pt x="74736" y="66133"/>
                  <a:pt x="74717" y="66133"/>
                </a:cubicBezTo>
                <a:cubicBezTo>
                  <a:pt x="74533" y="66133"/>
                  <a:pt x="74318" y="65608"/>
                  <a:pt x="74107" y="65076"/>
                </a:cubicBezTo>
                <a:cubicBezTo>
                  <a:pt x="73894" y="64543"/>
                  <a:pt x="73687" y="64004"/>
                  <a:pt x="73530" y="64004"/>
                </a:cubicBezTo>
                <a:cubicBezTo>
                  <a:pt x="73518" y="64004"/>
                  <a:pt x="73505" y="64007"/>
                  <a:pt x="73493" y="64015"/>
                </a:cubicBezTo>
                <a:cubicBezTo>
                  <a:pt x="73890" y="65113"/>
                  <a:pt x="74289" y="66219"/>
                  <a:pt x="74686" y="67324"/>
                </a:cubicBezTo>
                <a:cubicBezTo>
                  <a:pt x="74664" y="67336"/>
                  <a:pt x="74640" y="67343"/>
                  <a:pt x="74614" y="67343"/>
                </a:cubicBezTo>
                <a:cubicBezTo>
                  <a:pt x="74401" y="67343"/>
                  <a:pt x="74042" y="66932"/>
                  <a:pt x="73682" y="66276"/>
                </a:cubicBezTo>
                <a:cubicBezTo>
                  <a:pt x="73269" y="65539"/>
                  <a:pt x="72849" y="64499"/>
                  <a:pt x="72633" y="63386"/>
                </a:cubicBezTo>
                <a:cubicBezTo>
                  <a:pt x="72642" y="63228"/>
                  <a:pt x="72705" y="63171"/>
                  <a:pt x="72795" y="63171"/>
                </a:cubicBezTo>
                <a:cubicBezTo>
                  <a:pt x="73030" y="63171"/>
                  <a:pt x="73450" y="63564"/>
                  <a:pt x="73580" y="63564"/>
                </a:cubicBezTo>
                <a:cubicBezTo>
                  <a:pt x="73589" y="63564"/>
                  <a:pt x="73596" y="63563"/>
                  <a:pt x="73602" y="63559"/>
                </a:cubicBezTo>
                <a:cubicBezTo>
                  <a:pt x="73493" y="63429"/>
                  <a:pt x="73306" y="62924"/>
                  <a:pt x="73146" y="62418"/>
                </a:cubicBezTo>
                <a:cubicBezTo>
                  <a:pt x="72995" y="61905"/>
                  <a:pt x="72865" y="61407"/>
                  <a:pt x="72893" y="61291"/>
                </a:cubicBezTo>
                <a:lnTo>
                  <a:pt x="72893" y="61291"/>
                </a:lnTo>
                <a:lnTo>
                  <a:pt x="73335" y="62181"/>
                </a:lnTo>
                <a:cubicBezTo>
                  <a:pt x="73205" y="60908"/>
                  <a:pt x="72315" y="60301"/>
                  <a:pt x="72352" y="58726"/>
                </a:cubicBezTo>
                <a:cubicBezTo>
                  <a:pt x="72258" y="58206"/>
                  <a:pt x="72518" y="57072"/>
                  <a:pt x="72251" y="57043"/>
                </a:cubicBezTo>
                <a:cubicBezTo>
                  <a:pt x="72092" y="57606"/>
                  <a:pt x="71514" y="58019"/>
                  <a:pt x="70972" y="58163"/>
                </a:cubicBezTo>
                <a:cubicBezTo>
                  <a:pt x="70821" y="57533"/>
                  <a:pt x="70675" y="56956"/>
                  <a:pt x="70545" y="56422"/>
                </a:cubicBezTo>
                <a:lnTo>
                  <a:pt x="70545" y="56422"/>
                </a:lnTo>
                <a:lnTo>
                  <a:pt x="70725" y="56458"/>
                </a:lnTo>
                <a:lnTo>
                  <a:pt x="70639" y="56125"/>
                </a:lnTo>
                <a:lnTo>
                  <a:pt x="70488" y="56176"/>
                </a:lnTo>
                <a:cubicBezTo>
                  <a:pt x="70314" y="55482"/>
                  <a:pt x="70162" y="54882"/>
                  <a:pt x="70040" y="54398"/>
                </a:cubicBezTo>
                <a:cubicBezTo>
                  <a:pt x="70068" y="54375"/>
                  <a:pt x="70099" y="54364"/>
                  <a:pt x="70133" y="54364"/>
                </a:cubicBezTo>
                <a:cubicBezTo>
                  <a:pt x="70268" y="54364"/>
                  <a:pt x="70446" y="54527"/>
                  <a:pt x="70625" y="54695"/>
                </a:cubicBezTo>
                <a:cubicBezTo>
                  <a:pt x="70818" y="54873"/>
                  <a:pt x="71011" y="55061"/>
                  <a:pt x="71142" y="55061"/>
                </a:cubicBezTo>
                <a:cubicBezTo>
                  <a:pt x="71212" y="55061"/>
                  <a:pt x="71264" y="55007"/>
                  <a:pt x="71289" y="54868"/>
                </a:cubicBezTo>
                <a:cubicBezTo>
                  <a:pt x="71167" y="54861"/>
                  <a:pt x="70907" y="54435"/>
                  <a:pt x="70812" y="54254"/>
                </a:cubicBezTo>
                <a:cubicBezTo>
                  <a:pt x="70812" y="54182"/>
                  <a:pt x="70812" y="54131"/>
                  <a:pt x="70821" y="54095"/>
                </a:cubicBezTo>
                <a:cubicBezTo>
                  <a:pt x="70828" y="54081"/>
                  <a:pt x="70835" y="54065"/>
                  <a:pt x="70835" y="54052"/>
                </a:cubicBezTo>
                <a:cubicBezTo>
                  <a:pt x="70842" y="54045"/>
                  <a:pt x="70842" y="54038"/>
                  <a:pt x="70848" y="54038"/>
                </a:cubicBezTo>
                <a:cubicBezTo>
                  <a:pt x="70848" y="54031"/>
                  <a:pt x="70855" y="54031"/>
                  <a:pt x="70864" y="54031"/>
                </a:cubicBezTo>
                <a:cubicBezTo>
                  <a:pt x="70892" y="54001"/>
                  <a:pt x="70935" y="54001"/>
                  <a:pt x="70965" y="53987"/>
                </a:cubicBezTo>
                <a:cubicBezTo>
                  <a:pt x="71001" y="53972"/>
                  <a:pt x="71022" y="53944"/>
                  <a:pt x="71029" y="53885"/>
                </a:cubicBezTo>
                <a:cubicBezTo>
                  <a:pt x="71037" y="53828"/>
                  <a:pt x="71015" y="53734"/>
                  <a:pt x="70965" y="53575"/>
                </a:cubicBezTo>
                <a:cubicBezTo>
                  <a:pt x="70899" y="53554"/>
                  <a:pt x="70842" y="53517"/>
                  <a:pt x="70798" y="53459"/>
                </a:cubicBezTo>
                <a:cubicBezTo>
                  <a:pt x="70755" y="53408"/>
                  <a:pt x="70718" y="53337"/>
                  <a:pt x="70691" y="53264"/>
                </a:cubicBezTo>
                <a:cubicBezTo>
                  <a:pt x="70741" y="53185"/>
                  <a:pt x="70812" y="53105"/>
                  <a:pt x="70871" y="53034"/>
                </a:cubicBezTo>
                <a:cubicBezTo>
                  <a:pt x="70935" y="52968"/>
                  <a:pt x="70985" y="52918"/>
                  <a:pt x="71008" y="52888"/>
                </a:cubicBezTo>
                <a:cubicBezTo>
                  <a:pt x="71018" y="52875"/>
                  <a:pt x="71021" y="52868"/>
                  <a:pt x="71016" y="52868"/>
                </a:cubicBezTo>
                <a:cubicBezTo>
                  <a:pt x="71009" y="52868"/>
                  <a:pt x="70992" y="52877"/>
                  <a:pt x="70958" y="52895"/>
                </a:cubicBezTo>
                <a:cubicBezTo>
                  <a:pt x="70885" y="52938"/>
                  <a:pt x="70762" y="53018"/>
                  <a:pt x="70531" y="53178"/>
                </a:cubicBezTo>
                <a:cubicBezTo>
                  <a:pt x="70632" y="53011"/>
                  <a:pt x="70725" y="52881"/>
                  <a:pt x="70821" y="52781"/>
                </a:cubicBezTo>
                <a:cubicBezTo>
                  <a:pt x="70864" y="52722"/>
                  <a:pt x="70907" y="52678"/>
                  <a:pt x="70951" y="52635"/>
                </a:cubicBezTo>
                <a:cubicBezTo>
                  <a:pt x="70972" y="52614"/>
                  <a:pt x="70994" y="52592"/>
                  <a:pt x="71022" y="52571"/>
                </a:cubicBezTo>
                <a:lnTo>
                  <a:pt x="71058" y="52541"/>
                </a:lnTo>
                <a:lnTo>
                  <a:pt x="71072" y="52520"/>
                </a:lnTo>
                <a:lnTo>
                  <a:pt x="71095" y="52498"/>
                </a:lnTo>
                <a:cubicBezTo>
                  <a:pt x="71341" y="52260"/>
                  <a:pt x="71608" y="52014"/>
                  <a:pt x="72041" y="51480"/>
                </a:cubicBezTo>
                <a:lnTo>
                  <a:pt x="72041" y="51480"/>
                </a:lnTo>
                <a:cubicBezTo>
                  <a:pt x="72020" y="51487"/>
                  <a:pt x="72000" y="51490"/>
                  <a:pt x="71983" y="51490"/>
                </a:cubicBezTo>
                <a:cubicBezTo>
                  <a:pt x="71799" y="51490"/>
                  <a:pt x="71822" y="51123"/>
                  <a:pt x="71962" y="50634"/>
                </a:cubicBezTo>
                <a:cubicBezTo>
                  <a:pt x="72012" y="50460"/>
                  <a:pt x="72078" y="50273"/>
                  <a:pt x="72149" y="50086"/>
                </a:cubicBezTo>
                <a:cubicBezTo>
                  <a:pt x="72445" y="49717"/>
                  <a:pt x="72763" y="49326"/>
                  <a:pt x="73096" y="48915"/>
                </a:cubicBezTo>
                <a:cubicBezTo>
                  <a:pt x="73125" y="48900"/>
                  <a:pt x="73153" y="48893"/>
                  <a:pt x="73175" y="48879"/>
                </a:cubicBezTo>
                <a:cubicBezTo>
                  <a:pt x="73942" y="47953"/>
                  <a:pt x="74556" y="47268"/>
                  <a:pt x="75156" y="46588"/>
                </a:cubicBezTo>
                <a:cubicBezTo>
                  <a:pt x="75747" y="45909"/>
                  <a:pt x="76326" y="45245"/>
                  <a:pt x="76997" y="44348"/>
                </a:cubicBezTo>
                <a:cubicBezTo>
                  <a:pt x="77159" y="44271"/>
                  <a:pt x="77641" y="43782"/>
                  <a:pt x="77795" y="43782"/>
                </a:cubicBezTo>
                <a:cubicBezTo>
                  <a:pt x="77841" y="43782"/>
                  <a:pt x="77858" y="43826"/>
                  <a:pt x="77828" y="43937"/>
                </a:cubicBezTo>
                <a:cubicBezTo>
                  <a:pt x="77958" y="43627"/>
                  <a:pt x="78024" y="43301"/>
                  <a:pt x="78421" y="42737"/>
                </a:cubicBezTo>
                <a:cubicBezTo>
                  <a:pt x="78607" y="42588"/>
                  <a:pt x="78704" y="42528"/>
                  <a:pt x="78741" y="42528"/>
                </a:cubicBezTo>
                <a:cubicBezTo>
                  <a:pt x="78811" y="42528"/>
                  <a:pt x="78666" y="42746"/>
                  <a:pt x="78515" y="42983"/>
                </a:cubicBezTo>
                <a:cubicBezTo>
                  <a:pt x="78338" y="43259"/>
                  <a:pt x="78153" y="43555"/>
                  <a:pt x="78291" y="43555"/>
                </a:cubicBezTo>
                <a:cubicBezTo>
                  <a:pt x="78333" y="43555"/>
                  <a:pt x="78407" y="43527"/>
                  <a:pt x="78521" y="43460"/>
                </a:cubicBezTo>
                <a:cubicBezTo>
                  <a:pt x="78442" y="43351"/>
                  <a:pt x="78638" y="42940"/>
                  <a:pt x="78905" y="42434"/>
                </a:cubicBezTo>
                <a:cubicBezTo>
                  <a:pt x="79172" y="41936"/>
                  <a:pt x="79512" y="41350"/>
                  <a:pt x="79728" y="40903"/>
                </a:cubicBezTo>
                <a:lnTo>
                  <a:pt x="79728" y="40903"/>
                </a:lnTo>
                <a:cubicBezTo>
                  <a:pt x="79482" y="40916"/>
                  <a:pt x="79144" y="41373"/>
                  <a:pt x="78804" y="41927"/>
                </a:cubicBezTo>
                <a:cubicBezTo>
                  <a:pt x="78464" y="42491"/>
                  <a:pt x="78117" y="43164"/>
                  <a:pt x="77894" y="43604"/>
                </a:cubicBezTo>
                <a:cubicBezTo>
                  <a:pt x="77741" y="43497"/>
                  <a:pt x="77713" y="43221"/>
                  <a:pt x="77784" y="42824"/>
                </a:cubicBezTo>
                <a:cubicBezTo>
                  <a:pt x="79238" y="40823"/>
                  <a:pt x="80653" y="38772"/>
                  <a:pt x="81788" y="36885"/>
                </a:cubicBezTo>
                <a:cubicBezTo>
                  <a:pt x="81932" y="36698"/>
                  <a:pt x="82099" y="36458"/>
                  <a:pt x="82272" y="36177"/>
                </a:cubicBezTo>
                <a:cubicBezTo>
                  <a:pt x="82612" y="35628"/>
                  <a:pt x="83002" y="34941"/>
                  <a:pt x="83377" y="34176"/>
                </a:cubicBezTo>
                <a:cubicBezTo>
                  <a:pt x="83557" y="33793"/>
                  <a:pt x="83739" y="33396"/>
                  <a:pt x="83897" y="32983"/>
                </a:cubicBezTo>
                <a:cubicBezTo>
                  <a:pt x="83940" y="32883"/>
                  <a:pt x="83977" y="32774"/>
                  <a:pt x="84013" y="32673"/>
                </a:cubicBezTo>
                <a:cubicBezTo>
                  <a:pt x="84049" y="32572"/>
                  <a:pt x="84086" y="32456"/>
                  <a:pt x="84121" y="32347"/>
                </a:cubicBezTo>
                <a:cubicBezTo>
                  <a:pt x="84193" y="32130"/>
                  <a:pt x="84251" y="31914"/>
                  <a:pt x="84303" y="31697"/>
                </a:cubicBezTo>
                <a:cubicBezTo>
                  <a:pt x="84346" y="31473"/>
                  <a:pt x="84381" y="31249"/>
                  <a:pt x="84396" y="31033"/>
                </a:cubicBezTo>
                <a:lnTo>
                  <a:pt x="84396" y="30873"/>
                </a:lnTo>
                <a:cubicBezTo>
                  <a:pt x="84396" y="30816"/>
                  <a:pt x="84396" y="30759"/>
                  <a:pt x="84389" y="30708"/>
                </a:cubicBezTo>
                <a:lnTo>
                  <a:pt x="84389" y="30629"/>
                </a:lnTo>
                <a:cubicBezTo>
                  <a:pt x="84381" y="30599"/>
                  <a:pt x="84381" y="30578"/>
                  <a:pt x="84374" y="30549"/>
                </a:cubicBezTo>
                <a:cubicBezTo>
                  <a:pt x="84374" y="30519"/>
                  <a:pt x="84367" y="30499"/>
                  <a:pt x="84360" y="30469"/>
                </a:cubicBezTo>
                <a:cubicBezTo>
                  <a:pt x="84360" y="30448"/>
                  <a:pt x="84346" y="30419"/>
                  <a:pt x="84337" y="30396"/>
                </a:cubicBezTo>
                <a:cubicBezTo>
                  <a:pt x="84303" y="30296"/>
                  <a:pt x="84244" y="30209"/>
                  <a:pt x="84180" y="30136"/>
                </a:cubicBezTo>
                <a:cubicBezTo>
                  <a:pt x="84114" y="30058"/>
                  <a:pt x="84043" y="29992"/>
                  <a:pt x="83970" y="29928"/>
                </a:cubicBezTo>
                <a:cubicBezTo>
                  <a:pt x="83817" y="29805"/>
                  <a:pt x="83659" y="29703"/>
                  <a:pt x="83507" y="29609"/>
                </a:cubicBezTo>
                <a:cubicBezTo>
                  <a:pt x="83233" y="29545"/>
                  <a:pt x="82872" y="29479"/>
                  <a:pt x="82633" y="29472"/>
                </a:cubicBezTo>
                <a:cubicBezTo>
                  <a:pt x="82532" y="29472"/>
                  <a:pt x="82459" y="29472"/>
                  <a:pt x="82409" y="29486"/>
                </a:cubicBezTo>
                <a:cubicBezTo>
                  <a:pt x="80415" y="28931"/>
                  <a:pt x="77004" y="28598"/>
                  <a:pt x="73319" y="28411"/>
                </a:cubicBezTo>
                <a:cubicBezTo>
                  <a:pt x="73349" y="28368"/>
                  <a:pt x="73349" y="28315"/>
                  <a:pt x="73319" y="28265"/>
                </a:cubicBezTo>
                <a:cubicBezTo>
                  <a:pt x="72922" y="28295"/>
                  <a:pt x="72532" y="28324"/>
                  <a:pt x="72135" y="28352"/>
                </a:cubicBezTo>
                <a:cubicBezTo>
                  <a:pt x="72085" y="28352"/>
                  <a:pt x="72041" y="28345"/>
                  <a:pt x="71991" y="28345"/>
                </a:cubicBezTo>
                <a:cubicBezTo>
                  <a:pt x="72035" y="28272"/>
                  <a:pt x="72416" y="28194"/>
                  <a:pt x="72085" y="28114"/>
                </a:cubicBezTo>
                <a:lnTo>
                  <a:pt x="72085" y="28114"/>
                </a:lnTo>
                <a:cubicBezTo>
                  <a:pt x="72048" y="28201"/>
                  <a:pt x="71875" y="28281"/>
                  <a:pt x="71608" y="28331"/>
                </a:cubicBezTo>
                <a:cubicBezTo>
                  <a:pt x="70951" y="28302"/>
                  <a:pt x="70292" y="28281"/>
                  <a:pt x="69642" y="28258"/>
                </a:cubicBezTo>
                <a:cubicBezTo>
                  <a:pt x="69614" y="28251"/>
                  <a:pt x="69584" y="28244"/>
                  <a:pt x="69555" y="28237"/>
                </a:cubicBezTo>
                <a:cubicBezTo>
                  <a:pt x="69520" y="28244"/>
                  <a:pt x="69491" y="28251"/>
                  <a:pt x="69461" y="28258"/>
                </a:cubicBezTo>
                <a:cubicBezTo>
                  <a:pt x="68927" y="28237"/>
                  <a:pt x="68400" y="28229"/>
                  <a:pt x="67880" y="28215"/>
                </a:cubicBezTo>
                <a:cubicBezTo>
                  <a:pt x="67821" y="28208"/>
                  <a:pt x="67750" y="28194"/>
                  <a:pt x="67656" y="28185"/>
                </a:cubicBezTo>
                <a:cubicBezTo>
                  <a:pt x="67582" y="28197"/>
                  <a:pt x="67507" y="28199"/>
                  <a:pt x="67433" y="28199"/>
                </a:cubicBezTo>
                <a:cubicBezTo>
                  <a:pt x="67404" y="28199"/>
                  <a:pt x="67375" y="28199"/>
                  <a:pt x="67347" y="28199"/>
                </a:cubicBezTo>
                <a:cubicBezTo>
                  <a:pt x="67312" y="28199"/>
                  <a:pt x="67277" y="28199"/>
                  <a:pt x="67243" y="28201"/>
                </a:cubicBezTo>
                <a:cubicBezTo>
                  <a:pt x="65437" y="28167"/>
                  <a:pt x="63721" y="28156"/>
                  <a:pt x="62235" y="28156"/>
                </a:cubicBezTo>
                <a:cubicBezTo>
                  <a:pt x="59264" y="28156"/>
                  <a:pt x="57216" y="28201"/>
                  <a:pt x="57216" y="28201"/>
                </a:cubicBezTo>
                <a:cubicBezTo>
                  <a:pt x="57216" y="28201"/>
                  <a:pt x="47989" y="88"/>
                  <a:pt x="46276" y="1"/>
                </a:cubicBezTo>
                <a:cubicBezTo>
                  <a:pt x="46270" y="1"/>
                  <a:pt x="46265" y="1"/>
                  <a:pt x="46259" y="1"/>
                </a:cubicBezTo>
                <a:close/>
              </a:path>
            </a:pathLst>
          </a:custGeom>
          <a:solidFill>
            <a:srgbClr val="FF8B70">
              <a:alpha val="8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6"/>
          <p:cNvSpPr/>
          <p:nvPr/>
        </p:nvSpPr>
        <p:spPr>
          <a:xfrm>
            <a:off x="2378250" y="1380750"/>
            <a:ext cx="1507541" cy="1596229"/>
          </a:xfrm>
          <a:custGeom>
            <a:rect b="b" l="l" r="r" t="t"/>
            <a:pathLst>
              <a:path extrusionOk="0" h="89362" w="84397">
                <a:moveTo>
                  <a:pt x="27971" y="27120"/>
                </a:moveTo>
                <a:lnTo>
                  <a:pt x="27968" y="27124"/>
                </a:lnTo>
                <a:lnTo>
                  <a:pt x="27958" y="27146"/>
                </a:lnTo>
                <a:lnTo>
                  <a:pt x="27958" y="27146"/>
                </a:lnTo>
                <a:cubicBezTo>
                  <a:pt x="27962" y="27137"/>
                  <a:pt x="27966" y="27129"/>
                  <a:pt x="27971" y="27120"/>
                </a:cubicBezTo>
                <a:close/>
                <a:moveTo>
                  <a:pt x="27958" y="27146"/>
                </a:moveTo>
                <a:lnTo>
                  <a:pt x="27958" y="27146"/>
                </a:lnTo>
                <a:cubicBezTo>
                  <a:pt x="27954" y="27153"/>
                  <a:pt x="27951" y="27160"/>
                  <a:pt x="27947" y="27168"/>
                </a:cubicBezTo>
                <a:lnTo>
                  <a:pt x="27958" y="27146"/>
                </a:lnTo>
                <a:close/>
                <a:moveTo>
                  <a:pt x="15722" y="62548"/>
                </a:moveTo>
                <a:cubicBezTo>
                  <a:pt x="15721" y="62563"/>
                  <a:pt x="15719" y="62578"/>
                  <a:pt x="15718" y="62592"/>
                </a:cubicBezTo>
                <a:lnTo>
                  <a:pt x="15718" y="62592"/>
                </a:lnTo>
                <a:cubicBezTo>
                  <a:pt x="15720" y="62578"/>
                  <a:pt x="15721" y="62563"/>
                  <a:pt x="15722" y="62548"/>
                </a:cubicBezTo>
                <a:close/>
                <a:moveTo>
                  <a:pt x="52620" y="78385"/>
                </a:moveTo>
                <a:cubicBezTo>
                  <a:pt x="52938" y="78530"/>
                  <a:pt x="53292" y="78718"/>
                  <a:pt x="53645" y="78992"/>
                </a:cubicBezTo>
                <a:cubicBezTo>
                  <a:pt x="53357" y="78957"/>
                  <a:pt x="52995" y="78718"/>
                  <a:pt x="52620" y="78385"/>
                </a:cubicBezTo>
                <a:close/>
                <a:moveTo>
                  <a:pt x="56515" y="80929"/>
                </a:moveTo>
                <a:cubicBezTo>
                  <a:pt x="56517" y="80930"/>
                  <a:pt x="56520" y="80931"/>
                  <a:pt x="56522" y="80933"/>
                </a:cubicBezTo>
                <a:lnTo>
                  <a:pt x="56522" y="80933"/>
                </a:lnTo>
                <a:cubicBezTo>
                  <a:pt x="56520" y="80931"/>
                  <a:pt x="56517" y="80930"/>
                  <a:pt x="56515" y="80929"/>
                </a:cubicBezTo>
                <a:close/>
                <a:moveTo>
                  <a:pt x="29478" y="82996"/>
                </a:moveTo>
                <a:cubicBezTo>
                  <a:pt x="29194" y="83236"/>
                  <a:pt x="28661" y="83769"/>
                  <a:pt x="28327" y="83769"/>
                </a:cubicBezTo>
                <a:cubicBezTo>
                  <a:pt x="28320" y="83769"/>
                  <a:pt x="28314" y="83769"/>
                  <a:pt x="28308" y="83769"/>
                </a:cubicBezTo>
                <a:cubicBezTo>
                  <a:pt x="28502" y="83256"/>
                  <a:pt x="28871" y="83233"/>
                  <a:pt x="29478" y="82996"/>
                </a:cubicBezTo>
                <a:close/>
                <a:moveTo>
                  <a:pt x="46259" y="1"/>
                </a:moveTo>
                <a:cubicBezTo>
                  <a:pt x="45874" y="1"/>
                  <a:pt x="45172" y="719"/>
                  <a:pt x="44275" y="1931"/>
                </a:cubicBezTo>
                <a:cubicBezTo>
                  <a:pt x="43889" y="2126"/>
                  <a:pt x="43492" y="2342"/>
                  <a:pt x="43242" y="2342"/>
                </a:cubicBezTo>
                <a:cubicBezTo>
                  <a:pt x="43159" y="2342"/>
                  <a:pt x="43092" y="2318"/>
                  <a:pt x="43047" y="2262"/>
                </a:cubicBezTo>
                <a:cubicBezTo>
                  <a:pt x="42960" y="2624"/>
                  <a:pt x="42750" y="2964"/>
                  <a:pt x="42476" y="3302"/>
                </a:cubicBezTo>
                <a:cubicBezTo>
                  <a:pt x="42209" y="3649"/>
                  <a:pt x="41870" y="3996"/>
                  <a:pt x="41523" y="4379"/>
                </a:cubicBezTo>
                <a:cubicBezTo>
                  <a:pt x="40836" y="5139"/>
                  <a:pt x="40120" y="6020"/>
                  <a:pt x="39875" y="7176"/>
                </a:cubicBezTo>
                <a:cubicBezTo>
                  <a:pt x="39810" y="7240"/>
                  <a:pt x="39770" y="7266"/>
                  <a:pt x="39746" y="7266"/>
                </a:cubicBezTo>
                <a:cubicBezTo>
                  <a:pt x="39652" y="7266"/>
                  <a:pt x="39833" y="6847"/>
                  <a:pt x="39725" y="6847"/>
                </a:cubicBezTo>
                <a:cubicBezTo>
                  <a:pt x="39712" y="6847"/>
                  <a:pt x="39695" y="6853"/>
                  <a:pt x="39673" y="6866"/>
                </a:cubicBezTo>
                <a:cubicBezTo>
                  <a:pt x="39600" y="7487"/>
                  <a:pt x="39296" y="8100"/>
                  <a:pt x="38552" y="9134"/>
                </a:cubicBezTo>
                <a:lnTo>
                  <a:pt x="38568" y="8974"/>
                </a:lnTo>
                <a:lnTo>
                  <a:pt x="38568" y="8974"/>
                </a:lnTo>
                <a:cubicBezTo>
                  <a:pt x="37701" y="10521"/>
                  <a:pt x="37028" y="11598"/>
                  <a:pt x="36305" y="12709"/>
                </a:cubicBezTo>
                <a:cubicBezTo>
                  <a:pt x="35584" y="13823"/>
                  <a:pt x="34817" y="14979"/>
                  <a:pt x="33777" y="16677"/>
                </a:cubicBezTo>
                <a:lnTo>
                  <a:pt x="34190" y="16568"/>
                </a:lnTo>
                <a:lnTo>
                  <a:pt x="34190" y="16568"/>
                </a:lnTo>
                <a:cubicBezTo>
                  <a:pt x="33734" y="17298"/>
                  <a:pt x="33567" y="17407"/>
                  <a:pt x="33307" y="17724"/>
                </a:cubicBezTo>
                <a:cubicBezTo>
                  <a:pt x="33296" y="17886"/>
                  <a:pt x="33315" y="17952"/>
                  <a:pt x="33354" y="17952"/>
                </a:cubicBezTo>
                <a:cubicBezTo>
                  <a:pt x="33448" y="17952"/>
                  <a:pt x="33657" y="17581"/>
                  <a:pt x="33871" y="17211"/>
                </a:cubicBezTo>
                <a:cubicBezTo>
                  <a:pt x="34093" y="16833"/>
                  <a:pt x="34320" y="16449"/>
                  <a:pt x="34430" y="16449"/>
                </a:cubicBezTo>
                <a:cubicBezTo>
                  <a:pt x="34474" y="16449"/>
                  <a:pt x="34500" y="16509"/>
                  <a:pt x="34500" y="16654"/>
                </a:cubicBezTo>
                <a:cubicBezTo>
                  <a:pt x="33957" y="17010"/>
                  <a:pt x="33227" y="18331"/>
                  <a:pt x="32513" y="19611"/>
                </a:cubicBezTo>
                <a:cubicBezTo>
                  <a:pt x="31805" y="20889"/>
                  <a:pt x="31112" y="22125"/>
                  <a:pt x="30626" y="22298"/>
                </a:cubicBezTo>
                <a:cubicBezTo>
                  <a:pt x="30395" y="22723"/>
                  <a:pt x="30401" y="22812"/>
                  <a:pt x="30469" y="22812"/>
                </a:cubicBezTo>
                <a:cubicBezTo>
                  <a:pt x="30518" y="22812"/>
                  <a:pt x="30599" y="22766"/>
                  <a:pt x="30648" y="22766"/>
                </a:cubicBezTo>
                <a:cubicBezTo>
                  <a:pt x="30716" y="22766"/>
                  <a:pt x="30721" y="22855"/>
                  <a:pt x="30489" y="23280"/>
                </a:cubicBezTo>
                <a:lnTo>
                  <a:pt x="30158" y="23497"/>
                </a:lnTo>
                <a:lnTo>
                  <a:pt x="30215" y="23909"/>
                </a:lnTo>
                <a:cubicBezTo>
                  <a:pt x="29804" y="24597"/>
                  <a:pt x="29418" y="24881"/>
                  <a:pt x="29240" y="24881"/>
                </a:cubicBezTo>
                <a:cubicBezTo>
                  <a:pt x="29227" y="24881"/>
                  <a:pt x="29215" y="24880"/>
                  <a:pt x="29204" y="24877"/>
                </a:cubicBezTo>
                <a:cubicBezTo>
                  <a:pt x="29319" y="24704"/>
                  <a:pt x="29449" y="24327"/>
                  <a:pt x="29536" y="24126"/>
                </a:cubicBezTo>
                <a:lnTo>
                  <a:pt x="29536" y="24126"/>
                </a:lnTo>
                <a:cubicBezTo>
                  <a:pt x="29175" y="24567"/>
                  <a:pt x="28821" y="25274"/>
                  <a:pt x="28532" y="25910"/>
                </a:cubicBezTo>
                <a:cubicBezTo>
                  <a:pt x="28388" y="26228"/>
                  <a:pt x="28251" y="26524"/>
                  <a:pt x="28141" y="26764"/>
                </a:cubicBezTo>
                <a:cubicBezTo>
                  <a:pt x="28091" y="26885"/>
                  <a:pt x="28041" y="26987"/>
                  <a:pt x="27997" y="27074"/>
                </a:cubicBezTo>
                <a:cubicBezTo>
                  <a:pt x="27987" y="27091"/>
                  <a:pt x="27979" y="27106"/>
                  <a:pt x="27971" y="27120"/>
                </a:cubicBezTo>
                <a:lnTo>
                  <a:pt x="27971" y="27120"/>
                </a:lnTo>
                <a:lnTo>
                  <a:pt x="28055" y="26994"/>
                </a:lnTo>
                <a:lnTo>
                  <a:pt x="28228" y="26727"/>
                </a:lnTo>
                <a:lnTo>
                  <a:pt x="28575" y="26191"/>
                </a:lnTo>
                <a:lnTo>
                  <a:pt x="28575" y="26191"/>
                </a:lnTo>
                <a:cubicBezTo>
                  <a:pt x="28488" y="26380"/>
                  <a:pt x="28401" y="26568"/>
                  <a:pt x="28308" y="26764"/>
                </a:cubicBezTo>
                <a:cubicBezTo>
                  <a:pt x="28221" y="26937"/>
                  <a:pt x="28134" y="27117"/>
                  <a:pt x="28048" y="27298"/>
                </a:cubicBezTo>
                <a:cubicBezTo>
                  <a:pt x="27968" y="27464"/>
                  <a:pt x="27888" y="27644"/>
                  <a:pt x="27802" y="27818"/>
                </a:cubicBezTo>
                <a:cubicBezTo>
                  <a:pt x="27635" y="27825"/>
                  <a:pt x="27477" y="27839"/>
                  <a:pt x="27311" y="27847"/>
                </a:cubicBezTo>
                <a:cubicBezTo>
                  <a:pt x="26985" y="27868"/>
                  <a:pt x="26654" y="27882"/>
                  <a:pt x="26328" y="27905"/>
                </a:cubicBezTo>
                <a:cubicBezTo>
                  <a:pt x="25563" y="27948"/>
                  <a:pt x="24796" y="27998"/>
                  <a:pt x="24046" y="28055"/>
                </a:cubicBezTo>
                <a:cubicBezTo>
                  <a:pt x="22535" y="28172"/>
                  <a:pt x="21068" y="28331"/>
                  <a:pt x="19745" y="28576"/>
                </a:cubicBezTo>
                <a:lnTo>
                  <a:pt x="20021" y="28699"/>
                </a:lnTo>
                <a:cubicBezTo>
                  <a:pt x="18872" y="28902"/>
                  <a:pt x="18319" y="28933"/>
                  <a:pt x="17822" y="28933"/>
                </a:cubicBezTo>
                <a:cubicBezTo>
                  <a:pt x="17750" y="28933"/>
                  <a:pt x="17679" y="28932"/>
                  <a:pt x="17607" y="28931"/>
                </a:cubicBezTo>
                <a:cubicBezTo>
                  <a:pt x="17441" y="28927"/>
                  <a:pt x="17273" y="28922"/>
                  <a:pt x="17082" y="28922"/>
                </a:cubicBezTo>
                <a:cubicBezTo>
                  <a:pt x="16616" y="28922"/>
                  <a:pt x="16015" y="28951"/>
                  <a:pt x="14985" y="29089"/>
                </a:cubicBezTo>
                <a:lnTo>
                  <a:pt x="15093" y="29045"/>
                </a:lnTo>
                <a:lnTo>
                  <a:pt x="15093" y="29045"/>
                </a:lnTo>
                <a:cubicBezTo>
                  <a:pt x="14522" y="29241"/>
                  <a:pt x="13749" y="29392"/>
                  <a:pt x="12955" y="29458"/>
                </a:cubicBezTo>
                <a:cubicBezTo>
                  <a:pt x="13316" y="29335"/>
                  <a:pt x="12962" y="29292"/>
                  <a:pt x="12636" y="29241"/>
                </a:cubicBezTo>
                <a:cubicBezTo>
                  <a:pt x="12312" y="29198"/>
                  <a:pt x="12008" y="29139"/>
                  <a:pt x="12485" y="28995"/>
                </a:cubicBezTo>
                <a:lnTo>
                  <a:pt x="12485" y="28995"/>
                </a:lnTo>
                <a:cubicBezTo>
                  <a:pt x="11769" y="29148"/>
                  <a:pt x="11328" y="29248"/>
                  <a:pt x="11041" y="29321"/>
                </a:cubicBezTo>
                <a:cubicBezTo>
                  <a:pt x="10744" y="29399"/>
                  <a:pt x="10598" y="29451"/>
                  <a:pt x="10491" y="29508"/>
                </a:cubicBezTo>
                <a:cubicBezTo>
                  <a:pt x="10375" y="29566"/>
                  <a:pt x="10295" y="29632"/>
                  <a:pt x="10130" y="29725"/>
                </a:cubicBezTo>
                <a:cubicBezTo>
                  <a:pt x="9964" y="29819"/>
                  <a:pt x="9711" y="29942"/>
                  <a:pt x="9255" y="30136"/>
                </a:cubicBezTo>
                <a:lnTo>
                  <a:pt x="8793" y="29963"/>
                </a:lnTo>
                <a:cubicBezTo>
                  <a:pt x="8483" y="30115"/>
                  <a:pt x="8316" y="30216"/>
                  <a:pt x="8049" y="30318"/>
                </a:cubicBezTo>
                <a:cubicBezTo>
                  <a:pt x="7789" y="30419"/>
                  <a:pt x="7420" y="30519"/>
                  <a:pt x="6705" y="30665"/>
                </a:cubicBezTo>
                <a:cubicBezTo>
                  <a:pt x="7276" y="30469"/>
                  <a:pt x="7037" y="30419"/>
                  <a:pt x="6806" y="30353"/>
                </a:cubicBezTo>
                <a:cubicBezTo>
                  <a:pt x="6575" y="30296"/>
                  <a:pt x="6359" y="30223"/>
                  <a:pt x="7009" y="29985"/>
                </a:cubicBezTo>
                <a:cubicBezTo>
                  <a:pt x="6980" y="29985"/>
                  <a:pt x="6951" y="29985"/>
                  <a:pt x="6922" y="29985"/>
                </a:cubicBezTo>
                <a:cubicBezTo>
                  <a:pt x="6178" y="29985"/>
                  <a:pt x="5527" y="30070"/>
                  <a:pt x="4956" y="30195"/>
                </a:cubicBezTo>
                <a:cubicBezTo>
                  <a:pt x="4365" y="30325"/>
                  <a:pt x="3858" y="30492"/>
                  <a:pt x="3395" y="30656"/>
                </a:cubicBezTo>
                <a:cubicBezTo>
                  <a:pt x="3281" y="30700"/>
                  <a:pt x="3172" y="30743"/>
                  <a:pt x="3064" y="30779"/>
                </a:cubicBezTo>
                <a:cubicBezTo>
                  <a:pt x="3005" y="30802"/>
                  <a:pt x="2955" y="30823"/>
                  <a:pt x="2898" y="30838"/>
                </a:cubicBezTo>
                <a:cubicBezTo>
                  <a:pt x="2875" y="30852"/>
                  <a:pt x="2847" y="30859"/>
                  <a:pt x="2818" y="30866"/>
                </a:cubicBezTo>
                <a:cubicBezTo>
                  <a:pt x="2795" y="30882"/>
                  <a:pt x="2768" y="30889"/>
                  <a:pt x="2731" y="30903"/>
                </a:cubicBezTo>
                <a:cubicBezTo>
                  <a:pt x="2442" y="30996"/>
                  <a:pt x="2181" y="31090"/>
                  <a:pt x="1921" y="31177"/>
                </a:cubicBezTo>
                <a:cubicBezTo>
                  <a:pt x="1661" y="31256"/>
                  <a:pt x="1408" y="31336"/>
                  <a:pt x="1148" y="31416"/>
                </a:cubicBezTo>
                <a:cubicBezTo>
                  <a:pt x="888" y="31496"/>
                  <a:pt x="628" y="31575"/>
                  <a:pt x="354" y="31662"/>
                </a:cubicBezTo>
                <a:cubicBezTo>
                  <a:pt x="317" y="31712"/>
                  <a:pt x="297" y="31756"/>
                  <a:pt x="274" y="31799"/>
                </a:cubicBezTo>
                <a:cubicBezTo>
                  <a:pt x="253" y="31836"/>
                  <a:pt x="246" y="31870"/>
                  <a:pt x="231" y="31900"/>
                </a:cubicBezTo>
                <a:cubicBezTo>
                  <a:pt x="217" y="31966"/>
                  <a:pt x="210" y="32009"/>
                  <a:pt x="224" y="32037"/>
                </a:cubicBezTo>
                <a:cubicBezTo>
                  <a:pt x="233" y="32058"/>
                  <a:pt x="254" y="32068"/>
                  <a:pt x="282" y="32068"/>
                </a:cubicBezTo>
                <a:cubicBezTo>
                  <a:pt x="320" y="32068"/>
                  <a:pt x="372" y="32051"/>
                  <a:pt x="434" y="32023"/>
                </a:cubicBezTo>
                <a:cubicBezTo>
                  <a:pt x="463" y="32009"/>
                  <a:pt x="491" y="31993"/>
                  <a:pt x="527" y="31979"/>
                </a:cubicBezTo>
                <a:cubicBezTo>
                  <a:pt x="557" y="31966"/>
                  <a:pt x="593" y="31943"/>
                  <a:pt x="628" y="31929"/>
                </a:cubicBezTo>
                <a:cubicBezTo>
                  <a:pt x="671" y="31907"/>
                  <a:pt x="708" y="31886"/>
                  <a:pt x="751" y="31863"/>
                </a:cubicBezTo>
                <a:lnTo>
                  <a:pt x="881" y="31799"/>
                </a:lnTo>
                <a:cubicBezTo>
                  <a:pt x="1070" y="31705"/>
                  <a:pt x="1287" y="31603"/>
                  <a:pt x="1517" y="31510"/>
                </a:cubicBezTo>
                <a:cubicBezTo>
                  <a:pt x="1575" y="31489"/>
                  <a:pt x="1625" y="31459"/>
                  <a:pt x="1691" y="31437"/>
                </a:cubicBezTo>
                <a:lnTo>
                  <a:pt x="1864" y="31373"/>
                </a:lnTo>
                <a:cubicBezTo>
                  <a:pt x="1980" y="31336"/>
                  <a:pt x="2095" y="31293"/>
                  <a:pt x="2204" y="31256"/>
                </a:cubicBezTo>
                <a:cubicBezTo>
                  <a:pt x="2318" y="31220"/>
                  <a:pt x="2428" y="31185"/>
                  <a:pt x="2528" y="31156"/>
                </a:cubicBezTo>
                <a:cubicBezTo>
                  <a:pt x="2622" y="31126"/>
                  <a:pt x="2717" y="31099"/>
                  <a:pt x="2795" y="31076"/>
                </a:cubicBezTo>
                <a:cubicBezTo>
                  <a:pt x="2832" y="31069"/>
                  <a:pt x="2861" y="31062"/>
                  <a:pt x="2891" y="31047"/>
                </a:cubicBezTo>
                <a:cubicBezTo>
                  <a:pt x="2918" y="31047"/>
                  <a:pt x="2941" y="31040"/>
                  <a:pt x="2962" y="31033"/>
                </a:cubicBezTo>
                <a:cubicBezTo>
                  <a:pt x="3005" y="31026"/>
                  <a:pt x="3035" y="31019"/>
                  <a:pt x="3055" y="31019"/>
                </a:cubicBezTo>
                <a:cubicBezTo>
                  <a:pt x="3060" y="31018"/>
                  <a:pt x="3064" y="31017"/>
                  <a:pt x="3066" y="31017"/>
                </a:cubicBezTo>
                <a:cubicBezTo>
                  <a:pt x="3085" y="31017"/>
                  <a:pt x="3059" y="31038"/>
                  <a:pt x="2977" y="31076"/>
                </a:cubicBezTo>
                <a:cubicBezTo>
                  <a:pt x="3158" y="31083"/>
                  <a:pt x="3179" y="31133"/>
                  <a:pt x="3099" y="31213"/>
                </a:cubicBezTo>
                <a:cubicBezTo>
                  <a:pt x="3064" y="31249"/>
                  <a:pt x="2998" y="31293"/>
                  <a:pt x="2911" y="31343"/>
                </a:cubicBezTo>
                <a:cubicBezTo>
                  <a:pt x="2861" y="31373"/>
                  <a:pt x="2804" y="31402"/>
                  <a:pt x="2745" y="31430"/>
                </a:cubicBezTo>
                <a:cubicBezTo>
                  <a:pt x="2688" y="31459"/>
                  <a:pt x="2622" y="31496"/>
                  <a:pt x="2558" y="31523"/>
                </a:cubicBezTo>
                <a:cubicBezTo>
                  <a:pt x="2291" y="31653"/>
                  <a:pt x="1980" y="31799"/>
                  <a:pt x="1684" y="31950"/>
                </a:cubicBezTo>
                <a:cubicBezTo>
                  <a:pt x="1387" y="32103"/>
                  <a:pt x="1105" y="32260"/>
                  <a:pt x="881" y="32413"/>
                </a:cubicBezTo>
                <a:cubicBezTo>
                  <a:pt x="787" y="32477"/>
                  <a:pt x="701" y="32543"/>
                  <a:pt x="614" y="32616"/>
                </a:cubicBezTo>
                <a:cubicBezTo>
                  <a:pt x="520" y="32687"/>
                  <a:pt x="441" y="32767"/>
                  <a:pt x="361" y="32853"/>
                </a:cubicBezTo>
                <a:cubicBezTo>
                  <a:pt x="290" y="32947"/>
                  <a:pt x="238" y="33041"/>
                  <a:pt x="187" y="33143"/>
                </a:cubicBezTo>
                <a:cubicBezTo>
                  <a:pt x="167" y="33200"/>
                  <a:pt x="144" y="33250"/>
                  <a:pt x="123" y="33309"/>
                </a:cubicBezTo>
                <a:cubicBezTo>
                  <a:pt x="116" y="33330"/>
                  <a:pt x="108" y="33360"/>
                  <a:pt x="101" y="33387"/>
                </a:cubicBezTo>
                <a:cubicBezTo>
                  <a:pt x="87" y="33417"/>
                  <a:pt x="87" y="33446"/>
                  <a:pt x="73" y="33474"/>
                </a:cubicBezTo>
                <a:cubicBezTo>
                  <a:pt x="73" y="33490"/>
                  <a:pt x="64" y="33504"/>
                  <a:pt x="64" y="33526"/>
                </a:cubicBezTo>
                <a:cubicBezTo>
                  <a:pt x="57" y="33540"/>
                  <a:pt x="57" y="33554"/>
                  <a:pt x="57" y="33570"/>
                </a:cubicBezTo>
                <a:cubicBezTo>
                  <a:pt x="50" y="33597"/>
                  <a:pt x="43" y="33634"/>
                  <a:pt x="36" y="33663"/>
                </a:cubicBezTo>
                <a:cubicBezTo>
                  <a:pt x="30" y="33727"/>
                  <a:pt x="14" y="33793"/>
                  <a:pt x="14" y="33864"/>
                </a:cubicBezTo>
                <a:cubicBezTo>
                  <a:pt x="0" y="34010"/>
                  <a:pt x="0" y="34161"/>
                  <a:pt x="14" y="34334"/>
                </a:cubicBezTo>
                <a:cubicBezTo>
                  <a:pt x="14" y="34378"/>
                  <a:pt x="21" y="34421"/>
                  <a:pt x="30" y="34471"/>
                </a:cubicBezTo>
                <a:cubicBezTo>
                  <a:pt x="30" y="34515"/>
                  <a:pt x="43" y="34558"/>
                  <a:pt x="50" y="34610"/>
                </a:cubicBezTo>
                <a:cubicBezTo>
                  <a:pt x="50" y="34631"/>
                  <a:pt x="57" y="34653"/>
                  <a:pt x="57" y="34681"/>
                </a:cubicBezTo>
                <a:cubicBezTo>
                  <a:pt x="64" y="34704"/>
                  <a:pt x="73" y="34731"/>
                  <a:pt x="80" y="34754"/>
                </a:cubicBezTo>
                <a:cubicBezTo>
                  <a:pt x="87" y="34804"/>
                  <a:pt x="101" y="34854"/>
                  <a:pt x="108" y="34905"/>
                </a:cubicBezTo>
                <a:cubicBezTo>
                  <a:pt x="167" y="35115"/>
                  <a:pt x="238" y="35347"/>
                  <a:pt x="340" y="35591"/>
                </a:cubicBezTo>
                <a:cubicBezTo>
                  <a:pt x="368" y="35650"/>
                  <a:pt x="390" y="35714"/>
                  <a:pt x="420" y="35772"/>
                </a:cubicBezTo>
                <a:cubicBezTo>
                  <a:pt x="434" y="35808"/>
                  <a:pt x="447" y="35838"/>
                  <a:pt x="463" y="35874"/>
                </a:cubicBezTo>
                <a:cubicBezTo>
                  <a:pt x="477" y="35902"/>
                  <a:pt x="491" y="35931"/>
                  <a:pt x="506" y="35968"/>
                </a:cubicBezTo>
                <a:cubicBezTo>
                  <a:pt x="520" y="35997"/>
                  <a:pt x="534" y="36025"/>
                  <a:pt x="550" y="36061"/>
                </a:cubicBezTo>
                <a:cubicBezTo>
                  <a:pt x="564" y="36091"/>
                  <a:pt x="577" y="36118"/>
                  <a:pt x="593" y="36148"/>
                </a:cubicBezTo>
                <a:cubicBezTo>
                  <a:pt x="621" y="36198"/>
                  <a:pt x="643" y="36249"/>
                  <a:pt x="671" y="36301"/>
                </a:cubicBezTo>
                <a:cubicBezTo>
                  <a:pt x="766" y="36480"/>
                  <a:pt x="873" y="36674"/>
                  <a:pt x="996" y="36876"/>
                </a:cubicBezTo>
                <a:lnTo>
                  <a:pt x="996" y="36876"/>
                </a:lnTo>
                <a:cubicBezTo>
                  <a:pt x="888" y="36698"/>
                  <a:pt x="830" y="36697"/>
                  <a:pt x="708" y="36488"/>
                </a:cubicBezTo>
                <a:lnTo>
                  <a:pt x="708" y="36488"/>
                </a:lnTo>
                <a:cubicBezTo>
                  <a:pt x="888" y="36951"/>
                  <a:pt x="1191" y="37311"/>
                  <a:pt x="1503" y="37695"/>
                </a:cubicBezTo>
                <a:cubicBezTo>
                  <a:pt x="1814" y="38085"/>
                  <a:pt x="2124" y="38482"/>
                  <a:pt x="2355" y="39032"/>
                </a:cubicBezTo>
                <a:cubicBezTo>
                  <a:pt x="2702" y="39176"/>
                  <a:pt x="2911" y="39479"/>
                  <a:pt x="3107" y="39725"/>
                </a:cubicBezTo>
                <a:cubicBezTo>
                  <a:pt x="3272" y="39932"/>
                  <a:pt x="3421" y="40104"/>
                  <a:pt x="3616" y="40104"/>
                </a:cubicBezTo>
                <a:cubicBezTo>
                  <a:pt x="3652" y="40104"/>
                  <a:pt x="3689" y="40098"/>
                  <a:pt x="3728" y="40086"/>
                </a:cubicBezTo>
                <a:cubicBezTo>
                  <a:pt x="3244" y="39500"/>
                  <a:pt x="2761" y="38915"/>
                  <a:pt x="2291" y="38315"/>
                </a:cubicBezTo>
                <a:lnTo>
                  <a:pt x="2291" y="38315"/>
                </a:lnTo>
                <a:cubicBezTo>
                  <a:pt x="2717" y="38806"/>
                  <a:pt x="3229" y="39205"/>
                  <a:pt x="3772" y="39710"/>
                </a:cubicBezTo>
                <a:cubicBezTo>
                  <a:pt x="4306" y="40209"/>
                  <a:pt x="4869" y="40823"/>
                  <a:pt x="5412" y="41733"/>
                </a:cubicBezTo>
                <a:cubicBezTo>
                  <a:pt x="5223" y="41667"/>
                  <a:pt x="4732" y="41256"/>
                  <a:pt x="4415" y="40960"/>
                </a:cubicBezTo>
                <a:lnTo>
                  <a:pt x="4415" y="40960"/>
                </a:lnTo>
                <a:cubicBezTo>
                  <a:pt x="4675" y="41537"/>
                  <a:pt x="5216" y="41834"/>
                  <a:pt x="5499" y="42434"/>
                </a:cubicBezTo>
                <a:cubicBezTo>
                  <a:pt x="5480" y="42440"/>
                  <a:pt x="5460" y="42443"/>
                  <a:pt x="5440" y="42443"/>
                </a:cubicBezTo>
                <a:cubicBezTo>
                  <a:pt x="5179" y="42443"/>
                  <a:pt x="4759" y="41952"/>
                  <a:pt x="4269" y="41343"/>
                </a:cubicBezTo>
                <a:cubicBezTo>
                  <a:pt x="3742" y="40686"/>
                  <a:pt x="3151" y="39899"/>
                  <a:pt x="2587" y="39450"/>
                </a:cubicBezTo>
                <a:lnTo>
                  <a:pt x="2587" y="39450"/>
                </a:lnTo>
                <a:cubicBezTo>
                  <a:pt x="2695" y="39782"/>
                  <a:pt x="3165" y="40259"/>
                  <a:pt x="3498" y="40613"/>
                </a:cubicBezTo>
                <a:cubicBezTo>
                  <a:pt x="3774" y="40908"/>
                  <a:pt x="3956" y="41123"/>
                  <a:pt x="3761" y="41123"/>
                </a:cubicBezTo>
                <a:cubicBezTo>
                  <a:pt x="3723" y="41123"/>
                  <a:pt x="3669" y="41115"/>
                  <a:pt x="3598" y="41097"/>
                </a:cubicBezTo>
                <a:lnTo>
                  <a:pt x="3598" y="41097"/>
                </a:lnTo>
                <a:cubicBezTo>
                  <a:pt x="4176" y="41286"/>
                  <a:pt x="4538" y="41777"/>
                  <a:pt x="4935" y="42347"/>
                </a:cubicBezTo>
                <a:cubicBezTo>
                  <a:pt x="5332" y="42918"/>
                  <a:pt x="5766" y="43561"/>
                  <a:pt x="6503" y="44045"/>
                </a:cubicBezTo>
                <a:lnTo>
                  <a:pt x="6199" y="44147"/>
                </a:lnTo>
                <a:cubicBezTo>
                  <a:pt x="6402" y="44320"/>
                  <a:pt x="6863" y="44658"/>
                  <a:pt x="7167" y="45035"/>
                </a:cubicBezTo>
                <a:lnTo>
                  <a:pt x="6300" y="44601"/>
                </a:lnTo>
                <a:lnTo>
                  <a:pt x="6300" y="44601"/>
                </a:lnTo>
                <a:cubicBezTo>
                  <a:pt x="6863" y="45021"/>
                  <a:pt x="7217" y="45569"/>
                  <a:pt x="7564" y="46118"/>
                </a:cubicBezTo>
                <a:cubicBezTo>
                  <a:pt x="7904" y="46675"/>
                  <a:pt x="8237" y="47232"/>
                  <a:pt x="8720" y="47672"/>
                </a:cubicBezTo>
                <a:cubicBezTo>
                  <a:pt x="7840" y="46639"/>
                  <a:pt x="7817" y="46458"/>
                  <a:pt x="7933" y="46415"/>
                </a:cubicBezTo>
                <a:cubicBezTo>
                  <a:pt x="8056" y="46372"/>
                  <a:pt x="8323" y="46458"/>
                  <a:pt x="8034" y="45952"/>
                </a:cubicBezTo>
                <a:lnTo>
                  <a:pt x="8034" y="45952"/>
                </a:lnTo>
                <a:cubicBezTo>
                  <a:pt x="8648" y="46523"/>
                  <a:pt x="9003" y="46935"/>
                  <a:pt x="9211" y="47268"/>
                </a:cubicBezTo>
                <a:cubicBezTo>
                  <a:pt x="9428" y="47606"/>
                  <a:pt x="9515" y="47866"/>
                  <a:pt x="9594" y="48142"/>
                </a:cubicBezTo>
                <a:cubicBezTo>
                  <a:pt x="9761" y="48676"/>
                  <a:pt x="9934" y="49269"/>
                  <a:pt x="11119" y="50554"/>
                </a:cubicBezTo>
                <a:cubicBezTo>
                  <a:pt x="10809" y="50191"/>
                  <a:pt x="10384" y="49499"/>
                  <a:pt x="10536" y="49499"/>
                </a:cubicBezTo>
                <a:cubicBezTo>
                  <a:pt x="10572" y="49499"/>
                  <a:pt x="10638" y="49536"/>
                  <a:pt x="10744" y="49623"/>
                </a:cubicBezTo>
                <a:cubicBezTo>
                  <a:pt x="11162" y="50200"/>
                  <a:pt x="11698" y="50981"/>
                  <a:pt x="11864" y="51414"/>
                </a:cubicBezTo>
                <a:cubicBezTo>
                  <a:pt x="12364" y="51952"/>
                  <a:pt x="12567" y="52129"/>
                  <a:pt x="12626" y="52129"/>
                </a:cubicBezTo>
                <a:cubicBezTo>
                  <a:pt x="12742" y="52129"/>
                  <a:pt x="12323" y="51468"/>
                  <a:pt x="12473" y="51468"/>
                </a:cubicBezTo>
                <a:cubicBezTo>
                  <a:pt x="12509" y="51468"/>
                  <a:pt x="12575" y="51505"/>
                  <a:pt x="12688" y="51594"/>
                </a:cubicBezTo>
                <a:cubicBezTo>
                  <a:pt x="12969" y="52470"/>
                  <a:pt x="13598" y="52404"/>
                  <a:pt x="14406" y="53134"/>
                </a:cubicBezTo>
                <a:lnTo>
                  <a:pt x="14183" y="53344"/>
                </a:lnTo>
                <a:cubicBezTo>
                  <a:pt x="15050" y="54464"/>
                  <a:pt x="15296" y="54492"/>
                  <a:pt x="15513" y="54499"/>
                </a:cubicBezTo>
                <a:cubicBezTo>
                  <a:pt x="15729" y="54515"/>
                  <a:pt x="15917" y="54499"/>
                  <a:pt x="16683" y="55519"/>
                </a:cubicBezTo>
                <a:lnTo>
                  <a:pt x="15650" y="55005"/>
                </a:lnTo>
                <a:lnTo>
                  <a:pt x="16617" y="55916"/>
                </a:lnTo>
                <a:lnTo>
                  <a:pt x="16177" y="55945"/>
                </a:lnTo>
                <a:cubicBezTo>
                  <a:pt x="16400" y="56118"/>
                  <a:pt x="16589" y="56269"/>
                  <a:pt x="16754" y="56415"/>
                </a:cubicBezTo>
                <a:cubicBezTo>
                  <a:pt x="16841" y="56486"/>
                  <a:pt x="16921" y="56552"/>
                  <a:pt x="16993" y="56623"/>
                </a:cubicBezTo>
                <a:cubicBezTo>
                  <a:pt x="17007" y="56639"/>
                  <a:pt x="17030" y="56653"/>
                  <a:pt x="17044" y="56666"/>
                </a:cubicBezTo>
                <a:lnTo>
                  <a:pt x="17073" y="56696"/>
                </a:lnTo>
                <a:cubicBezTo>
                  <a:pt x="17080" y="56703"/>
                  <a:pt x="17080" y="56703"/>
                  <a:pt x="17087" y="56703"/>
                </a:cubicBezTo>
                <a:cubicBezTo>
                  <a:pt x="17101" y="56718"/>
                  <a:pt x="17117" y="56732"/>
                  <a:pt x="17130" y="56739"/>
                </a:cubicBezTo>
                <a:cubicBezTo>
                  <a:pt x="17247" y="56840"/>
                  <a:pt x="17340" y="56956"/>
                  <a:pt x="17420" y="57086"/>
                </a:cubicBezTo>
                <a:cubicBezTo>
                  <a:pt x="17384" y="57180"/>
                  <a:pt x="17333" y="57289"/>
                  <a:pt x="17283" y="57403"/>
                </a:cubicBezTo>
                <a:cubicBezTo>
                  <a:pt x="17330" y="57384"/>
                  <a:pt x="17380" y="57372"/>
                  <a:pt x="17429" y="57372"/>
                </a:cubicBezTo>
                <a:cubicBezTo>
                  <a:pt x="17507" y="57372"/>
                  <a:pt x="17583" y="57403"/>
                  <a:pt x="17637" y="57483"/>
                </a:cubicBezTo>
                <a:cubicBezTo>
                  <a:pt x="17658" y="57520"/>
                  <a:pt x="17673" y="57563"/>
                  <a:pt x="17687" y="57613"/>
                </a:cubicBezTo>
                <a:cubicBezTo>
                  <a:pt x="17687" y="57620"/>
                  <a:pt x="17694" y="57636"/>
                  <a:pt x="17694" y="57650"/>
                </a:cubicBezTo>
                <a:cubicBezTo>
                  <a:pt x="17694" y="57657"/>
                  <a:pt x="17701" y="57663"/>
                  <a:pt x="17701" y="57672"/>
                </a:cubicBezTo>
                <a:lnTo>
                  <a:pt x="17701" y="57686"/>
                </a:lnTo>
                <a:lnTo>
                  <a:pt x="17701" y="57700"/>
                </a:lnTo>
                <a:cubicBezTo>
                  <a:pt x="17701" y="57750"/>
                  <a:pt x="17701" y="57802"/>
                  <a:pt x="17694" y="57859"/>
                </a:cubicBezTo>
                <a:cubicBezTo>
                  <a:pt x="17680" y="58083"/>
                  <a:pt x="17644" y="58343"/>
                  <a:pt x="17578" y="58647"/>
                </a:cubicBezTo>
                <a:cubicBezTo>
                  <a:pt x="17471" y="58878"/>
                  <a:pt x="17411" y="58930"/>
                  <a:pt x="17371" y="58930"/>
                </a:cubicBezTo>
                <a:cubicBezTo>
                  <a:pt x="17338" y="58930"/>
                  <a:pt x="17319" y="58896"/>
                  <a:pt x="17299" y="58896"/>
                </a:cubicBezTo>
                <a:cubicBezTo>
                  <a:pt x="17257" y="58896"/>
                  <a:pt x="17211" y="59033"/>
                  <a:pt x="17044" y="59854"/>
                </a:cubicBezTo>
                <a:cubicBezTo>
                  <a:pt x="16950" y="59427"/>
                  <a:pt x="16813" y="58943"/>
                  <a:pt x="17260" y="58257"/>
                </a:cubicBezTo>
                <a:cubicBezTo>
                  <a:pt x="17181" y="58156"/>
                  <a:pt x="17160" y="57823"/>
                  <a:pt x="17080" y="57722"/>
                </a:cubicBezTo>
                <a:cubicBezTo>
                  <a:pt x="16667" y="58574"/>
                  <a:pt x="16517" y="59961"/>
                  <a:pt x="16380" y="60590"/>
                </a:cubicBezTo>
                <a:cubicBezTo>
                  <a:pt x="16444" y="60351"/>
                  <a:pt x="16530" y="60070"/>
                  <a:pt x="16603" y="59933"/>
                </a:cubicBezTo>
                <a:lnTo>
                  <a:pt x="16603" y="59933"/>
                </a:lnTo>
                <a:cubicBezTo>
                  <a:pt x="16553" y="60800"/>
                  <a:pt x="16510" y="61667"/>
                  <a:pt x="16466" y="62527"/>
                </a:cubicBezTo>
                <a:cubicBezTo>
                  <a:pt x="16405" y="62645"/>
                  <a:pt x="16360" y="62693"/>
                  <a:pt x="16326" y="62693"/>
                </a:cubicBezTo>
                <a:cubicBezTo>
                  <a:pt x="16254" y="62693"/>
                  <a:pt x="16238" y="62466"/>
                  <a:pt x="16227" y="62238"/>
                </a:cubicBezTo>
                <a:cubicBezTo>
                  <a:pt x="16147" y="62751"/>
                  <a:pt x="16206" y="63134"/>
                  <a:pt x="16076" y="63892"/>
                </a:cubicBezTo>
                <a:cubicBezTo>
                  <a:pt x="15876" y="63649"/>
                  <a:pt x="15620" y="63639"/>
                  <a:pt x="15718" y="62592"/>
                </a:cubicBezTo>
                <a:lnTo>
                  <a:pt x="15718" y="62592"/>
                </a:lnTo>
                <a:cubicBezTo>
                  <a:pt x="15640" y="63401"/>
                  <a:pt x="15561" y="64203"/>
                  <a:pt x="15483" y="65005"/>
                </a:cubicBezTo>
                <a:cubicBezTo>
                  <a:pt x="15365" y="65124"/>
                  <a:pt x="15048" y="65915"/>
                  <a:pt x="14944" y="65915"/>
                </a:cubicBezTo>
                <a:cubicBezTo>
                  <a:pt x="14928" y="65915"/>
                  <a:pt x="14917" y="65895"/>
                  <a:pt x="14913" y="65850"/>
                </a:cubicBezTo>
                <a:cubicBezTo>
                  <a:pt x="14710" y="66500"/>
                  <a:pt x="14666" y="67346"/>
                  <a:pt x="14609" y="68241"/>
                </a:cubicBezTo>
                <a:cubicBezTo>
                  <a:pt x="14552" y="69137"/>
                  <a:pt x="14486" y="70084"/>
                  <a:pt x="14226" y="70958"/>
                </a:cubicBezTo>
                <a:cubicBezTo>
                  <a:pt x="14262" y="71059"/>
                  <a:pt x="14269" y="71255"/>
                  <a:pt x="14240" y="71638"/>
                </a:cubicBezTo>
                <a:cubicBezTo>
                  <a:pt x="14066" y="72468"/>
                  <a:pt x="13843" y="73242"/>
                  <a:pt x="13662" y="74065"/>
                </a:cubicBezTo>
                <a:cubicBezTo>
                  <a:pt x="13489" y="74889"/>
                  <a:pt x="13366" y="75770"/>
                  <a:pt x="13395" y="76796"/>
                </a:cubicBezTo>
                <a:cubicBezTo>
                  <a:pt x="13192" y="77157"/>
                  <a:pt x="12998" y="77518"/>
                  <a:pt x="12802" y="77880"/>
                </a:cubicBezTo>
                <a:cubicBezTo>
                  <a:pt x="12779" y="78247"/>
                  <a:pt x="12806" y="78367"/>
                  <a:pt x="12859" y="78367"/>
                </a:cubicBezTo>
                <a:cubicBezTo>
                  <a:pt x="12922" y="78367"/>
                  <a:pt x="13023" y="78197"/>
                  <a:pt x="13121" y="78068"/>
                </a:cubicBezTo>
                <a:cubicBezTo>
                  <a:pt x="13180" y="77989"/>
                  <a:pt x="13242" y="77924"/>
                  <a:pt x="13291" y="77924"/>
                </a:cubicBezTo>
                <a:cubicBezTo>
                  <a:pt x="13315" y="77924"/>
                  <a:pt x="13336" y="77939"/>
                  <a:pt x="13352" y="77974"/>
                </a:cubicBezTo>
                <a:cubicBezTo>
                  <a:pt x="13409" y="78081"/>
                  <a:pt x="13432" y="78394"/>
                  <a:pt x="13395" y="79051"/>
                </a:cubicBezTo>
                <a:cubicBezTo>
                  <a:pt x="13381" y="79521"/>
                  <a:pt x="13345" y="79802"/>
                  <a:pt x="13302" y="79961"/>
                </a:cubicBezTo>
                <a:cubicBezTo>
                  <a:pt x="13251" y="80119"/>
                  <a:pt x="13192" y="80162"/>
                  <a:pt x="13128" y="80171"/>
                </a:cubicBezTo>
                <a:cubicBezTo>
                  <a:pt x="13125" y="80171"/>
                  <a:pt x="13122" y="80171"/>
                  <a:pt x="13119" y="80171"/>
                </a:cubicBezTo>
                <a:cubicBezTo>
                  <a:pt x="13061" y="80171"/>
                  <a:pt x="12999" y="80144"/>
                  <a:pt x="12940" y="80144"/>
                </a:cubicBezTo>
                <a:cubicBezTo>
                  <a:pt x="12869" y="80144"/>
                  <a:pt x="12802" y="80184"/>
                  <a:pt x="12752" y="80358"/>
                </a:cubicBezTo>
                <a:cubicBezTo>
                  <a:pt x="12825" y="80842"/>
                  <a:pt x="12939" y="81499"/>
                  <a:pt x="12998" y="82259"/>
                </a:cubicBezTo>
                <a:cubicBezTo>
                  <a:pt x="13026" y="82633"/>
                  <a:pt x="13042" y="83039"/>
                  <a:pt x="13035" y="83465"/>
                </a:cubicBezTo>
                <a:cubicBezTo>
                  <a:pt x="13026" y="83674"/>
                  <a:pt x="13012" y="83890"/>
                  <a:pt x="12998" y="84116"/>
                </a:cubicBezTo>
                <a:cubicBezTo>
                  <a:pt x="12983" y="84230"/>
                  <a:pt x="12976" y="84339"/>
                  <a:pt x="12962" y="84454"/>
                </a:cubicBezTo>
                <a:cubicBezTo>
                  <a:pt x="12948" y="84570"/>
                  <a:pt x="12932" y="84686"/>
                  <a:pt x="12918" y="84801"/>
                </a:cubicBezTo>
                <a:cubicBezTo>
                  <a:pt x="12861" y="84497"/>
                  <a:pt x="12846" y="84223"/>
                  <a:pt x="12846" y="83963"/>
                </a:cubicBezTo>
                <a:cubicBezTo>
                  <a:pt x="12846" y="83696"/>
                  <a:pt x="12861" y="83443"/>
                  <a:pt x="12846" y="83162"/>
                </a:cubicBezTo>
                <a:cubicBezTo>
                  <a:pt x="12802" y="83393"/>
                  <a:pt x="12759" y="83616"/>
                  <a:pt x="12716" y="83847"/>
                </a:cubicBezTo>
                <a:cubicBezTo>
                  <a:pt x="12679" y="84086"/>
                  <a:pt x="12644" y="84317"/>
                  <a:pt x="12608" y="84563"/>
                </a:cubicBezTo>
                <a:cubicBezTo>
                  <a:pt x="12492" y="84130"/>
                  <a:pt x="12419" y="83732"/>
                  <a:pt x="12376" y="83407"/>
                </a:cubicBezTo>
                <a:cubicBezTo>
                  <a:pt x="12332" y="83075"/>
                  <a:pt x="12312" y="82807"/>
                  <a:pt x="12289" y="82633"/>
                </a:cubicBezTo>
                <a:cubicBezTo>
                  <a:pt x="12272" y="82489"/>
                  <a:pt x="12249" y="82405"/>
                  <a:pt x="12217" y="82405"/>
                </a:cubicBezTo>
                <a:cubicBezTo>
                  <a:pt x="12210" y="82405"/>
                  <a:pt x="12203" y="82409"/>
                  <a:pt x="12195" y="82416"/>
                </a:cubicBezTo>
                <a:cubicBezTo>
                  <a:pt x="12152" y="82460"/>
                  <a:pt x="12088" y="82619"/>
                  <a:pt x="11994" y="82945"/>
                </a:cubicBezTo>
                <a:cubicBezTo>
                  <a:pt x="12159" y="82989"/>
                  <a:pt x="12261" y="83226"/>
                  <a:pt x="12325" y="83580"/>
                </a:cubicBezTo>
                <a:cubicBezTo>
                  <a:pt x="12391" y="83934"/>
                  <a:pt x="12419" y="84410"/>
                  <a:pt x="12471" y="84953"/>
                </a:cubicBezTo>
                <a:cubicBezTo>
                  <a:pt x="12478" y="85026"/>
                  <a:pt x="12485" y="85090"/>
                  <a:pt x="12485" y="85163"/>
                </a:cubicBezTo>
                <a:cubicBezTo>
                  <a:pt x="12499" y="85234"/>
                  <a:pt x="12506" y="85314"/>
                  <a:pt x="12514" y="85387"/>
                </a:cubicBezTo>
                <a:cubicBezTo>
                  <a:pt x="12514" y="85444"/>
                  <a:pt x="12521" y="85503"/>
                  <a:pt x="12528" y="85553"/>
                </a:cubicBezTo>
                <a:cubicBezTo>
                  <a:pt x="12535" y="85610"/>
                  <a:pt x="12542" y="85661"/>
                  <a:pt x="12549" y="85720"/>
                </a:cubicBezTo>
                <a:lnTo>
                  <a:pt x="12565" y="85798"/>
                </a:lnTo>
                <a:lnTo>
                  <a:pt x="12572" y="85884"/>
                </a:lnTo>
                <a:lnTo>
                  <a:pt x="12601" y="86044"/>
                </a:lnTo>
                <a:cubicBezTo>
                  <a:pt x="12672" y="86484"/>
                  <a:pt x="12775" y="86911"/>
                  <a:pt x="12918" y="87294"/>
                </a:cubicBezTo>
                <a:cubicBezTo>
                  <a:pt x="13069" y="87677"/>
                  <a:pt x="13258" y="88017"/>
                  <a:pt x="13475" y="88284"/>
                </a:cubicBezTo>
                <a:cubicBezTo>
                  <a:pt x="13503" y="88321"/>
                  <a:pt x="13525" y="88348"/>
                  <a:pt x="13555" y="88385"/>
                </a:cubicBezTo>
                <a:cubicBezTo>
                  <a:pt x="13583" y="88414"/>
                  <a:pt x="13612" y="88442"/>
                  <a:pt x="13642" y="88478"/>
                </a:cubicBezTo>
                <a:cubicBezTo>
                  <a:pt x="13655" y="88494"/>
                  <a:pt x="13669" y="88508"/>
                  <a:pt x="13685" y="88522"/>
                </a:cubicBezTo>
                <a:cubicBezTo>
                  <a:pt x="13699" y="88537"/>
                  <a:pt x="13713" y="88551"/>
                  <a:pt x="13728" y="88558"/>
                </a:cubicBezTo>
                <a:cubicBezTo>
                  <a:pt x="13756" y="88588"/>
                  <a:pt x="13785" y="88615"/>
                  <a:pt x="13815" y="88645"/>
                </a:cubicBezTo>
                <a:cubicBezTo>
                  <a:pt x="13936" y="88746"/>
                  <a:pt x="14059" y="88825"/>
                  <a:pt x="14183" y="88898"/>
                </a:cubicBezTo>
                <a:cubicBezTo>
                  <a:pt x="14248" y="88928"/>
                  <a:pt x="14313" y="88962"/>
                  <a:pt x="14379" y="88985"/>
                </a:cubicBezTo>
                <a:cubicBezTo>
                  <a:pt x="14406" y="88999"/>
                  <a:pt x="14443" y="89014"/>
                  <a:pt x="14472" y="89028"/>
                </a:cubicBezTo>
                <a:cubicBezTo>
                  <a:pt x="14500" y="89035"/>
                  <a:pt x="14536" y="89042"/>
                  <a:pt x="14566" y="89049"/>
                </a:cubicBezTo>
                <a:cubicBezTo>
                  <a:pt x="14623" y="89071"/>
                  <a:pt x="14682" y="89078"/>
                  <a:pt x="14732" y="89092"/>
                </a:cubicBezTo>
                <a:cubicBezTo>
                  <a:pt x="14760" y="89092"/>
                  <a:pt x="14789" y="89101"/>
                  <a:pt x="14812" y="89101"/>
                </a:cubicBezTo>
                <a:cubicBezTo>
                  <a:pt x="14840" y="89101"/>
                  <a:pt x="14862" y="89108"/>
                  <a:pt x="14890" y="89108"/>
                </a:cubicBezTo>
                <a:cubicBezTo>
                  <a:pt x="14933" y="89108"/>
                  <a:pt x="14977" y="89108"/>
                  <a:pt x="15020" y="89101"/>
                </a:cubicBezTo>
                <a:cubicBezTo>
                  <a:pt x="15063" y="89092"/>
                  <a:pt x="15100" y="89085"/>
                  <a:pt x="15129" y="89078"/>
                </a:cubicBezTo>
                <a:cubicBezTo>
                  <a:pt x="15166" y="89065"/>
                  <a:pt x="15194" y="89049"/>
                  <a:pt x="15216" y="89035"/>
                </a:cubicBezTo>
                <a:cubicBezTo>
                  <a:pt x="15237" y="89021"/>
                  <a:pt x="15259" y="89006"/>
                  <a:pt x="15273" y="88985"/>
                </a:cubicBezTo>
                <a:cubicBezTo>
                  <a:pt x="15469" y="89065"/>
                  <a:pt x="15679" y="89115"/>
                  <a:pt x="15887" y="89158"/>
                </a:cubicBezTo>
                <a:cubicBezTo>
                  <a:pt x="15939" y="89165"/>
                  <a:pt x="15996" y="89179"/>
                  <a:pt x="16047" y="89188"/>
                </a:cubicBezTo>
                <a:lnTo>
                  <a:pt x="16213" y="89208"/>
                </a:lnTo>
                <a:cubicBezTo>
                  <a:pt x="16270" y="89215"/>
                  <a:pt x="16329" y="89215"/>
                  <a:pt x="16380" y="89222"/>
                </a:cubicBezTo>
                <a:cubicBezTo>
                  <a:pt x="16437" y="89222"/>
                  <a:pt x="16494" y="89231"/>
                  <a:pt x="16553" y="89231"/>
                </a:cubicBezTo>
                <a:cubicBezTo>
                  <a:pt x="16503" y="89238"/>
                  <a:pt x="16459" y="89238"/>
                  <a:pt x="16416" y="89238"/>
                </a:cubicBezTo>
                <a:cubicBezTo>
                  <a:pt x="16380" y="89245"/>
                  <a:pt x="16343" y="89245"/>
                  <a:pt x="16307" y="89252"/>
                </a:cubicBezTo>
                <a:cubicBezTo>
                  <a:pt x="16234" y="89259"/>
                  <a:pt x="16177" y="89266"/>
                  <a:pt x="16119" y="89274"/>
                </a:cubicBezTo>
                <a:cubicBezTo>
                  <a:pt x="16052" y="89278"/>
                  <a:pt x="15985" y="89282"/>
                  <a:pt x="15905" y="89282"/>
                </a:cubicBezTo>
                <a:cubicBezTo>
                  <a:pt x="15845" y="89282"/>
                  <a:pt x="15779" y="89280"/>
                  <a:pt x="15700" y="89274"/>
                </a:cubicBezTo>
                <a:lnTo>
                  <a:pt x="15700" y="89274"/>
                </a:lnTo>
                <a:cubicBezTo>
                  <a:pt x="15859" y="89309"/>
                  <a:pt x="16010" y="89339"/>
                  <a:pt x="16147" y="89345"/>
                </a:cubicBezTo>
                <a:cubicBezTo>
                  <a:pt x="16220" y="89361"/>
                  <a:pt x="16293" y="89361"/>
                  <a:pt x="16357" y="89361"/>
                </a:cubicBezTo>
                <a:lnTo>
                  <a:pt x="16553" y="89361"/>
                </a:lnTo>
                <a:cubicBezTo>
                  <a:pt x="16617" y="89352"/>
                  <a:pt x="16683" y="89352"/>
                  <a:pt x="16740" y="89345"/>
                </a:cubicBezTo>
                <a:cubicBezTo>
                  <a:pt x="16797" y="89339"/>
                  <a:pt x="16856" y="89332"/>
                  <a:pt x="16907" y="89318"/>
                </a:cubicBezTo>
                <a:cubicBezTo>
                  <a:pt x="16964" y="89309"/>
                  <a:pt x="17014" y="89302"/>
                  <a:pt x="17066" y="89288"/>
                </a:cubicBezTo>
                <a:cubicBezTo>
                  <a:pt x="17117" y="89281"/>
                  <a:pt x="17167" y="89266"/>
                  <a:pt x="17217" y="89252"/>
                </a:cubicBezTo>
                <a:cubicBezTo>
                  <a:pt x="17260" y="89238"/>
                  <a:pt x="17311" y="89222"/>
                  <a:pt x="17354" y="89208"/>
                </a:cubicBezTo>
                <a:cubicBezTo>
                  <a:pt x="17397" y="89195"/>
                  <a:pt x="17441" y="89172"/>
                  <a:pt x="17477" y="89158"/>
                </a:cubicBezTo>
                <a:cubicBezTo>
                  <a:pt x="17564" y="89122"/>
                  <a:pt x="17637" y="89092"/>
                  <a:pt x="17708" y="89049"/>
                </a:cubicBezTo>
                <a:cubicBezTo>
                  <a:pt x="17788" y="89014"/>
                  <a:pt x="17853" y="88971"/>
                  <a:pt x="17918" y="88935"/>
                </a:cubicBezTo>
                <a:cubicBezTo>
                  <a:pt x="17954" y="88912"/>
                  <a:pt x="17990" y="88891"/>
                  <a:pt x="18020" y="88869"/>
                </a:cubicBezTo>
                <a:lnTo>
                  <a:pt x="18041" y="88855"/>
                </a:lnTo>
                <a:cubicBezTo>
                  <a:pt x="18048" y="88848"/>
                  <a:pt x="18055" y="88848"/>
                  <a:pt x="18055" y="88841"/>
                </a:cubicBezTo>
                <a:cubicBezTo>
                  <a:pt x="18070" y="88832"/>
                  <a:pt x="18077" y="88825"/>
                  <a:pt x="18091" y="88811"/>
                </a:cubicBezTo>
                <a:cubicBezTo>
                  <a:pt x="18264" y="88667"/>
                  <a:pt x="18445" y="88501"/>
                  <a:pt x="18714" y="88328"/>
                </a:cubicBezTo>
                <a:cubicBezTo>
                  <a:pt x="18981" y="88161"/>
                  <a:pt x="19334" y="87988"/>
                  <a:pt x="19861" y="87807"/>
                </a:cubicBezTo>
                <a:cubicBezTo>
                  <a:pt x="20231" y="87691"/>
                  <a:pt x="20548" y="87605"/>
                  <a:pt x="20722" y="87591"/>
                </a:cubicBezTo>
                <a:cubicBezTo>
                  <a:pt x="20748" y="87587"/>
                  <a:pt x="20770" y="87586"/>
                  <a:pt x="20790" y="87586"/>
                </a:cubicBezTo>
                <a:cubicBezTo>
                  <a:pt x="20898" y="87586"/>
                  <a:pt x="20891" y="87641"/>
                  <a:pt x="20699" y="87771"/>
                </a:cubicBezTo>
                <a:cubicBezTo>
                  <a:pt x="21198" y="87474"/>
                  <a:pt x="21682" y="87178"/>
                  <a:pt x="22166" y="86868"/>
                </a:cubicBezTo>
                <a:cubicBezTo>
                  <a:pt x="22302" y="86806"/>
                  <a:pt x="22393" y="86780"/>
                  <a:pt x="22440" y="86780"/>
                </a:cubicBezTo>
                <a:cubicBezTo>
                  <a:pt x="22471" y="86780"/>
                  <a:pt x="22482" y="86791"/>
                  <a:pt x="22476" y="86810"/>
                </a:cubicBezTo>
                <a:cubicBezTo>
                  <a:pt x="22476" y="86838"/>
                  <a:pt x="22426" y="86881"/>
                  <a:pt x="22339" y="86940"/>
                </a:cubicBezTo>
                <a:cubicBezTo>
                  <a:pt x="23033" y="86578"/>
                  <a:pt x="23720" y="86210"/>
                  <a:pt x="24392" y="85834"/>
                </a:cubicBezTo>
                <a:lnTo>
                  <a:pt x="24392" y="85834"/>
                </a:lnTo>
                <a:lnTo>
                  <a:pt x="24384" y="85864"/>
                </a:lnTo>
                <a:cubicBezTo>
                  <a:pt x="24644" y="85574"/>
                  <a:pt x="25273" y="84997"/>
                  <a:pt x="25584" y="84730"/>
                </a:cubicBezTo>
                <a:cubicBezTo>
                  <a:pt x="25703" y="84691"/>
                  <a:pt x="25768" y="84676"/>
                  <a:pt x="25798" y="84676"/>
                </a:cubicBezTo>
                <a:cubicBezTo>
                  <a:pt x="25923" y="84676"/>
                  <a:pt x="25383" y="84963"/>
                  <a:pt x="25540" y="84974"/>
                </a:cubicBezTo>
                <a:cubicBezTo>
                  <a:pt x="25924" y="84693"/>
                  <a:pt x="26300" y="84404"/>
                  <a:pt x="26674" y="84107"/>
                </a:cubicBezTo>
                <a:cubicBezTo>
                  <a:pt x="26706" y="84102"/>
                  <a:pt x="26734" y="84100"/>
                  <a:pt x="26758" y="84100"/>
                </a:cubicBezTo>
                <a:cubicBezTo>
                  <a:pt x="27185" y="84100"/>
                  <a:pt x="26325" y="84810"/>
                  <a:pt x="25497" y="85227"/>
                </a:cubicBezTo>
                <a:cubicBezTo>
                  <a:pt x="25599" y="85236"/>
                  <a:pt x="25693" y="85240"/>
                  <a:pt x="25778" y="85240"/>
                </a:cubicBezTo>
                <a:cubicBezTo>
                  <a:pt x="26347" y="85240"/>
                  <a:pt x="26565" y="85055"/>
                  <a:pt x="26891" y="84773"/>
                </a:cubicBezTo>
                <a:cubicBezTo>
                  <a:pt x="27267" y="84454"/>
                  <a:pt x="27781" y="84000"/>
                  <a:pt x="29138" y="83500"/>
                </a:cubicBezTo>
                <a:lnTo>
                  <a:pt x="29138" y="83500"/>
                </a:lnTo>
                <a:cubicBezTo>
                  <a:pt x="28771" y="83753"/>
                  <a:pt x="28408" y="84006"/>
                  <a:pt x="28041" y="84260"/>
                </a:cubicBezTo>
                <a:cubicBezTo>
                  <a:pt x="28532" y="84260"/>
                  <a:pt x="28988" y="84086"/>
                  <a:pt x="29492" y="83856"/>
                </a:cubicBezTo>
                <a:cubicBezTo>
                  <a:pt x="29999" y="83623"/>
                  <a:pt x="30569" y="83327"/>
                  <a:pt x="31292" y="83067"/>
                </a:cubicBezTo>
                <a:lnTo>
                  <a:pt x="31292" y="83067"/>
                </a:lnTo>
                <a:cubicBezTo>
                  <a:pt x="31096" y="83089"/>
                  <a:pt x="30352" y="83313"/>
                  <a:pt x="29803" y="83407"/>
                </a:cubicBezTo>
                <a:cubicBezTo>
                  <a:pt x="29658" y="83429"/>
                  <a:pt x="29528" y="83444"/>
                  <a:pt x="29426" y="83444"/>
                </a:cubicBezTo>
                <a:cubicBezTo>
                  <a:pt x="29138" y="83444"/>
                  <a:pt x="29067" y="83331"/>
                  <a:pt x="29515" y="82980"/>
                </a:cubicBezTo>
                <a:cubicBezTo>
                  <a:pt x="29919" y="82815"/>
                  <a:pt x="30425" y="82555"/>
                  <a:pt x="31039" y="81983"/>
                </a:cubicBezTo>
                <a:cubicBezTo>
                  <a:pt x="31071" y="82031"/>
                  <a:pt x="31120" y="82053"/>
                  <a:pt x="31184" y="82053"/>
                </a:cubicBezTo>
                <a:cubicBezTo>
                  <a:pt x="31459" y="82053"/>
                  <a:pt x="32016" y="81657"/>
                  <a:pt x="32700" y="81218"/>
                </a:cubicBezTo>
                <a:lnTo>
                  <a:pt x="32860" y="81601"/>
                </a:lnTo>
                <a:cubicBezTo>
                  <a:pt x="33720" y="80929"/>
                  <a:pt x="33539" y="80799"/>
                  <a:pt x="33987" y="80308"/>
                </a:cubicBezTo>
                <a:cubicBezTo>
                  <a:pt x="34634" y="79933"/>
                  <a:pt x="35025" y="79839"/>
                  <a:pt x="35320" y="79839"/>
                </a:cubicBezTo>
                <a:cubicBezTo>
                  <a:pt x="35502" y="79839"/>
                  <a:pt x="35647" y="79875"/>
                  <a:pt x="35794" y="79902"/>
                </a:cubicBezTo>
                <a:cubicBezTo>
                  <a:pt x="36368" y="79566"/>
                  <a:pt x="36385" y="79494"/>
                  <a:pt x="36235" y="79494"/>
                </a:cubicBezTo>
                <a:cubicBezTo>
                  <a:pt x="36165" y="79494"/>
                  <a:pt x="36061" y="79509"/>
                  <a:pt x="35958" y="79521"/>
                </a:cubicBezTo>
                <a:cubicBezTo>
                  <a:pt x="35904" y="79525"/>
                  <a:pt x="35850" y="79529"/>
                  <a:pt x="35803" y="79529"/>
                </a:cubicBezTo>
                <a:cubicBezTo>
                  <a:pt x="35576" y="79529"/>
                  <a:pt x="35507" y="79437"/>
                  <a:pt x="36291" y="78898"/>
                </a:cubicBezTo>
                <a:cubicBezTo>
                  <a:pt x="37014" y="78530"/>
                  <a:pt x="37592" y="78161"/>
                  <a:pt x="38169" y="77721"/>
                </a:cubicBezTo>
                <a:cubicBezTo>
                  <a:pt x="38748" y="77287"/>
                  <a:pt x="39333" y="76781"/>
                  <a:pt x="40070" y="76153"/>
                </a:cubicBezTo>
                <a:cubicBezTo>
                  <a:pt x="40315" y="76031"/>
                  <a:pt x="40441" y="75986"/>
                  <a:pt x="40496" y="75986"/>
                </a:cubicBezTo>
                <a:cubicBezTo>
                  <a:pt x="40652" y="75986"/>
                  <a:pt x="40233" y="76353"/>
                  <a:pt x="40380" y="76353"/>
                </a:cubicBezTo>
                <a:cubicBezTo>
                  <a:pt x="40395" y="76353"/>
                  <a:pt x="40417" y="76349"/>
                  <a:pt x="40446" y="76340"/>
                </a:cubicBezTo>
                <a:lnTo>
                  <a:pt x="41103" y="75517"/>
                </a:lnTo>
                <a:cubicBezTo>
                  <a:pt x="41166" y="75479"/>
                  <a:pt x="41208" y="75464"/>
                  <a:pt x="41237" y="75464"/>
                </a:cubicBezTo>
                <a:cubicBezTo>
                  <a:pt x="41302" y="75464"/>
                  <a:pt x="41296" y="75537"/>
                  <a:pt x="41290" y="75583"/>
                </a:cubicBezTo>
                <a:cubicBezTo>
                  <a:pt x="41920" y="75012"/>
                  <a:pt x="41126" y="75206"/>
                  <a:pt x="42166" y="74383"/>
                </a:cubicBezTo>
                <a:cubicBezTo>
                  <a:pt x="42173" y="74303"/>
                  <a:pt x="42216" y="74239"/>
                  <a:pt x="42296" y="74166"/>
                </a:cubicBezTo>
                <a:cubicBezTo>
                  <a:pt x="42310" y="74159"/>
                  <a:pt x="42317" y="74145"/>
                  <a:pt x="42331" y="74137"/>
                </a:cubicBezTo>
                <a:cubicBezTo>
                  <a:pt x="42340" y="74130"/>
                  <a:pt x="42346" y="74130"/>
                  <a:pt x="42353" y="74123"/>
                </a:cubicBezTo>
                <a:cubicBezTo>
                  <a:pt x="42367" y="74109"/>
                  <a:pt x="42390" y="74093"/>
                  <a:pt x="42404" y="74086"/>
                </a:cubicBezTo>
                <a:lnTo>
                  <a:pt x="42534" y="74022"/>
                </a:lnTo>
                <a:cubicBezTo>
                  <a:pt x="42627" y="73979"/>
                  <a:pt x="42737" y="73942"/>
                  <a:pt x="42844" y="73906"/>
                </a:cubicBezTo>
                <a:cubicBezTo>
                  <a:pt x="42960" y="73876"/>
                  <a:pt x="43068" y="73849"/>
                  <a:pt x="43177" y="73826"/>
                </a:cubicBezTo>
                <a:cubicBezTo>
                  <a:pt x="43285" y="73928"/>
                  <a:pt x="43387" y="74029"/>
                  <a:pt x="43487" y="74116"/>
                </a:cubicBezTo>
                <a:cubicBezTo>
                  <a:pt x="43588" y="74202"/>
                  <a:pt x="43683" y="74282"/>
                  <a:pt x="43777" y="74346"/>
                </a:cubicBezTo>
                <a:cubicBezTo>
                  <a:pt x="43805" y="74362"/>
                  <a:pt x="43827" y="74376"/>
                  <a:pt x="43848" y="74390"/>
                </a:cubicBezTo>
                <a:lnTo>
                  <a:pt x="43907" y="74426"/>
                </a:lnTo>
                <a:lnTo>
                  <a:pt x="43978" y="74463"/>
                </a:lnTo>
                <a:cubicBezTo>
                  <a:pt x="44080" y="74513"/>
                  <a:pt x="44174" y="74563"/>
                  <a:pt x="44275" y="74606"/>
                </a:cubicBezTo>
                <a:cubicBezTo>
                  <a:pt x="44478" y="74693"/>
                  <a:pt x="44680" y="74759"/>
                  <a:pt x="44882" y="74802"/>
                </a:cubicBezTo>
                <a:cubicBezTo>
                  <a:pt x="45178" y="75090"/>
                  <a:pt x="44594" y="74925"/>
                  <a:pt x="44621" y="75120"/>
                </a:cubicBezTo>
                <a:cubicBezTo>
                  <a:pt x="45691" y="75510"/>
                  <a:pt x="46139" y="75683"/>
                  <a:pt x="46558" y="75820"/>
                </a:cubicBezTo>
                <a:cubicBezTo>
                  <a:pt x="46969" y="75957"/>
                  <a:pt x="47346" y="76060"/>
                  <a:pt x="48270" y="76297"/>
                </a:cubicBezTo>
                <a:lnTo>
                  <a:pt x="49527" y="77266"/>
                </a:lnTo>
                <a:cubicBezTo>
                  <a:pt x="49139" y="76907"/>
                  <a:pt x="49212" y="76781"/>
                  <a:pt x="49525" y="76781"/>
                </a:cubicBezTo>
                <a:cubicBezTo>
                  <a:pt x="49917" y="76781"/>
                  <a:pt x="50687" y="76980"/>
                  <a:pt x="51400" y="77164"/>
                </a:cubicBezTo>
                <a:cubicBezTo>
                  <a:pt x="51356" y="77114"/>
                  <a:pt x="51313" y="77070"/>
                  <a:pt x="51277" y="77027"/>
                </a:cubicBezTo>
                <a:lnTo>
                  <a:pt x="51277" y="77027"/>
                </a:lnTo>
                <a:cubicBezTo>
                  <a:pt x="51407" y="77093"/>
                  <a:pt x="51537" y="77164"/>
                  <a:pt x="51674" y="77237"/>
                </a:cubicBezTo>
                <a:cubicBezTo>
                  <a:pt x="51580" y="77207"/>
                  <a:pt x="51493" y="77187"/>
                  <a:pt x="51400" y="77164"/>
                </a:cubicBezTo>
                <a:lnTo>
                  <a:pt x="51400" y="77164"/>
                </a:lnTo>
                <a:cubicBezTo>
                  <a:pt x="51457" y="77223"/>
                  <a:pt x="51507" y="77280"/>
                  <a:pt x="51564" y="77344"/>
                </a:cubicBezTo>
                <a:cubicBezTo>
                  <a:pt x="51681" y="77344"/>
                  <a:pt x="51797" y="77353"/>
                  <a:pt x="51904" y="77353"/>
                </a:cubicBezTo>
                <a:cubicBezTo>
                  <a:pt x="52201" y="77511"/>
                  <a:pt x="52497" y="77663"/>
                  <a:pt x="52808" y="77821"/>
                </a:cubicBezTo>
                <a:cubicBezTo>
                  <a:pt x="52769" y="77896"/>
                  <a:pt x="52617" y="77923"/>
                  <a:pt x="52414" y="77923"/>
                </a:cubicBezTo>
                <a:cubicBezTo>
                  <a:pt x="52321" y="77923"/>
                  <a:pt x="52216" y="77917"/>
                  <a:pt x="52107" y="77908"/>
                </a:cubicBezTo>
                <a:cubicBezTo>
                  <a:pt x="51920" y="77721"/>
                  <a:pt x="51738" y="77533"/>
                  <a:pt x="51564" y="77344"/>
                </a:cubicBezTo>
                <a:cubicBezTo>
                  <a:pt x="51487" y="77343"/>
                  <a:pt x="51409" y="77341"/>
                  <a:pt x="51334" y="77341"/>
                </a:cubicBezTo>
                <a:cubicBezTo>
                  <a:pt x="50860" y="77341"/>
                  <a:pt x="50451" y="77389"/>
                  <a:pt x="50437" y="77613"/>
                </a:cubicBezTo>
                <a:cubicBezTo>
                  <a:pt x="50576" y="77627"/>
                  <a:pt x="50821" y="77714"/>
                  <a:pt x="51088" y="77821"/>
                </a:cubicBezTo>
                <a:cubicBezTo>
                  <a:pt x="50937" y="77821"/>
                  <a:pt x="50836" y="77837"/>
                  <a:pt x="50871" y="77901"/>
                </a:cubicBezTo>
                <a:cubicBezTo>
                  <a:pt x="50914" y="77974"/>
                  <a:pt x="51147" y="77988"/>
                  <a:pt x="51493" y="78054"/>
                </a:cubicBezTo>
                <a:lnTo>
                  <a:pt x="51695" y="78674"/>
                </a:lnTo>
                <a:lnTo>
                  <a:pt x="51877" y="78567"/>
                </a:lnTo>
                <a:cubicBezTo>
                  <a:pt x="52634" y="79065"/>
                  <a:pt x="53385" y="79564"/>
                  <a:pt x="54145" y="80055"/>
                </a:cubicBezTo>
                <a:cubicBezTo>
                  <a:pt x="55105" y="80292"/>
                  <a:pt x="56038" y="80445"/>
                  <a:pt x="57086" y="80691"/>
                </a:cubicBezTo>
                <a:cubicBezTo>
                  <a:pt x="58126" y="80936"/>
                  <a:pt x="59281" y="81268"/>
                  <a:pt x="60698" y="81846"/>
                </a:cubicBezTo>
                <a:cubicBezTo>
                  <a:pt x="60673" y="81845"/>
                  <a:pt x="60649" y="81845"/>
                  <a:pt x="60627" y="81845"/>
                </a:cubicBezTo>
                <a:cubicBezTo>
                  <a:pt x="59893" y="81845"/>
                  <a:pt x="60308" y="82275"/>
                  <a:pt x="60104" y="82598"/>
                </a:cubicBezTo>
                <a:cubicBezTo>
                  <a:pt x="59817" y="82229"/>
                  <a:pt x="59267" y="82012"/>
                  <a:pt x="58610" y="81782"/>
                </a:cubicBezTo>
                <a:cubicBezTo>
                  <a:pt x="57962" y="81559"/>
                  <a:pt x="57205" y="81327"/>
                  <a:pt x="56522" y="80933"/>
                </a:cubicBezTo>
                <a:lnTo>
                  <a:pt x="56522" y="80933"/>
                </a:lnTo>
                <a:cubicBezTo>
                  <a:pt x="57134" y="81287"/>
                  <a:pt x="57031" y="81399"/>
                  <a:pt x="56852" y="81399"/>
                </a:cubicBezTo>
                <a:cubicBezTo>
                  <a:pt x="56825" y="81399"/>
                  <a:pt x="56795" y="81396"/>
                  <a:pt x="56767" y="81392"/>
                </a:cubicBezTo>
                <a:lnTo>
                  <a:pt x="56767" y="81392"/>
                </a:lnTo>
                <a:cubicBezTo>
                  <a:pt x="57670" y="81702"/>
                  <a:pt x="58573" y="82005"/>
                  <a:pt x="59477" y="82309"/>
                </a:cubicBezTo>
                <a:cubicBezTo>
                  <a:pt x="59274" y="82569"/>
                  <a:pt x="59910" y="82786"/>
                  <a:pt x="60524" y="83226"/>
                </a:cubicBezTo>
                <a:cubicBezTo>
                  <a:pt x="60471" y="83043"/>
                  <a:pt x="60550" y="82970"/>
                  <a:pt x="60715" y="82970"/>
                </a:cubicBezTo>
                <a:cubicBezTo>
                  <a:pt x="60915" y="82970"/>
                  <a:pt x="61243" y="83076"/>
                  <a:pt x="61622" y="83226"/>
                </a:cubicBezTo>
                <a:cubicBezTo>
                  <a:pt x="62315" y="83500"/>
                  <a:pt x="63175" y="83906"/>
                  <a:pt x="63746" y="84057"/>
                </a:cubicBezTo>
                <a:cubicBezTo>
                  <a:pt x="63734" y="84150"/>
                  <a:pt x="63663" y="84222"/>
                  <a:pt x="63488" y="84222"/>
                </a:cubicBezTo>
                <a:cubicBezTo>
                  <a:pt x="63459" y="84222"/>
                  <a:pt x="63427" y="84220"/>
                  <a:pt x="63392" y="84216"/>
                </a:cubicBezTo>
                <a:cubicBezTo>
                  <a:pt x="63148" y="84180"/>
                  <a:pt x="62749" y="84043"/>
                  <a:pt x="62121" y="83726"/>
                </a:cubicBezTo>
                <a:lnTo>
                  <a:pt x="62121" y="83726"/>
                </a:lnTo>
                <a:cubicBezTo>
                  <a:pt x="62721" y="84267"/>
                  <a:pt x="63262" y="84310"/>
                  <a:pt x="63798" y="84339"/>
                </a:cubicBezTo>
                <a:cubicBezTo>
                  <a:pt x="64332" y="84367"/>
                  <a:pt x="64859" y="84383"/>
                  <a:pt x="65480" y="84880"/>
                </a:cubicBezTo>
                <a:cubicBezTo>
                  <a:pt x="65213" y="84765"/>
                  <a:pt x="65058" y="84676"/>
                  <a:pt x="64918" y="84676"/>
                </a:cubicBezTo>
                <a:cubicBezTo>
                  <a:pt x="64891" y="84676"/>
                  <a:pt x="64865" y="84679"/>
                  <a:pt x="64838" y="84686"/>
                </a:cubicBezTo>
                <a:cubicBezTo>
                  <a:pt x="65242" y="84757"/>
                  <a:pt x="65879" y="85033"/>
                  <a:pt x="66356" y="85277"/>
                </a:cubicBezTo>
                <a:cubicBezTo>
                  <a:pt x="66825" y="85520"/>
                  <a:pt x="67140" y="85741"/>
                  <a:pt x="66908" y="85741"/>
                </a:cubicBezTo>
                <a:cubicBezTo>
                  <a:pt x="66904" y="85741"/>
                  <a:pt x="66900" y="85741"/>
                  <a:pt x="66897" y="85740"/>
                </a:cubicBezTo>
                <a:lnTo>
                  <a:pt x="66579" y="85610"/>
                </a:lnTo>
                <a:lnTo>
                  <a:pt x="66579" y="85610"/>
                </a:lnTo>
                <a:cubicBezTo>
                  <a:pt x="67620" y="86094"/>
                  <a:pt x="69238" y="86767"/>
                  <a:pt x="70705" y="87185"/>
                </a:cubicBezTo>
                <a:cubicBezTo>
                  <a:pt x="71072" y="87294"/>
                  <a:pt x="71435" y="87388"/>
                  <a:pt x="71766" y="87461"/>
                </a:cubicBezTo>
                <a:cubicBezTo>
                  <a:pt x="71932" y="87488"/>
                  <a:pt x="72099" y="87525"/>
                  <a:pt x="72251" y="87547"/>
                </a:cubicBezTo>
                <a:cubicBezTo>
                  <a:pt x="72329" y="87561"/>
                  <a:pt x="72402" y="87568"/>
                  <a:pt x="72475" y="87584"/>
                </a:cubicBezTo>
                <a:cubicBezTo>
                  <a:pt x="72555" y="87591"/>
                  <a:pt x="72626" y="87598"/>
                  <a:pt x="72699" y="87611"/>
                </a:cubicBezTo>
                <a:cubicBezTo>
                  <a:pt x="72937" y="87642"/>
                  <a:pt x="73146" y="87654"/>
                  <a:pt x="73319" y="87654"/>
                </a:cubicBezTo>
                <a:cubicBezTo>
                  <a:pt x="73394" y="87654"/>
                  <a:pt x="73461" y="87652"/>
                  <a:pt x="73522" y="87648"/>
                </a:cubicBezTo>
                <a:cubicBezTo>
                  <a:pt x="73725" y="87627"/>
                  <a:pt x="73855" y="87584"/>
                  <a:pt x="73890" y="87518"/>
                </a:cubicBezTo>
                <a:lnTo>
                  <a:pt x="73890" y="87518"/>
                </a:lnTo>
                <a:cubicBezTo>
                  <a:pt x="73912" y="87561"/>
                  <a:pt x="73847" y="87714"/>
                  <a:pt x="73739" y="87865"/>
                </a:cubicBezTo>
                <a:cubicBezTo>
                  <a:pt x="73682" y="87944"/>
                  <a:pt x="73616" y="88017"/>
                  <a:pt x="73543" y="88081"/>
                </a:cubicBezTo>
                <a:cubicBezTo>
                  <a:pt x="73479" y="88139"/>
                  <a:pt x="73413" y="88191"/>
                  <a:pt x="73356" y="88204"/>
                </a:cubicBezTo>
                <a:cubicBezTo>
                  <a:pt x="73666" y="88168"/>
                  <a:pt x="73949" y="88118"/>
                  <a:pt x="74202" y="88038"/>
                </a:cubicBezTo>
                <a:cubicBezTo>
                  <a:pt x="74462" y="87965"/>
                  <a:pt x="74693" y="87878"/>
                  <a:pt x="74903" y="87764"/>
                </a:cubicBezTo>
                <a:cubicBezTo>
                  <a:pt x="75010" y="87714"/>
                  <a:pt x="75104" y="87655"/>
                  <a:pt x="75199" y="87591"/>
                </a:cubicBezTo>
                <a:cubicBezTo>
                  <a:pt x="75293" y="87525"/>
                  <a:pt x="75379" y="87454"/>
                  <a:pt x="75466" y="87374"/>
                </a:cubicBezTo>
                <a:cubicBezTo>
                  <a:pt x="75546" y="87294"/>
                  <a:pt x="75617" y="87201"/>
                  <a:pt x="75676" y="87091"/>
                </a:cubicBezTo>
                <a:cubicBezTo>
                  <a:pt x="75726" y="86984"/>
                  <a:pt x="75754" y="86854"/>
                  <a:pt x="75777" y="86731"/>
                </a:cubicBezTo>
                <a:lnTo>
                  <a:pt x="75777" y="86665"/>
                </a:lnTo>
                <a:lnTo>
                  <a:pt x="75783" y="86601"/>
                </a:lnTo>
                <a:lnTo>
                  <a:pt x="75783" y="86543"/>
                </a:lnTo>
                <a:lnTo>
                  <a:pt x="75783" y="86477"/>
                </a:lnTo>
                <a:cubicBezTo>
                  <a:pt x="75783" y="86427"/>
                  <a:pt x="75783" y="86370"/>
                  <a:pt x="75777" y="86318"/>
                </a:cubicBezTo>
                <a:cubicBezTo>
                  <a:pt x="75863" y="85994"/>
                  <a:pt x="75907" y="85567"/>
                  <a:pt x="75920" y="85047"/>
                </a:cubicBezTo>
                <a:cubicBezTo>
                  <a:pt x="76066" y="85040"/>
                  <a:pt x="76210" y="85010"/>
                  <a:pt x="76347" y="85010"/>
                </a:cubicBezTo>
                <a:cubicBezTo>
                  <a:pt x="76441" y="85010"/>
                  <a:pt x="76527" y="85026"/>
                  <a:pt x="76614" y="85061"/>
                </a:cubicBezTo>
                <a:cubicBezTo>
                  <a:pt x="76701" y="85104"/>
                  <a:pt x="76781" y="85170"/>
                  <a:pt x="76846" y="85286"/>
                </a:cubicBezTo>
                <a:cubicBezTo>
                  <a:pt x="76881" y="85343"/>
                  <a:pt x="76911" y="85416"/>
                  <a:pt x="76940" y="85503"/>
                </a:cubicBezTo>
                <a:cubicBezTo>
                  <a:pt x="76968" y="85581"/>
                  <a:pt x="76990" y="85676"/>
                  <a:pt x="77004" y="85791"/>
                </a:cubicBezTo>
                <a:cubicBezTo>
                  <a:pt x="77034" y="86014"/>
                  <a:pt x="77041" y="86304"/>
                  <a:pt x="76983" y="86637"/>
                </a:cubicBezTo>
                <a:cubicBezTo>
                  <a:pt x="77020" y="86550"/>
                  <a:pt x="77041" y="86457"/>
                  <a:pt x="77077" y="86361"/>
                </a:cubicBezTo>
                <a:cubicBezTo>
                  <a:pt x="77091" y="86311"/>
                  <a:pt x="77106" y="86261"/>
                  <a:pt x="77120" y="86210"/>
                </a:cubicBezTo>
                <a:cubicBezTo>
                  <a:pt x="77127" y="86160"/>
                  <a:pt x="77141" y="86101"/>
                  <a:pt x="77157" y="86051"/>
                </a:cubicBezTo>
                <a:cubicBezTo>
                  <a:pt x="77164" y="85994"/>
                  <a:pt x="77178" y="85936"/>
                  <a:pt x="77193" y="85877"/>
                </a:cubicBezTo>
                <a:cubicBezTo>
                  <a:pt x="77200" y="85813"/>
                  <a:pt x="77207" y="85754"/>
                  <a:pt x="77214" y="85690"/>
                </a:cubicBezTo>
                <a:cubicBezTo>
                  <a:pt x="77221" y="85661"/>
                  <a:pt x="77228" y="85624"/>
                  <a:pt x="77228" y="85597"/>
                </a:cubicBezTo>
                <a:cubicBezTo>
                  <a:pt x="77237" y="85560"/>
                  <a:pt x="77237" y="85524"/>
                  <a:pt x="77237" y="85494"/>
                </a:cubicBezTo>
                <a:cubicBezTo>
                  <a:pt x="77243" y="85423"/>
                  <a:pt x="77250" y="85357"/>
                  <a:pt x="77257" y="85286"/>
                </a:cubicBezTo>
                <a:cubicBezTo>
                  <a:pt x="77257" y="85213"/>
                  <a:pt x="77264" y="85134"/>
                  <a:pt x="77264" y="85061"/>
                </a:cubicBezTo>
                <a:cubicBezTo>
                  <a:pt x="77271" y="84983"/>
                  <a:pt x="77264" y="84903"/>
                  <a:pt x="77264" y="84823"/>
                </a:cubicBezTo>
                <a:lnTo>
                  <a:pt x="77264" y="84700"/>
                </a:lnTo>
                <a:lnTo>
                  <a:pt x="77264" y="84577"/>
                </a:lnTo>
                <a:cubicBezTo>
                  <a:pt x="77257" y="84534"/>
                  <a:pt x="77257" y="84490"/>
                  <a:pt x="77257" y="84447"/>
                </a:cubicBezTo>
                <a:cubicBezTo>
                  <a:pt x="77257" y="84404"/>
                  <a:pt x="77250" y="84353"/>
                  <a:pt x="77250" y="84324"/>
                </a:cubicBezTo>
                <a:cubicBezTo>
                  <a:pt x="77228" y="84079"/>
                  <a:pt x="77193" y="83804"/>
                  <a:pt x="77134" y="83509"/>
                </a:cubicBezTo>
                <a:cubicBezTo>
                  <a:pt x="77113" y="83703"/>
                  <a:pt x="76954" y="83956"/>
                  <a:pt x="76794" y="84086"/>
                </a:cubicBezTo>
                <a:cubicBezTo>
                  <a:pt x="76725" y="84146"/>
                  <a:pt x="76654" y="84183"/>
                  <a:pt x="76594" y="84183"/>
                </a:cubicBezTo>
                <a:cubicBezTo>
                  <a:pt x="76517" y="84183"/>
                  <a:pt x="76457" y="84123"/>
                  <a:pt x="76441" y="83977"/>
                </a:cubicBezTo>
                <a:cubicBezTo>
                  <a:pt x="76557" y="83616"/>
                  <a:pt x="76621" y="83370"/>
                  <a:pt x="76664" y="83183"/>
                </a:cubicBezTo>
                <a:cubicBezTo>
                  <a:pt x="76708" y="82996"/>
                  <a:pt x="76730" y="82859"/>
                  <a:pt x="76744" y="82713"/>
                </a:cubicBezTo>
                <a:cubicBezTo>
                  <a:pt x="76760" y="82569"/>
                  <a:pt x="76774" y="82409"/>
                  <a:pt x="76803" y="82179"/>
                </a:cubicBezTo>
                <a:cubicBezTo>
                  <a:pt x="76824" y="81962"/>
                  <a:pt x="76860" y="81679"/>
                  <a:pt x="76911" y="81268"/>
                </a:cubicBezTo>
                <a:lnTo>
                  <a:pt x="76911" y="81268"/>
                </a:lnTo>
                <a:cubicBezTo>
                  <a:pt x="76888" y="81383"/>
                  <a:pt x="76822" y="81435"/>
                  <a:pt x="76738" y="81435"/>
                </a:cubicBezTo>
                <a:cubicBezTo>
                  <a:pt x="76663" y="81435"/>
                  <a:pt x="76573" y="81394"/>
                  <a:pt x="76484" y="81319"/>
                </a:cubicBezTo>
                <a:cubicBezTo>
                  <a:pt x="76267" y="81145"/>
                  <a:pt x="76050" y="80799"/>
                  <a:pt x="76000" y="80358"/>
                </a:cubicBezTo>
                <a:lnTo>
                  <a:pt x="76000" y="80358"/>
                </a:lnTo>
                <a:cubicBezTo>
                  <a:pt x="76026" y="80384"/>
                  <a:pt x="76069" y="80392"/>
                  <a:pt x="76123" y="80392"/>
                </a:cubicBezTo>
                <a:cubicBezTo>
                  <a:pt x="76238" y="80392"/>
                  <a:pt x="76401" y="80353"/>
                  <a:pt x="76542" y="80353"/>
                </a:cubicBezTo>
                <a:cubicBezTo>
                  <a:pt x="76654" y="80353"/>
                  <a:pt x="76752" y="80378"/>
                  <a:pt x="76803" y="80466"/>
                </a:cubicBezTo>
                <a:cubicBezTo>
                  <a:pt x="76491" y="79815"/>
                  <a:pt x="76174" y="79165"/>
                  <a:pt x="75841" y="78530"/>
                </a:cubicBezTo>
                <a:lnTo>
                  <a:pt x="75841" y="78530"/>
                </a:lnTo>
                <a:cubicBezTo>
                  <a:pt x="75894" y="78613"/>
                  <a:pt x="75955" y="78648"/>
                  <a:pt x="76018" y="78648"/>
                </a:cubicBezTo>
                <a:cubicBezTo>
                  <a:pt x="76220" y="78648"/>
                  <a:pt x="76445" y="78280"/>
                  <a:pt x="76527" y="77917"/>
                </a:cubicBezTo>
                <a:lnTo>
                  <a:pt x="76527" y="77917"/>
                </a:lnTo>
                <a:cubicBezTo>
                  <a:pt x="76522" y="77930"/>
                  <a:pt x="76516" y="77936"/>
                  <a:pt x="76510" y="77936"/>
                </a:cubicBezTo>
                <a:cubicBezTo>
                  <a:pt x="76461" y="77936"/>
                  <a:pt x="76396" y="77508"/>
                  <a:pt x="76326" y="76998"/>
                </a:cubicBezTo>
                <a:cubicBezTo>
                  <a:pt x="76239" y="76427"/>
                  <a:pt x="76137" y="75756"/>
                  <a:pt x="76050" y="75473"/>
                </a:cubicBezTo>
                <a:lnTo>
                  <a:pt x="76050" y="76420"/>
                </a:lnTo>
                <a:cubicBezTo>
                  <a:pt x="75893" y="75193"/>
                  <a:pt x="75530" y="74643"/>
                  <a:pt x="75163" y="74093"/>
                </a:cubicBezTo>
                <a:cubicBezTo>
                  <a:pt x="74786" y="73545"/>
                  <a:pt x="74410" y="73009"/>
                  <a:pt x="74186" y="71811"/>
                </a:cubicBezTo>
                <a:lnTo>
                  <a:pt x="74186" y="71811"/>
                </a:lnTo>
                <a:cubicBezTo>
                  <a:pt x="74272" y="71921"/>
                  <a:pt x="74471" y="72034"/>
                  <a:pt x="74661" y="72034"/>
                </a:cubicBezTo>
                <a:cubicBezTo>
                  <a:pt x="74919" y="72034"/>
                  <a:pt x="75160" y="71824"/>
                  <a:pt x="75069" y="71111"/>
                </a:cubicBezTo>
                <a:cubicBezTo>
                  <a:pt x="74830" y="70864"/>
                  <a:pt x="74273" y="70337"/>
                  <a:pt x="73682" y="69621"/>
                </a:cubicBezTo>
                <a:cubicBezTo>
                  <a:pt x="73638" y="69571"/>
                  <a:pt x="73602" y="69521"/>
                  <a:pt x="73559" y="69470"/>
                </a:cubicBezTo>
                <a:cubicBezTo>
                  <a:pt x="73370" y="68567"/>
                  <a:pt x="73175" y="67670"/>
                  <a:pt x="72973" y="66783"/>
                </a:cubicBezTo>
                <a:lnTo>
                  <a:pt x="72973" y="66783"/>
                </a:lnTo>
                <a:cubicBezTo>
                  <a:pt x="73066" y="66920"/>
                  <a:pt x="73169" y="67057"/>
                  <a:pt x="73262" y="67201"/>
                </a:cubicBezTo>
                <a:cubicBezTo>
                  <a:pt x="73890" y="68133"/>
                  <a:pt x="74519" y="69144"/>
                  <a:pt x="74903" y="69874"/>
                </a:cubicBezTo>
                <a:cubicBezTo>
                  <a:pt x="74887" y="69404"/>
                  <a:pt x="74930" y="69333"/>
                  <a:pt x="74946" y="69203"/>
                </a:cubicBezTo>
                <a:cubicBezTo>
                  <a:pt x="74960" y="69080"/>
                  <a:pt x="74939" y="68900"/>
                  <a:pt x="74786" y="68227"/>
                </a:cubicBezTo>
                <a:cubicBezTo>
                  <a:pt x="74801" y="68137"/>
                  <a:pt x="74825" y="68098"/>
                  <a:pt x="74854" y="68098"/>
                </a:cubicBezTo>
                <a:cubicBezTo>
                  <a:pt x="74991" y="68098"/>
                  <a:pt x="75250" y="68969"/>
                  <a:pt x="75329" y="69297"/>
                </a:cubicBezTo>
                <a:cubicBezTo>
                  <a:pt x="75147" y="68234"/>
                  <a:pt x="74960" y="67180"/>
                  <a:pt x="74773" y="66117"/>
                </a:cubicBezTo>
                <a:cubicBezTo>
                  <a:pt x="74754" y="66128"/>
                  <a:pt x="74736" y="66133"/>
                  <a:pt x="74717" y="66133"/>
                </a:cubicBezTo>
                <a:cubicBezTo>
                  <a:pt x="74533" y="66133"/>
                  <a:pt x="74318" y="65608"/>
                  <a:pt x="74107" y="65076"/>
                </a:cubicBezTo>
                <a:cubicBezTo>
                  <a:pt x="73894" y="64543"/>
                  <a:pt x="73687" y="64004"/>
                  <a:pt x="73530" y="64004"/>
                </a:cubicBezTo>
                <a:cubicBezTo>
                  <a:pt x="73518" y="64004"/>
                  <a:pt x="73505" y="64007"/>
                  <a:pt x="73493" y="64015"/>
                </a:cubicBezTo>
                <a:cubicBezTo>
                  <a:pt x="73890" y="65113"/>
                  <a:pt x="74289" y="66219"/>
                  <a:pt x="74686" y="67324"/>
                </a:cubicBezTo>
                <a:cubicBezTo>
                  <a:pt x="74664" y="67336"/>
                  <a:pt x="74640" y="67343"/>
                  <a:pt x="74614" y="67343"/>
                </a:cubicBezTo>
                <a:cubicBezTo>
                  <a:pt x="74401" y="67343"/>
                  <a:pt x="74042" y="66932"/>
                  <a:pt x="73682" y="66276"/>
                </a:cubicBezTo>
                <a:cubicBezTo>
                  <a:pt x="73269" y="65539"/>
                  <a:pt x="72849" y="64499"/>
                  <a:pt x="72633" y="63386"/>
                </a:cubicBezTo>
                <a:cubicBezTo>
                  <a:pt x="72642" y="63228"/>
                  <a:pt x="72705" y="63171"/>
                  <a:pt x="72795" y="63171"/>
                </a:cubicBezTo>
                <a:cubicBezTo>
                  <a:pt x="73030" y="63171"/>
                  <a:pt x="73450" y="63564"/>
                  <a:pt x="73580" y="63564"/>
                </a:cubicBezTo>
                <a:cubicBezTo>
                  <a:pt x="73589" y="63564"/>
                  <a:pt x="73596" y="63563"/>
                  <a:pt x="73602" y="63559"/>
                </a:cubicBezTo>
                <a:cubicBezTo>
                  <a:pt x="73493" y="63429"/>
                  <a:pt x="73306" y="62924"/>
                  <a:pt x="73146" y="62418"/>
                </a:cubicBezTo>
                <a:cubicBezTo>
                  <a:pt x="72995" y="61905"/>
                  <a:pt x="72865" y="61407"/>
                  <a:pt x="72893" y="61291"/>
                </a:cubicBezTo>
                <a:lnTo>
                  <a:pt x="72893" y="61291"/>
                </a:lnTo>
                <a:lnTo>
                  <a:pt x="73335" y="62181"/>
                </a:lnTo>
                <a:cubicBezTo>
                  <a:pt x="73205" y="60908"/>
                  <a:pt x="72315" y="60301"/>
                  <a:pt x="72352" y="58726"/>
                </a:cubicBezTo>
                <a:cubicBezTo>
                  <a:pt x="72258" y="58206"/>
                  <a:pt x="72518" y="57072"/>
                  <a:pt x="72251" y="57043"/>
                </a:cubicBezTo>
                <a:cubicBezTo>
                  <a:pt x="72092" y="57606"/>
                  <a:pt x="71514" y="58019"/>
                  <a:pt x="70972" y="58163"/>
                </a:cubicBezTo>
                <a:cubicBezTo>
                  <a:pt x="70821" y="57533"/>
                  <a:pt x="70675" y="56956"/>
                  <a:pt x="70545" y="56422"/>
                </a:cubicBezTo>
                <a:lnTo>
                  <a:pt x="70545" y="56422"/>
                </a:lnTo>
                <a:lnTo>
                  <a:pt x="70725" y="56458"/>
                </a:lnTo>
                <a:lnTo>
                  <a:pt x="70639" y="56125"/>
                </a:lnTo>
                <a:lnTo>
                  <a:pt x="70488" y="56176"/>
                </a:lnTo>
                <a:cubicBezTo>
                  <a:pt x="70314" y="55482"/>
                  <a:pt x="70162" y="54882"/>
                  <a:pt x="70040" y="54398"/>
                </a:cubicBezTo>
                <a:cubicBezTo>
                  <a:pt x="70068" y="54375"/>
                  <a:pt x="70099" y="54364"/>
                  <a:pt x="70133" y="54364"/>
                </a:cubicBezTo>
                <a:cubicBezTo>
                  <a:pt x="70268" y="54364"/>
                  <a:pt x="70446" y="54527"/>
                  <a:pt x="70625" y="54695"/>
                </a:cubicBezTo>
                <a:cubicBezTo>
                  <a:pt x="70818" y="54873"/>
                  <a:pt x="71011" y="55061"/>
                  <a:pt x="71142" y="55061"/>
                </a:cubicBezTo>
                <a:cubicBezTo>
                  <a:pt x="71212" y="55061"/>
                  <a:pt x="71264" y="55007"/>
                  <a:pt x="71289" y="54868"/>
                </a:cubicBezTo>
                <a:cubicBezTo>
                  <a:pt x="71167" y="54861"/>
                  <a:pt x="70907" y="54435"/>
                  <a:pt x="70812" y="54254"/>
                </a:cubicBezTo>
                <a:cubicBezTo>
                  <a:pt x="70812" y="54182"/>
                  <a:pt x="70812" y="54131"/>
                  <a:pt x="70821" y="54095"/>
                </a:cubicBezTo>
                <a:cubicBezTo>
                  <a:pt x="70828" y="54081"/>
                  <a:pt x="70835" y="54065"/>
                  <a:pt x="70835" y="54052"/>
                </a:cubicBezTo>
                <a:cubicBezTo>
                  <a:pt x="70842" y="54045"/>
                  <a:pt x="70842" y="54038"/>
                  <a:pt x="70848" y="54038"/>
                </a:cubicBezTo>
                <a:cubicBezTo>
                  <a:pt x="70848" y="54031"/>
                  <a:pt x="70855" y="54031"/>
                  <a:pt x="70864" y="54031"/>
                </a:cubicBezTo>
                <a:cubicBezTo>
                  <a:pt x="70892" y="54001"/>
                  <a:pt x="70935" y="54001"/>
                  <a:pt x="70965" y="53987"/>
                </a:cubicBezTo>
                <a:cubicBezTo>
                  <a:pt x="71001" y="53972"/>
                  <a:pt x="71022" y="53944"/>
                  <a:pt x="71029" y="53885"/>
                </a:cubicBezTo>
                <a:cubicBezTo>
                  <a:pt x="71037" y="53828"/>
                  <a:pt x="71015" y="53734"/>
                  <a:pt x="70965" y="53575"/>
                </a:cubicBezTo>
                <a:cubicBezTo>
                  <a:pt x="70899" y="53554"/>
                  <a:pt x="70842" y="53517"/>
                  <a:pt x="70798" y="53459"/>
                </a:cubicBezTo>
                <a:cubicBezTo>
                  <a:pt x="70755" y="53408"/>
                  <a:pt x="70718" y="53337"/>
                  <a:pt x="70691" y="53264"/>
                </a:cubicBezTo>
                <a:cubicBezTo>
                  <a:pt x="70741" y="53185"/>
                  <a:pt x="70812" y="53105"/>
                  <a:pt x="70871" y="53034"/>
                </a:cubicBezTo>
                <a:cubicBezTo>
                  <a:pt x="70935" y="52968"/>
                  <a:pt x="70985" y="52918"/>
                  <a:pt x="71008" y="52888"/>
                </a:cubicBezTo>
                <a:cubicBezTo>
                  <a:pt x="71018" y="52875"/>
                  <a:pt x="71021" y="52868"/>
                  <a:pt x="71016" y="52868"/>
                </a:cubicBezTo>
                <a:cubicBezTo>
                  <a:pt x="71009" y="52868"/>
                  <a:pt x="70992" y="52877"/>
                  <a:pt x="70958" y="52895"/>
                </a:cubicBezTo>
                <a:cubicBezTo>
                  <a:pt x="70885" y="52938"/>
                  <a:pt x="70762" y="53018"/>
                  <a:pt x="70531" y="53178"/>
                </a:cubicBezTo>
                <a:cubicBezTo>
                  <a:pt x="70632" y="53011"/>
                  <a:pt x="70725" y="52881"/>
                  <a:pt x="70821" y="52781"/>
                </a:cubicBezTo>
                <a:cubicBezTo>
                  <a:pt x="70864" y="52722"/>
                  <a:pt x="70907" y="52678"/>
                  <a:pt x="70951" y="52635"/>
                </a:cubicBezTo>
                <a:cubicBezTo>
                  <a:pt x="70972" y="52614"/>
                  <a:pt x="70994" y="52592"/>
                  <a:pt x="71022" y="52571"/>
                </a:cubicBezTo>
                <a:lnTo>
                  <a:pt x="71058" y="52541"/>
                </a:lnTo>
                <a:lnTo>
                  <a:pt x="71072" y="52520"/>
                </a:lnTo>
                <a:lnTo>
                  <a:pt x="71095" y="52498"/>
                </a:lnTo>
                <a:cubicBezTo>
                  <a:pt x="71341" y="52260"/>
                  <a:pt x="71608" y="52014"/>
                  <a:pt x="72041" y="51480"/>
                </a:cubicBezTo>
                <a:lnTo>
                  <a:pt x="72041" y="51480"/>
                </a:lnTo>
                <a:cubicBezTo>
                  <a:pt x="72020" y="51487"/>
                  <a:pt x="72000" y="51490"/>
                  <a:pt x="71983" y="51490"/>
                </a:cubicBezTo>
                <a:cubicBezTo>
                  <a:pt x="71799" y="51490"/>
                  <a:pt x="71822" y="51123"/>
                  <a:pt x="71962" y="50634"/>
                </a:cubicBezTo>
                <a:cubicBezTo>
                  <a:pt x="72012" y="50460"/>
                  <a:pt x="72078" y="50273"/>
                  <a:pt x="72149" y="50086"/>
                </a:cubicBezTo>
                <a:cubicBezTo>
                  <a:pt x="72445" y="49717"/>
                  <a:pt x="72763" y="49326"/>
                  <a:pt x="73096" y="48915"/>
                </a:cubicBezTo>
                <a:cubicBezTo>
                  <a:pt x="73125" y="48900"/>
                  <a:pt x="73153" y="48893"/>
                  <a:pt x="73175" y="48879"/>
                </a:cubicBezTo>
                <a:cubicBezTo>
                  <a:pt x="73942" y="47953"/>
                  <a:pt x="74556" y="47268"/>
                  <a:pt x="75156" y="46588"/>
                </a:cubicBezTo>
                <a:cubicBezTo>
                  <a:pt x="75747" y="45909"/>
                  <a:pt x="76326" y="45245"/>
                  <a:pt x="76997" y="44348"/>
                </a:cubicBezTo>
                <a:cubicBezTo>
                  <a:pt x="77159" y="44271"/>
                  <a:pt x="77641" y="43782"/>
                  <a:pt x="77795" y="43782"/>
                </a:cubicBezTo>
                <a:cubicBezTo>
                  <a:pt x="77841" y="43782"/>
                  <a:pt x="77858" y="43826"/>
                  <a:pt x="77828" y="43937"/>
                </a:cubicBezTo>
                <a:cubicBezTo>
                  <a:pt x="77958" y="43627"/>
                  <a:pt x="78024" y="43301"/>
                  <a:pt x="78421" y="42737"/>
                </a:cubicBezTo>
                <a:cubicBezTo>
                  <a:pt x="78607" y="42588"/>
                  <a:pt x="78704" y="42528"/>
                  <a:pt x="78741" y="42528"/>
                </a:cubicBezTo>
                <a:cubicBezTo>
                  <a:pt x="78811" y="42528"/>
                  <a:pt x="78666" y="42746"/>
                  <a:pt x="78515" y="42983"/>
                </a:cubicBezTo>
                <a:cubicBezTo>
                  <a:pt x="78338" y="43259"/>
                  <a:pt x="78153" y="43555"/>
                  <a:pt x="78291" y="43555"/>
                </a:cubicBezTo>
                <a:cubicBezTo>
                  <a:pt x="78333" y="43555"/>
                  <a:pt x="78407" y="43527"/>
                  <a:pt x="78521" y="43460"/>
                </a:cubicBezTo>
                <a:cubicBezTo>
                  <a:pt x="78442" y="43351"/>
                  <a:pt x="78638" y="42940"/>
                  <a:pt x="78905" y="42434"/>
                </a:cubicBezTo>
                <a:cubicBezTo>
                  <a:pt x="79172" y="41936"/>
                  <a:pt x="79512" y="41350"/>
                  <a:pt x="79728" y="40903"/>
                </a:cubicBezTo>
                <a:lnTo>
                  <a:pt x="79728" y="40903"/>
                </a:lnTo>
                <a:cubicBezTo>
                  <a:pt x="79482" y="40916"/>
                  <a:pt x="79144" y="41373"/>
                  <a:pt x="78804" y="41927"/>
                </a:cubicBezTo>
                <a:cubicBezTo>
                  <a:pt x="78464" y="42491"/>
                  <a:pt x="78117" y="43164"/>
                  <a:pt x="77894" y="43604"/>
                </a:cubicBezTo>
                <a:cubicBezTo>
                  <a:pt x="77741" y="43497"/>
                  <a:pt x="77713" y="43221"/>
                  <a:pt x="77784" y="42824"/>
                </a:cubicBezTo>
                <a:cubicBezTo>
                  <a:pt x="79238" y="40823"/>
                  <a:pt x="80653" y="38772"/>
                  <a:pt x="81788" y="36885"/>
                </a:cubicBezTo>
                <a:cubicBezTo>
                  <a:pt x="81932" y="36698"/>
                  <a:pt x="82099" y="36458"/>
                  <a:pt x="82272" y="36177"/>
                </a:cubicBezTo>
                <a:cubicBezTo>
                  <a:pt x="82612" y="35628"/>
                  <a:pt x="83002" y="34941"/>
                  <a:pt x="83377" y="34176"/>
                </a:cubicBezTo>
                <a:cubicBezTo>
                  <a:pt x="83557" y="33793"/>
                  <a:pt x="83739" y="33396"/>
                  <a:pt x="83897" y="32983"/>
                </a:cubicBezTo>
                <a:cubicBezTo>
                  <a:pt x="83940" y="32883"/>
                  <a:pt x="83977" y="32774"/>
                  <a:pt x="84013" y="32673"/>
                </a:cubicBezTo>
                <a:cubicBezTo>
                  <a:pt x="84049" y="32572"/>
                  <a:pt x="84086" y="32456"/>
                  <a:pt x="84121" y="32347"/>
                </a:cubicBezTo>
                <a:cubicBezTo>
                  <a:pt x="84193" y="32130"/>
                  <a:pt x="84251" y="31914"/>
                  <a:pt x="84303" y="31697"/>
                </a:cubicBezTo>
                <a:cubicBezTo>
                  <a:pt x="84346" y="31473"/>
                  <a:pt x="84381" y="31249"/>
                  <a:pt x="84396" y="31033"/>
                </a:cubicBezTo>
                <a:lnTo>
                  <a:pt x="84396" y="30873"/>
                </a:lnTo>
                <a:cubicBezTo>
                  <a:pt x="84396" y="30816"/>
                  <a:pt x="84396" y="30759"/>
                  <a:pt x="84389" y="30708"/>
                </a:cubicBezTo>
                <a:lnTo>
                  <a:pt x="84389" y="30629"/>
                </a:lnTo>
                <a:cubicBezTo>
                  <a:pt x="84381" y="30599"/>
                  <a:pt x="84381" y="30578"/>
                  <a:pt x="84374" y="30549"/>
                </a:cubicBezTo>
                <a:cubicBezTo>
                  <a:pt x="84374" y="30519"/>
                  <a:pt x="84367" y="30499"/>
                  <a:pt x="84360" y="30469"/>
                </a:cubicBezTo>
                <a:cubicBezTo>
                  <a:pt x="84360" y="30448"/>
                  <a:pt x="84346" y="30419"/>
                  <a:pt x="84337" y="30396"/>
                </a:cubicBezTo>
                <a:cubicBezTo>
                  <a:pt x="84303" y="30296"/>
                  <a:pt x="84244" y="30209"/>
                  <a:pt x="84180" y="30136"/>
                </a:cubicBezTo>
                <a:cubicBezTo>
                  <a:pt x="84114" y="30058"/>
                  <a:pt x="84043" y="29992"/>
                  <a:pt x="83970" y="29928"/>
                </a:cubicBezTo>
                <a:cubicBezTo>
                  <a:pt x="83817" y="29805"/>
                  <a:pt x="83659" y="29703"/>
                  <a:pt x="83507" y="29609"/>
                </a:cubicBezTo>
                <a:cubicBezTo>
                  <a:pt x="83233" y="29545"/>
                  <a:pt x="82872" y="29479"/>
                  <a:pt x="82633" y="29472"/>
                </a:cubicBezTo>
                <a:cubicBezTo>
                  <a:pt x="82532" y="29472"/>
                  <a:pt x="82459" y="29472"/>
                  <a:pt x="82409" y="29486"/>
                </a:cubicBezTo>
                <a:cubicBezTo>
                  <a:pt x="80415" y="28931"/>
                  <a:pt x="77004" y="28598"/>
                  <a:pt x="73319" y="28411"/>
                </a:cubicBezTo>
                <a:cubicBezTo>
                  <a:pt x="73349" y="28368"/>
                  <a:pt x="73349" y="28315"/>
                  <a:pt x="73319" y="28265"/>
                </a:cubicBezTo>
                <a:cubicBezTo>
                  <a:pt x="72922" y="28295"/>
                  <a:pt x="72532" y="28324"/>
                  <a:pt x="72135" y="28352"/>
                </a:cubicBezTo>
                <a:cubicBezTo>
                  <a:pt x="72085" y="28352"/>
                  <a:pt x="72041" y="28345"/>
                  <a:pt x="71991" y="28345"/>
                </a:cubicBezTo>
                <a:cubicBezTo>
                  <a:pt x="72035" y="28272"/>
                  <a:pt x="72416" y="28194"/>
                  <a:pt x="72085" y="28114"/>
                </a:cubicBezTo>
                <a:lnTo>
                  <a:pt x="72085" y="28114"/>
                </a:lnTo>
                <a:cubicBezTo>
                  <a:pt x="72048" y="28201"/>
                  <a:pt x="71875" y="28281"/>
                  <a:pt x="71608" y="28331"/>
                </a:cubicBezTo>
                <a:cubicBezTo>
                  <a:pt x="70951" y="28302"/>
                  <a:pt x="70292" y="28281"/>
                  <a:pt x="69642" y="28258"/>
                </a:cubicBezTo>
                <a:cubicBezTo>
                  <a:pt x="69614" y="28251"/>
                  <a:pt x="69584" y="28244"/>
                  <a:pt x="69555" y="28237"/>
                </a:cubicBezTo>
                <a:cubicBezTo>
                  <a:pt x="69520" y="28244"/>
                  <a:pt x="69491" y="28251"/>
                  <a:pt x="69461" y="28258"/>
                </a:cubicBezTo>
                <a:cubicBezTo>
                  <a:pt x="68927" y="28237"/>
                  <a:pt x="68400" y="28229"/>
                  <a:pt x="67880" y="28215"/>
                </a:cubicBezTo>
                <a:cubicBezTo>
                  <a:pt x="67821" y="28208"/>
                  <a:pt x="67750" y="28194"/>
                  <a:pt x="67656" y="28185"/>
                </a:cubicBezTo>
                <a:cubicBezTo>
                  <a:pt x="67582" y="28197"/>
                  <a:pt x="67507" y="28199"/>
                  <a:pt x="67433" y="28199"/>
                </a:cubicBezTo>
                <a:cubicBezTo>
                  <a:pt x="67404" y="28199"/>
                  <a:pt x="67375" y="28199"/>
                  <a:pt x="67347" y="28199"/>
                </a:cubicBezTo>
                <a:cubicBezTo>
                  <a:pt x="67312" y="28199"/>
                  <a:pt x="67277" y="28199"/>
                  <a:pt x="67243" y="28201"/>
                </a:cubicBezTo>
                <a:cubicBezTo>
                  <a:pt x="65437" y="28167"/>
                  <a:pt x="63721" y="28156"/>
                  <a:pt x="62235" y="28156"/>
                </a:cubicBezTo>
                <a:cubicBezTo>
                  <a:pt x="59264" y="28156"/>
                  <a:pt x="57216" y="28201"/>
                  <a:pt x="57216" y="28201"/>
                </a:cubicBezTo>
                <a:cubicBezTo>
                  <a:pt x="57216" y="28201"/>
                  <a:pt x="47989" y="88"/>
                  <a:pt x="46276" y="1"/>
                </a:cubicBezTo>
                <a:cubicBezTo>
                  <a:pt x="46270" y="1"/>
                  <a:pt x="46265" y="1"/>
                  <a:pt x="46259" y="1"/>
                </a:cubicBezTo>
                <a:close/>
              </a:path>
            </a:pathLst>
          </a:custGeom>
          <a:solidFill>
            <a:srgbClr val="FF8B70">
              <a:alpha val="8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6"/>
          <p:cNvSpPr txBox="1"/>
          <p:nvPr>
            <p:ph type="ctrTitle"/>
          </p:nvPr>
        </p:nvSpPr>
        <p:spPr>
          <a:xfrm>
            <a:off x="1089725" y="366575"/>
            <a:ext cx="6964800" cy="94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434343"/>
                </a:solidFill>
              </a:rPr>
              <a:t>OUR TEACHING METHOD</a:t>
            </a:r>
            <a:endParaRPr>
              <a:solidFill>
                <a:srgbClr val="434343"/>
              </a:solidFill>
            </a:endParaRPr>
          </a:p>
        </p:txBody>
      </p:sp>
      <p:sp>
        <p:nvSpPr>
          <p:cNvPr id="382" name="Google Shape;382;p26"/>
          <p:cNvSpPr txBox="1"/>
          <p:nvPr>
            <p:ph idx="1" type="subTitle"/>
          </p:nvPr>
        </p:nvSpPr>
        <p:spPr>
          <a:xfrm>
            <a:off x="1876550" y="3821400"/>
            <a:ext cx="2609700" cy="62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the biggest planet in our Solar System and the fourth-brightest object in the sky</a:t>
            </a:r>
            <a:endParaRPr/>
          </a:p>
        </p:txBody>
      </p:sp>
      <p:sp>
        <p:nvSpPr>
          <p:cNvPr id="383" name="Google Shape;383;p26"/>
          <p:cNvSpPr txBox="1"/>
          <p:nvPr>
            <p:ph idx="4" type="subTitle"/>
          </p:nvPr>
        </p:nvSpPr>
        <p:spPr>
          <a:xfrm>
            <a:off x="1876550" y="3473850"/>
            <a:ext cx="2609700" cy="50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3F3F3"/>
                </a:solidFill>
              </a:rPr>
              <a:t>JUPITER</a:t>
            </a:r>
            <a:endParaRPr>
              <a:solidFill>
                <a:srgbClr val="F3F3F3"/>
              </a:solidFill>
            </a:endParaRPr>
          </a:p>
        </p:txBody>
      </p:sp>
      <p:sp>
        <p:nvSpPr>
          <p:cNvPr id="384" name="Google Shape;384;p26"/>
          <p:cNvSpPr/>
          <p:nvPr/>
        </p:nvSpPr>
        <p:spPr>
          <a:xfrm rot="-9708452">
            <a:off x="7636144" y="4342147"/>
            <a:ext cx="1879502" cy="1172608"/>
          </a:xfrm>
          <a:custGeom>
            <a:rect b="b" l="l" r="r" t="t"/>
            <a:pathLst>
              <a:path extrusionOk="0" h="24237" w="38848">
                <a:moveTo>
                  <a:pt x="13257" y="16088"/>
                </a:moveTo>
                <a:cubicBezTo>
                  <a:pt x="13411" y="16088"/>
                  <a:pt x="13573" y="16108"/>
                  <a:pt x="13746" y="16152"/>
                </a:cubicBezTo>
                <a:lnTo>
                  <a:pt x="13746" y="16152"/>
                </a:lnTo>
                <a:cubicBezTo>
                  <a:pt x="13062" y="16442"/>
                  <a:pt x="12360" y="16630"/>
                  <a:pt x="11679" y="16818"/>
                </a:cubicBezTo>
                <a:cubicBezTo>
                  <a:pt x="12157" y="16416"/>
                  <a:pt x="12635" y="16088"/>
                  <a:pt x="13257" y="16088"/>
                </a:cubicBezTo>
                <a:close/>
                <a:moveTo>
                  <a:pt x="23910" y="17770"/>
                </a:moveTo>
                <a:cubicBezTo>
                  <a:pt x="23384" y="18071"/>
                  <a:pt x="22857" y="18296"/>
                  <a:pt x="22331" y="18597"/>
                </a:cubicBezTo>
                <a:cubicBezTo>
                  <a:pt x="22657" y="17870"/>
                  <a:pt x="22757" y="17770"/>
                  <a:pt x="23910" y="17770"/>
                </a:cubicBezTo>
                <a:close/>
                <a:moveTo>
                  <a:pt x="24496" y="19535"/>
                </a:moveTo>
                <a:lnTo>
                  <a:pt x="24496" y="19535"/>
                </a:lnTo>
                <a:cubicBezTo>
                  <a:pt x="24476" y="19540"/>
                  <a:pt x="24456" y="19545"/>
                  <a:pt x="24436" y="19549"/>
                </a:cubicBezTo>
                <a:lnTo>
                  <a:pt x="24537" y="19549"/>
                </a:lnTo>
                <a:cubicBezTo>
                  <a:pt x="24521" y="19549"/>
                  <a:pt x="24508" y="19544"/>
                  <a:pt x="24496" y="19535"/>
                </a:cubicBezTo>
                <a:close/>
                <a:moveTo>
                  <a:pt x="33935" y="1"/>
                </a:moveTo>
                <a:cubicBezTo>
                  <a:pt x="33709" y="226"/>
                  <a:pt x="33509" y="427"/>
                  <a:pt x="33409" y="627"/>
                </a:cubicBezTo>
                <a:cubicBezTo>
                  <a:pt x="33208" y="527"/>
                  <a:pt x="33083" y="427"/>
                  <a:pt x="32882" y="326"/>
                </a:cubicBezTo>
                <a:lnTo>
                  <a:pt x="31003" y="1254"/>
                </a:lnTo>
                <a:cubicBezTo>
                  <a:pt x="29449" y="1880"/>
                  <a:pt x="27870" y="2507"/>
                  <a:pt x="26191" y="3133"/>
                </a:cubicBezTo>
                <a:cubicBezTo>
                  <a:pt x="26090" y="3133"/>
                  <a:pt x="26090" y="3459"/>
                  <a:pt x="26090" y="3559"/>
                </a:cubicBezTo>
                <a:cubicBezTo>
                  <a:pt x="26191" y="3559"/>
                  <a:pt x="26316" y="3459"/>
                  <a:pt x="26416" y="3459"/>
                </a:cubicBezTo>
                <a:lnTo>
                  <a:pt x="26416" y="3559"/>
                </a:lnTo>
                <a:lnTo>
                  <a:pt x="26090" y="3559"/>
                </a:lnTo>
                <a:cubicBezTo>
                  <a:pt x="25990" y="3660"/>
                  <a:pt x="25890" y="3760"/>
                  <a:pt x="25790" y="3760"/>
                </a:cubicBezTo>
                <a:cubicBezTo>
                  <a:pt x="24637" y="3985"/>
                  <a:pt x="23584" y="4186"/>
                  <a:pt x="22557" y="4386"/>
                </a:cubicBezTo>
                <a:lnTo>
                  <a:pt x="22557" y="4512"/>
                </a:lnTo>
                <a:cubicBezTo>
                  <a:pt x="21604" y="5239"/>
                  <a:pt x="20552" y="5239"/>
                  <a:pt x="19524" y="5339"/>
                </a:cubicBezTo>
                <a:cubicBezTo>
                  <a:pt x="19925" y="5138"/>
                  <a:pt x="20351" y="4913"/>
                  <a:pt x="20777" y="4813"/>
                </a:cubicBezTo>
                <a:lnTo>
                  <a:pt x="20777" y="4813"/>
                </a:lnTo>
                <a:cubicBezTo>
                  <a:pt x="19298" y="5013"/>
                  <a:pt x="18797" y="5239"/>
                  <a:pt x="18371" y="5640"/>
                </a:cubicBezTo>
                <a:cubicBezTo>
                  <a:pt x="18297" y="5619"/>
                  <a:pt x="18206" y="5609"/>
                  <a:pt x="18100" y="5609"/>
                </a:cubicBezTo>
                <a:cubicBezTo>
                  <a:pt x="17161" y="5609"/>
                  <a:pt x="15047" y="6373"/>
                  <a:pt x="13359" y="7319"/>
                </a:cubicBezTo>
                <a:lnTo>
                  <a:pt x="13785" y="7319"/>
                </a:lnTo>
                <a:lnTo>
                  <a:pt x="13785" y="7419"/>
                </a:lnTo>
                <a:cubicBezTo>
                  <a:pt x="13659" y="7419"/>
                  <a:pt x="13459" y="7319"/>
                  <a:pt x="13359" y="7319"/>
                </a:cubicBezTo>
                <a:cubicBezTo>
                  <a:pt x="12306" y="7745"/>
                  <a:pt x="11278" y="8046"/>
                  <a:pt x="10226" y="8371"/>
                </a:cubicBezTo>
                <a:cubicBezTo>
                  <a:pt x="7820" y="9299"/>
                  <a:pt x="5639" y="10151"/>
                  <a:pt x="3233" y="10978"/>
                </a:cubicBezTo>
                <a:cubicBezTo>
                  <a:pt x="2281" y="11404"/>
                  <a:pt x="1353" y="11805"/>
                  <a:pt x="727" y="12657"/>
                </a:cubicBezTo>
                <a:cubicBezTo>
                  <a:pt x="501" y="12958"/>
                  <a:pt x="201" y="13058"/>
                  <a:pt x="0" y="13284"/>
                </a:cubicBezTo>
                <a:cubicBezTo>
                  <a:pt x="501" y="13585"/>
                  <a:pt x="927" y="14011"/>
                  <a:pt x="1454" y="14412"/>
                </a:cubicBezTo>
                <a:cubicBezTo>
                  <a:pt x="1554" y="14537"/>
                  <a:pt x="1654" y="14637"/>
                  <a:pt x="1754" y="14637"/>
                </a:cubicBezTo>
                <a:cubicBezTo>
                  <a:pt x="3233" y="15264"/>
                  <a:pt x="4587" y="15890"/>
                  <a:pt x="5940" y="16517"/>
                </a:cubicBezTo>
                <a:cubicBezTo>
                  <a:pt x="6140" y="16818"/>
                  <a:pt x="6266" y="17244"/>
                  <a:pt x="6466" y="17544"/>
                </a:cubicBezTo>
                <a:cubicBezTo>
                  <a:pt x="6566" y="17444"/>
                  <a:pt x="6566" y="17344"/>
                  <a:pt x="6667" y="17344"/>
                </a:cubicBezTo>
                <a:cubicBezTo>
                  <a:pt x="6667" y="17344"/>
                  <a:pt x="6667" y="17444"/>
                  <a:pt x="6767" y="17544"/>
                </a:cubicBezTo>
                <a:lnTo>
                  <a:pt x="6466" y="17544"/>
                </a:lnTo>
                <a:cubicBezTo>
                  <a:pt x="6566" y="17670"/>
                  <a:pt x="6767" y="17770"/>
                  <a:pt x="6892" y="17870"/>
                </a:cubicBezTo>
                <a:lnTo>
                  <a:pt x="7820" y="17870"/>
                </a:lnTo>
                <a:cubicBezTo>
                  <a:pt x="7619" y="18171"/>
                  <a:pt x="7519" y="18397"/>
                  <a:pt x="7293" y="18697"/>
                </a:cubicBezTo>
                <a:cubicBezTo>
                  <a:pt x="7548" y="18697"/>
                  <a:pt x="7727" y="18835"/>
                  <a:pt x="7840" y="18835"/>
                </a:cubicBezTo>
                <a:cubicBezTo>
                  <a:pt x="7872" y="18835"/>
                  <a:pt x="7898" y="18825"/>
                  <a:pt x="7920" y="18798"/>
                </a:cubicBezTo>
                <a:cubicBezTo>
                  <a:pt x="8647" y="18697"/>
                  <a:pt x="9273" y="18397"/>
                  <a:pt x="9900" y="18171"/>
                </a:cubicBezTo>
                <a:cubicBezTo>
                  <a:pt x="10226" y="18296"/>
                  <a:pt x="10526" y="18497"/>
                  <a:pt x="10952" y="18697"/>
                </a:cubicBezTo>
                <a:cubicBezTo>
                  <a:pt x="10852" y="18296"/>
                  <a:pt x="10752" y="18071"/>
                  <a:pt x="10652" y="17770"/>
                </a:cubicBezTo>
                <a:cubicBezTo>
                  <a:pt x="10940" y="17770"/>
                  <a:pt x="11136" y="17770"/>
                  <a:pt x="11438" y="17682"/>
                </a:cubicBezTo>
                <a:lnTo>
                  <a:pt x="11438" y="17682"/>
                </a:lnTo>
                <a:cubicBezTo>
                  <a:pt x="11449" y="17710"/>
                  <a:pt x="11463" y="17739"/>
                  <a:pt x="11479" y="17770"/>
                </a:cubicBezTo>
                <a:lnTo>
                  <a:pt x="11479" y="17670"/>
                </a:lnTo>
                <a:cubicBezTo>
                  <a:pt x="11465" y="17674"/>
                  <a:pt x="11451" y="17678"/>
                  <a:pt x="11438" y="17682"/>
                </a:cubicBezTo>
                <a:lnTo>
                  <a:pt x="11438" y="17682"/>
                </a:lnTo>
                <a:cubicBezTo>
                  <a:pt x="11214" y="17143"/>
                  <a:pt x="11791" y="17139"/>
                  <a:pt x="12005" y="17043"/>
                </a:cubicBezTo>
                <a:cubicBezTo>
                  <a:pt x="13033" y="16617"/>
                  <a:pt x="14186" y="16291"/>
                  <a:pt x="15238" y="15991"/>
                </a:cubicBezTo>
                <a:cubicBezTo>
                  <a:pt x="15965" y="15790"/>
                  <a:pt x="16792" y="15665"/>
                  <a:pt x="17644" y="15564"/>
                </a:cubicBezTo>
                <a:lnTo>
                  <a:pt x="17644" y="15564"/>
                </a:lnTo>
                <a:cubicBezTo>
                  <a:pt x="17218" y="15991"/>
                  <a:pt x="16692" y="15991"/>
                  <a:pt x="16391" y="16291"/>
                </a:cubicBezTo>
                <a:cubicBezTo>
                  <a:pt x="15664" y="17244"/>
                  <a:pt x="14511" y="17244"/>
                  <a:pt x="13459" y="17670"/>
                </a:cubicBezTo>
                <a:cubicBezTo>
                  <a:pt x="12832" y="17971"/>
                  <a:pt x="12105" y="18071"/>
                  <a:pt x="11379" y="18171"/>
                </a:cubicBezTo>
                <a:cubicBezTo>
                  <a:pt x="11379" y="18296"/>
                  <a:pt x="11479" y="18397"/>
                  <a:pt x="11479" y="18397"/>
                </a:cubicBezTo>
                <a:cubicBezTo>
                  <a:pt x="11278" y="18923"/>
                  <a:pt x="10952" y="19424"/>
                  <a:pt x="10652" y="20176"/>
                </a:cubicBezTo>
                <a:lnTo>
                  <a:pt x="10652" y="20577"/>
                </a:lnTo>
                <a:cubicBezTo>
                  <a:pt x="10952" y="20677"/>
                  <a:pt x="11053" y="20677"/>
                  <a:pt x="11278" y="20677"/>
                </a:cubicBezTo>
                <a:cubicBezTo>
                  <a:pt x="11278" y="21003"/>
                  <a:pt x="11278" y="21304"/>
                  <a:pt x="11379" y="21529"/>
                </a:cubicBezTo>
                <a:cubicBezTo>
                  <a:pt x="11379" y="21630"/>
                  <a:pt x="11379" y="21730"/>
                  <a:pt x="11479" y="21830"/>
                </a:cubicBezTo>
                <a:cubicBezTo>
                  <a:pt x="11579" y="21830"/>
                  <a:pt x="11679" y="21930"/>
                  <a:pt x="11780" y="21930"/>
                </a:cubicBezTo>
                <a:cubicBezTo>
                  <a:pt x="12306" y="21830"/>
                  <a:pt x="12732" y="21730"/>
                  <a:pt x="13258" y="21630"/>
                </a:cubicBezTo>
                <a:lnTo>
                  <a:pt x="13258" y="21630"/>
                </a:lnTo>
                <a:cubicBezTo>
                  <a:pt x="13033" y="22056"/>
                  <a:pt x="13033" y="22256"/>
                  <a:pt x="12932" y="22457"/>
                </a:cubicBezTo>
                <a:lnTo>
                  <a:pt x="12832" y="22457"/>
                </a:lnTo>
                <a:cubicBezTo>
                  <a:pt x="13033" y="22557"/>
                  <a:pt x="13258" y="22557"/>
                  <a:pt x="13459" y="22557"/>
                </a:cubicBezTo>
                <a:cubicBezTo>
                  <a:pt x="13359" y="22783"/>
                  <a:pt x="13359" y="22883"/>
                  <a:pt x="13258" y="23083"/>
                </a:cubicBezTo>
                <a:cubicBezTo>
                  <a:pt x="13559" y="23184"/>
                  <a:pt x="13985" y="23309"/>
                  <a:pt x="14286" y="23309"/>
                </a:cubicBezTo>
                <a:cubicBezTo>
                  <a:pt x="14085" y="23610"/>
                  <a:pt x="13985" y="23810"/>
                  <a:pt x="13885" y="24036"/>
                </a:cubicBezTo>
                <a:cubicBezTo>
                  <a:pt x="13885" y="24136"/>
                  <a:pt x="13885" y="24136"/>
                  <a:pt x="13985" y="24236"/>
                </a:cubicBezTo>
                <a:cubicBezTo>
                  <a:pt x="14812" y="23935"/>
                  <a:pt x="15664" y="23610"/>
                  <a:pt x="16491" y="23309"/>
                </a:cubicBezTo>
                <a:cubicBezTo>
                  <a:pt x="16391" y="23184"/>
                  <a:pt x="16391" y="23184"/>
                  <a:pt x="16391" y="23083"/>
                </a:cubicBezTo>
                <a:cubicBezTo>
                  <a:pt x="16792" y="22557"/>
                  <a:pt x="17218" y="22056"/>
                  <a:pt x="17544" y="21529"/>
                </a:cubicBezTo>
                <a:cubicBezTo>
                  <a:pt x="18045" y="20903"/>
                  <a:pt x="18572" y="20477"/>
                  <a:pt x="19424" y="20276"/>
                </a:cubicBezTo>
                <a:cubicBezTo>
                  <a:pt x="20351" y="20051"/>
                  <a:pt x="21404" y="19850"/>
                  <a:pt x="22431" y="19650"/>
                </a:cubicBezTo>
                <a:cubicBezTo>
                  <a:pt x="23058" y="19424"/>
                  <a:pt x="23684" y="19424"/>
                  <a:pt x="24311" y="19324"/>
                </a:cubicBezTo>
                <a:cubicBezTo>
                  <a:pt x="24417" y="19324"/>
                  <a:pt x="24433" y="19484"/>
                  <a:pt x="24496" y="19535"/>
                </a:cubicBezTo>
                <a:lnTo>
                  <a:pt x="24496" y="19535"/>
                </a:lnTo>
                <a:cubicBezTo>
                  <a:pt x="26982" y="18913"/>
                  <a:pt x="29468" y="18291"/>
                  <a:pt x="31830" y="17670"/>
                </a:cubicBezTo>
                <a:cubicBezTo>
                  <a:pt x="32156" y="17544"/>
                  <a:pt x="32356" y="17344"/>
                  <a:pt x="32582" y="17244"/>
                </a:cubicBezTo>
                <a:cubicBezTo>
                  <a:pt x="32055" y="17143"/>
                  <a:pt x="31429" y="17043"/>
                  <a:pt x="30802" y="16818"/>
                </a:cubicBezTo>
                <a:lnTo>
                  <a:pt x="30802" y="16617"/>
                </a:lnTo>
                <a:cubicBezTo>
                  <a:pt x="31429" y="16417"/>
                  <a:pt x="32055" y="16191"/>
                  <a:pt x="32782" y="15991"/>
                </a:cubicBezTo>
                <a:cubicBezTo>
                  <a:pt x="32682" y="15564"/>
                  <a:pt x="32682" y="15163"/>
                  <a:pt x="32582" y="14737"/>
                </a:cubicBezTo>
                <a:cubicBezTo>
                  <a:pt x="32256" y="14637"/>
                  <a:pt x="31830" y="14537"/>
                  <a:pt x="31529" y="14537"/>
                </a:cubicBezTo>
                <a:lnTo>
                  <a:pt x="31529" y="14311"/>
                </a:lnTo>
                <a:cubicBezTo>
                  <a:pt x="32582" y="14011"/>
                  <a:pt x="33609" y="13685"/>
                  <a:pt x="34662" y="13484"/>
                </a:cubicBezTo>
                <a:cubicBezTo>
                  <a:pt x="34562" y="13058"/>
                  <a:pt x="34562" y="12757"/>
                  <a:pt x="34562" y="12532"/>
                </a:cubicBezTo>
                <a:cubicBezTo>
                  <a:pt x="34336" y="12231"/>
                  <a:pt x="34136" y="12031"/>
                  <a:pt x="34035" y="11905"/>
                </a:cubicBezTo>
                <a:cubicBezTo>
                  <a:pt x="33709" y="11805"/>
                  <a:pt x="33509" y="11705"/>
                  <a:pt x="33208" y="11605"/>
                </a:cubicBezTo>
                <a:cubicBezTo>
                  <a:pt x="33609" y="11404"/>
                  <a:pt x="34136" y="11279"/>
                  <a:pt x="34562" y="11179"/>
                </a:cubicBezTo>
                <a:cubicBezTo>
                  <a:pt x="34862" y="11078"/>
                  <a:pt x="35288" y="10878"/>
                  <a:pt x="35715" y="10778"/>
                </a:cubicBezTo>
                <a:lnTo>
                  <a:pt x="35589" y="10652"/>
                </a:lnTo>
                <a:cubicBezTo>
                  <a:pt x="35188" y="10652"/>
                  <a:pt x="34662" y="10778"/>
                  <a:pt x="34236" y="10878"/>
                </a:cubicBezTo>
                <a:lnTo>
                  <a:pt x="34236" y="10652"/>
                </a:lnTo>
                <a:cubicBezTo>
                  <a:pt x="35288" y="10452"/>
                  <a:pt x="36341" y="10251"/>
                  <a:pt x="37369" y="9925"/>
                </a:cubicBezTo>
                <a:cubicBezTo>
                  <a:pt x="37895" y="9299"/>
                  <a:pt x="38421" y="8772"/>
                  <a:pt x="38847" y="8271"/>
                </a:cubicBezTo>
                <a:cubicBezTo>
                  <a:pt x="38421" y="7745"/>
                  <a:pt x="38095" y="7519"/>
                  <a:pt x="37594" y="7519"/>
                </a:cubicBezTo>
                <a:cubicBezTo>
                  <a:pt x="36842" y="7745"/>
                  <a:pt x="36216" y="7845"/>
                  <a:pt x="35489" y="7945"/>
                </a:cubicBezTo>
                <a:cubicBezTo>
                  <a:pt x="35354" y="7997"/>
                  <a:pt x="35206" y="8022"/>
                  <a:pt x="35054" y="8022"/>
                </a:cubicBezTo>
                <a:cubicBezTo>
                  <a:pt x="34612" y="8022"/>
                  <a:pt x="34133" y="7811"/>
                  <a:pt x="33835" y="7419"/>
                </a:cubicBezTo>
                <a:cubicBezTo>
                  <a:pt x="32632" y="7766"/>
                  <a:pt x="31511" y="8378"/>
                  <a:pt x="30298" y="8378"/>
                </a:cubicBezTo>
                <a:cubicBezTo>
                  <a:pt x="30021" y="8378"/>
                  <a:pt x="29738" y="8346"/>
                  <a:pt x="29449" y="8271"/>
                </a:cubicBezTo>
                <a:cubicBezTo>
                  <a:pt x="28697" y="7845"/>
                  <a:pt x="28070" y="7519"/>
                  <a:pt x="27344" y="7219"/>
                </a:cubicBezTo>
                <a:lnTo>
                  <a:pt x="27344" y="6893"/>
                </a:lnTo>
                <a:cubicBezTo>
                  <a:pt x="28693" y="6527"/>
                  <a:pt x="29583" y="5097"/>
                  <a:pt x="31233" y="5097"/>
                </a:cubicBezTo>
                <a:cubicBezTo>
                  <a:pt x="31391" y="5097"/>
                  <a:pt x="31556" y="5110"/>
                  <a:pt x="31730" y="5138"/>
                </a:cubicBezTo>
                <a:cubicBezTo>
                  <a:pt x="31203" y="5539"/>
                  <a:pt x="30902" y="5765"/>
                  <a:pt x="30577" y="6066"/>
                </a:cubicBezTo>
                <a:cubicBezTo>
                  <a:pt x="31003" y="6066"/>
                  <a:pt x="31529" y="6166"/>
                  <a:pt x="32156" y="6392"/>
                </a:cubicBezTo>
                <a:cubicBezTo>
                  <a:pt x="32456" y="5965"/>
                  <a:pt x="32882" y="5539"/>
                  <a:pt x="33308" y="5138"/>
                </a:cubicBezTo>
                <a:cubicBezTo>
                  <a:pt x="32882" y="5138"/>
                  <a:pt x="32582" y="5239"/>
                  <a:pt x="32256" y="5239"/>
                </a:cubicBezTo>
                <a:cubicBezTo>
                  <a:pt x="32256" y="5138"/>
                  <a:pt x="32156" y="5138"/>
                  <a:pt x="32156" y="5013"/>
                </a:cubicBezTo>
                <a:cubicBezTo>
                  <a:pt x="32934" y="4865"/>
                  <a:pt x="33643" y="4593"/>
                  <a:pt x="34385" y="4593"/>
                </a:cubicBezTo>
                <a:cubicBezTo>
                  <a:pt x="34647" y="4593"/>
                  <a:pt x="34914" y="4627"/>
                  <a:pt x="35188" y="4712"/>
                </a:cubicBezTo>
                <a:lnTo>
                  <a:pt x="35715" y="4712"/>
                </a:lnTo>
                <a:cubicBezTo>
                  <a:pt x="36842" y="3760"/>
                  <a:pt x="37594" y="2632"/>
                  <a:pt x="37995" y="1153"/>
                </a:cubicBezTo>
                <a:cubicBezTo>
                  <a:pt x="37774" y="988"/>
                  <a:pt x="37546" y="913"/>
                  <a:pt x="37298" y="913"/>
                </a:cubicBezTo>
                <a:cubicBezTo>
                  <a:pt x="37095" y="913"/>
                  <a:pt x="36878" y="963"/>
                  <a:pt x="36642" y="1053"/>
                </a:cubicBezTo>
                <a:cubicBezTo>
                  <a:pt x="35815" y="1379"/>
                  <a:pt x="34963" y="1579"/>
                  <a:pt x="34035" y="1880"/>
                </a:cubicBezTo>
                <a:cubicBezTo>
                  <a:pt x="34461" y="1479"/>
                  <a:pt x="34762" y="1254"/>
                  <a:pt x="34963" y="1053"/>
                </a:cubicBezTo>
                <a:cubicBezTo>
                  <a:pt x="34562" y="627"/>
                  <a:pt x="34236" y="326"/>
                  <a:pt x="3393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5" name="Google Shape;385;p26"/>
          <p:cNvGrpSpPr/>
          <p:nvPr/>
        </p:nvGrpSpPr>
        <p:grpSpPr>
          <a:xfrm rot="10800000">
            <a:off x="8295288" y="4399388"/>
            <a:ext cx="304056" cy="249939"/>
            <a:chOff x="3496102" y="1562976"/>
            <a:chExt cx="350902" cy="288447"/>
          </a:xfrm>
        </p:grpSpPr>
        <p:sp>
          <p:nvSpPr>
            <p:cNvPr id="386" name="Google Shape;386;p26"/>
            <p:cNvSpPr/>
            <p:nvPr/>
          </p:nvSpPr>
          <p:spPr>
            <a:xfrm>
              <a:off x="3843103" y="1635561"/>
              <a:ext cx="3901" cy="3901"/>
            </a:xfrm>
            <a:custGeom>
              <a:rect b="b" l="l" r="r" t="t"/>
              <a:pathLst>
                <a:path extrusionOk="0" h="202" w="202">
                  <a:moveTo>
                    <a:pt x="201" y="1"/>
                  </a:moveTo>
                  <a:cubicBezTo>
                    <a:pt x="101" y="101"/>
                    <a:pt x="101" y="101"/>
                    <a:pt x="1" y="101"/>
                  </a:cubicBezTo>
                  <a:cubicBezTo>
                    <a:pt x="1" y="201"/>
                    <a:pt x="1" y="201"/>
                    <a:pt x="101" y="201"/>
                  </a:cubicBezTo>
                  <a:lnTo>
                    <a:pt x="201" y="101"/>
                  </a:lnTo>
                  <a:lnTo>
                    <a:pt x="20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6"/>
            <p:cNvSpPr/>
            <p:nvPr/>
          </p:nvSpPr>
          <p:spPr>
            <a:xfrm>
              <a:off x="3502404" y="1597328"/>
              <a:ext cx="3901" cy="7763"/>
            </a:xfrm>
            <a:custGeom>
              <a:rect b="b" l="l" r="r" t="t"/>
              <a:pathLst>
                <a:path extrusionOk="0" h="402" w="202">
                  <a:moveTo>
                    <a:pt x="1" y="1"/>
                  </a:moveTo>
                  <a:lnTo>
                    <a:pt x="1" y="101"/>
                  </a:lnTo>
                  <a:cubicBezTo>
                    <a:pt x="1" y="194"/>
                    <a:pt x="88" y="287"/>
                    <a:pt x="180" y="300"/>
                  </a:cubicBezTo>
                  <a:lnTo>
                    <a:pt x="180" y="300"/>
                  </a:lnTo>
                  <a:cubicBezTo>
                    <a:pt x="146" y="198"/>
                    <a:pt x="73" y="73"/>
                    <a:pt x="1" y="1"/>
                  </a:cubicBezTo>
                  <a:close/>
                  <a:moveTo>
                    <a:pt x="180" y="300"/>
                  </a:moveTo>
                  <a:cubicBezTo>
                    <a:pt x="194" y="339"/>
                    <a:pt x="201" y="374"/>
                    <a:pt x="201" y="402"/>
                  </a:cubicBezTo>
                  <a:lnTo>
                    <a:pt x="201" y="301"/>
                  </a:lnTo>
                  <a:cubicBezTo>
                    <a:pt x="194" y="301"/>
                    <a:pt x="187" y="301"/>
                    <a:pt x="180" y="30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6"/>
            <p:cNvSpPr/>
            <p:nvPr/>
          </p:nvSpPr>
          <p:spPr>
            <a:xfrm>
              <a:off x="3629210" y="1687832"/>
              <a:ext cx="6295" cy="1950"/>
            </a:xfrm>
            <a:custGeom>
              <a:rect b="b" l="l" r="r" t="t"/>
              <a:pathLst>
                <a:path extrusionOk="0" h="101" w="326">
                  <a:moveTo>
                    <a:pt x="0" y="0"/>
                  </a:moveTo>
                  <a:cubicBezTo>
                    <a:pt x="100" y="101"/>
                    <a:pt x="201" y="101"/>
                    <a:pt x="326" y="101"/>
                  </a:cubicBezTo>
                  <a:cubicBezTo>
                    <a:pt x="201" y="101"/>
                    <a:pt x="100" y="0"/>
                    <a:pt x="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6"/>
            <p:cNvSpPr/>
            <p:nvPr/>
          </p:nvSpPr>
          <p:spPr>
            <a:xfrm>
              <a:off x="3649524" y="1712027"/>
              <a:ext cx="3901" cy="1950"/>
            </a:xfrm>
            <a:custGeom>
              <a:rect b="b" l="l" r="r" t="t"/>
              <a:pathLst>
                <a:path extrusionOk="0" h="101" w="202">
                  <a:moveTo>
                    <a:pt x="101" y="0"/>
                  </a:moveTo>
                  <a:lnTo>
                    <a:pt x="1" y="101"/>
                  </a:lnTo>
                  <a:lnTo>
                    <a:pt x="201" y="101"/>
                  </a:lnTo>
                  <a:cubicBezTo>
                    <a:pt x="201" y="0"/>
                    <a:pt x="201" y="0"/>
                    <a:pt x="10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6"/>
            <p:cNvSpPr/>
            <p:nvPr/>
          </p:nvSpPr>
          <p:spPr>
            <a:xfrm>
              <a:off x="3496109" y="1578945"/>
              <a:ext cx="19" cy="1950"/>
            </a:xfrm>
            <a:custGeom>
              <a:rect b="b" l="l" r="r" t="t"/>
              <a:pathLst>
                <a:path extrusionOk="0" h="101" w="1">
                  <a:moveTo>
                    <a:pt x="1" y="100"/>
                  </a:moveTo>
                  <a:lnTo>
                    <a:pt x="1" y="100"/>
                  </a:lnTo>
                  <a:lnTo>
                    <a:pt x="1" y="0"/>
                  </a:lnTo>
                  <a:lnTo>
                    <a:pt x="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6"/>
            <p:cNvSpPr/>
            <p:nvPr/>
          </p:nvSpPr>
          <p:spPr>
            <a:xfrm>
              <a:off x="3635486" y="1688913"/>
              <a:ext cx="1970" cy="869"/>
            </a:xfrm>
            <a:custGeom>
              <a:rect b="b" l="l" r="r" t="t"/>
              <a:pathLst>
                <a:path extrusionOk="0" h="45" w="102">
                  <a:moveTo>
                    <a:pt x="98" y="0"/>
                  </a:moveTo>
                  <a:cubicBezTo>
                    <a:pt x="90" y="0"/>
                    <a:pt x="68" y="45"/>
                    <a:pt x="1" y="45"/>
                  </a:cubicBezTo>
                  <a:lnTo>
                    <a:pt x="101" y="45"/>
                  </a:lnTo>
                  <a:cubicBezTo>
                    <a:pt x="101" y="11"/>
                    <a:pt x="101" y="0"/>
                    <a:pt x="9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6"/>
            <p:cNvSpPr/>
            <p:nvPr/>
          </p:nvSpPr>
          <p:spPr>
            <a:xfrm>
              <a:off x="3671788" y="1667982"/>
              <a:ext cx="1950" cy="1950"/>
            </a:xfrm>
            <a:custGeom>
              <a:rect b="b" l="l" r="r" t="t"/>
              <a:pathLst>
                <a:path extrusionOk="0" h="101" w="101">
                  <a:moveTo>
                    <a:pt x="1" y="101"/>
                  </a:moveTo>
                  <a:cubicBezTo>
                    <a:pt x="1" y="101"/>
                    <a:pt x="1" y="1"/>
                    <a:pt x="101" y="1"/>
                  </a:cubicBezTo>
                  <a:cubicBezTo>
                    <a:pt x="1" y="1"/>
                    <a:pt x="1" y="101"/>
                    <a:pt x="1" y="10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6"/>
            <p:cNvSpPr/>
            <p:nvPr/>
          </p:nvSpPr>
          <p:spPr>
            <a:xfrm>
              <a:off x="3687757" y="1722184"/>
              <a:ext cx="19" cy="19"/>
            </a:xfrm>
            <a:custGeom>
              <a:rect b="b" l="l" r="r" t="t"/>
              <a:pathLst>
                <a:path extrusionOk="0" h="1" w="1">
                  <a:moveTo>
                    <a:pt x="1" y="1"/>
                  </a:move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6"/>
            <p:cNvSpPr/>
            <p:nvPr/>
          </p:nvSpPr>
          <p:spPr>
            <a:xfrm>
              <a:off x="3687757" y="1722184"/>
              <a:ext cx="19" cy="19"/>
            </a:xfrm>
            <a:custGeom>
              <a:rect b="b" l="l" r="r" t="t"/>
              <a:pathLst>
                <a:path extrusionOk="0" h="1" w="1">
                  <a:moveTo>
                    <a:pt x="1" y="1"/>
                  </a:move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6"/>
            <p:cNvSpPr/>
            <p:nvPr/>
          </p:nvSpPr>
          <p:spPr>
            <a:xfrm>
              <a:off x="3526599" y="1645718"/>
              <a:ext cx="19" cy="1970"/>
            </a:xfrm>
            <a:custGeom>
              <a:rect b="b" l="l" r="r" t="t"/>
              <a:pathLst>
                <a:path extrusionOk="0" h="102" w="1">
                  <a:moveTo>
                    <a:pt x="1" y="101"/>
                  </a:moveTo>
                  <a:lnTo>
                    <a:pt x="1" y="101"/>
                  </a:ln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6"/>
            <p:cNvSpPr/>
            <p:nvPr/>
          </p:nvSpPr>
          <p:spPr>
            <a:xfrm>
              <a:off x="3556606" y="1677656"/>
              <a:ext cx="19" cy="19"/>
            </a:xfrm>
            <a:custGeom>
              <a:rect b="b" l="l" r="r" t="t"/>
              <a:pathLst>
                <a:path extrusionOk="0" h="1" w="1">
                  <a:moveTo>
                    <a:pt x="1" y="1"/>
                  </a:move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6"/>
            <p:cNvSpPr/>
            <p:nvPr/>
          </p:nvSpPr>
          <p:spPr>
            <a:xfrm>
              <a:off x="3496102" y="1694413"/>
              <a:ext cx="19" cy="19"/>
            </a:xfrm>
            <a:custGeom>
              <a:rect b="b" l="l" r="r" t="t"/>
              <a:pathLst>
                <a:path extrusionOk="0" h="1" w="1">
                  <a:moveTo>
                    <a:pt x="0" y="1"/>
                  </a:move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6"/>
            <p:cNvSpPr/>
            <p:nvPr/>
          </p:nvSpPr>
          <p:spPr>
            <a:xfrm>
              <a:off x="3576939" y="1677656"/>
              <a:ext cx="19" cy="19"/>
            </a:xfrm>
            <a:custGeom>
              <a:rect b="b" l="l" r="r" t="t"/>
              <a:pathLst>
                <a:path extrusionOk="0" h="1" w="1">
                  <a:moveTo>
                    <a:pt x="0" y="1"/>
                  </a:moveTo>
                  <a:lnTo>
                    <a:pt x="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6"/>
            <p:cNvSpPr/>
            <p:nvPr/>
          </p:nvSpPr>
          <p:spPr>
            <a:xfrm>
              <a:off x="3754066" y="1603333"/>
              <a:ext cx="34372" cy="38060"/>
            </a:xfrm>
            <a:custGeom>
              <a:rect b="b" l="l" r="r" t="t"/>
              <a:pathLst>
                <a:path extrusionOk="0" h="1971" w="1780">
                  <a:moveTo>
                    <a:pt x="899" y="1"/>
                  </a:moveTo>
                  <a:cubicBezTo>
                    <a:pt x="500" y="1"/>
                    <a:pt x="258" y="379"/>
                    <a:pt x="0" y="617"/>
                  </a:cubicBezTo>
                  <a:cubicBezTo>
                    <a:pt x="126" y="1870"/>
                    <a:pt x="226" y="1970"/>
                    <a:pt x="953" y="1970"/>
                  </a:cubicBezTo>
                  <a:cubicBezTo>
                    <a:pt x="1053" y="1770"/>
                    <a:pt x="1153" y="1670"/>
                    <a:pt x="1379" y="1344"/>
                  </a:cubicBezTo>
                  <a:cubicBezTo>
                    <a:pt x="1479" y="943"/>
                    <a:pt x="1780" y="416"/>
                    <a:pt x="1254" y="91"/>
                  </a:cubicBezTo>
                  <a:cubicBezTo>
                    <a:pt x="1122" y="27"/>
                    <a:pt x="1005" y="1"/>
                    <a:pt x="89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6"/>
            <p:cNvSpPr/>
            <p:nvPr/>
          </p:nvSpPr>
          <p:spPr>
            <a:xfrm>
              <a:off x="3556606" y="1623454"/>
              <a:ext cx="32441" cy="42134"/>
            </a:xfrm>
            <a:custGeom>
              <a:rect b="b" l="l" r="r" t="t"/>
              <a:pathLst>
                <a:path extrusionOk="0" h="2182" w="1680">
                  <a:moveTo>
                    <a:pt x="1154" y="1"/>
                  </a:moveTo>
                  <a:cubicBezTo>
                    <a:pt x="828" y="201"/>
                    <a:pt x="427" y="427"/>
                    <a:pt x="1" y="628"/>
                  </a:cubicBezTo>
                  <a:cubicBezTo>
                    <a:pt x="101" y="1354"/>
                    <a:pt x="101" y="1981"/>
                    <a:pt x="953" y="2181"/>
                  </a:cubicBezTo>
                  <a:cubicBezTo>
                    <a:pt x="1154" y="1981"/>
                    <a:pt x="1354" y="1680"/>
                    <a:pt x="1580" y="1555"/>
                  </a:cubicBezTo>
                  <a:cubicBezTo>
                    <a:pt x="1680" y="928"/>
                    <a:pt x="1580" y="527"/>
                    <a:pt x="115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6"/>
            <p:cNvSpPr/>
            <p:nvPr/>
          </p:nvSpPr>
          <p:spPr>
            <a:xfrm>
              <a:off x="3620985" y="1622199"/>
              <a:ext cx="32441" cy="37577"/>
            </a:xfrm>
            <a:custGeom>
              <a:rect b="b" l="l" r="r" t="t"/>
              <a:pathLst>
                <a:path extrusionOk="0" h="1946" w="1680">
                  <a:moveTo>
                    <a:pt x="1026" y="0"/>
                  </a:moveTo>
                  <a:cubicBezTo>
                    <a:pt x="834" y="0"/>
                    <a:pt x="617" y="49"/>
                    <a:pt x="426" y="166"/>
                  </a:cubicBezTo>
                  <a:cubicBezTo>
                    <a:pt x="0" y="492"/>
                    <a:pt x="226" y="1520"/>
                    <a:pt x="1053" y="1946"/>
                  </a:cubicBezTo>
                  <a:cubicBezTo>
                    <a:pt x="1153" y="1745"/>
                    <a:pt x="1253" y="1520"/>
                    <a:pt x="1479" y="1319"/>
                  </a:cubicBezTo>
                  <a:cubicBezTo>
                    <a:pt x="1679" y="993"/>
                    <a:pt x="1679" y="266"/>
                    <a:pt x="1379" y="66"/>
                  </a:cubicBezTo>
                  <a:cubicBezTo>
                    <a:pt x="1285" y="24"/>
                    <a:pt x="1162" y="0"/>
                    <a:pt x="102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6"/>
            <p:cNvSpPr/>
            <p:nvPr/>
          </p:nvSpPr>
          <p:spPr>
            <a:xfrm>
              <a:off x="3629210" y="1754604"/>
              <a:ext cx="32441" cy="36322"/>
            </a:xfrm>
            <a:custGeom>
              <a:rect b="b" l="l" r="r" t="t"/>
              <a:pathLst>
                <a:path extrusionOk="0" h="1881" w="1680">
                  <a:moveTo>
                    <a:pt x="1253" y="1"/>
                  </a:moveTo>
                  <a:cubicBezTo>
                    <a:pt x="827" y="101"/>
                    <a:pt x="526" y="201"/>
                    <a:pt x="201" y="302"/>
                  </a:cubicBezTo>
                  <a:cubicBezTo>
                    <a:pt x="326" y="928"/>
                    <a:pt x="0" y="1555"/>
                    <a:pt x="827" y="1881"/>
                  </a:cubicBezTo>
                  <a:cubicBezTo>
                    <a:pt x="1354" y="1555"/>
                    <a:pt x="1679" y="1254"/>
                    <a:pt x="1579" y="527"/>
                  </a:cubicBezTo>
                  <a:cubicBezTo>
                    <a:pt x="1579" y="402"/>
                    <a:pt x="1354" y="302"/>
                    <a:pt x="12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6"/>
            <p:cNvSpPr/>
            <p:nvPr/>
          </p:nvSpPr>
          <p:spPr>
            <a:xfrm>
              <a:off x="3699864" y="1736222"/>
              <a:ext cx="32441" cy="36322"/>
            </a:xfrm>
            <a:custGeom>
              <a:rect b="b" l="l" r="r" t="t"/>
              <a:pathLst>
                <a:path extrusionOk="0" h="1881" w="1680">
                  <a:moveTo>
                    <a:pt x="1053" y="1"/>
                  </a:moveTo>
                  <a:cubicBezTo>
                    <a:pt x="827" y="101"/>
                    <a:pt x="527" y="226"/>
                    <a:pt x="201" y="326"/>
                  </a:cubicBezTo>
                  <a:cubicBezTo>
                    <a:pt x="201" y="853"/>
                    <a:pt x="0" y="1479"/>
                    <a:pt x="527" y="1880"/>
                  </a:cubicBezTo>
                  <a:cubicBezTo>
                    <a:pt x="1053" y="1780"/>
                    <a:pt x="1354" y="1354"/>
                    <a:pt x="1454" y="953"/>
                  </a:cubicBezTo>
                  <a:cubicBezTo>
                    <a:pt x="1680" y="527"/>
                    <a:pt x="1454" y="326"/>
                    <a:pt x="10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6"/>
            <p:cNvSpPr/>
            <p:nvPr/>
          </p:nvSpPr>
          <p:spPr>
            <a:xfrm>
              <a:off x="3725990" y="1667653"/>
              <a:ext cx="28096" cy="34237"/>
            </a:xfrm>
            <a:custGeom>
              <a:rect b="b" l="l" r="r" t="t"/>
              <a:pathLst>
                <a:path extrusionOk="0" h="1773" w="1455">
                  <a:moveTo>
                    <a:pt x="833" y="1"/>
                  </a:moveTo>
                  <a:cubicBezTo>
                    <a:pt x="473" y="1"/>
                    <a:pt x="244" y="295"/>
                    <a:pt x="1" y="519"/>
                  </a:cubicBezTo>
                  <a:cubicBezTo>
                    <a:pt x="1" y="1471"/>
                    <a:pt x="1" y="1471"/>
                    <a:pt x="427" y="1772"/>
                  </a:cubicBezTo>
                  <a:cubicBezTo>
                    <a:pt x="1254" y="1471"/>
                    <a:pt x="1454" y="1045"/>
                    <a:pt x="1254" y="118"/>
                  </a:cubicBezTo>
                  <a:cubicBezTo>
                    <a:pt x="1094" y="35"/>
                    <a:pt x="956" y="1"/>
                    <a:pt x="83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6"/>
            <p:cNvSpPr/>
            <p:nvPr/>
          </p:nvSpPr>
          <p:spPr>
            <a:xfrm>
              <a:off x="3575008" y="1768739"/>
              <a:ext cx="30027" cy="32190"/>
            </a:xfrm>
            <a:custGeom>
              <a:rect b="b" l="l" r="r" t="t"/>
              <a:pathLst>
                <a:path extrusionOk="0" h="1667" w="1555">
                  <a:moveTo>
                    <a:pt x="782" y="0"/>
                  </a:moveTo>
                  <a:cubicBezTo>
                    <a:pt x="531" y="0"/>
                    <a:pt x="296" y="152"/>
                    <a:pt x="0" y="522"/>
                  </a:cubicBezTo>
                  <a:cubicBezTo>
                    <a:pt x="0" y="723"/>
                    <a:pt x="100" y="923"/>
                    <a:pt x="100" y="1149"/>
                  </a:cubicBezTo>
                  <a:lnTo>
                    <a:pt x="100" y="1249"/>
                  </a:lnTo>
                  <a:cubicBezTo>
                    <a:pt x="231" y="1528"/>
                    <a:pt x="416" y="1667"/>
                    <a:pt x="612" y="1667"/>
                  </a:cubicBezTo>
                  <a:cubicBezTo>
                    <a:pt x="716" y="1667"/>
                    <a:pt x="823" y="1628"/>
                    <a:pt x="927" y="1550"/>
                  </a:cubicBezTo>
                  <a:cubicBezTo>
                    <a:pt x="1454" y="1249"/>
                    <a:pt x="1554" y="823"/>
                    <a:pt x="1354" y="196"/>
                  </a:cubicBezTo>
                  <a:cubicBezTo>
                    <a:pt x="1138" y="73"/>
                    <a:pt x="956" y="0"/>
                    <a:pt x="78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6"/>
            <p:cNvSpPr/>
            <p:nvPr/>
          </p:nvSpPr>
          <p:spPr>
            <a:xfrm>
              <a:off x="3604034" y="1690002"/>
              <a:ext cx="28096" cy="34372"/>
            </a:xfrm>
            <a:custGeom>
              <a:rect b="b" l="l" r="r" t="t"/>
              <a:pathLst>
                <a:path extrusionOk="0" h="1780" w="1455">
                  <a:moveTo>
                    <a:pt x="1254" y="0"/>
                  </a:moveTo>
                  <a:cubicBezTo>
                    <a:pt x="627" y="0"/>
                    <a:pt x="301" y="100"/>
                    <a:pt x="1" y="526"/>
                  </a:cubicBezTo>
                  <a:cubicBezTo>
                    <a:pt x="201" y="927"/>
                    <a:pt x="101" y="1554"/>
                    <a:pt x="727" y="1780"/>
                  </a:cubicBezTo>
                  <a:cubicBezTo>
                    <a:pt x="1254" y="1454"/>
                    <a:pt x="1354" y="1028"/>
                    <a:pt x="1454" y="526"/>
                  </a:cubicBezTo>
                  <a:cubicBezTo>
                    <a:pt x="1454" y="401"/>
                    <a:pt x="1354" y="301"/>
                    <a:pt x="1354" y="201"/>
                  </a:cubicBezTo>
                  <a:cubicBezTo>
                    <a:pt x="1354" y="201"/>
                    <a:pt x="1254" y="100"/>
                    <a:pt x="125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6"/>
            <p:cNvSpPr/>
            <p:nvPr/>
          </p:nvSpPr>
          <p:spPr>
            <a:xfrm>
              <a:off x="3740028" y="1790907"/>
              <a:ext cx="34372" cy="28849"/>
            </a:xfrm>
            <a:custGeom>
              <a:rect b="b" l="l" r="r" t="t"/>
              <a:pathLst>
                <a:path extrusionOk="0" h="1494" w="1780">
                  <a:moveTo>
                    <a:pt x="527" y="1"/>
                  </a:moveTo>
                  <a:cubicBezTo>
                    <a:pt x="427" y="101"/>
                    <a:pt x="226" y="301"/>
                    <a:pt x="1" y="402"/>
                  </a:cubicBezTo>
                  <a:cubicBezTo>
                    <a:pt x="101" y="728"/>
                    <a:pt x="226" y="1028"/>
                    <a:pt x="226" y="1354"/>
                  </a:cubicBezTo>
                  <a:cubicBezTo>
                    <a:pt x="451" y="1444"/>
                    <a:pt x="641" y="1494"/>
                    <a:pt x="809" y="1494"/>
                  </a:cubicBezTo>
                  <a:cubicBezTo>
                    <a:pt x="1015" y="1494"/>
                    <a:pt x="1188" y="1419"/>
                    <a:pt x="1354" y="1254"/>
                  </a:cubicBezTo>
                  <a:cubicBezTo>
                    <a:pt x="1680" y="928"/>
                    <a:pt x="1780" y="627"/>
                    <a:pt x="1479" y="101"/>
                  </a:cubicBezTo>
                  <a:cubicBezTo>
                    <a:pt x="1254" y="101"/>
                    <a:pt x="953" y="1"/>
                    <a:pt x="52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6"/>
            <p:cNvSpPr/>
            <p:nvPr/>
          </p:nvSpPr>
          <p:spPr>
            <a:xfrm>
              <a:off x="3772449" y="1716391"/>
              <a:ext cx="30027" cy="31958"/>
            </a:xfrm>
            <a:custGeom>
              <a:rect b="b" l="l" r="r" t="t"/>
              <a:pathLst>
                <a:path extrusionOk="0" h="1655" w="1555">
                  <a:moveTo>
                    <a:pt x="527" y="0"/>
                  </a:moveTo>
                  <a:cubicBezTo>
                    <a:pt x="427" y="201"/>
                    <a:pt x="201" y="401"/>
                    <a:pt x="1" y="627"/>
                  </a:cubicBezTo>
                  <a:cubicBezTo>
                    <a:pt x="101" y="1128"/>
                    <a:pt x="201" y="1554"/>
                    <a:pt x="828" y="1654"/>
                  </a:cubicBezTo>
                  <a:cubicBezTo>
                    <a:pt x="1053" y="1353"/>
                    <a:pt x="1354" y="1028"/>
                    <a:pt x="1555" y="827"/>
                  </a:cubicBezTo>
                  <a:cubicBezTo>
                    <a:pt x="1354" y="100"/>
                    <a:pt x="1354" y="0"/>
                    <a:pt x="52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6"/>
            <p:cNvSpPr/>
            <p:nvPr/>
          </p:nvSpPr>
          <p:spPr>
            <a:xfrm>
              <a:off x="3665493" y="1562976"/>
              <a:ext cx="28096" cy="32441"/>
            </a:xfrm>
            <a:custGeom>
              <a:rect b="b" l="l" r="r" t="t"/>
              <a:pathLst>
                <a:path extrusionOk="0" h="1680" w="1455">
                  <a:moveTo>
                    <a:pt x="627" y="0"/>
                  </a:moveTo>
                  <a:cubicBezTo>
                    <a:pt x="327" y="0"/>
                    <a:pt x="1" y="301"/>
                    <a:pt x="101" y="827"/>
                  </a:cubicBezTo>
                  <a:cubicBezTo>
                    <a:pt x="101" y="1153"/>
                    <a:pt x="201" y="1554"/>
                    <a:pt x="728" y="1679"/>
                  </a:cubicBezTo>
                  <a:cubicBezTo>
                    <a:pt x="953" y="1554"/>
                    <a:pt x="1054" y="1454"/>
                    <a:pt x="1254" y="1253"/>
                  </a:cubicBezTo>
                  <a:cubicBezTo>
                    <a:pt x="1254" y="1153"/>
                    <a:pt x="1354" y="927"/>
                    <a:pt x="1354" y="827"/>
                  </a:cubicBezTo>
                  <a:cubicBezTo>
                    <a:pt x="1455" y="426"/>
                    <a:pt x="1054" y="0"/>
                    <a:pt x="62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6"/>
            <p:cNvSpPr/>
            <p:nvPr/>
          </p:nvSpPr>
          <p:spPr>
            <a:xfrm>
              <a:off x="3661631" y="1679722"/>
              <a:ext cx="30027" cy="30394"/>
            </a:xfrm>
            <a:custGeom>
              <a:rect b="b" l="l" r="r" t="t"/>
              <a:pathLst>
                <a:path extrusionOk="0" h="1574" w="1555">
                  <a:moveTo>
                    <a:pt x="702" y="1"/>
                  </a:moveTo>
                  <a:cubicBezTo>
                    <a:pt x="520" y="1"/>
                    <a:pt x="364" y="107"/>
                    <a:pt x="101" y="320"/>
                  </a:cubicBezTo>
                  <a:cubicBezTo>
                    <a:pt x="0" y="846"/>
                    <a:pt x="301" y="1272"/>
                    <a:pt x="627" y="1573"/>
                  </a:cubicBezTo>
                  <a:cubicBezTo>
                    <a:pt x="1354" y="1373"/>
                    <a:pt x="1554" y="1047"/>
                    <a:pt x="1454" y="320"/>
                  </a:cubicBezTo>
                  <a:cubicBezTo>
                    <a:pt x="1091" y="107"/>
                    <a:pt x="884" y="1"/>
                    <a:pt x="70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6"/>
            <p:cNvSpPr/>
            <p:nvPr/>
          </p:nvSpPr>
          <p:spPr>
            <a:xfrm>
              <a:off x="3691638" y="1615228"/>
              <a:ext cx="30510" cy="34391"/>
            </a:xfrm>
            <a:custGeom>
              <a:rect b="b" l="l" r="r" t="t"/>
              <a:pathLst>
                <a:path extrusionOk="0" h="1781" w="1580">
                  <a:moveTo>
                    <a:pt x="953" y="1"/>
                  </a:moveTo>
                  <a:lnTo>
                    <a:pt x="953" y="1"/>
                  </a:lnTo>
                  <a:cubicBezTo>
                    <a:pt x="627" y="101"/>
                    <a:pt x="326" y="226"/>
                    <a:pt x="101" y="327"/>
                  </a:cubicBezTo>
                  <a:cubicBezTo>
                    <a:pt x="0" y="1254"/>
                    <a:pt x="0" y="1480"/>
                    <a:pt x="527" y="1780"/>
                  </a:cubicBezTo>
                  <a:cubicBezTo>
                    <a:pt x="1479" y="1154"/>
                    <a:pt x="1579" y="627"/>
                    <a:pt x="9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6"/>
            <p:cNvSpPr/>
            <p:nvPr/>
          </p:nvSpPr>
          <p:spPr>
            <a:xfrm>
              <a:off x="3677600" y="1813170"/>
              <a:ext cx="30510" cy="28096"/>
            </a:xfrm>
            <a:custGeom>
              <a:rect b="b" l="l" r="r" t="t"/>
              <a:pathLst>
                <a:path extrusionOk="0" h="1455" w="1580">
                  <a:moveTo>
                    <a:pt x="1053" y="1"/>
                  </a:moveTo>
                  <a:cubicBezTo>
                    <a:pt x="727" y="101"/>
                    <a:pt x="527" y="101"/>
                    <a:pt x="326" y="101"/>
                  </a:cubicBezTo>
                  <a:cubicBezTo>
                    <a:pt x="201" y="201"/>
                    <a:pt x="101" y="402"/>
                    <a:pt x="0" y="502"/>
                  </a:cubicBezTo>
                  <a:cubicBezTo>
                    <a:pt x="201" y="928"/>
                    <a:pt x="201" y="1354"/>
                    <a:pt x="828" y="1454"/>
                  </a:cubicBezTo>
                  <a:cubicBezTo>
                    <a:pt x="1053" y="1254"/>
                    <a:pt x="1254" y="928"/>
                    <a:pt x="1579" y="627"/>
                  </a:cubicBezTo>
                  <a:cubicBezTo>
                    <a:pt x="1354" y="402"/>
                    <a:pt x="1153" y="201"/>
                    <a:pt x="10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6"/>
            <p:cNvSpPr/>
            <p:nvPr/>
          </p:nvSpPr>
          <p:spPr>
            <a:xfrm>
              <a:off x="3589027" y="1582402"/>
              <a:ext cx="28096" cy="25103"/>
            </a:xfrm>
            <a:custGeom>
              <a:rect b="b" l="l" r="r" t="t"/>
              <a:pathLst>
                <a:path extrusionOk="0" h="1300" w="1455">
                  <a:moveTo>
                    <a:pt x="704" y="0"/>
                  </a:moveTo>
                  <a:cubicBezTo>
                    <a:pt x="283" y="0"/>
                    <a:pt x="227" y="146"/>
                    <a:pt x="1" y="448"/>
                  </a:cubicBezTo>
                  <a:cubicBezTo>
                    <a:pt x="302" y="1300"/>
                    <a:pt x="302" y="1300"/>
                    <a:pt x="928" y="1300"/>
                  </a:cubicBezTo>
                  <a:cubicBezTo>
                    <a:pt x="1029" y="1175"/>
                    <a:pt x="1154" y="1074"/>
                    <a:pt x="1455" y="874"/>
                  </a:cubicBezTo>
                  <a:cubicBezTo>
                    <a:pt x="1354" y="548"/>
                    <a:pt x="1354" y="247"/>
                    <a:pt x="1254" y="47"/>
                  </a:cubicBezTo>
                  <a:cubicBezTo>
                    <a:pt x="1019" y="16"/>
                    <a:pt x="842" y="0"/>
                    <a:pt x="70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6"/>
            <p:cNvSpPr/>
            <p:nvPr/>
          </p:nvSpPr>
          <p:spPr>
            <a:xfrm>
              <a:off x="3724059" y="1562976"/>
              <a:ext cx="26146" cy="28077"/>
            </a:xfrm>
            <a:custGeom>
              <a:rect b="b" l="l" r="r" t="t"/>
              <a:pathLst>
                <a:path extrusionOk="0" h="1454" w="1354">
                  <a:moveTo>
                    <a:pt x="1153" y="0"/>
                  </a:moveTo>
                  <a:cubicBezTo>
                    <a:pt x="727" y="0"/>
                    <a:pt x="527" y="100"/>
                    <a:pt x="201" y="100"/>
                  </a:cubicBezTo>
                  <a:cubicBezTo>
                    <a:pt x="0" y="927"/>
                    <a:pt x="101" y="1253"/>
                    <a:pt x="727" y="1454"/>
                  </a:cubicBezTo>
                  <a:cubicBezTo>
                    <a:pt x="928" y="1253"/>
                    <a:pt x="1153" y="1153"/>
                    <a:pt x="1354" y="927"/>
                  </a:cubicBezTo>
                  <a:cubicBezTo>
                    <a:pt x="1254" y="627"/>
                    <a:pt x="1254" y="301"/>
                    <a:pt x="115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6"/>
            <p:cNvSpPr/>
            <p:nvPr/>
          </p:nvSpPr>
          <p:spPr>
            <a:xfrm>
              <a:off x="3627260" y="1826127"/>
              <a:ext cx="24234" cy="25296"/>
            </a:xfrm>
            <a:custGeom>
              <a:rect b="b" l="l" r="r" t="t"/>
              <a:pathLst>
                <a:path extrusionOk="0" h="1310" w="1255">
                  <a:moveTo>
                    <a:pt x="732" y="1"/>
                  </a:moveTo>
                  <a:cubicBezTo>
                    <a:pt x="458" y="1"/>
                    <a:pt x="201" y="90"/>
                    <a:pt x="1" y="357"/>
                  </a:cubicBezTo>
                  <a:cubicBezTo>
                    <a:pt x="1" y="783"/>
                    <a:pt x="1" y="1084"/>
                    <a:pt x="527" y="1310"/>
                  </a:cubicBezTo>
                  <a:cubicBezTo>
                    <a:pt x="1154" y="883"/>
                    <a:pt x="1254" y="683"/>
                    <a:pt x="1154" y="56"/>
                  </a:cubicBezTo>
                  <a:cubicBezTo>
                    <a:pt x="1012" y="23"/>
                    <a:pt x="870" y="1"/>
                    <a:pt x="73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 name="Google Shape;416;p26"/>
          <p:cNvSpPr/>
          <p:nvPr/>
        </p:nvSpPr>
        <p:spPr>
          <a:xfrm flipH="1">
            <a:off x="5208959" y="1380750"/>
            <a:ext cx="1507541" cy="1596229"/>
          </a:xfrm>
          <a:custGeom>
            <a:rect b="b" l="l" r="r" t="t"/>
            <a:pathLst>
              <a:path extrusionOk="0" h="89362" w="84397">
                <a:moveTo>
                  <a:pt x="27971" y="27120"/>
                </a:moveTo>
                <a:lnTo>
                  <a:pt x="27968" y="27124"/>
                </a:lnTo>
                <a:lnTo>
                  <a:pt x="27958" y="27146"/>
                </a:lnTo>
                <a:lnTo>
                  <a:pt x="27958" y="27146"/>
                </a:lnTo>
                <a:cubicBezTo>
                  <a:pt x="27962" y="27137"/>
                  <a:pt x="27966" y="27129"/>
                  <a:pt x="27971" y="27120"/>
                </a:cubicBezTo>
                <a:close/>
                <a:moveTo>
                  <a:pt x="27958" y="27146"/>
                </a:moveTo>
                <a:lnTo>
                  <a:pt x="27958" y="27146"/>
                </a:lnTo>
                <a:cubicBezTo>
                  <a:pt x="27954" y="27153"/>
                  <a:pt x="27951" y="27160"/>
                  <a:pt x="27947" y="27168"/>
                </a:cubicBezTo>
                <a:lnTo>
                  <a:pt x="27958" y="27146"/>
                </a:lnTo>
                <a:close/>
                <a:moveTo>
                  <a:pt x="15722" y="62548"/>
                </a:moveTo>
                <a:cubicBezTo>
                  <a:pt x="15721" y="62563"/>
                  <a:pt x="15719" y="62578"/>
                  <a:pt x="15718" y="62592"/>
                </a:cubicBezTo>
                <a:lnTo>
                  <a:pt x="15718" y="62592"/>
                </a:lnTo>
                <a:cubicBezTo>
                  <a:pt x="15720" y="62578"/>
                  <a:pt x="15721" y="62563"/>
                  <a:pt x="15722" y="62548"/>
                </a:cubicBezTo>
                <a:close/>
                <a:moveTo>
                  <a:pt x="52620" y="78385"/>
                </a:moveTo>
                <a:cubicBezTo>
                  <a:pt x="52938" y="78530"/>
                  <a:pt x="53292" y="78718"/>
                  <a:pt x="53645" y="78992"/>
                </a:cubicBezTo>
                <a:cubicBezTo>
                  <a:pt x="53357" y="78957"/>
                  <a:pt x="52995" y="78718"/>
                  <a:pt x="52620" y="78385"/>
                </a:cubicBezTo>
                <a:close/>
                <a:moveTo>
                  <a:pt x="56515" y="80929"/>
                </a:moveTo>
                <a:cubicBezTo>
                  <a:pt x="56517" y="80930"/>
                  <a:pt x="56520" y="80931"/>
                  <a:pt x="56522" y="80933"/>
                </a:cubicBezTo>
                <a:lnTo>
                  <a:pt x="56522" y="80933"/>
                </a:lnTo>
                <a:cubicBezTo>
                  <a:pt x="56520" y="80931"/>
                  <a:pt x="56517" y="80930"/>
                  <a:pt x="56515" y="80929"/>
                </a:cubicBezTo>
                <a:close/>
                <a:moveTo>
                  <a:pt x="29478" y="82996"/>
                </a:moveTo>
                <a:cubicBezTo>
                  <a:pt x="29194" y="83236"/>
                  <a:pt x="28661" y="83769"/>
                  <a:pt x="28327" y="83769"/>
                </a:cubicBezTo>
                <a:cubicBezTo>
                  <a:pt x="28320" y="83769"/>
                  <a:pt x="28314" y="83769"/>
                  <a:pt x="28308" y="83769"/>
                </a:cubicBezTo>
                <a:cubicBezTo>
                  <a:pt x="28502" y="83256"/>
                  <a:pt x="28871" y="83233"/>
                  <a:pt x="29478" y="82996"/>
                </a:cubicBezTo>
                <a:close/>
                <a:moveTo>
                  <a:pt x="46259" y="1"/>
                </a:moveTo>
                <a:cubicBezTo>
                  <a:pt x="45874" y="1"/>
                  <a:pt x="45172" y="719"/>
                  <a:pt x="44275" y="1931"/>
                </a:cubicBezTo>
                <a:cubicBezTo>
                  <a:pt x="43889" y="2126"/>
                  <a:pt x="43492" y="2342"/>
                  <a:pt x="43242" y="2342"/>
                </a:cubicBezTo>
                <a:cubicBezTo>
                  <a:pt x="43159" y="2342"/>
                  <a:pt x="43092" y="2318"/>
                  <a:pt x="43047" y="2262"/>
                </a:cubicBezTo>
                <a:cubicBezTo>
                  <a:pt x="42960" y="2624"/>
                  <a:pt x="42750" y="2964"/>
                  <a:pt x="42476" y="3302"/>
                </a:cubicBezTo>
                <a:cubicBezTo>
                  <a:pt x="42209" y="3649"/>
                  <a:pt x="41870" y="3996"/>
                  <a:pt x="41523" y="4379"/>
                </a:cubicBezTo>
                <a:cubicBezTo>
                  <a:pt x="40836" y="5139"/>
                  <a:pt x="40120" y="6020"/>
                  <a:pt x="39875" y="7176"/>
                </a:cubicBezTo>
                <a:cubicBezTo>
                  <a:pt x="39810" y="7240"/>
                  <a:pt x="39770" y="7266"/>
                  <a:pt x="39746" y="7266"/>
                </a:cubicBezTo>
                <a:cubicBezTo>
                  <a:pt x="39652" y="7266"/>
                  <a:pt x="39833" y="6847"/>
                  <a:pt x="39725" y="6847"/>
                </a:cubicBezTo>
                <a:cubicBezTo>
                  <a:pt x="39712" y="6847"/>
                  <a:pt x="39695" y="6853"/>
                  <a:pt x="39673" y="6866"/>
                </a:cubicBezTo>
                <a:cubicBezTo>
                  <a:pt x="39600" y="7487"/>
                  <a:pt x="39296" y="8100"/>
                  <a:pt x="38552" y="9134"/>
                </a:cubicBezTo>
                <a:lnTo>
                  <a:pt x="38568" y="8974"/>
                </a:lnTo>
                <a:lnTo>
                  <a:pt x="38568" y="8974"/>
                </a:lnTo>
                <a:cubicBezTo>
                  <a:pt x="37701" y="10521"/>
                  <a:pt x="37028" y="11598"/>
                  <a:pt x="36305" y="12709"/>
                </a:cubicBezTo>
                <a:cubicBezTo>
                  <a:pt x="35584" y="13823"/>
                  <a:pt x="34817" y="14979"/>
                  <a:pt x="33777" y="16677"/>
                </a:cubicBezTo>
                <a:lnTo>
                  <a:pt x="34190" y="16568"/>
                </a:lnTo>
                <a:lnTo>
                  <a:pt x="34190" y="16568"/>
                </a:lnTo>
                <a:cubicBezTo>
                  <a:pt x="33734" y="17298"/>
                  <a:pt x="33567" y="17407"/>
                  <a:pt x="33307" y="17724"/>
                </a:cubicBezTo>
                <a:cubicBezTo>
                  <a:pt x="33296" y="17886"/>
                  <a:pt x="33315" y="17952"/>
                  <a:pt x="33354" y="17952"/>
                </a:cubicBezTo>
                <a:cubicBezTo>
                  <a:pt x="33448" y="17952"/>
                  <a:pt x="33657" y="17581"/>
                  <a:pt x="33871" y="17211"/>
                </a:cubicBezTo>
                <a:cubicBezTo>
                  <a:pt x="34093" y="16833"/>
                  <a:pt x="34320" y="16449"/>
                  <a:pt x="34430" y="16449"/>
                </a:cubicBezTo>
                <a:cubicBezTo>
                  <a:pt x="34474" y="16449"/>
                  <a:pt x="34500" y="16509"/>
                  <a:pt x="34500" y="16654"/>
                </a:cubicBezTo>
                <a:cubicBezTo>
                  <a:pt x="33957" y="17010"/>
                  <a:pt x="33227" y="18331"/>
                  <a:pt x="32513" y="19611"/>
                </a:cubicBezTo>
                <a:cubicBezTo>
                  <a:pt x="31805" y="20889"/>
                  <a:pt x="31112" y="22125"/>
                  <a:pt x="30626" y="22298"/>
                </a:cubicBezTo>
                <a:cubicBezTo>
                  <a:pt x="30395" y="22723"/>
                  <a:pt x="30401" y="22812"/>
                  <a:pt x="30469" y="22812"/>
                </a:cubicBezTo>
                <a:cubicBezTo>
                  <a:pt x="30518" y="22812"/>
                  <a:pt x="30599" y="22766"/>
                  <a:pt x="30648" y="22766"/>
                </a:cubicBezTo>
                <a:cubicBezTo>
                  <a:pt x="30716" y="22766"/>
                  <a:pt x="30721" y="22855"/>
                  <a:pt x="30489" y="23280"/>
                </a:cubicBezTo>
                <a:lnTo>
                  <a:pt x="30158" y="23497"/>
                </a:lnTo>
                <a:lnTo>
                  <a:pt x="30215" y="23909"/>
                </a:lnTo>
                <a:cubicBezTo>
                  <a:pt x="29804" y="24597"/>
                  <a:pt x="29418" y="24881"/>
                  <a:pt x="29240" y="24881"/>
                </a:cubicBezTo>
                <a:cubicBezTo>
                  <a:pt x="29227" y="24881"/>
                  <a:pt x="29215" y="24880"/>
                  <a:pt x="29204" y="24877"/>
                </a:cubicBezTo>
                <a:cubicBezTo>
                  <a:pt x="29319" y="24704"/>
                  <a:pt x="29449" y="24327"/>
                  <a:pt x="29536" y="24126"/>
                </a:cubicBezTo>
                <a:lnTo>
                  <a:pt x="29536" y="24126"/>
                </a:lnTo>
                <a:cubicBezTo>
                  <a:pt x="29175" y="24567"/>
                  <a:pt x="28821" y="25274"/>
                  <a:pt x="28532" y="25910"/>
                </a:cubicBezTo>
                <a:cubicBezTo>
                  <a:pt x="28388" y="26228"/>
                  <a:pt x="28251" y="26524"/>
                  <a:pt x="28141" y="26764"/>
                </a:cubicBezTo>
                <a:cubicBezTo>
                  <a:pt x="28091" y="26885"/>
                  <a:pt x="28041" y="26987"/>
                  <a:pt x="27997" y="27074"/>
                </a:cubicBezTo>
                <a:cubicBezTo>
                  <a:pt x="27987" y="27091"/>
                  <a:pt x="27979" y="27106"/>
                  <a:pt x="27971" y="27120"/>
                </a:cubicBezTo>
                <a:lnTo>
                  <a:pt x="27971" y="27120"/>
                </a:lnTo>
                <a:lnTo>
                  <a:pt x="28055" y="26994"/>
                </a:lnTo>
                <a:lnTo>
                  <a:pt x="28228" y="26727"/>
                </a:lnTo>
                <a:lnTo>
                  <a:pt x="28575" y="26191"/>
                </a:lnTo>
                <a:lnTo>
                  <a:pt x="28575" y="26191"/>
                </a:lnTo>
                <a:cubicBezTo>
                  <a:pt x="28488" y="26380"/>
                  <a:pt x="28401" y="26568"/>
                  <a:pt x="28308" y="26764"/>
                </a:cubicBezTo>
                <a:cubicBezTo>
                  <a:pt x="28221" y="26937"/>
                  <a:pt x="28134" y="27117"/>
                  <a:pt x="28048" y="27298"/>
                </a:cubicBezTo>
                <a:cubicBezTo>
                  <a:pt x="27968" y="27464"/>
                  <a:pt x="27888" y="27644"/>
                  <a:pt x="27802" y="27818"/>
                </a:cubicBezTo>
                <a:cubicBezTo>
                  <a:pt x="27635" y="27825"/>
                  <a:pt x="27477" y="27839"/>
                  <a:pt x="27311" y="27847"/>
                </a:cubicBezTo>
                <a:cubicBezTo>
                  <a:pt x="26985" y="27868"/>
                  <a:pt x="26654" y="27882"/>
                  <a:pt x="26328" y="27905"/>
                </a:cubicBezTo>
                <a:cubicBezTo>
                  <a:pt x="25563" y="27948"/>
                  <a:pt x="24796" y="27998"/>
                  <a:pt x="24046" y="28055"/>
                </a:cubicBezTo>
                <a:cubicBezTo>
                  <a:pt x="22535" y="28172"/>
                  <a:pt x="21068" y="28331"/>
                  <a:pt x="19745" y="28576"/>
                </a:cubicBezTo>
                <a:lnTo>
                  <a:pt x="20021" y="28699"/>
                </a:lnTo>
                <a:cubicBezTo>
                  <a:pt x="18872" y="28902"/>
                  <a:pt x="18319" y="28933"/>
                  <a:pt x="17822" y="28933"/>
                </a:cubicBezTo>
                <a:cubicBezTo>
                  <a:pt x="17750" y="28933"/>
                  <a:pt x="17679" y="28932"/>
                  <a:pt x="17607" y="28931"/>
                </a:cubicBezTo>
                <a:cubicBezTo>
                  <a:pt x="17441" y="28927"/>
                  <a:pt x="17273" y="28922"/>
                  <a:pt x="17082" y="28922"/>
                </a:cubicBezTo>
                <a:cubicBezTo>
                  <a:pt x="16616" y="28922"/>
                  <a:pt x="16015" y="28951"/>
                  <a:pt x="14985" y="29089"/>
                </a:cubicBezTo>
                <a:lnTo>
                  <a:pt x="15093" y="29045"/>
                </a:lnTo>
                <a:lnTo>
                  <a:pt x="15093" y="29045"/>
                </a:lnTo>
                <a:cubicBezTo>
                  <a:pt x="14522" y="29241"/>
                  <a:pt x="13749" y="29392"/>
                  <a:pt x="12955" y="29458"/>
                </a:cubicBezTo>
                <a:cubicBezTo>
                  <a:pt x="13316" y="29335"/>
                  <a:pt x="12962" y="29292"/>
                  <a:pt x="12636" y="29241"/>
                </a:cubicBezTo>
                <a:cubicBezTo>
                  <a:pt x="12312" y="29198"/>
                  <a:pt x="12008" y="29139"/>
                  <a:pt x="12485" y="28995"/>
                </a:cubicBezTo>
                <a:lnTo>
                  <a:pt x="12485" y="28995"/>
                </a:lnTo>
                <a:cubicBezTo>
                  <a:pt x="11769" y="29148"/>
                  <a:pt x="11328" y="29248"/>
                  <a:pt x="11041" y="29321"/>
                </a:cubicBezTo>
                <a:cubicBezTo>
                  <a:pt x="10744" y="29399"/>
                  <a:pt x="10598" y="29451"/>
                  <a:pt x="10491" y="29508"/>
                </a:cubicBezTo>
                <a:cubicBezTo>
                  <a:pt x="10375" y="29566"/>
                  <a:pt x="10295" y="29632"/>
                  <a:pt x="10130" y="29725"/>
                </a:cubicBezTo>
                <a:cubicBezTo>
                  <a:pt x="9964" y="29819"/>
                  <a:pt x="9711" y="29942"/>
                  <a:pt x="9255" y="30136"/>
                </a:cubicBezTo>
                <a:lnTo>
                  <a:pt x="8793" y="29963"/>
                </a:lnTo>
                <a:cubicBezTo>
                  <a:pt x="8483" y="30115"/>
                  <a:pt x="8316" y="30216"/>
                  <a:pt x="8049" y="30318"/>
                </a:cubicBezTo>
                <a:cubicBezTo>
                  <a:pt x="7789" y="30419"/>
                  <a:pt x="7420" y="30519"/>
                  <a:pt x="6705" y="30665"/>
                </a:cubicBezTo>
                <a:cubicBezTo>
                  <a:pt x="7276" y="30469"/>
                  <a:pt x="7037" y="30419"/>
                  <a:pt x="6806" y="30353"/>
                </a:cubicBezTo>
                <a:cubicBezTo>
                  <a:pt x="6575" y="30296"/>
                  <a:pt x="6359" y="30223"/>
                  <a:pt x="7009" y="29985"/>
                </a:cubicBezTo>
                <a:cubicBezTo>
                  <a:pt x="6980" y="29985"/>
                  <a:pt x="6951" y="29985"/>
                  <a:pt x="6922" y="29985"/>
                </a:cubicBezTo>
                <a:cubicBezTo>
                  <a:pt x="6178" y="29985"/>
                  <a:pt x="5527" y="30070"/>
                  <a:pt x="4956" y="30195"/>
                </a:cubicBezTo>
                <a:cubicBezTo>
                  <a:pt x="4365" y="30325"/>
                  <a:pt x="3858" y="30492"/>
                  <a:pt x="3395" y="30656"/>
                </a:cubicBezTo>
                <a:cubicBezTo>
                  <a:pt x="3281" y="30700"/>
                  <a:pt x="3172" y="30743"/>
                  <a:pt x="3064" y="30779"/>
                </a:cubicBezTo>
                <a:cubicBezTo>
                  <a:pt x="3005" y="30802"/>
                  <a:pt x="2955" y="30823"/>
                  <a:pt x="2898" y="30838"/>
                </a:cubicBezTo>
                <a:cubicBezTo>
                  <a:pt x="2875" y="30852"/>
                  <a:pt x="2847" y="30859"/>
                  <a:pt x="2818" y="30866"/>
                </a:cubicBezTo>
                <a:cubicBezTo>
                  <a:pt x="2795" y="30882"/>
                  <a:pt x="2768" y="30889"/>
                  <a:pt x="2731" y="30903"/>
                </a:cubicBezTo>
                <a:cubicBezTo>
                  <a:pt x="2442" y="30996"/>
                  <a:pt x="2181" y="31090"/>
                  <a:pt x="1921" y="31177"/>
                </a:cubicBezTo>
                <a:cubicBezTo>
                  <a:pt x="1661" y="31256"/>
                  <a:pt x="1408" y="31336"/>
                  <a:pt x="1148" y="31416"/>
                </a:cubicBezTo>
                <a:cubicBezTo>
                  <a:pt x="888" y="31496"/>
                  <a:pt x="628" y="31575"/>
                  <a:pt x="354" y="31662"/>
                </a:cubicBezTo>
                <a:cubicBezTo>
                  <a:pt x="317" y="31712"/>
                  <a:pt x="297" y="31756"/>
                  <a:pt x="274" y="31799"/>
                </a:cubicBezTo>
                <a:cubicBezTo>
                  <a:pt x="253" y="31836"/>
                  <a:pt x="246" y="31870"/>
                  <a:pt x="231" y="31900"/>
                </a:cubicBezTo>
                <a:cubicBezTo>
                  <a:pt x="217" y="31966"/>
                  <a:pt x="210" y="32009"/>
                  <a:pt x="224" y="32037"/>
                </a:cubicBezTo>
                <a:cubicBezTo>
                  <a:pt x="233" y="32058"/>
                  <a:pt x="254" y="32068"/>
                  <a:pt x="282" y="32068"/>
                </a:cubicBezTo>
                <a:cubicBezTo>
                  <a:pt x="320" y="32068"/>
                  <a:pt x="372" y="32051"/>
                  <a:pt x="434" y="32023"/>
                </a:cubicBezTo>
                <a:cubicBezTo>
                  <a:pt x="463" y="32009"/>
                  <a:pt x="491" y="31993"/>
                  <a:pt x="527" y="31979"/>
                </a:cubicBezTo>
                <a:cubicBezTo>
                  <a:pt x="557" y="31966"/>
                  <a:pt x="593" y="31943"/>
                  <a:pt x="628" y="31929"/>
                </a:cubicBezTo>
                <a:cubicBezTo>
                  <a:pt x="671" y="31907"/>
                  <a:pt x="708" y="31886"/>
                  <a:pt x="751" y="31863"/>
                </a:cubicBezTo>
                <a:lnTo>
                  <a:pt x="881" y="31799"/>
                </a:lnTo>
                <a:cubicBezTo>
                  <a:pt x="1070" y="31705"/>
                  <a:pt x="1287" y="31603"/>
                  <a:pt x="1517" y="31510"/>
                </a:cubicBezTo>
                <a:cubicBezTo>
                  <a:pt x="1575" y="31489"/>
                  <a:pt x="1625" y="31459"/>
                  <a:pt x="1691" y="31437"/>
                </a:cubicBezTo>
                <a:lnTo>
                  <a:pt x="1864" y="31373"/>
                </a:lnTo>
                <a:cubicBezTo>
                  <a:pt x="1980" y="31336"/>
                  <a:pt x="2095" y="31293"/>
                  <a:pt x="2204" y="31256"/>
                </a:cubicBezTo>
                <a:cubicBezTo>
                  <a:pt x="2318" y="31220"/>
                  <a:pt x="2428" y="31185"/>
                  <a:pt x="2528" y="31156"/>
                </a:cubicBezTo>
                <a:cubicBezTo>
                  <a:pt x="2622" y="31126"/>
                  <a:pt x="2717" y="31099"/>
                  <a:pt x="2795" y="31076"/>
                </a:cubicBezTo>
                <a:cubicBezTo>
                  <a:pt x="2832" y="31069"/>
                  <a:pt x="2861" y="31062"/>
                  <a:pt x="2891" y="31047"/>
                </a:cubicBezTo>
                <a:cubicBezTo>
                  <a:pt x="2918" y="31047"/>
                  <a:pt x="2941" y="31040"/>
                  <a:pt x="2962" y="31033"/>
                </a:cubicBezTo>
                <a:cubicBezTo>
                  <a:pt x="3005" y="31026"/>
                  <a:pt x="3035" y="31019"/>
                  <a:pt x="3055" y="31019"/>
                </a:cubicBezTo>
                <a:cubicBezTo>
                  <a:pt x="3060" y="31018"/>
                  <a:pt x="3064" y="31017"/>
                  <a:pt x="3066" y="31017"/>
                </a:cubicBezTo>
                <a:cubicBezTo>
                  <a:pt x="3085" y="31017"/>
                  <a:pt x="3059" y="31038"/>
                  <a:pt x="2977" y="31076"/>
                </a:cubicBezTo>
                <a:cubicBezTo>
                  <a:pt x="3158" y="31083"/>
                  <a:pt x="3179" y="31133"/>
                  <a:pt x="3099" y="31213"/>
                </a:cubicBezTo>
                <a:cubicBezTo>
                  <a:pt x="3064" y="31249"/>
                  <a:pt x="2998" y="31293"/>
                  <a:pt x="2911" y="31343"/>
                </a:cubicBezTo>
                <a:cubicBezTo>
                  <a:pt x="2861" y="31373"/>
                  <a:pt x="2804" y="31402"/>
                  <a:pt x="2745" y="31430"/>
                </a:cubicBezTo>
                <a:cubicBezTo>
                  <a:pt x="2688" y="31459"/>
                  <a:pt x="2622" y="31496"/>
                  <a:pt x="2558" y="31523"/>
                </a:cubicBezTo>
                <a:cubicBezTo>
                  <a:pt x="2291" y="31653"/>
                  <a:pt x="1980" y="31799"/>
                  <a:pt x="1684" y="31950"/>
                </a:cubicBezTo>
                <a:cubicBezTo>
                  <a:pt x="1387" y="32103"/>
                  <a:pt x="1105" y="32260"/>
                  <a:pt x="881" y="32413"/>
                </a:cubicBezTo>
                <a:cubicBezTo>
                  <a:pt x="787" y="32477"/>
                  <a:pt x="701" y="32543"/>
                  <a:pt x="614" y="32616"/>
                </a:cubicBezTo>
                <a:cubicBezTo>
                  <a:pt x="520" y="32687"/>
                  <a:pt x="441" y="32767"/>
                  <a:pt x="361" y="32853"/>
                </a:cubicBezTo>
                <a:cubicBezTo>
                  <a:pt x="290" y="32947"/>
                  <a:pt x="238" y="33041"/>
                  <a:pt x="187" y="33143"/>
                </a:cubicBezTo>
                <a:cubicBezTo>
                  <a:pt x="167" y="33200"/>
                  <a:pt x="144" y="33250"/>
                  <a:pt x="123" y="33309"/>
                </a:cubicBezTo>
                <a:cubicBezTo>
                  <a:pt x="116" y="33330"/>
                  <a:pt x="108" y="33360"/>
                  <a:pt x="101" y="33387"/>
                </a:cubicBezTo>
                <a:cubicBezTo>
                  <a:pt x="87" y="33417"/>
                  <a:pt x="87" y="33446"/>
                  <a:pt x="73" y="33474"/>
                </a:cubicBezTo>
                <a:cubicBezTo>
                  <a:pt x="73" y="33490"/>
                  <a:pt x="64" y="33504"/>
                  <a:pt x="64" y="33526"/>
                </a:cubicBezTo>
                <a:cubicBezTo>
                  <a:pt x="57" y="33540"/>
                  <a:pt x="57" y="33554"/>
                  <a:pt x="57" y="33570"/>
                </a:cubicBezTo>
                <a:cubicBezTo>
                  <a:pt x="50" y="33597"/>
                  <a:pt x="43" y="33634"/>
                  <a:pt x="36" y="33663"/>
                </a:cubicBezTo>
                <a:cubicBezTo>
                  <a:pt x="30" y="33727"/>
                  <a:pt x="14" y="33793"/>
                  <a:pt x="14" y="33864"/>
                </a:cubicBezTo>
                <a:cubicBezTo>
                  <a:pt x="0" y="34010"/>
                  <a:pt x="0" y="34161"/>
                  <a:pt x="14" y="34334"/>
                </a:cubicBezTo>
                <a:cubicBezTo>
                  <a:pt x="14" y="34378"/>
                  <a:pt x="21" y="34421"/>
                  <a:pt x="30" y="34471"/>
                </a:cubicBezTo>
                <a:cubicBezTo>
                  <a:pt x="30" y="34515"/>
                  <a:pt x="43" y="34558"/>
                  <a:pt x="50" y="34610"/>
                </a:cubicBezTo>
                <a:cubicBezTo>
                  <a:pt x="50" y="34631"/>
                  <a:pt x="57" y="34653"/>
                  <a:pt x="57" y="34681"/>
                </a:cubicBezTo>
                <a:cubicBezTo>
                  <a:pt x="64" y="34704"/>
                  <a:pt x="73" y="34731"/>
                  <a:pt x="80" y="34754"/>
                </a:cubicBezTo>
                <a:cubicBezTo>
                  <a:pt x="87" y="34804"/>
                  <a:pt x="101" y="34854"/>
                  <a:pt x="108" y="34905"/>
                </a:cubicBezTo>
                <a:cubicBezTo>
                  <a:pt x="167" y="35115"/>
                  <a:pt x="238" y="35347"/>
                  <a:pt x="340" y="35591"/>
                </a:cubicBezTo>
                <a:cubicBezTo>
                  <a:pt x="368" y="35650"/>
                  <a:pt x="390" y="35714"/>
                  <a:pt x="420" y="35772"/>
                </a:cubicBezTo>
                <a:cubicBezTo>
                  <a:pt x="434" y="35808"/>
                  <a:pt x="447" y="35838"/>
                  <a:pt x="463" y="35874"/>
                </a:cubicBezTo>
                <a:cubicBezTo>
                  <a:pt x="477" y="35902"/>
                  <a:pt x="491" y="35931"/>
                  <a:pt x="506" y="35968"/>
                </a:cubicBezTo>
                <a:cubicBezTo>
                  <a:pt x="520" y="35997"/>
                  <a:pt x="534" y="36025"/>
                  <a:pt x="550" y="36061"/>
                </a:cubicBezTo>
                <a:cubicBezTo>
                  <a:pt x="564" y="36091"/>
                  <a:pt x="577" y="36118"/>
                  <a:pt x="593" y="36148"/>
                </a:cubicBezTo>
                <a:cubicBezTo>
                  <a:pt x="621" y="36198"/>
                  <a:pt x="643" y="36249"/>
                  <a:pt x="671" y="36301"/>
                </a:cubicBezTo>
                <a:cubicBezTo>
                  <a:pt x="766" y="36480"/>
                  <a:pt x="873" y="36674"/>
                  <a:pt x="996" y="36876"/>
                </a:cubicBezTo>
                <a:lnTo>
                  <a:pt x="996" y="36876"/>
                </a:lnTo>
                <a:cubicBezTo>
                  <a:pt x="888" y="36698"/>
                  <a:pt x="830" y="36697"/>
                  <a:pt x="708" y="36488"/>
                </a:cubicBezTo>
                <a:lnTo>
                  <a:pt x="708" y="36488"/>
                </a:lnTo>
                <a:cubicBezTo>
                  <a:pt x="888" y="36951"/>
                  <a:pt x="1191" y="37311"/>
                  <a:pt x="1503" y="37695"/>
                </a:cubicBezTo>
                <a:cubicBezTo>
                  <a:pt x="1814" y="38085"/>
                  <a:pt x="2124" y="38482"/>
                  <a:pt x="2355" y="39032"/>
                </a:cubicBezTo>
                <a:cubicBezTo>
                  <a:pt x="2702" y="39176"/>
                  <a:pt x="2911" y="39479"/>
                  <a:pt x="3107" y="39725"/>
                </a:cubicBezTo>
                <a:cubicBezTo>
                  <a:pt x="3272" y="39932"/>
                  <a:pt x="3421" y="40104"/>
                  <a:pt x="3616" y="40104"/>
                </a:cubicBezTo>
                <a:cubicBezTo>
                  <a:pt x="3652" y="40104"/>
                  <a:pt x="3689" y="40098"/>
                  <a:pt x="3728" y="40086"/>
                </a:cubicBezTo>
                <a:cubicBezTo>
                  <a:pt x="3244" y="39500"/>
                  <a:pt x="2761" y="38915"/>
                  <a:pt x="2291" y="38315"/>
                </a:cubicBezTo>
                <a:lnTo>
                  <a:pt x="2291" y="38315"/>
                </a:lnTo>
                <a:cubicBezTo>
                  <a:pt x="2717" y="38806"/>
                  <a:pt x="3229" y="39205"/>
                  <a:pt x="3772" y="39710"/>
                </a:cubicBezTo>
                <a:cubicBezTo>
                  <a:pt x="4306" y="40209"/>
                  <a:pt x="4869" y="40823"/>
                  <a:pt x="5412" y="41733"/>
                </a:cubicBezTo>
                <a:cubicBezTo>
                  <a:pt x="5223" y="41667"/>
                  <a:pt x="4732" y="41256"/>
                  <a:pt x="4415" y="40960"/>
                </a:cubicBezTo>
                <a:lnTo>
                  <a:pt x="4415" y="40960"/>
                </a:lnTo>
                <a:cubicBezTo>
                  <a:pt x="4675" y="41537"/>
                  <a:pt x="5216" y="41834"/>
                  <a:pt x="5499" y="42434"/>
                </a:cubicBezTo>
                <a:cubicBezTo>
                  <a:pt x="5480" y="42440"/>
                  <a:pt x="5460" y="42443"/>
                  <a:pt x="5440" y="42443"/>
                </a:cubicBezTo>
                <a:cubicBezTo>
                  <a:pt x="5179" y="42443"/>
                  <a:pt x="4759" y="41952"/>
                  <a:pt x="4269" y="41343"/>
                </a:cubicBezTo>
                <a:cubicBezTo>
                  <a:pt x="3742" y="40686"/>
                  <a:pt x="3151" y="39899"/>
                  <a:pt x="2587" y="39450"/>
                </a:cubicBezTo>
                <a:lnTo>
                  <a:pt x="2587" y="39450"/>
                </a:lnTo>
                <a:cubicBezTo>
                  <a:pt x="2695" y="39782"/>
                  <a:pt x="3165" y="40259"/>
                  <a:pt x="3498" y="40613"/>
                </a:cubicBezTo>
                <a:cubicBezTo>
                  <a:pt x="3774" y="40908"/>
                  <a:pt x="3956" y="41123"/>
                  <a:pt x="3761" y="41123"/>
                </a:cubicBezTo>
                <a:cubicBezTo>
                  <a:pt x="3723" y="41123"/>
                  <a:pt x="3669" y="41115"/>
                  <a:pt x="3598" y="41097"/>
                </a:cubicBezTo>
                <a:lnTo>
                  <a:pt x="3598" y="41097"/>
                </a:lnTo>
                <a:cubicBezTo>
                  <a:pt x="4176" y="41286"/>
                  <a:pt x="4538" y="41777"/>
                  <a:pt x="4935" y="42347"/>
                </a:cubicBezTo>
                <a:cubicBezTo>
                  <a:pt x="5332" y="42918"/>
                  <a:pt x="5766" y="43561"/>
                  <a:pt x="6503" y="44045"/>
                </a:cubicBezTo>
                <a:lnTo>
                  <a:pt x="6199" y="44147"/>
                </a:lnTo>
                <a:cubicBezTo>
                  <a:pt x="6402" y="44320"/>
                  <a:pt x="6863" y="44658"/>
                  <a:pt x="7167" y="45035"/>
                </a:cubicBezTo>
                <a:lnTo>
                  <a:pt x="6300" y="44601"/>
                </a:lnTo>
                <a:lnTo>
                  <a:pt x="6300" y="44601"/>
                </a:lnTo>
                <a:cubicBezTo>
                  <a:pt x="6863" y="45021"/>
                  <a:pt x="7217" y="45569"/>
                  <a:pt x="7564" y="46118"/>
                </a:cubicBezTo>
                <a:cubicBezTo>
                  <a:pt x="7904" y="46675"/>
                  <a:pt x="8237" y="47232"/>
                  <a:pt x="8720" y="47672"/>
                </a:cubicBezTo>
                <a:cubicBezTo>
                  <a:pt x="7840" y="46639"/>
                  <a:pt x="7817" y="46458"/>
                  <a:pt x="7933" y="46415"/>
                </a:cubicBezTo>
                <a:cubicBezTo>
                  <a:pt x="8056" y="46372"/>
                  <a:pt x="8323" y="46458"/>
                  <a:pt x="8034" y="45952"/>
                </a:cubicBezTo>
                <a:lnTo>
                  <a:pt x="8034" y="45952"/>
                </a:lnTo>
                <a:cubicBezTo>
                  <a:pt x="8648" y="46523"/>
                  <a:pt x="9003" y="46935"/>
                  <a:pt x="9211" y="47268"/>
                </a:cubicBezTo>
                <a:cubicBezTo>
                  <a:pt x="9428" y="47606"/>
                  <a:pt x="9515" y="47866"/>
                  <a:pt x="9594" y="48142"/>
                </a:cubicBezTo>
                <a:cubicBezTo>
                  <a:pt x="9761" y="48676"/>
                  <a:pt x="9934" y="49269"/>
                  <a:pt x="11119" y="50554"/>
                </a:cubicBezTo>
                <a:cubicBezTo>
                  <a:pt x="10809" y="50191"/>
                  <a:pt x="10384" y="49499"/>
                  <a:pt x="10536" y="49499"/>
                </a:cubicBezTo>
                <a:cubicBezTo>
                  <a:pt x="10572" y="49499"/>
                  <a:pt x="10638" y="49536"/>
                  <a:pt x="10744" y="49623"/>
                </a:cubicBezTo>
                <a:cubicBezTo>
                  <a:pt x="11162" y="50200"/>
                  <a:pt x="11698" y="50981"/>
                  <a:pt x="11864" y="51414"/>
                </a:cubicBezTo>
                <a:cubicBezTo>
                  <a:pt x="12364" y="51952"/>
                  <a:pt x="12567" y="52129"/>
                  <a:pt x="12626" y="52129"/>
                </a:cubicBezTo>
                <a:cubicBezTo>
                  <a:pt x="12742" y="52129"/>
                  <a:pt x="12323" y="51468"/>
                  <a:pt x="12473" y="51468"/>
                </a:cubicBezTo>
                <a:cubicBezTo>
                  <a:pt x="12509" y="51468"/>
                  <a:pt x="12575" y="51505"/>
                  <a:pt x="12688" y="51594"/>
                </a:cubicBezTo>
                <a:cubicBezTo>
                  <a:pt x="12969" y="52470"/>
                  <a:pt x="13598" y="52404"/>
                  <a:pt x="14406" y="53134"/>
                </a:cubicBezTo>
                <a:lnTo>
                  <a:pt x="14183" y="53344"/>
                </a:lnTo>
                <a:cubicBezTo>
                  <a:pt x="15050" y="54464"/>
                  <a:pt x="15296" y="54492"/>
                  <a:pt x="15513" y="54499"/>
                </a:cubicBezTo>
                <a:cubicBezTo>
                  <a:pt x="15729" y="54515"/>
                  <a:pt x="15917" y="54499"/>
                  <a:pt x="16683" y="55519"/>
                </a:cubicBezTo>
                <a:lnTo>
                  <a:pt x="15650" y="55005"/>
                </a:lnTo>
                <a:lnTo>
                  <a:pt x="16617" y="55916"/>
                </a:lnTo>
                <a:lnTo>
                  <a:pt x="16177" y="55945"/>
                </a:lnTo>
                <a:cubicBezTo>
                  <a:pt x="16400" y="56118"/>
                  <a:pt x="16589" y="56269"/>
                  <a:pt x="16754" y="56415"/>
                </a:cubicBezTo>
                <a:cubicBezTo>
                  <a:pt x="16841" y="56486"/>
                  <a:pt x="16921" y="56552"/>
                  <a:pt x="16993" y="56623"/>
                </a:cubicBezTo>
                <a:cubicBezTo>
                  <a:pt x="17007" y="56639"/>
                  <a:pt x="17030" y="56653"/>
                  <a:pt x="17044" y="56666"/>
                </a:cubicBezTo>
                <a:lnTo>
                  <a:pt x="17073" y="56696"/>
                </a:lnTo>
                <a:cubicBezTo>
                  <a:pt x="17080" y="56703"/>
                  <a:pt x="17080" y="56703"/>
                  <a:pt x="17087" y="56703"/>
                </a:cubicBezTo>
                <a:cubicBezTo>
                  <a:pt x="17101" y="56718"/>
                  <a:pt x="17117" y="56732"/>
                  <a:pt x="17130" y="56739"/>
                </a:cubicBezTo>
                <a:cubicBezTo>
                  <a:pt x="17247" y="56840"/>
                  <a:pt x="17340" y="56956"/>
                  <a:pt x="17420" y="57086"/>
                </a:cubicBezTo>
                <a:cubicBezTo>
                  <a:pt x="17384" y="57180"/>
                  <a:pt x="17333" y="57289"/>
                  <a:pt x="17283" y="57403"/>
                </a:cubicBezTo>
                <a:cubicBezTo>
                  <a:pt x="17330" y="57384"/>
                  <a:pt x="17380" y="57372"/>
                  <a:pt x="17429" y="57372"/>
                </a:cubicBezTo>
                <a:cubicBezTo>
                  <a:pt x="17507" y="57372"/>
                  <a:pt x="17583" y="57403"/>
                  <a:pt x="17637" y="57483"/>
                </a:cubicBezTo>
                <a:cubicBezTo>
                  <a:pt x="17658" y="57520"/>
                  <a:pt x="17673" y="57563"/>
                  <a:pt x="17687" y="57613"/>
                </a:cubicBezTo>
                <a:cubicBezTo>
                  <a:pt x="17687" y="57620"/>
                  <a:pt x="17694" y="57636"/>
                  <a:pt x="17694" y="57650"/>
                </a:cubicBezTo>
                <a:cubicBezTo>
                  <a:pt x="17694" y="57657"/>
                  <a:pt x="17701" y="57663"/>
                  <a:pt x="17701" y="57672"/>
                </a:cubicBezTo>
                <a:lnTo>
                  <a:pt x="17701" y="57686"/>
                </a:lnTo>
                <a:lnTo>
                  <a:pt x="17701" y="57700"/>
                </a:lnTo>
                <a:cubicBezTo>
                  <a:pt x="17701" y="57750"/>
                  <a:pt x="17701" y="57802"/>
                  <a:pt x="17694" y="57859"/>
                </a:cubicBezTo>
                <a:cubicBezTo>
                  <a:pt x="17680" y="58083"/>
                  <a:pt x="17644" y="58343"/>
                  <a:pt x="17578" y="58647"/>
                </a:cubicBezTo>
                <a:cubicBezTo>
                  <a:pt x="17471" y="58878"/>
                  <a:pt x="17411" y="58930"/>
                  <a:pt x="17371" y="58930"/>
                </a:cubicBezTo>
                <a:cubicBezTo>
                  <a:pt x="17338" y="58930"/>
                  <a:pt x="17319" y="58896"/>
                  <a:pt x="17299" y="58896"/>
                </a:cubicBezTo>
                <a:cubicBezTo>
                  <a:pt x="17257" y="58896"/>
                  <a:pt x="17211" y="59033"/>
                  <a:pt x="17044" y="59854"/>
                </a:cubicBezTo>
                <a:cubicBezTo>
                  <a:pt x="16950" y="59427"/>
                  <a:pt x="16813" y="58943"/>
                  <a:pt x="17260" y="58257"/>
                </a:cubicBezTo>
                <a:cubicBezTo>
                  <a:pt x="17181" y="58156"/>
                  <a:pt x="17160" y="57823"/>
                  <a:pt x="17080" y="57722"/>
                </a:cubicBezTo>
                <a:cubicBezTo>
                  <a:pt x="16667" y="58574"/>
                  <a:pt x="16517" y="59961"/>
                  <a:pt x="16380" y="60590"/>
                </a:cubicBezTo>
                <a:cubicBezTo>
                  <a:pt x="16444" y="60351"/>
                  <a:pt x="16530" y="60070"/>
                  <a:pt x="16603" y="59933"/>
                </a:cubicBezTo>
                <a:lnTo>
                  <a:pt x="16603" y="59933"/>
                </a:lnTo>
                <a:cubicBezTo>
                  <a:pt x="16553" y="60800"/>
                  <a:pt x="16510" y="61667"/>
                  <a:pt x="16466" y="62527"/>
                </a:cubicBezTo>
                <a:cubicBezTo>
                  <a:pt x="16405" y="62645"/>
                  <a:pt x="16360" y="62693"/>
                  <a:pt x="16326" y="62693"/>
                </a:cubicBezTo>
                <a:cubicBezTo>
                  <a:pt x="16254" y="62693"/>
                  <a:pt x="16238" y="62466"/>
                  <a:pt x="16227" y="62238"/>
                </a:cubicBezTo>
                <a:cubicBezTo>
                  <a:pt x="16147" y="62751"/>
                  <a:pt x="16206" y="63134"/>
                  <a:pt x="16076" y="63892"/>
                </a:cubicBezTo>
                <a:cubicBezTo>
                  <a:pt x="15876" y="63649"/>
                  <a:pt x="15620" y="63639"/>
                  <a:pt x="15718" y="62592"/>
                </a:cubicBezTo>
                <a:lnTo>
                  <a:pt x="15718" y="62592"/>
                </a:lnTo>
                <a:cubicBezTo>
                  <a:pt x="15640" y="63401"/>
                  <a:pt x="15561" y="64203"/>
                  <a:pt x="15483" y="65005"/>
                </a:cubicBezTo>
                <a:cubicBezTo>
                  <a:pt x="15365" y="65124"/>
                  <a:pt x="15048" y="65915"/>
                  <a:pt x="14944" y="65915"/>
                </a:cubicBezTo>
                <a:cubicBezTo>
                  <a:pt x="14928" y="65915"/>
                  <a:pt x="14917" y="65895"/>
                  <a:pt x="14913" y="65850"/>
                </a:cubicBezTo>
                <a:cubicBezTo>
                  <a:pt x="14710" y="66500"/>
                  <a:pt x="14666" y="67346"/>
                  <a:pt x="14609" y="68241"/>
                </a:cubicBezTo>
                <a:cubicBezTo>
                  <a:pt x="14552" y="69137"/>
                  <a:pt x="14486" y="70084"/>
                  <a:pt x="14226" y="70958"/>
                </a:cubicBezTo>
                <a:cubicBezTo>
                  <a:pt x="14262" y="71059"/>
                  <a:pt x="14269" y="71255"/>
                  <a:pt x="14240" y="71638"/>
                </a:cubicBezTo>
                <a:cubicBezTo>
                  <a:pt x="14066" y="72468"/>
                  <a:pt x="13843" y="73242"/>
                  <a:pt x="13662" y="74065"/>
                </a:cubicBezTo>
                <a:cubicBezTo>
                  <a:pt x="13489" y="74889"/>
                  <a:pt x="13366" y="75770"/>
                  <a:pt x="13395" y="76796"/>
                </a:cubicBezTo>
                <a:cubicBezTo>
                  <a:pt x="13192" y="77157"/>
                  <a:pt x="12998" y="77518"/>
                  <a:pt x="12802" y="77880"/>
                </a:cubicBezTo>
                <a:cubicBezTo>
                  <a:pt x="12779" y="78247"/>
                  <a:pt x="12806" y="78367"/>
                  <a:pt x="12859" y="78367"/>
                </a:cubicBezTo>
                <a:cubicBezTo>
                  <a:pt x="12922" y="78367"/>
                  <a:pt x="13023" y="78197"/>
                  <a:pt x="13121" y="78068"/>
                </a:cubicBezTo>
                <a:cubicBezTo>
                  <a:pt x="13180" y="77989"/>
                  <a:pt x="13242" y="77924"/>
                  <a:pt x="13291" y="77924"/>
                </a:cubicBezTo>
                <a:cubicBezTo>
                  <a:pt x="13315" y="77924"/>
                  <a:pt x="13336" y="77939"/>
                  <a:pt x="13352" y="77974"/>
                </a:cubicBezTo>
                <a:cubicBezTo>
                  <a:pt x="13409" y="78081"/>
                  <a:pt x="13432" y="78394"/>
                  <a:pt x="13395" y="79051"/>
                </a:cubicBezTo>
                <a:cubicBezTo>
                  <a:pt x="13381" y="79521"/>
                  <a:pt x="13345" y="79802"/>
                  <a:pt x="13302" y="79961"/>
                </a:cubicBezTo>
                <a:cubicBezTo>
                  <a:pt x="13251" y="80119"/>
                  <a:pt x="13192" y="80162"/>
                  <a:pt x="13128" y="80171"/>
                </a:cubicBezTo>
                <a:cubicBezTo>
                  <a:pt x="13125" y="80171"/>
                  <a:pt x="13122" y="80171"/>
                  <a:pt x="13119" y="80171"/>
                </a:cubicBezTo>
                <a:cubicBezTo>
                  <a:pt x="13061" y="80171"/>
                  <a:pt x="12999" y="80144"/>
                  <a:pt x="12940" y="80144"/>
                </a:cubicBezTo>
                <a:cubicBezTo>
                  <a:pt x="12869" y="80144"/>
                  <a:pt x="12802" y="80184"/>
                  <a:pt x="12752" y="80358"/>
                </a:cubicBezTo>
                <a:cubicBezTo>
                  <a:pt x="12825" y="80842"/>
                  <a:pt x="12939" y="81499"/>
                  <a:pt x="12998" y="82259"/>
                </a:cubicBezTo>
                <a:cubicBezTo>
                  <a:pt x="13026" y="82633"/>
                  <a:pt x="13042" y="83039"/>
                  <a:pt x="13035" y="83465"/>
                </a:cubicBezTo>
                <a:cubicBezTo>
                  <a:pt x="13026" y="83674"/>
                  <a:pt x="13012" y="83890"/>
                  <a:pt x="12998" y="84116"/>
                </a:cubicBezTo>
                <a:cubicBezTo>
                  <a:pt x="12983" y="84230"/>
                  <a:pt x="12976" y="84339"/>
                  <a:pt x="12962" y="84454"/>
                </a:cubicBezTo>
                <a:cubicBezTo>
                  <a:pt x="12948" y="84570"/>
                  <a:pt x="12932" y="84686"/>
                  <a:pt x="12918" y="84801"/>
                </a:cubicBezTo>
                <a:cubicBezTo>
                  <a:pt x="12861" y="84497"/>
                  <a:pt x="12846" y="84223"/>
                  <a:pt x="12846" y="83963"/>
                </a:cubicBezTo>
                <a:cubicBezTo>
                  <a:pt x="12846" y="83696"/>
                  <a:pt x="12861" y="83443"/>
                  <a:pt x="12846" y="83162"/>
                </a:cubicBezTo>
                <a:cubicBezTo>
                  <a:pt x="12802" y="83393"/>
                  <a:pt x="12759" y="83616"/>
                  <a:pt x="12716" y="83847"/>
                </a:cubicBezTo>
                <a:cubicBezTo>
                  <a:pt x="12679" y="84086"/>
                  <a:pt x="12644" y="84317"/>
                  <a:pt x="12608" y="84563"/>
                </a:cubicBezTo>
                <a:cubicBezTo>
                  <a:pt x="12492" y="84130"/>
                  <a:pt x="12419" y="83732"/>
                  <a:pt x="12376" y="83407"/>
                </a:cubicBezTo>
                <a:cubicBezTo>
                  <a:pt x="12332" y="83075"/>
                  <a:pt x="12312" y="82807"/>
                  <a:pt x="12289" y="82633"/>
                </a:cubicBezTo>
                <a:cubicBezTo>
                  <a:pt x="12272" y="82489"/>
                  <a:pt x="12249" y="82405"/>
                  <a:pt x="12217" y="82405"/>
                </a:cubicBezTo>
                <a:cubicBezTo>
                  <a:pt x="12210" y="82405"/>
                  <a:pt x="12203" y="82409"/>
                  <a:pt x="12195" y="82416"/>
                </a:cubicBezTo>
                <a:cubicBezTo>
                  <a:pt x="12152" y="82460"/>
                  <a:pt x="12088" y="82619"/>
                  <a:pt x="11994" y="82945"/>
                </a:cubicBezTo>
                <a:cubicBezTo>
                  <a:pt x="12159" y="82989"/>
                  <a:pt x="12261" y="83226"/>
                  <a:pt x="12325" y="83580"/>
                </a:cubicBezTo>
                <a:cubicBezTo>
                  <a:pt x="12391" y="83934"/>
                  <a:pt x="12419" y="84410"/>
                  <a:pt x="12471" y="84953"/>
                </a:cubicBezTo>
                <a:cubicBezTo>
                  <a:pt x="12478" y="85026"/>
                  <a:pt x="12485" y="85090"/>
                  <a:pt x="12485" y="85163"/>
                </a:cubicBezTo>
                <a:cubicBezTo>
                  <a:pt x="12499" y="85234"/>
                  <a:pt x="12506" y="85314"/>
                  <a:pt x="12514" y="85387"/>
                </a:cubicBezTo>
                <a:cubicBezTo>
                  <a:pt x="12514" y="85444"/>
                  <a:pt x="12521" y="85503"/>
                  <a:pt x="12528" y="85553"/>
                </a:cubicBezTo>
                <a:cubicBezTo>
                  <a:pt x="12535" y="85610"/>
                  <a:pt x="12542" y="85661"/>
                  <a:pt x="12549" y="85720"/>
                </a:cubicBezTo>
                <a:lnTo>
                  <a:pt x="12565" y="85798"/>
                </a:lnTo>
                <a:lnTo>
                  <a:pt x="12572" y="85884"/>
                </a:lnTo>
                <a:lnTo>
                  <a:pt x="12601" y="86044"/>
                </a:lnTo>
                <a:cubicBezTo>
                  <a:pt x="12672" y="86484"/>
                  <a:pt x="12775" y="86911"/>
                  <a:pt x="12918" y="87294"/>
                </a:cubicBezTo>
                <a:cubicBezTo>
                  <a:pt x="13069" y="87677"/>
                  <a:pt x="13258" y="88017"/>
                  <a:pt x="13475" y="88284"/>
                </a:cubicBezTo>
                <a:cubicBezTo>
                  <a:pt x="13503" y="88321"/>
                  <a:pt x="13525" y="88348"/>
                  <a:pt x="13555" y="88385"/>
                </a:cubicBezTo>
                <a:cubicBezTo>
                  <a:pt x="13583" y="88414"/>
                  <a:pt x="13612" y="88442"/>
                  <a:pt x="13642" y="88478"/>
                </a:cubicBezTo>
                <a:cubicBezTo>
                  <a:pt x="13655" y="88494"/>
                  <a:pt x="13669" y="88508"/>
                  <a:pt x="13685" y="88522"/>
                </a:cubicBezTo>
                <a:cubicBezTo>
                  <a:pt x="13699" y="88537"/>
                  <a:pt x="13713" y="88551"/>
                  <a:pt x="13728" y="88558"/>
                </a:cubicBezTo>
                <a:cubicBezTo>
                  <a:pt x="13756" y="88588"/>
                  <a:pt x="13785" y="88615"/>
                  <a:pt x="13815" y="88645"/>
                </a:cubicBezTo>
                <a:cubicBezTo>
                  <a:pt x="13936" y="88746"/>
                  <a:pt x="14059" y="88825"/>
                  <a:pt x="14183" y="88898"/>
                </a:cubicBezTo>
                <a:cubicBezTo>
                  <a:pt x="14248" y="88928"/>
                  <a:pt x="14313" y="88962"/>
                  <a:pt x="14379" y="88985"/>
                </a:cubicBezTo>
                <a:cubicBezTo>
                  <a:pt x="14406" y="88999"/>
                  <a:pt x="14443" y="89014"/>
                  <a:pt x="14472" y="89028"/>
                </a:cubicBezTo>
                <a:cubicBezTo>
                  <a:pt x="14500" y="89035"/>
                  <a:pt x="14536" y="89042"/>
                  <a:pt x="14566" y="89049"/>
                </a:cubicBezTo>
                <a:cubicBezTo>
                  <a:pt x="14623" y="89071"/>
                  <a:pt x="14682" y="89078"/>
                  <a:pt x="14732" y="89092"/>
                </a:cubicBezTo>
                <a:cubicBezTo>
                  <a:pt x="14760" y="89092"/>
                  <a:pt x="14789" y="89101"/>
                  <a:pt x="14812" y="89101"/>
                </a:cubicBezTo>
                <a:cubicBezTo>
                  <a:pt x="14840" y="89101"/>
                  <a:pt x="14862" y="89108"/>
                  <a:pt x="14890" y="89108"/>
                </a:cubicBezTo>
                <a:cubicBezTo>
                  <a:pt x="14933" y="89108"/>
                  <a:pt x="14977" y="89108"/>
                  <a:pt x="15020" y="89101"/>
                </a:cubicBezTo>
                <a:cubicBezTo>
                  <a:pt x="15063" y="89092"/>
                  <a:pt x="15100" y="89085"/>
                  <a:pt x="15129" y="89078"/>
                </a:cubicBezTo>
                <a:cubicBezTo>
                  <a:pt x="15166" y="89065"/>
                  <a:pt x="15194" y="89049"/>
                  <a:pt x="15216" y="89035"/>
                </a:cubicBezTo>
                <a:cubicBezTo>
                  <a:pt x="15237" y="89021"/>
                  <a:pt x="15259" y="89006"/>
                  <a:pt x="15273" y="88985"/>
                </a:cubicBezTo>
                <a:cubicBezTo>
                  <a:pt x="15469" y="89065"/>
                  <a:pt x="15679" y="89115"/>
                  <a:pt x="15887" y="89158"/>
                </a:cubicBezTo>
                <a:cubicBezTo>
                  <a:pt x="15939" y="89165"/>
                  <a:pt x="15996" y="89179"/>
                  <a:pt x="16047" y="89188"/>
                </a:cubicBezTo>
                <a:lnTo>
                  <a:pt x="16213" y="89208"/>
                </a:lnTo>
                <a:cubicBezTo>
                  <a:pt x="16270" y="89215"/>
                  <a:pt x="16329" y="89215"/>
                  <a:pt x="16380" y="89222"/>
                </a:cubicBezTo>
                <a:cubicBezTo>
                  <a:pt x="16437" y="89222"/>
                  <a:pt x="16494" y="89231"/>
                  <a:pt x="16553" y="89231"/>
                </a:cubicBezTo>
                <a:cubicBezTo>
                  <a:pt x="16503" y="89238"/>
                  <a:pt x="16459" y="89238"/>
                  <a:pt x="16416" y="89238"/>
                </a:cubicBezTo>
                <a:cubicBezTo>
                  <a:pt x="16380" y="89245"/>
                  <a:pt x="16343" y="89245"/>
                  <a:pt x="16307" y="89252"/>
                </a:cubicBezTo>
                <a:cubicBezTo>
                  <a:pt x="16234" y="89259"/>
                  <a:pt x="16177" y="89266"/>
                  <a:pt x="16119" y="89274"/>
                </a:cubicBezTo>
                <a:cubicBezTo>
                  <a:pt x="16052" y="89278"/>
                  <a:pt x="15985" y="89282"/>
                  <a:pt x="15905" y="89282"/>
                </a:cubicBezTo>
                <a:cubicBezTo>
                  <a:pt x="15845" y="89282"/>
                  <a:pt x="15779" y="89280"/>
                  <a:pt x="15700" y="89274"/>
                </a:cubicBezTo>
                <a:lnTo>
                  <a:pt x="15700" y="89274"/>
                </a:lnTo>
                <a:cubicBezTo>
                  <a:pt x="15859" y="89309"/>
                  <a:pt x="16010" y="89339"/>
                  <a:pt x="16147" y="89345"/>
                </a:cubicBezTo>
                <a:cubicBezTo>
                  <a:pt x="16220" y="89361"/>
                  <a:pt x="16293" y="89361"/>
                  <a:pt x="16357" y="89361"/>
                </a:cubicBezTo>
                <a:lnTo>
                  <a:pt x="16553" y="89361"/>
                </a:lnTo>
                <a:cubicBezTo>
                  <a:pt x="16617" y="89352"/>
                  <a:pt x="16683" y="89352"/>
                  <a:pt x="16740" y="89345"/>
                </a:cubicBezTo>
                <a:cubicBezTo>
                  <a:pt x="16797" y="89339"/>
                  <a:pt x="16856" y="89332"/>
                  <a:pt x="16907" y="89318"/>
                </a:cubicBezTo>
                <a:cubicBezTo>
                  <a:pt x="16964" y="89309"/>
                  <a:pt x="17014" y="89302"/>
                  <a:pt x="17066" y="89288"/>
                </a:cubicBezTo>
                <a:cubicBezTo>
                  <a:pt x="17117" y="89281"/>
                  <a:pt x="17167" y="89266"/>
                  <a:pt x="17217" y="89252"/>
                </a:cubicBezTo>
                <a:cubicBezTo>
                  <a:pt x="17260" y="89238"/>
                  <a:pt x="17311" y="89222"/>
                  <a:pt x="17354" y="89208"/>
                </a:cubicBezTo>
                <a:cubicBezTo>
                  <a:pt x="17397" y="89195"/>
                  <a:pt x="17441" y="89172"/>
                  <a:pt x="17477" y="89158"/>
                </a:cubicBezTo>
                <a:cubicBezTo>
                  <a:pt x="17564" y="89122"/>
                  <a:pt x="17637" y="89092"/>
                  <a:pt x="17708" y="89049"/>
                </a:cubicBezTo>
                <a:cubicBezTo>
                  <a:pt x="17788" y="89014"/>
                  <a:pt x="17853" y="88971"/>
                  <a:pt x="17918" y="88935"/>
                </a:cubicBezTo>
                <a:cubicBezTo>
                  <a:pt x="17954" y="88912"/>
                  <a:pt x="17990" y="88891"/>
                  <a:pt x="18020" y="88869"/>
                </a:cubicBezTo>
                <a:lnTo>
                  <a:pt x="18041" y="88855"/>
                </a:lnTo>
                <a:cubicBezTo>
                  <a:pt x="18048" y="88848"/>
                  <a:pt x="18055" y="88848"/>
                  <a:pt x="18055" y="88841"/>
                </a:cubicBezTo>
                <a:cubicBezTo>
                  <a:pt x="18070" y="88832"/>
                  <a:pt x="18077" y="88825"/>
                  <a:pt x="18091" y="88811"/>
                </a:cubicBezTo>
                <a:cubicBezTo>
                  <a:pt x="18264" y="88667"/>
                  <a:pt x="18445" y="88501"/>
                  <a:pt x="18714" y="88328"/>
                </a:cubicBezTo>
                <a:cubicBezTo>
                  <a:pt x="18981" y="88161"/>
                  <a:pt x="19334" y="87988"/>
                  <a:pt x="19861" y="87807"/>
                </a:cubicBezTo>
                <a:cubicBezTo>
                  <a:pt x="20231" y="87691"/>
                  <a:pt x="20548" y="87605"/>
                  <a:pt x="20722" y="87591"/>
                </a:cubicBezTo>
                <a:cubicBezTo>
                  <a:pt x="20748" y="87587"/>
                  <a:pt x="20770" y="87586"/>
                  <a:pt x="20790" y="87586"/>
                </a:cubicBezTo>
                <a:cubicBezTo>
                  <a:pt x="20898" y="87586"/>
                  <a:pt x="20891" y="87641"/>
                  <a:pt x="20699" y="87771"/>
                </a:cubicBezTo>
                <a:cubicBezTo>
                  <a:pt x="21198" y="87474"/>
                  <a:pt x="21682" y="87178"/>
                  <a:pt x="22166" y="86868"/>
                </a:cubicBezTo>
                <a:cubicBezTo>
                  <a:pt x="22302" y="86806"/>
                  <a:pt x="22393" y="86780"/>
                  <a:pt x="22440" y="86780"/>
                </a:cubicBezTo>
                <a:cubicBezTo>
                  <a:pt x="22471" y="86780"/>
                  <a:pt x="22482" y="86791"/>
                  <a:pt x="22476" y="86810"/>
                </a:cubicBezTo>
                <a:cubicBezTo>
                  <a:pt x="22476" y="86838"/>
                  <a:pt x="22426" y="86881"/>
                  <a:pt x="22339" y="86940"/>
                </a:cubicBezTo>
                <a:cubicBezTo>
                  <a:pt x="23033" y="86578"/>
                  <a:pt x="23720" y="86210"/>
                  <a:pt x="24392" y="85834"/>
                </a:cubicBezTo>
                <a:lnTo>
                  <a:pt x="24392" y="85834"/>
                </a:lnTo>
                <a:lnTo>
                  <a:pt x="24384" y="85864"/>
                </a:lnTo>
                <a:cubicBezTo>
                  <a:pt x="24644" y="85574"/>
                  <a:pt x="25273" y="84997"/>
                  <a:pt x="25584" y="84730"/>
                </a:cubicBezTo>
                <a:cubicBezTo>
                  <a:pt x="25703" y="84691"/>
                  <a:pt x="25768" y="84676"/>
                  <a:pt x="25798" y="84676"/>
                </a:cubicBezTo>
                <a:cubicBezTo>
                  <a:pt x="25923" y="84676"/>
                  <a:pt x="25383" y="84963"/>
                  <a:pt x="25540" y="84974"/>
                </a:cubicBezTo>
                <a:cubicBezTo>
                  <a:pt x="25924" y="84693"/>
                  <a:pt x="26300" y="84404"/>
                  <a:pt x="26674" y="84107"/>
                </a:cubicBezTo>
                <a:cubicBezTo>
                  <a:pt x="26706" y="84102"/>
                  <a:pt x="26734" y="84100"/>
                  <a:pt x="26758" y="84100"/>
                </a:cubicBezTo>
                <a:cubicBezTo>
                  <a:pt x="27185" y="84100"/>
                  <a:pt x="26325" y="84810"/>
                  <a:pt x="25497" y="85227"/>
                </a:cubicBezTo>
                <a:cubicBezTo>
                  <a:pt x="25599" y="85236"/>
                  <a:pt x="25693" y="85240"/>
                  <a:pt x="25778" y="85240"/>
                </a:cubicBezTo>
                <a:cubicBezTo>
                  <a:pt x="26347" y="85240"/>
                  <a:pt x="26565" y="85055"/>
                  <a:pt x="26891" y="84773"/>
                </a:cubicBezTo>
                <a:cubicBezTo>
                  <a:pt x="27267" y="84454"/>
                  <a:pt x="27781" y="84000"/>
                  <a:pt x="29138" y="83500"/>
                </a:cubicBezTo>
                <a:lnTo>
                  <a:pt x="29138" y="83500"/>
                </a:lnTo>
                <a:cubicBezTo>
                  <a:pt x="28771" y="83753"/>
                  <a:pt x="28408" y="84006"/>
                  <a:pt x="28041" y="84260"/>
                </a:cubicBezTo>
                <a:cubicBezTo>
                  <a:pt x="28532" y="84260"/>
                  <a:pt x="28988" y="84086"/>
                  <a:pt x="29492" y="83856"/>
                </a:cubicBezTo>
                <a:cubicBezTo>
                  <a:pt x="29999" y="83623"/>
                  <a:pt x="30569" y="83327"/>
                  <a:pt x="31292" y="83067"/>
                </a:cubicBezTo>
                <a:lnTo>
                  <a:pt x="31292" y="83067"/>
                </a:lnTo>
                <a:cubicBezTo>
                  <a:pt x="31096" y="83089"/>
                  <a:pt x="30352" y="83313"/>
                  <a:pt x="29803" y="83407"/>
                </a:cubicBezTo>
                <a:cubicBezTo>
                  <a:pt x="29658" y="83429"/>
                  <a:pt x="29528" y="83444"/>
                  <a:pt x="29426" y="83444"/>
                </a:cubicBezTo>
                <a:cubicBezTo>
                  <a:pt x="29138" y="83444"/>
                  <a:pt x="29067" y="83331"/>
                  <a:pt x="29515" y="82980"/>
                </a:cubicBezTo>
                <a:cubicBezTo>
                  <a:pt x="29919" y="82815"/>
                  <a:pt x="30425" y="82555"/>
                  <a:pt x="31039" y="81983"/>
                </a:cubicBezTo>
                <a:cubicBezTo>
                  <a:pt x="31071" y="82031"/>
                  <a:pt x="31120" y="82053"/>
                  <a:pt x="31184" y="82053"/>
                </a:cubicBezTo>
                <a:cubicBezTo>
                  <a:pt x="31459" y="82053"/>
                  <a:pt x="32016" y="81657"/>
                  <a:pt x="32700" y="81218"/>
                </a:cubicBezTo>
                <a:lnTo>
                  <a:pt x="32860" y="81601"/>
                </a:lnTo>
                <a:cubicBezTo>
                  <a:pt x="33720" y="80929"/>
                  <a:pt x="33539" y="80799"/>
                  <a:pt x="33987" y="80308"/>
                </a:cubicBezTo>
                <a:cubicBezTo>
                  <a:pt x="34634" y="79933"/>
                  <a:pt x="35025" y="79839"/>
                  <a:pt x="35320" y="79839"/>
                </a:cubicBezTo>
                <a:cubicBezTo>
                  <a:pt x="35502" y="79839"/>
                  <a:pt x="35647" y="79875"/>
                  <a:pt x="35794" y="79902"/>
                </a:cubicBezTo>
                <a:cubicBezTo>
                  <a:pt x="36368" y="79566"/>
                  <a:pt x="36385" y="79494"/>
                  <a:pt x="36235" y="79494"/>
                </a:cubicBezTo>
                <a:cubicBezTo>
                  <a:pt x="36165" y="79494"/>
                  <a:pt x="36061" y="79509"/>
                  <a:pt x="35958" y="79521"/>
                </a:cubicBezTo>
                <a:cubicBezTo>
                  <a:pt x="35904" y="79525"/>
                  <a:pt x="35850" y="79529"/>
                  <a:pt x="35803" y="79529"/>
                </a:cubicBezTo>
                <a:cubicBezTo>
                  <a:pt x="35576" y="79529"/>
                  <a:pt x="35507" y="79437"/>
                  <a:pt x="36291" y="78898"/>
                </a:cubicBezTo>
                <a:cubicBezTo>
                  <a:pt x="37014" y="78530"/>
                  <a:pt x="37592" y="78161"/>
                  <a:pt x="38169" y="77721"/>
                </a:cubicBezTo>
                <a:cubicBezTo>
                  <a:pt x="38748" y="77287"/>
                  <a:pt x="39333" y="76781"/>
                  <a:pt x="40070" y="76153"/>
                </a:cubicBezTo>
                <a:cubicBezTo>
                  <a:pt x="40315" y="76031"/>
                  <a:pt x="40441" y="75986"/>
                  <a:pt x="40496" y="75986"/>
                </a:cubicBezTo>
                <a:cubicBezTo>
                  <a:pt x="40652" y="75986"/>
                  <a:pt x="40233" y="76353"/>
                  <a:pt x="40380" y="76353"/>
                </a:cubicBezTo>
                <a:cubicBezTo>
                  <a:pt x="40395" y="76353"/>
                  <a:pt x="40417" y="76349"/>
                  <a:pt x="40446" y="76340"/>
                </a:cubicBezTo>
                <a:lnTo>
                  <a:pt x="41103" y="75517"/>
                </a:lnTo>
                <a:cubicBezTo>
                  <a:pt x="41166" y="75479"/>
                  <a:pt x="41208" y="75464"/>
                  <a:pt x="41237" y="75464"/>
                </a:cubicBezTo>
                <a:cubicBezTo>
                  <a:pt x="41302" y="75464"/>
                  <a:pt x="41296" y="75537"/>
                  <a:pt x="41290" y="75583"/>
                </a:cubicBezTo>
                <a:cubicBezTo>
                  <a:pt x="41920" y="75012"/>
                  <a:pt x="41126" y="75206"/>
                  <a:pt x="42166" y="74383"/>
                </a:cubicBezTo>
                <a:cubicBezTo>
                  <a:pt x="42173" y="74303"/>
                  <a:pt x="42216" y="74239"/>
                  <a:pt x="42296" y="74166"/>
                </a:cubicBezTo>
                <a:cubicBezTo>
                  <a:pt x="42310" y="74159"/>
                  <a:pt x="42317" y="74145"/>
                  <a:pt x="42331" y="74137"/>
                </a:cubicBezTo>
                <a:cubicBezTo>
                  <a:pt x="42340" y="74130"/>
                  <a:pt x="42346" y="74130"/>
                  <a:pt x="42353" y="74123"/>
                </a:cubicBezTo>
                <a:cubicBezTo>
                  <a:pt x="42367" y="74109"/>
                  <a:pt x="42390" y="74093"/>
                  <a:pt x="42404" y="74086"/>
                </a:cubicBezTo>
                <a:lnTo>
                  <a:pt x="42534" y="74022"/>
                </a:lnTo>
                <a:cubicBezTo>
                  <a:pt x="42627" y="73979"/>
                  <a:pt x="42737" y="73942"/>
                  <a:pt x="42844" y="73906"/>
                </a:cubicBezTo>
                <a:cubicBezTo>
                  <a:pt x="42960" y="73876"/>
                  <a:pt x="43068" y="73849"/>
                  <a:pt x="43177" y="73826"/>
                </a:cubicBezTo>
                <a:cubicBezTo>
                  <a:pt x="43285" y="73928"/>
                  <a:pt x="43387" y="74029"/>
                  <a:pt x="43487" y="74116"/>
                </a:cubicBezTo>
                <a:cubicBezTo>
                  <a:pt x="43588" y="74202"/>
                  <a:pt x="43683" y="74282"/>
                  <a:pt x="43777" y="74346"/>
                </a:cubicBezTo>
                <a:cubicBezTo>
                  <a:pt x="43805" y="74362"/>
                  <a:pt x="43827" y="74376"/>
                  <a:pt x="43848" y="74390"/>
                </a:cubicBezTo>
                <a:lnTo>
                  <a:pt x="43907" y="74426"/>
                </a:lnTo>
                <a:lnTo>
                  <a:pt x="43978" y="74463"/>
                </a:lnTo>
                <a:cubicBezTo>
                  <a:pt x="44080" y="74513"/>
                  <a:pt x="44174" y="74563"/>
                  <a:pt x="44275" y="74606"/>
                </a:cubicBezTo>
                <a:cubicBezTo>
                  <a:pt x="44478" y="74693"/>
                  <a:pt x="44680" y="74759"/>
                  <a:pt x="44882" y="74802"/>
                </a:cubicBezTo>
                <a:cubicBezTo>
                  <a:pt x="45178" y="75090"/>
                  <a:pt x="44594" y="74925"/>
                  <a:pt x="44621" y="75120"/>
                </a:cubicBezTo>
                <a:cubicBezTo>
                  <a:pt x="45691" y="75510"/>
                  <a:pt x="46139" y="75683"/>
                  <a:pt x="46558" y="75820"/>
                </a:cubicBezTo>
                <a:cubicBezTo>
                  <a:pt x="46969" y="75957"/>
                  <a:pt x="47346" y="76060"/>
                  <a:pt x="48270" y="76297"/>
                </a:cubicBezTo>
                <a:lnTo>
                  <a:pt x="49527" y="77266"/>
                </a:lnTo>
                <a:cubicBezTo>
                  <a:pt x="49139" y="76907"/>
                  <a:pt x="49212" y="76781"/>
                  <a:pt x="49525" y="76781"/>
                </a:cubicBezTo>
                <a:cubicBezTo>
                  <a:pt x="49917" y="76781"/>
                  <a:pt x="50687" y="76980"/>
                  <a:pt x="51400" y="77164"/>
                </a:cubicBezTo>
                <a:cubicBezTo>
                  <a:pt x="51356" y="77114"/>
                  <a:pt x="51313" y="77070"/>
                  <a:pt x="51277" y="77027"/>
                </a:cubicBezTo>
                <a:lnTo>
                  <a:pt x="51277" y="77027"/>
                </a:lnTo>
                <a:cubicBezTo>
                  <a:pt x="51407" y="77093"/>
                  <a:pt x="51537" y="77164"/>
                  <a:pt x="51674" y="77237"/>
                </a:cubicBezTo>
                <a:cubicBezTo>
                  <a:pt x="51580" y="77207"/>
                  <a:pt x="51493" y="77187"/>
                  <a:pt x="51400" y="77164"/>
                </a:cubicBezTo>
                <a:lnTo>
                  <a:pt x="51400" y="77164"/>
                </a:lnTo>
                <a:cubicBezTo>
                  <a:pt x="51457" y="77223"/>
                  <a:pt x="51507" y="77280"/>
                  <a:pt x="51564" y="77344"/>
                </a:cubicBezTo>
                <a:cubicBezTo>
                  <a:pt x="51681" y="77344"/>
                  <a:pt x="51797" y="77353"/>
                  <a:pt x="51904" y="77353"/>
                </a:cubicBezTo>
                <a:cubicBezTo>
                  <a:pt x="52201" y="77511"/>
                  <a:pt x="52497" y="77663"/>
                  <a:pt x="52808" y="77821"/>
                </a:cubicBezTo>
                <a:cubicBezTo>
                  <a:pt x="52769" y="77896"/>
                  <a:pt x="52617" y="77923"/>
                  <a:pt x="52414" y="77923"/>
                </a:cubicBezTo>
                <a:cubicBezTo>
                  <a:pt x="52321" y="77923"/>
                  <a:pt x="52216" y="77917"/>
                  <a:pt x="52107" y="77908"/>
                </a:cubicBezTo>
                <a:cubicBezTo>
                  <a:pt x="51920" y="77721"/>
                  <a:pt x="51738" y="77533"/>
                  <a:pt x="51564" y="77344"/>
                </a:cubicBezTo>
                <a:cubicBezTo>
                  <a:pt x="51487" y="77343"/>
                  <a:pt x="51409" y="77341"/>
                  <a:pt x="51334" y="77341"/>
                </a:cubicBezTo>
                <a:cubicBezTo>
                  <a:pt x="50860" y="77341"/>
                  <a:pt x="50451" y="77389"/>
                  <a:pt x="50437" y="77613"/>
                </a:cubicBezTo>
                <a:cubicBezTo>
                  <a:pt x="50576" y="77627"/>
                  <a:pt x="50821" y="77714"/>
                  <a:pt x="51088" y="77821"/>
                </a:cubicBezTo>
                <a:cubicBezTo>
                  <a:pt x="50937" y="77821"/>
                  <a:pt x="50836" y="77837"/>
                  <a:pt x="50871" y="77901"/>
                </a:cubicBezTo>
                <a:cubicBezTo>
                  <a:pt x="50914" y="77974"/>
                  <a:pt x="51147" y="77988"/>
                  <a:pt x="51493" y="78054"/>
                </a:cubicBezTo>
                <a:lnTo>
                  <a:pt x="51695" y="78674"/>
                </a:lnTo>
                <a:lnTo>
                  <a:pt x="51877" y="78567"/>
                </a:lnTo>
                <a:cubicBezTo>
                  <a:pt x="52634" y="79065"/>
                  <a:pt x="53385" y="79564"/>
                  <a:pt x="54145" y="80055"/>
                </a:cubicBezTo>
                <a:cubicBezTo>
                  <a:pt x="55105" y="80292"/>
                  <a:pt x="56038" y="80445"/>
                  <a:pt x="57086" y="80691"/>
                </a:cubicBezTo>
                <a:cubicBezTo>
                  <a:pt x="58126" y="80936"/>
                  <a:pt x="59281" y="81268"/>
                  <a:pt x="60698" y="81846"/>
                </a:cubicBezTo>
                <a:cubicBezTo>
                  <a:pt x="60673" y="81845"/>
                  <a:pt x="60649" y="81845"/>
                  <a:pt x="60627" y="81845"/>
                </a:cubicBezTo>
                <a:cubicBezTo>
                  <a:pt x="59893" y="81845"/>
                  <a:pt x="60308" y="82275"/>
                  <a:pt x="60104" y="82598"/>
                </a:cubicBezTo>
                <a:cubicBezTo>
                  <a:pt x="59817" y="82229"/>
                  <a:pt x="59267" y="82012"/>
                  <a:pt x="58610" y="81782"/>
                </a:cubicBezTo>
                <a:cubicBezTo>
                  <a:pt x="57962" y="81559"/>
                  <a:pt x="57205" y="81327"/>
                  <a:pt x="56522" y="80933"/>
                </a:cubicBezTo>
                <a:lnTo>
                  <a:pt x="56522" y="80933"/>
                </a:lnTo>
                <a:cubicBezTo>
                  <a:pt x="57134" y="81287"/>
                  <a:pt x="57031" y="81399"/>
                  <a:pt x="56852" y="81399"/>
                </a:cubicBezTo>
                <a:cubicBezTo>
                  <a:pt x="56825" y="81399"/>
                  <a:pt x="56795" y="81396"/>
                  <a:pt x="56767" y="81392"/>
                </a:cubicBezTo>
                <a:lnTo>
                  <a:pt x="56767" y="81392"/>
                </a:lnTo>
                <a:cubicBezTo>
                  <a:pt x="57670" y="81702"/>
                  <a:pt x="58573" y="82005"/>
                  <a:pt x="59477" y="82309"/>
                </a:cubicBezTo>
                <a:cubicBezTo>
                  <a:pt x="59274" y="82569"/>
                  <a:pt x="59910" y="82786"/>
                  <a:pt x="60524" y="83226"/>
                </a:cubicBezTo>
                <a:cubicBezTo>
                  <a:pt x="60471" y="83043"/>
                  <a:pt x="60550" y="82970"/>
                  <a:pt x="60715" y="82970"/>
                </a:cubicBezTo>
                <a:cubicBezTo>
                  <a:pt x="60915" y="82970"/>
                  <a:pt x="61243" y="83076"/>
                  <a:pt x="61622" y="83226"/>
                </a:cubicBezTo>
                <a:cubicBezTo>
                  <a:pt x="62315" y="83500"/>
                  <a:pt x="63175" y="83906"/>
                  <a:pt x="63746" y="84057"/>
                </a:cubicBezTo>
                <a:cubicBezTo>
                  <a:pt x="63734" y="84150"/>
                  <a:pt x="63663" y="84222"/>
                  <a:pt x="63488" y="84222"/>
                </a:cubicBezTo>
                <a:cubicBezTo>
                  <a:pt x="63459" y="84222"/>
                  <a:pt x="63427" y="84220"/>
                  <a:pt x="63392" y="84216"/>
                </a:cubicBezTo>
                <a:cubicBezTo>
                  <a:pt x="63148" y="84180"/>
                  <a:pt x="62749" y="84043"/>
                  <a:pt x="62121" y="83726"/>
                </a:cubicBezTo>
                <a:lnTo>
                  <a:pt x="62121" y="83726"/>
                </a:lnTo>
                <a:cubicBezTo>
                  <a:pt x="62721" y="84267"/>
                  <a:pt x="63262" y="84310"/>
                  <a:pt x="63798" y="84339"/>
                </a:cubicBezTo>
                <a:cubicBezTo>
                  <a:pt x="64332" y="84367"/>
                  <a:pt x="64859" y="84383"/>
                  <a:pt x="65480" y="84880"/>
                </a:cubicBezTo>
                <a:cubicBezTo>
                  <a:pt x="65213" y="84765"/>
                  <a:pt x="65058" y="84676"/>
                  <a:pt x="64918" y="84676"/>
                </a:cubicBezTo>
                <a:cubicBezTo>
                  <a:pt x="64891" y="84676"/>
                  <a:pt x="64865" y="84679"/>
                  <a:pt x="64838" y="84686"/>
                </a:cubicBezTo>
                <a:cubicBezTo>
                  <a:pt x="65242" y="84757"/>
                  <a:pt x="65879" y="85033"/>
                  <a:pt x="66356" y="85277"/>
                </a:cubicBezTo>
                <a:cubicBezTo>
                  <a:pt x="66825" y="85520"/>
                  <a:pt x="67140" y="85741"/>
                  <a:pt x="66908" y="85741"/>
                </a:cubicBezTo>
                <a:cubicBezTo>
                  <a:pt x="66904" y="85741"/>
                  <a:pt x="66900" y="85741"/>
                  <a:pt x="66897" y="85740"/>
                </a:cubicBezTo>
                <a:lnTo>
                  <a:pt x="66579" y="85610"/>
                </a:lnTo>
                <a:lnTo>
                  <a:pt x="66579" y="85610"/>
                </a:lnTo>
                <a:cubicBezTo>
                  <a:pt x="67620" y="86094"/>
                  <a:pt x="69238" y="86767"/>
                  <a:pt x="70705" y="87185"/>
                </a:cubicBezTo>
                <a:cubicBezTo>
                  <a:pt x="71072" y="87294"/>
                  <a:pt x="71435" y="87388"/>
                  <a:pt x="71766" y="87461"/>
                </a:cubicBezTo>
                <a:cubicBezTo>
                  <a:pt x="71932" y="87488"/>
                  <a:pt x="72099" y="87525"/>
                  <a:pt x="72251" y="87547"/>
                </a:cubicBezTo>
                <a:cubicBezTo>
                  <a:pt x="72329" y="87561"/>
                  <a:pt x="72402" y="87568"/>
                  <a:pt x="72475" y="87584"/>
                </a:cubicBezTo>
                <a:cubicBezTo>
                  <a:pt x="72555" y="87591"/>
                  <a:pt x="72626" y="87598"/>
                  <a:pt x="72699" y="87611"/>
                </a:cubicBezTo>
                <a:cubicBezTo>
                  <a:pt x="72937" y="87642"/>
                  <a:pt x="73146" y="87654"/>
                  <a:pt x="73319" y="87654"/>
                </a:cubicBezTo>
                <a:cubicBezTo>
                  <a:pt x="73394" y="87654"/>
                  <a:pt x="73461" y="87652"/>
                  <a:pt x="73522" y="87648"/>
                </a:cubicBezTo>
                <a:cubicBezTo>
                  <a:pt x="73725" y="87627"/>
                  <a:pt x="73855" y="87584"/>
                  <a:pt x="73890" y="87518"/>
                </a:cubicBezTo>
                <a:lnTo>
                  <a:pt x="73890" y="87518"/>
                </a:lnTo>
                <a:cubicBezTo>
                  <a:pt x="73912" y="87561"/>
                  <a:pt x="73847" y="87714"/>
                  <a:pt x="73739" y="87865"/>
                </a:cubicBezTo>
                <a:cubicBezTo>
                  <a:pt x="73682" y="87944"/>
                  <a:pt x="73616" y="88017"/>
                  <a:pt x="73543" y="88081"/>
                </a:cubicBezTo>
                <a:cubicBezTo>
                  <a:pt x="73479" y="88139"/>
                  <a:pt x="73413" y="88191"/>
                  <a:pt x="73356" y="88204"/>
                </a:cubicBezTo>
                <a:cubicBezTo>
                  <a:pt x="73666" y="88168"/>
                  <a:pt x="73949" y="88118"/>
                  <a:pt x="74202" y="88038"/>
                </a:cubicBezTo>
                <a:cubicBezTo>
                  <a:pt x="74462" y="87965"/>
                  <a:pt x="74693" y="87878"/>
                  <a:pt x="74903" y="87764"/>
                </a:cubicBezTo>
                <a:cubicBezTo>
                  <a:pt x="75010" y="87714"/>
                  <a:pt x="75104" y="87655"/>
                  <a:pt x="75199" y="87591"/>
                </a:cubicBezTo>
                <a:cubicBezTo>
                  <a:pt x="75293" y="87525"/>
                  <a:pt x="75379" y="87454"/>
                  <a:pt x="75466" y="87374"/>
                </a:cubicBezTo>
                <a:cubicBezTo>
                  <a:pt x="75546" y="87294"/>
                  <a:pt x="75617" y="87201"/>
                  <a:pt x="75676" y="87091"/>
                </a:cubicBezTo>
                <a:cubicBezTo>
                  <a:pt x="75726" y="86984"/>
                  <a:pt x="75754" y="86854"/>
                  <a:pt x="75777" y="86731"/>
                </a:cubicBezTo>
                <a:lnTo>
                  <a:pt x="75777" y="86665"/>
                </a:lnTo>
                <a:lnTo>
                  <a:pt x="75783" y="86601"/>
                </a:lnTo>
                <a:lnTo>
                  <a:pt x="75783" y="86543"/>
                </a:lnTo>
                <a:lnTo>
                  <a:pt x="75783" y="86477"/>
                </a:lnTo>
                <a:cubicBezTo>
                  <a:pt x="75783" y="86427"/>
                  <a:pt x="75783" y="86370"/>
                  <a:pt x="75777" y="86318"/>
                </a:cubicBezTo>
                <a:cubicBezTo>
                  <a:pt x="75863" y="85994"/>
                  <a:pt x="75907" y="85567"/>
                  <a:pt x="75920" y="85047"/>
                </a:cubicBezTo>
                <a:cubicBezTo>
                  <a:pt x="76066" y="85040"/>
                  <a:pt x="76210" y="85010"/>
                  <a:pt x="76347" y="85010"/>
                </a:cubicBezTo>
                <a:cubicBezTo>
                  <a:pt x="76441" y="85010"/>
                  <a:pt x="76527" y="85026"/>
                  <a:pt x="76614" y="85061"/>
                </a:cubicBezTo>
                <a:cubicBezTo>
                  <a:pt x="76701" y="85104"/>
                  <a:pt x="76781" y="85170"/>
                  <a:pt x="76846" y="85286"/>
                </a:cubicBezTo>
                <a:cubicBezTo>
                  <a:pt x="76881" y="85343"/>
                  <a:pt x="76911" y="85416"/>
                  <a:pt x="76940" y="85503"/>
                </a:cubicBezTo>
                <a:cubicBezTo>
                  <a:pt x="76968" y="85581"/>
                  <a:pt x="76990" y="85676"/>
                  <a:pt x="77004" y="85791"/>
                </a:cubicBezTo>
                <a:cubicBezTo>
                  <a:pt x="77034" y="86014"/>
                  <a:pt x="77041" y="86304"/>
                  <a:pt x="76983" y="86637"/>
                </a:cubicBezTo>
                <a:cubicBezTo>
                  <a:pt x="77020" y="86550"/>
                  <a:pt x="77041" y="86457"/>
                  <a:pt x="77077" y="86361"/>
                </a:cubicBezTo>
                <a:cubicBezTo>
                  <a:pt x="77091" y="86311"/>
                  <a:pt x="77106" y="86261"/>
                  <a:pt x="77120" y="86210"/>
                </a:cubicBezTo>
                <a:cubicBezTo>
                  <a:pt x="77127" y="86160"/>
                  <a:pt x="77141" y="86101"/>
                  <a:pt x="77157" y="86051"/>
                </a:cubicBezTo>
                <a:cubicBezTo>
                  <a:pt x="77164" y="85994"/>
                  <a:pt x="77178" y="85936"/>
                  <a:pt x="77193" y="85877"/>
                </a:cubicBezTo>
                <a:cubicBezTo>
                  <a:pt x="77200" y="85813"/>
                  <a:pt x="77207" y="85754"/>
                  <a:pt x="77214" y="85690"/>
                </a:cubicBezTo>
                <a:cubicBezTo>
                  <a:pt x="77221" y="85661"/>
                  <a:pt x="77228" y="85624"/>
                  <a:pt x="77228" y="85597"/>
                </a:cubicBezTo>
                <a:cubicBezTo>
                  <a:pt x="77237" y="85560"/>
                  <a:pt x="77237" y="85524"/>
                  <a:pt x="77237" y="85494"/>
                </a:cubicBezTo>
                <a:cubicBezTo>
                  <a:pt x="77243" y="85423"/>
                  <a:pt x="77250" y="85357"/>
                  <a:pt x="77257" y="85286"/>
                </a:cubicBezTo>
                <a:cubicBezTo>
                  <a:pt x="77257" y="85213"/>
                  <a:pt x="77264" y="85134"/>
                  <a:pt x="77264" y="85061"/>
                </a:cubicBezTo>
                <a:cubicBezTo>
                  <a:pt x="77271" y="84983"/>
                  <a:pt x="77264" y="84903"/>
                  <a:pt x="77264" y="84823"/>
                </a:cubicBezTo>
                <a:lnTo>
                  <a:pt x="77264" y="84700"/>
                </a:lnTo>
                <a:lnTo>
                  <a:pt x="77264" y="84577"/>
                </a:lnTo>
                <a:cubicBezTo>
                  <a:pt x="77257" y="84534"/>
                  <a:pt x="77257" y="84490"/>
                  <a:pt x="77257" y="84447"/>
                </a:cubicBezTo>
                <a:cubicBezTo>
                  <a:pt x="77257" y="84404"/>
                  <a:pt x="77250" y="84353"/>
                  <a:pt x="77250" y="84324"/>
                </a:cubicBezTo>
                <a:cubicBezTo>
                  <a:pt x="77228" y="84079"/>
                  <a:pt x="77193" y="83804"/>
                  <a:pt x="77134" y="83509"/>
                </a:cubicBezTo>
                <a:cubicBezTo>
                  <a:pt x="77113" y="83703"/>
                  <a:pt x="76954" y="83956"/>
                  <a:pt x="76794" y="84086"/>
                </a:cubicBezTo>
                <a:cubicBezTo>
                  <a:pt x="76725" y="84146"/>
                  <a:pt x="76654" y="84183"/>
                  <a:pt x="76594" y="84183"/>
                </a:cubicBezTo>
                <a:cubicBezTo>
                  <a:pt x="76517" y="84183"/>
                  <a:pt x="76457" y="84123"/>
                  <a:pt x="76441" y="83977"/>
                </a:cubicBezTo>
                <a:cubicBezTo>
                  <a:pt x="76557" y="83616"/>
                  <a:pt x="76621" y="83370"/>
                  <a:pt x="76664" y="83183"/>
                </a:cubicBezTo>
                <a:cubicBezTo>
                  <a:pt x="76708" y="82996"/>
                  <a:pt x="76730" y="82859"/>
                  <a:pt x="76744" y="82713"/>
                </a:cubicBezTo>
                <a:cubicBezTo>
                  <a:pt x="76760" y="82569"/>
                  <a:pt x="76774" y="82409"/>
                  <a:pt x="76803" y="82179"/>
                </a:cubicBezTo>
                <a:cubicBezTo>
                  <a:pt x="76824" y="81962"/>
                  <a:pt x="76860" y="81679"/>
                  <a:pt x="76911" y="81268"/>
                </a:cubicBezTo>
                <a:lnTo>
                  <a:pt x="76911" y="81268"/>
                </a:lnTo>
                <a:cubicBezTo>
                  <a:pt x="76888" y="81383"/>
                  <a:pt x="76822" y="81435"/>
                  <a:pt x="76738" y="81435"/>
                </a:cubicBezTo>
                <a:cubicBezTo>
                  <a:pt x="76663" y="81435"/>
                  <a:pt x="76573" y="81394"/>
                  <a:pt x="76484" y="81319"/>
                </a:cubicBezTo>
                <a:cubicBezTo>
                  <a:pt x="76267" y="81145"/>
                  <a:pt x="76050" y="80799"/>
                  <a:pt x="76000" y="80358"/>
                </a:cubicBezTo>
                <a:lnTo>
                  <a:pt x="76000" y="80358"/>
                </a:lnTo>
                <a:cubicBezTo>
                  <a:pt x="76026" y="80384"/>
                  <a:pt x="76069" y="80392"/>
                  <a:pt x="76123" y="80392"/>
                </a:cubicBezTo>
                <a:cubicBezTo>
                  <a:pt x="76238" y="80392"/>
                  <a:pt x="76401" y="80353"/>
                  <a:pt x="76542" y="80353"/>
                </a:cubicBezTo>
                <a:cubicBezTo>
                  <a:pt x="76654" y="80353"/>
                  <a:pt x="76752" y="80378"/>
                  <a:pt x="76803" y="80466"/>
                </a:cubicBezTo>
                <a:cubicBezTo>
                  <a:pt x="76491" y="79815"/>
                  <a:pt x="76174" y="79165"/>
                  <a:pt x="75841" y="78530"/>
                </a:cubicBezTo>
                <a:lnTo>
                  <a:pt x="75841" y="78530"/>
                </a:lnTo>
                <a:cubicBezTo>
                  <a:pt x="75894" y="78613"/>
                  <a:pt x="75955" y="78648"/>
                  <a:pt x="76018" y="78648"/>
                </a:cubicBezTo>
                <a:cubicBezTo>
                  <a:pt x="76220" y="78648"/>
                  <a:pt x="76445" y="78280"/>
                  <a:pt x="76527" y="77917"/>
                </a:cubicBezTo>
                <a:lnTo>
                  <a:pt x="76527" y="77917"/>
                </a:lnTo>
                <a:cubicBezTo>
                  <a:pt x="76522" y="77930"/>
                  <a:pt x="76516" y="77936"/>
                  <a:pt x="76510" y="77936"/>
                </a:cubicBezTo>
                <a:cubicBezTo>
                  <a:pt x="76461" y="77936"/>
                  <a:pt x="76396" y="77508"/>
                  <a:pt x="76326" y="76998"/>
                </a:cubicBezTo>
                <a:cubicBezTo>
                  <a:pt x="76239" y="76427"/>
                  <a:pt x="76137" y="75756"/>
                  <a:pt x="76050" y="75473"/>
                </a:cubicBezTo>
                <a:lnTo>
                  <a:pt x="76050" y="76420"/>
                </a:lnTo>
                <a:cubicBezTo>
                  <a:pt x="75893" y="75193"/>
                  <a:pt x="75530" y="74643"/>
                  <a:pt x="75163" y="74093"/>
                </a:cubicBezTo>
                <a:cubicBezTo>
                  <a:pt x="74786" y="73545"/>
                  <a:pt x="74410" y="73009"/>
                  <a:pt x="74186" y="71811"/>
                </a:cubicBezTo>
                <a:lnTo>
                  <a:pt x="74186" y="71811"/>
                </a:lnTo>
                <a:cubicBezTo>
                  <a:pt x="74272" y="71921"/>
                  <a:pt x="74471" y="72034"/>
                  <a:pt x="74661" y="72034"/>
                </a:cubicBezTo>
                <a:cubicBezTo>
                  <a:pt x="74919" y="72034"/>
                  <a:pt x="75160" y="71824"/>
                  <a:pt x="75069" y="71111"/>
                </a:cubicBezTo>
                <a:cubicBezTo>
                  <a:pt x="74830" y="70864"/>
                  <a:pt x="74273" y="70337"/>
                  <a:pt x="73682" y="69621"/>
                </a:cubicBezTo>
                <a:cubicBezTo>
                  <a:pt x="73638" y="69571"/>
                  <a:pt x="73602" y="69521"/>
                  <a:pt x="73559" y="69470"/>
                </a:cubicBezTo>
                <a:cubicBezTo>
                  <a:pt x="73370" y="68567"/>
                  <a:pt x="73175" y="67670"/>
                  <a:pt x="72973" y="66783"/>
                </a:cubicBezTo>
                <a:lnTo>
                  <a:pt x="72973" y="66783"/>
                </a:lnTo>
                <a:cubicBezTo>
                  <a:pt x="73066" y="66920"/>
                  <a:pt x="73169" y="67057"/>
                  <a:pt x="73262" y="67201"/>
                </a:cubicBezTo>
                <a:cubicBezTo>
                  <a:pt x="73890" y="68133"/>
                  <a:pt x="74519" y="69144"/>
                  <a:pt x="74903" y="69874"/>
                </a:cubicBezTo>
                <a:cubicBezTo>
                  <a:pt x="74887" y="69404"/>
                  <a:pt x="74930" y="69333"/>
                  <a:pt x="74946" y="69203"/>
                </a:cubicBezTo>
                <a:cubicBezTo>
                  <a:pt x="74960" y="69080"/>
                  <a:pt x="74939" y="68900"/>
                  <a:pt x="74786" y="68227"/>
                </a:cubicBezTo>
                <a:cubicBezTo>
                  <a:pt x="74801" y="68137"/>
                  <a:pt x="74825" y="68098"/>
                  <a:pt x="74854" y="68098"/>
                </a:cubicBezTo>
                <a:cubicBezTo>
                  <a:pt x="74991" y="68098"/>
                  <a:pt x="75250" y="68969"/>
                  <a:pt x="75329" y="69297"/>
                </a:cubicBezTo>
                <a:cubicBezTo>
                  <a:pt x="75147" y="68234"/>
                  <a:pt x="74960" y="67180"/>
                  <a:pt x="74773" y="66117"/>
                </a:cubicBezTo>
                <a:cubicBezTo>
                  <a:pt x="74754" y="66128"/>
                  <a:pt x="74736" y="66133"/>
                  <a:pt x="74717" y="66133"/>
                </a:cubicBezTo>
                <a:cubicBezTo>
                  <a:pt x="74533" y="66133"/>
                  <a:pt x="74318" y="65608"/>
                  <a:pt x="74107" y="65076"/>
                </a:cubicBezTo>
                <a:cubicBezTo>
                  <a:pt x="73894" y="64543"/>
                  <a:pt x="73687" y="64004"/>
                  <a:pt x="73530" y="64004"/>
                </a:cubicBezTo>
                <a:cubicBezTo>
                  <a:pt x="73518" y="64004"/>
                  <a:pt x="73505" y="64007"/>
                  <a:pt x="73493" y="64015"/>
                </a:cubicBezTo>
                <a:cubicBezTo>
                  <a:pt x="73890" y="65113"/>
                  <a:pt x="74289" y="66219"/>
                  <a:pt x="74686" y="67324"/>
                </a:cubicBezTo>
                <a:cubicBezTo>
                  <a:pt x="74664" y="67336"/>
                  <a:pt x="74640" y="67343"/>
                  <a:pt x="74614" y="67343"/>
                </a:cubicBezTo>
                <a:cubicBezTo>
                  <a:pt x="74401" y="67343"/>
                  <a:pt x="74042" y="66932"/>
                  <a:pt x="73682" y="66276"/>
                </a:cubicBezTo>
                <a:cubicBezTo>
                  <a:pt x="73269" y="65539"/>
                  <a:pt x="72849" y="64499"/>
                  <a:pt x="72633" y="63386"/>
                </a:cubicBezTo>
                <a:cubicBezTo>
                  <a:pt x="72642" y="63228"/>
                  <a:pt x="72705" y="63171"/>
                  <a:pt x="72795" y="63171"/>
                </a:cubicBezTo>
                <a:cubicBezTo>
                  <a:pt x="73030" y="63171"/>
                  <a:pt x="73450" y="63564"/>
                  <a:pt x="73580" y="63564"/>
                </a:cubicBezTo>
                <a:cubicBezTo>
                  <a:pt x="73589" y="63564"/>
                  <a:pt x="73596" y="63563"/>
                  <a:pt x="73602" y="63559"/>
                </a:cubicBezTo>
                <a:cubicBezTo>
                  <a:pt x="73493" y="63429"/>
                  <a:pt x="73306" y="62924"/>
                  <a:pt x="73146" y="62418"/>
                </a:cubicBezTo>
                <a:cubicBezTo>
                  <a:pt x="72995" y="61905"/>
                  <a:pt x="72865" y="61407"/>
                  <a:pt x="72893" y="61291"/>
                </a:cubicBezTo>
                <a:lnTo>
                  <a:pt x="72893" y="61291"/>
                </a:lnTo>
                <a:lnTo>
                  <a:pt x="73335" y="62181"/>
                </a:lnTo>
                <a:cubicBezTo>
                  <a:pt x="73205" y="60908"/>
                  <a:pt x="72315" y="60301"/>
                  <a:pt x="72352" y="58726"/>
                </a:cubicBezTo>
                <a:cubicBezTo>
                  <a:pt x="72258" y="58206"/>
                  <a:pt x="72518" y="57072"/>
                  <a:pt x="72251" y="57043"/>
                </a:cubicBezTo>
                <a:cubicBezTo>
                  <a:pt x="72092" y="57606"/>
                  <a:pt x="71514" y="58019"/>
                  <a:pt x="70972" y="58163"/>
                </a:cubicBezTo>
                <a:cubicBezTo>
                  <a:pt x="70821" y="57533"/>
                  <a:pt x="70675" y="56956"/>
                  <a:pt x="70545" y="56422"/>
                </a:cubicBezTo>
                <a:lnTo>
                  <a:pt x="70545" y="56422"/>
                </a:lnTo>
                <a:lnTo>
                  <a:pt x="70725" y="56458"/>
                </a:lnTo>
                <a:lnTo>
                  <a:pt x="70639" y="56125"/>
                </a:lnTo>
                <a:lnTo>
                  <a:pt x="70488" y="56176"/>
                </a:lnTo>
                <a:cubicBezTo>
                  <a:pt x="70314" y="55482"/>
                  <a:pt x="70162" y="54882"/>
                  <a:pt x="70040" y="54398"/>
                </a:cubicBezTo>
                <a:cubicBezTo>
                  <a:pt x="70068" y="54375"/>
                  <a:pt x="70099" y="54364"/>
                  <a:pt x="70133" y="54364"/>
                </a:cubicBezTo>
                <a:cubicBezTo>
                  <a:pt x="70268" y="54364"/>
                  <a:pt x="70446" y="54527"/>
                  <a:pt x="70625" y="54695"/>
                </a:cubicBezTo>
                <a:cubicBezTo>
                  <a:pt x="70818" y="54873"/>
                  <a:pt x="71011" y="55061"/>
                  <a:pt x="71142" y="55061"/>
                </a:cubicBezTo>
                <a:cubicBezTo>
                  <a:pt x="71212" y="55061"/>
                  <a:pt x="71264" y="55007"/>
                  <a:pt x="71289" y="54868"/>
                </a:cubicBezTo>
                <a:cubicBezTo>
                  <a:pt x="71167" y="54861"/>
                  <a:pt x="70907" y="54435"/>
                  <a:pt x="70812" y="54254"/>
                </a:cubicBezTo>
                <a:cubicBezTo>
                  <a:pt x="70812" y="54182"/>
                  <a:pt x="70812" y="54131"/>
                  <a:pt x="70821" y="54095"/>
                </a:cubicBezTo>
                <a:cubicBezTo>
                  <a:pt x="70828" y="54081"/>
                  <a:pt x="70835" y="54065"/>
                  <a:pt x="70835" y="54052"/>
                </a:cubicBezTo>
                <a:cubicBezTo>
                  <a:pt x="70842" y="54045"/>
                  <a:pt x="70842" y="54038"/>
                  <a:pt x="70848" y="54038"/>
                </a:cubicBezTo>
                <a:cubicBezTo>
                  <a:pt x="70848" y="54031"/>
                  <a:pt x="70855" y="54031"/>
                  <a:pt x="70864" y="54031"/>
                </a:cubicBezTo>
                <a:cubicBezTo>
                  <a:pt x="70892" y="54001"/>
                  <a:pt x="70935" y="54001"/>
                  <a:pt x="70965" y="53987"/>
                </a:cubicBezTo>
                <a:cubicBezTo>
                  <a:pt x="71001" y="53972"/>
                  <a:pt x="71022" y="53944"/>
                  <a:pt x="71029" y="53885"/>
                </a:cubicBezTo>
                <a:cubicBezTo>
                  <a:pt x="71037" y="53828"/>
                  <a:pt x="71015" y="53734"/>
                  <a:pt x="70965" y="53575"/>
                </a:cubicBezTo>
                <a:cubicBezTo>
                  <a:pt x="70899" y="53554"/>
                  <a:pt x="70842" y="53517"/>
                  <a:pt x="70798" y="53459"/>
                </a:cubicBezTo>
                <a:cubicBezTo>
                  <a:pt x="70755" y="53408"/>
                  <a:pt x="70718" y="53337"/>
                  <a:pt x="70691" y="53264"/>
                </a:cubicBezTo>
                <a:cubicBezTo>
                  <a:pt x="70741" y="53185"/>
                  <a:pt x="70812" y="53105"/>
                  <a:pt x="70871" y="53034"/>
                </a:cubicBezTo>
                <a:cubicBezTo>
                  <a:pt x="70935" y="52968"/>
                  <a:pt x="70985" y="52918"/>
                  <a:pt x="71008" y="52888"/>
                </a:cubicBezTo>
                <a:cubicBezTo>
                  <a:pt x="71018" y="52875"/>
                  <a:pt x="71021" y="52868"/>
                  <a:pt x="71016" y="52868"/>
                </a:cubicBezTo>
                <a:cubicBezTo>
                  <a:pt x="71009" y="52868"/>
                  <a:pt x="70992" y="52877"/>
                  <a:pt x="70958" y="52895"/>
                </a:cubicBezTo>
                <a:cubicBezTo>
                  <a:pt x="70885" y="52938"/>
                  <a:pt x="70762" y="53018"/>
                  <a:pt x="70531" y="53178"/>
                </a:cubicBezTo>
                <a:cubicBezTo>
                  <a:pt x="70632" y="53011"/>
                  <a:pt x="70725" y="52881"/>
                  <a:pt x="70821" y="52781"/>
                </a:cubicBezTo>
                <a:cubicBezTo>
                  <a:pt x="70864" y="52722"/>
                  <a:pt x="70907" y="52678"/>
                  <a:pt x="70951" y="52635"/>
                </a:cubicBezTo>
                <a:cubicBezTo>
                  <a:pt x="70972" y="52614"/>
                  <a:pt x="70994" y="52592"/>
                  <a:pt x="71022" y="52571"/>
                </a:cubicBezTo>
                <a:lnTo>
                  <a:pt x="71058" y="52541"/>
                </a:lnTo>
                <a:lnTo>
                  <a:pt x="71072" y="52520"/>
                </a:lnTo>
                <a:lnTo>
                  <a:pt x="71095" y="52498"/>
                </a:lnTo>
                <a:cubicBezTo>
                  <a:pt x="71341" y="52260"/>
                  <a:pt x="71608" y="52014"/>
                  <a:pt x="72041" y="51480"/>
                </a:cubicBezTo>
                <a:lnTo>
                  <a:pt x="72041" y="51480"/>
                </a:lnTo>
                <a:cubicBezTo>
                  <a:pt x="72020" y="51487"/>
                  <a:pt x="72000" y="51490"/>
                  <a:pt x="71983" y="51490"/>
                </a:cubicBezTo>
                <a:cubicBezTo>
                  <a:pt x="71799" y="51490"/>
                  <a:pt x="71822" y="51123"/>
                  <a:pt x="71962" y="50634"/>
                </a:cubicBezTo>
                <a:cubicBezTo>
                  <a:pt x="72012" y="50460"/>
                  <a:pt x="72078" y="50273"/>
                  <a:pt x="72149" y="50086"/>
                </a:cubicBezTo>
                <a:cubicBezTo>
                  <a:pt x="72445" y="49717"/>
                  <a:pt x="72763" y="49326"/>
                  <a:pt x="73096" y="48915"/>
                </a:cubicBezTo>
                <a:cubicBezTo>
                  <a:pt x="73125" y="48900"/>
                  <a:pt x="73153" y="48893"/>
                  <a:pt x="73175" y="48879"/>
                </a:cubicBezTo>
                <a:cubicBezTo>
                  <a:pt x="73942" y="47953"/>
                  <a:pt x="74556" y="47268"/>
                  <a:pt x="75156" y="46588"/>
                </a:cubicBezTo>
                <a:cubicBezTo>
                  <a:pt x="75747" y="45909"/>
                  <a:pt x="76326" y="45245"/>
                  <a:pt x="76997" y="44348"/>
                </a:cubicBezTo>
                <a:cubicBezTo>
                  <a:pt x="77159" y="44271"/>
                  <a:pt x="77641" y="43782"/>
                  <a:pt x="77795" y="43782"/>
                </a:cubicBezTo>
                <a:cubicBezTo>
                  <a:pt x="77841" y="43782"/>
                  <a:pt x="77858" y="43826"/>
                  <a:pt x="77828" y="43937"/>
                </a:cubicBezTo>
                <a:cubicBezTo>
                  <a:pt x="77958" y="43627"/>
                  <a:pt x="78024" y="43301"/>
                  <a:pt x="78421" y="42737"/>
                </a:cubicBezTo>
                <a:cubicBezTo>
                  <a:pt x="78607" y="42588"/>
                  <a:pt x="78704" y="42528"/>
                  <a:pt x="78741" y="42528"/>
                </a:cubicBezTo>
                <a:cubicBezTo>
                  <a:pt x="78811" y="42528"/>
                  <a:pt x="78666" y="42746"/>
                  <a:pt x="78515" y="42983"/>
                </a:cubicBezTo>
                <a:cubicBezTo>
                  <a:pt x="78338" y="43259"/>
                  <a:pt x="78153" y="43555"/>
                  <a:pt x="78291" y="43555"/>
                </a:cubicBezTo>
                <a:cubicBezTo>
                  <a:pt x="78333" y="43555"/>
                  <a:pt x="78407" y="43527"/>
                  <a:pt x="78521" y="43460"/>
                </a:cubicBezTo>
                <a:cubicBezTo>
                  <a:pt x="78442" y="43351"/>
                  <a:pt x="78638" y="42940"/>
                  <a:pt x="78905" y="42434"/>
                </a:cubicBezTo>
                <a:cubicBezTo>
                  <a:pt x="79172" y="41936"/>
                  <a:pt x="79512" y="41350"/>
                  <a:pt x="79728" y="40903"/>
                </a:cubicBezTo>
                <a:lnTo>
                  <a:pt x="79728" y="40903"/>
                </a:lnTo>
                <a:cubicBezTo>
                  <a:pt x="79482" y="40916"/>
                  <a:pt x="79144" y="41373"/>
                  <a:pt x="78804" y="41927"/>
                </a:cubicBezTo>
                <a:cubicBezTo>
                  <a:pt x="78464" y="42491"/>
                  <a:pt x="78117" y="43164"/>
                  <a:pt x="77894" y="43604"/>
                </a:cubicBezTo>
                <a:cubicBezTo>
                  <a:pt x="77741" y="43497"/>
                  <a:pt x="77713" y="43221"/>
                  <a:pt x="77784" y="42824"/>
                </a:cubicBezTo>
                <a:cubicBezTo>
                  <a:pt x="79238" y="40823"/>
                  <a:pt x="80653" y="38772"/>
                  <a:pt x="81788" y="36885"/>
                </a:cubicBezTo>
                <a:cubicBezTo>
                  <a:pt x="81932" y="36698"/>
                  <a:pt x="82099" y="36458"/>
                  <a:pt x="82272" y="36177"/>
                </a:cubicBezTo>
                <a:cubicBezTo>
                  <a:pt x="82612" y="35628"/>
                  <a:pt x="83002" y="34941"/>
                  <a:pt x="83377" y="34176"/>
                </a:cubicBezTo>
                <a:cubicBezTo>
                  <a:pt x="83557" y="33793"/>
                  <a:pt x="83739" y="33396"/>
                  <a:pt x="83897" y="32983"/>
                </a:cubicBezTo>
                <a:cubicBezTo>
                  <a:pt x="83940" y="32883"/>
                  <a:pt x="83977" y="32774"/>
                  <a:pt x="84013" y="32673"/>
                </a:cubicBezTo>
                <a:cubicBezTo>
                  <a:pt x="84049" y="32572"/>
                  <a:pt x="84086" y="32456"/>
                  <a:pt x="84121" y="32347"/>
                </a:cubicBezTo>
                <a:cubicBezTo>
                  <a:pt x="84193" y="32130"/>
                  <a:pt x="84251" y="31914"/>
                  <a:pt x="84303" y="31697"/>
                </a:cubicBezTo>
                <a:cubicBezTo>
                  <a:pt x="84346" y="31473"/>
                  <a:pt x="84381" y="31249"/>
                  <a:pt x="84396" y="31033"/>
                </a:cubicBezTo>
                <a:lnTo>
                  <a:pt x="84396" y="30873"/>
                </a:lnTo>
                <a:cubicBezTo>
                  <a:pt x="84396" y="30816"/>
                  <a:pt x="84396" y="30759"/>
                  <a:pt x="84389" y="30708"/>
                </a:cubicBezTo>
                <a:lnTo>
                  <a:pt x="84389" y="30629"/>
                </a:lnTo>
                <a:cubicBezTo>
                  <a:pt x="84381" y="30599"/>
                  <a:pt x="84381" y="30578"/>
                  <a:pt x="84374" y="30549"/>
                </a:cubicBezTo>
                <a:cubicBezTo>
                  <a:pt x="84374" y="30519"/>
                  <a:pt x="84367" y="30499"/>
                  <a:pt x="84360" y="30469"/>
                </a:cubicBezTo>
                <a:cubicBezTo>
                  <a:pt x="84360" y="30448"/>
                  <a:pt x="84346" y="30419"/>
                  <a:pt x="84337" y="30396"/>
                </a:cubicBezTo>
                <a:cubicBezTo>
                  <a:pt x="84303" y="30296"/>
                  <a:pt x="84244" y="30209"/>
                  <a:pt x="84180" y="30136"/>
                </a:cubicBezTo>
                <a:cubicBezTo>
                  <a:pt x="84114" y="30058"/>
                  <a:pt x="84043" y="29992"/>
                  <a:pt x="83970" y="29928"/>
                </a:cubicBezTo>
                <a:cubicBezTo>
                  <a:pt x="83817" y="29805"/>
                  <a:pt x="83659" y="29703"/>
                  <a:pt x="83507" y="29609"/>
                </a:cubicBezTo>
                <a:cubicBezTo>
                  <a:pt x="83233" y="29545"/>
                  <a:pt x="82872" y="29479"/>
                  <a:pt x="82633" y="29472"/>
                </a:cubicBezTo>
                <a:cubicBezTo>
                  <a:pt x="82532" y="29472"/>
                  <a:pt x="82459" y="29472"/>
                  <a:pt x="82409" y="29486"/>
                </a:cubicBezTo>
                <a:cubicBezTo>
                  <a:pt x="80415" y="28931"/>
                  <a:pt x="77004" y="28598"/>
                  <a:pt x="73319" y="28411"/>
                </a:cubicBezTo>
                <a:cubicBezTo>
                  <a:pt x="73349" y="28368"/>
                  <a:pt x="73349" y="28315"/>
                  <a:pt x="73319" y="28265"/>
                </a:cubicBezTo>
                <a:cubicBezTo>
                  <a:pt x="72922" y="28295"/>
                  <a:pt x="72532" y="28324"/>
                  <a:pt x="72135" y="28352"/>
                </a:cubicBezTo>
                <a:cubicBezTo>
                  <a:pt x="72085" y="28352"/>
                  <a:pt x="72041" y="28345"/>
                  <a:pt x="71991" y="28345"/>
                </a:cubicBezTo>
                <a:cubicBezTo>
                  <a:pt x="72035" y="28272"/>
                  <a:pt x="72416" y="28194"/>
                  <a:pt x="72085" y="28114"/>
                </a:cubicBezTo>
                <a:lnTo>
                  <a:pt x="72085" y="28114"/>
                </a:lnTo>
                <a:cubicBezTo>
                  <a:pt x="72048" y="28201"/>
                  <a:pt x="71875" y="28281"/>
                  <a:pt x="71608" y="28331"/>
                </a:cubicBezTo>
                <a:cubicBezTo>
                  <a:pt x="70951" y="28302"/>
                  <a:pt x="70292" y="28281"/>
                  <a:pt x="69642" y="28258"/>
                </a:cubicBezTo>
                <a:cubicBezTo>
                  <a:pt x="69614" y="28251"/>
                  <a:pt x="69584" y="28244"/>
                  <a:pt x="69555" y="28237"/>
                </a:cubicBezTo>
                <a:cubicBezTo>
                  <a:pt x="69520" y="28244"/>
                  <a:pt x="69491" y="28251"/>
                  <a:pt x="69461" y="28258"/>
                </a:cubicBezTo>
                <a:cubicBezTo>
                  <a:pt x="68927" y="28237"/>
                  <a:pt x="68400" y="28229"/>
                  <a:pt x="67880" y="28215"/>
                </a:cubicBezTo>
                <a:cubicBezTo>
                  <a:pt x="67821" y="28208"/>
                  <a:pt x="67750" y="28194"/>
                  <a:pt x="67656" y="28185"/>
                </a:cubicBezTo>
                <a:cubicBezTo>
                  <a:pt x="67582" y="28197"/>
                  <a:pt x="67507" y="28199"/>
                  <a:pt x="67433" y="28199"/>
                </a:cubicBezTo>
                <a:cubicBezTo>
                  <a:pt x="67404" y="28199"/>
                  <a:pt x="67375" y="28199"/>
                  <a:pt x="67347" y="28199"/>
                </a:cubicBezTo>
                <a:cubicBezTo>
                  <a:pt x="67312" y="28199"/>
                  <a:pt x="67277" y="28199"/>
                  <a:pt x="67243" y="28201"/>
                </a:cubicBezTo>
                <a:cubicBezTo>
                  <a:pt x="65437" y="28167"/>
                  <a:pt x="63721" y="28156"/>
                  <a:pt x="62235" y="28156"/>
                </a:cubicBezTo>
                <a:cubicBezTo>
                  <a:pt x="59264" y="28156"/>
                  <a:pt x="57216" y="28201"/>
                  <a:pt x="57216" y="28201"/>
                </a:cubicBezTo>
                <a:cubicBezTo>
                  <a:pt x="57216" y="28201"/>
                  <a:pt x="47989" y="88"/>
                  <a:pt x="46276" y="1"/>
                </a:cubicBezTo>
                <a:cubicBezTo>
                  <a:pt x="46270" y="1"/>
                  <a:pt x="46265" y="1"/>
                  <a:pt x="46259" y="1"/>
                </a:cubicBezTo>
                <a:close/>
              </a:path>
            </a:pathLst>
          </a:custGeom>
          <a:solidFill>
            <a:srgbClr val="FF8B70">
              <a:alpha val="8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6"/>
          <p:cNvSpPr/>
          <p:nvPr/>
        </p:nvSpPr>
        <p:spPr>
          <a:xfrm flipH="1">
            <a:off x="5239397" y="3043610"/>
            <a:ext cx="1507541" cy="1596229"/>
          </a:xfrm>
          <a:custGeom>
            <a:rect b="b" l="l" r="r" t="t"/>
            <a:pathLst>
              <a:path extrusionOk="0" h="89362" w="84397">
                <a:moveTo>
                  <a:pt x="27971" y="27120"/>
                </a:moveTo>
                <a:lnTo>
                  <a:pt x="27968" y="27124"/>
                </a:lnTo>
                <a:lnTo>
                  <a:pt x="27958" y="27146"/>
                </a:lnTo>
                <a:lnTo>
                  <a:pt x="27958" y="27146"/>
                </a:lnTo>
                <a:cubicBezTo>
                  <a:pt x="27962" y="27137"/>
                  <a:pt x="27966" y="27129"/>
                  <a:pt x="27971" y="27120"/>
                </a:cubicBezTo>
                <a:close/>
                <a:moveTo>
                  <a:pt x="27958" y="27146"/>
                </a:moveTo>
                <a:lnTo>
                  <a:pt x="27958" y="27146"/>
                </a:lnTo>
                <a:cubicBezTo>
                  <a:pt x="27954" y="27153"/>
                  <a:pt x="27951" y="27160"/>
                  <a:pt x="27947" y="27168"/>
                </a:cubicBezTo>
                <a:lnTo>
                  <a:pt x="27958" y="27146"/>
                </a:lnTo>
                <a:close/>
                <a:moveTo>
                  <a:pt x="15722" y="62548"/>
                </a:moveTo>
                <a:cubicBezTo>
                  <a:pt x="15721" y="62563"/>
                  <a:pt x="15719" y="62578"/>
                  <a:pt x="15718" y="62592"/>
                </a:cubicBezTo>
                <a:lnTo>
                  <a:pt x="15718" y="62592"/>
                </a:lnTo>
                <a:cubicBezTo>
                  <a:pt x="15720" y="62578"/>
                  <a:pt x="15721" y="62563"/>
                  <a:pt x="15722" y="62548"/>
                </a:cubicBezTo>
                <a:close/>
                <a:moveTo>
                  <a:pt x="52620" y="78385"/>
                </a:moveTo>
                <a:cubicBezTo>
                  <a:pt x="52938" y="78530"/>
                  <a:pt x="53292" y="78718"/>
                  <a:pt x="53645" y="78992"/>
                </a:cubicBezTo>
                <a:cubicBezTo>
                  <a:pt x="53357" y="78957"/>
                  <a:pt x="52995" y="78718"/>
                  <a:pt x="52620" y="78385"/>
                </a:cubicBezTo>
                <a:close/>
                <a:moveTo>
                  <a:pt x="56515" y="80929"/>
                </a:moveTo>
                <a:cubicBezTo>
                  <a:pt x="56517" y="80930"/>
                  <a:pt x="56520" y="80931"/>
                  <a:pt x="56522" y="80933"/>
                </a:cubicBezTo>
                <a:lnTo>
                  <a:pt x="56522" y="80933"/>
                </a:lnTo>
                <a:cubicBezTo>
                  <a:pt x="56520" y="80931"/>
                  <a:pt x="56517" y="80930"/>
                  <a:pt x="56515" y="80929"/>
                </a:cubicBezTo>
                <a:close/>
                <a:moveTo>
                  <a:pt x="29478" y="82996"/>
                </a:moveTo>
                <a:cubicBezTo>
                  <a:pt x="29194" y="83236"/>
                  <a:pt x="28661" y="83769"/>
                  <a:pt x="28327" y="83769"/>
                </a:cubicBezTo>
                <a:cubicBezTo>
                  <a:pt x="28320" y="83769"/>
                  <a:pt x="28314" y="83769"/>
                  <a:pt x="28308" y="83769"/>
                </a:cubicBezTo>
                <a:cubicBezTo>
                  <a:pt x="28502" y="83256"/>
                  <a:pt x="28871" y="83233"/>
                  <a:pt x="29478" y="82996"/>
                </a:cubicBezTo>
                <a:close/>
                <a:moveTo>
                  <a:pt x="46259" y="1"/>
                </a:moveTo>
                <a:cubicBezTo>
                  <a:pt x="45874" y="1"/>
                  <a:pt x="45172" y="719"/>
                  <a:pt x="44275" y="1931"/>
                </a:cubicBezTo>
                <a:cubicBezTo>
                  <a:pt x="43889" y="2126"/>
                  <a:pt x="43492" y="2342"/>
                  <a:pt x="43242" y="2342"/>
                </a:cubicBezTo>
                <a:cubicBezTo>
                  <a:pt x="43159" y="2342"/>
                  <a:pt x="43092" y="2318"/>
                  <a:pt x="43047" y="2262"/>
                </a:cubicBezTo>
                <a:cubicBezTo>
                  <a:pt x="42960" y="2624"/>
                  <a:pt x="42750" y="2964"/>
                  <a:pt x="42476" y="3302"/>
                </a:cubicBezTo>
                <a:cubicBezTo>
                  <a:pt x="42209" y="3649"/>
                  <a:pt x="41870" y="3996"/>
                  <a:pt x="41523" y="4379"/>
                </a:cubicBezTo>
                <a:cubicBezTo>
                  <a:pt x="40836" y="5139"/>
                  <a:pt x="40120" y="6020"/>
                  <a:pt x="39875" y="7176"/>
                </a:cubicBezTo>
                <a:cubicBezTo>
                  <a:pt x="39810" y="7240"/>
                  <a:pt x="39770" y="7266"/>
                  <a:pt x="39746" y="7266"/>
                </a:cubicBezTo>
                <a:cubicBezTo>
                  <a:pt x="39652" y="7266"/>
                  <a:pt x="39833" y="6847"/>
                  <a:pt x="39725" y="6847"/>
                </a:cubicBezTo>
                <a:cubicBezTo>
                  <a:pt x="39712" y="6847"/>
                  <a:pt x="39695" y="6853"/>
                  <a:pt x="39673" y="6866"/>
                </a:cubicBezTo>
                <a:cubicBezTo>
                  <a:pt x="39600" y="7487"/>
                  <a:pt x="39296" y="8100"/>
                  <a:pt x="38552" y="9134"/>
                </a:cubicBezTo>
                <a:lnTo>
                  <a:pt x="38568" y="8974"/>
                </a:lnTo>
                <a:lnTo>
                  <a:pt x="38568" y="8974"/>
                </a:lnTo>
                <a:cubicBezTo>
                  <a:pt x="37701" y="10521"/>
                  <a:pt x="37028" y="11598"/>
                  <a:pt x="36305" y="12709"/>
                </a:cubicBezTo>
                <a:cubicBezTo>
                  <a:pt x="35584" y="13823"/>
                  <a:pt x="34817" y="14979"/>
                  <a:pt x="33777" y="16677"/>
                </a:cubicBezTo>
                <a:lnTo>
                  <a:pt x="34190" y="16568"/>
                </a:lnTo>
                <a:lnTo>
                  <a:pt x="34190" y="16568"/>
                </a:lnTo>
                <a:cubicBezTo>
                  <a:pt x="33734" y="17298"/>
                  <a:pt x="33567" y="17407"/>
                  <a:pt x="33307" y="17724"/>
                </a:cubicBezTo>
                <a:cubicBezTo>
                  <a:pt x="33296" y="17886"/>
                  <a:pt x="33315" y="17952"/>
                  <a:pt x="33354" y="17952"/>
                </a:cubicBezTo>
                <a:cubicBezTo>
                  <a:pt x="33448" y="17952"/>
                  <a:pt x="33657" y="17581"/>
                  <a:pt x="33871" y="17211"/>
                </a:cubicBezTo>
                <a:cubicBezTo>
                  <a:pt x="34093" y="16833"/>
                  <a:pt x="34320" y="16449"/>
                  <a:pt x="34430" y="16449"/>
                </a:cubicBezTo>
                <a:cubicBezTo>
                  <a:pt x="34474" y="16449"/>
                  <a:pt x="34500" y="16509"/>
                  <a:pt x="34500" y="16654"/>
                </a:cubicBezTo>
                <a:cubicBezTo>
                  <a:pt x="33957" y="17010"/>
                  <a:pt x="33227" y="18331"/>
                  <a:pt x="32513" y="19611"/>
                </a:cubicBezTo>
                <a:cubicBezTo>
                  <a:pt x="31805" y="20889"/>
                  <a:pt x="31112" y="22125"/>
                  <a:pt x="30626" y="22298"/>
                </a:cubicBezTo>
                <a:cubicBezTo>
                  <a:pt x="30395" y="22723"/>
                  <a:pt x="30401" y="22812"/>
                  <a:pt x="30469" y="22812"/>
                </a:cubicBezTo>
                <a:cubicBezTo>
                  <a:pt x="30518" y="22812"/>
                  <a:pt x="30599" y="22766"/>
                  <a:pt x="30648" y="22766"/>
                </a:cubicBezTo>
                <a:cubicBezTo>
                  <a:pt x="30716" y="22766"/>
                  <a:pt x="30721" y="22855"/>
                  <a:pt x="30489" y="23280"/>
                </a:cubicBezTo>
                <a:lnTo>
                  <a:pt x="30158" y="23497"/>
                </a:lnTo>
                <a:lnTo>
                  <a:pt x="30215" y="23909"/>
                </a:lnTo>
                <a:cubicBezTo>
                  <a:pt x="29804" y="24597"/>
                  <a:pt x="29418" y="24881"/>
                  <a:pt x="29240" y="24881"/>
                </a:cubicBezTo>
                <a:cubicBezTo>
                  <a:pt x="29227" y="24881"/>
                  <a:pt x="29215" y="24880"/>
                  <a:pt x="29204" y="24877"/>
                </a:cubicBezTo>
                <a:cubicBezTo>
                  <a:pt x="29319" y="24704"/>
                  <a:pt x="29449" y="24327"/>
                  <a:pt x="29536" y="24126"/>
                </a:cubicBezTo>
                <a:lnTo>
                  <a:pt x="29536" y="24126"/>
                </a:lnTo>
                <a:cubicBezTo>
                  <a:pt x="29175" y="24567"/>
                  <a:pt x="28821" y="25274"/>
                  <a:pt x="28532" y="25910"/>
                </a:cubicBezTo>
                <a:cubicBezTo>
                  <a:pt x="28388" y="26228"/>
                  <a:pt x="28251" y="26524"/>
                  <a:pt x="28141" y="26764"/>
                </a:cubicBezTo>
                <a:cubicBezTo>
                  <a:pt x="28091" y="26885"/>
                  <a:pt x="28041" y="26987"/>
                  <a:pt x="27997" y="27074"/>
                </a:cubicBezTo>
                <a:cubicBezTo>
                  <a:pt x="27987" y="27091"/>
                  <a:pt x="27979" y="27106"/>
                  <a:pt x="27971" y="27120"/>
                </a:cubicBezTo>
                <a:lnTo>
                  <a:pt x="27971" y="27120"/>
                </a:lnTo>
                <a:lnTo>
                  <a:pt x="28055" y="26994"/>
                </a:lnTo>
                <a:lnTo>
                  <a:pt x="28228" y="26727"/>
                </a:lnTo>
                <a:lnTo>
                  <a:pt x="28575" y="26191"/>
                </a:lnTo>
                <a:lnTo>
                  <a:pt x="28575" y="26191"/>
                </a:lnTo>
                <a:cubicBezTo>
                  <a:pt x="28488" y="26380"/>
                  <a:pt x="28401" y="26568"/>
                  <a:pt x="28308" y="26764"/>
                </a:cubicBezTo>
                <a:cubicBezTo>
                  <a:pt x="28221" y="26937"/>
                  <a:pt x="28134" y="27117"/>
                  <a:pt x="28048" y="27298"/>
                </a:cubicBezTo>
                <a:cubicBezTo>
                  <a:pt x="27968" y="27464"/>
                  <a:pt x="27888" y="27644"/>
                  <a:pt x="27802" y="27818"/>
                </a:cubicBezTo>
                <a:cubicBezTo>
                  <a:pt x="27635" y="27825"/>
                  <a:pt x="27477" y="27839"/>
                  <a:pt x="27311" y="27847"/>
                </a:cubicBezTo>
                <a:cubicBezTo>
                  <a:pt x="26985" y="27868"/>
                  <a:pt x="26654" y="27882"/>
                  <a:pt x="26328" y="27905"/>
                </a:cubicBezTo>
                <a:cubicBezTo>
                  <a:pt x="25563" y="27948"/>
                  <a:pt x="24796" y="27998"/>
                  <a:pt x="24046" y="28055"/>
                </a:cubicBezTo>
                <a:cubicBezTo>
                  <a:pt x="22535" y="28172"/>
                  <a:pt x="21068" y="28331"/>
                  <a:pt x="19745" y="28576"/>
                </a:cubicBezTo>
                <a:lnTo>
                  <a:pt x="20021" y="28699"/>
                </a:lnTo>
                <a:cubicBezTo>
                  <a:pt x="18872" y="28902"/>
                  <a:pt x="18319" y="28933"/>
                  <a:pt x="17822" y="28933"/>
                </a:cubicBezTo>
                <a:cubicBezTo>
                  <a:pt x="17750" y="28933"/>
                  <a:pt x="17679" y="28932"/>
                  <a:pt x="17607" y="28931"/>
                </a:cubicBezTo>
                <a:cubicBezTo>
                  <a:pt x="17441" y="28927"/>
                  <a:pt x="17273" y="28922"/>
                  <a:pt x="17082" y="28922"/>
                </a:cubicBezTo>
                <a:cubicBezTo>
                  <a:pt x="16616" y="28922"/>
                  <a:pt x="16015" y="28951"/>
                  <a:pt x="14985" y="29089"/>
                </a:cubicBezTo>
                <a:lnTo>
                  <a:pt x="15093" y="29045"/>
                </a:lnTo>
                <a:lnTo>
                  <a:pt x="15093" y="29045"/>
                </a:lnTo>
                <a:cubicBezTo>
                  <a:pt x="14522" y="29241"/>
                  <a:pt x="13749" y="29392"/>
                  <a:pt x="12955" y="29458"/>
                </a:cubicBezTo>
                <a:cubicBezTo>
                  <a:pt x="13316" y="29335"/>
                  <a:pt x="12962" y="29292"/>
                  <a:pt x="12636" y="29241"/>
                </a:cubicBezTo>
                <a:cubicBezTo>
                  <a:pt x="12312" y="29198"/>
                  <a:pt x="12008" y="29139"/>
                  <a:pt x="12485" y="28995"/>
                </a:cubicBezTo>
                <a:lnTo>
                  <a:pt x="12485" y="28995"/>
                </a:lnTo>
                <a:cubicBezTo>
                  <a:pt x="11769" y="29148"/>
                  <a:pt x="11328" y="29248"/>
                  <a:pt x="11041" y="29321"/>
                </a:cubicBezTo>
                <a:cubicBezTo>
                  <a:pt x="10744" y="29399"/>
                  <a:pt x="10598" y="29451"/>
                  <a:pt x="10491" y="29508"/>
                </a:cubicBezTo>
                <a:cubicBezTo>
                  <a:pt x="10375" y="29566"/>
                  <a:pt x="10295" y="29632"/>
                  <a:pt x="10130" y="29725"/>
                </a:cubicBezTo>
                <a:cubicBezTo>
                  <a:pt x="9964" y="29819"/>
                  <a:pt x="9711" y="29942"/>
                  <a:pt x="9255" y="30136"/>
                </a:cubicBezTo>
                <a:lnTo>
                  <a:pt x="8793" y="29963"/>
                </a:lnTo>
                <a:cubicBezTo>
                  <a:pt x="8483" y="30115"/>
                  <a:pt x="8316" y="30216"/>
                  <a:pt x="8049" y="30318"/>
                </a:cubicBezTo>
                <a:cubicBezTo>
                  <a:pt x="7789" y="30419"/>
                  <a:pt x="7420" y="30519"/>
                  <a:pt x="6705" y="30665"/>
                </a:cubicBezTo>
                <a:cubicBezTo>
                  <a:pt x="7276" y="30469"/>
                  <a:pt x="7037" y="30419"/>
                  <a:pt x="6806" y="30353"/>
                </a:cubicBezTo>
                <a:cubicBezTo>
                  <a:pt x="6575" y="30296"/>
                  <a:pt x="6359" y="30223"/>
                  <a:pt x="7009" y="29985"/>
                </a:cubicBezTo>
                <a:cubicBezTo>
                  <a:pt x="6980" y="29985"/>
                  <a:pt x="6951" y="29985"/>
                  <a:pt x="6922" y="29985"/>
                </a:cubicBezTo>
                <a:cubicBezTo>
                  <a:pt x="6178" y="29985"/>
                  <a:pt x="5527" y="30070"/>
                  <a:pt x="4956" y="30195"/>
                </a:cubicBezTo>
                <a:cubicBezTo>
                  <a:pt x="4365" y="30325"/>
                  <a:pt x="3858" y="30492"/>
                  <a:pt x="3395" y="30656"/>
                </a:cubicBezTo>
                <a:cubicBezTo>
                  <a:pt x="3281" y="30700"/>
                  <a:pt x="3172" y="30743"/>
                  <a:pt x="3064" y="30779"/>
                </a:cubicBezTo>
                <a:cubicBezTo>
                  <a:pt x="3005" y="30802"/>
                  <a:pt x="2955" y="30823"/>
                  <a:pt x="2898" y="30838"/>
                </a:cubicBezTo>
                <a:cubicBezTo>
                  <a:pt x="2875" y="30852"/>
                  <a:pt x="2847" y="30859"/>
                  <a:pt x="2818" y="30866"/>
                </a:cubicBezTo>
                <a:cubicBezTo>
                  <a:pt x="2795" y="30882"/>
                  <a:pt x="2768" y="30889"/>
                  <a:pt x="2731" y="30903"/>
                </a:cubicBezTo>
                <a:cubicBezTo>
                  <a:pt x="2442" y="30996"/>
                  <a:pt x="2181" y="31090"/>
                  <a:pt x="1921" y="31177"/>
                </a:cubicBezTo>
                <a:cubicBezTo>
                  <a:pt x="1661" y="31256"/>
                  <a:pt x="1408" y="31336"/>
                  <a:pt x="1148" y="31416"/>
                </a:cubicBezTo>
                <a:cubicBezTo>
                  <a:pt x="888" y="31496"/>
                  <a:pt x="628" y="31575"/>
                  <a:pt x="354" y="31662"/>
                </a:cubicBezTo>
                <a:cubicBezTo>
                  <a:pt x="317" y="31712"/>
                  <a:pt x="297" y="31756"/>
                  <a:pt x="274" y="31799"/>
                </a:cubicBezTo>
                <a:cubicBezTo>
                  <a:pt x="253" y="31836"/>
                  <a:pt x="246" y="31870"/>
                  <a:pt x="231" y="31900"/>
                </a:cubicBezTo>
                <a:cubicBezTo>
                  <a:pt x="217" y="31966"/>
                  <a:pt x="210" y="32009"/>
                  <a:pt x="224" y="32037"/>
                </a:cubicBezTo>
                <a:cubicBezTo>
                  <a:pt x="233" y="32058"/>
                  <a:pt x="254" y="32068"/>
                  <a:pt x="282" y="32068"/>
                </a:cubicBezTo>
                <a:cubicBezTo>
                  <a:pt x="320" y="32068"/>
                  <a:pt x="372" y="32051"/>
                  <a:pt x="434" y="32023"/>
                </a:cubicBezTo>
                <a:cubicBezTo>
                  <a:pt x="463" y="32009"/>
                  <a:pt x="491" y="31993"/>
                  <a:pt x="527" y="31979"/>
                </a:cubicBezTo>
                <a:cubicBezTo>
                  <a:pt x="557" y="31966"/>
                  <a:pt x="593" y="31943"/>
                  <a:pt x="628" y="31929"/>
                </a:cubicBezTo>
                <a:cubicBezTo>
                  <a:pt x="671" y="31907"/>
                  <a:pt x="708" y="31886"/>
                  <a:pt x="751" y="31863"/>
                </a:cubicBezTo>
                <a:lnTo>
                  <a:pt x="881" y="31799"/>
                </a:lnTo>
                <a:cubicBezTo>
                  <a:pt x="1070" y="31705"/>
                  <a:pt x="1287" y="31603"/>
                  <a:pt x="1517" y="31510"/>
                </a:cubicBezTo>
                <a:cubicBezTo>
                  <a:pt x="1575" y="31489"/>
                  <a:pt x="1625" y="31459"/>
                  <a:pt x="1691" y="31437"/>
                </a:cubicBezTo>
                <a:lnTo>
                  <a:pt x="1864" y="31373"/>
                </a:lnTo>
                <a:cubicBezTo>
                  <a:pt x="1980" y="31336"/>
                  <a:pt x="2095" y="31293"/>
                  <a:pt x="2204" y="31256"/>
                </a:cubicBezTo>
                <a:cubicBezTo>
                  <a:pt x="2318" y="31220"/>
                  <a:pt x="2428" y="31185"/>
                  <a:pt x="2528" y="31156"/>
                </a:cubicBezTo>
                <a:cubicBezTo>
                  <a:pt x="2622" y="31126"/>
                  <a:pt x="2717" y="31099"/>
                  <a:pt x="2795" y="31076"/>
                </a:cubicBezTo>
                <a:cubicBezTo>
                  <a:pt x="2832" y="31069"/>
                  <a:pt x="2861" y="31062"/>
                  <a:pt x="2891" y="31047"/>
                </a:cubicBezTo>
                <a:cubicBezTo>
                  <a:pt x="2918" y="31047"/>
                  <a:pt x="2941" y="31040"/>
                  <a:pt x="2962" y="31033"/>
                </a:cubicBezTo>
                <a:cubicBezTo>
                  <a:pt x="3005" y="31026"/>
                  <a:pt x="3035" y="31019"/>
                  <a:pt x="3055" y="31019"/>
                </a:cubicBezTo>
                <a:cubicBezTo>
                  <a:pt x="3060" y="31018"/>
                  <a:pt x="3064" y="31017"/>
                  <a:pt x="3066" y="31017"/>
                </a:cubicBezTo>
                <a:cubicBezTo>
                  <a:pt x="3085" y="31017"/>
                  <a:pt x="3059" y="31038"/>
                  <a:pt x="2977" y="31076"/>
                </a:cubicBezTo>
                <a:cubicBezTo>
                  <a:pt x="3158" y="31083"/>
                  <a:pt x="3179" y="31133"/>
                  <a:pt x="3099" y="31213"/>
                </a:cubicBezTo>
                <a:cubicBezTo>
                  <a:pt x="3064" y="31249"/>
                  <a:pt x="2998" y="31293"/>
                  <a:pt x="2911" y="31343"/>
                </a:cubicBezTo>
                <a:cubicBezTo>
                  <a:pt x="2861" y="31373"/>
                  <a:pt x="2804" y="31402"/>
                  <a:pt x="2745" y="31430"/>
                </a:cubicBezTo>
                <a:cubicBezTo>
                  <a:pt x="2688" y="31459"/>
                  <a:pt x="2622" y="31496"/>
                  <a:pt x="2558" y="31523"/>
                </a:cubicBezTo>
                <a:cubicBezTo>
                  <a:pt x="2291" y="31653"/>
                  <a:pt x="1980" y="31799"/>
                  <a:pt x="1684" y="31950"/>
                </a:cubicBezTo>
                <a:cubicBezTo>
                  <a:pt x="1387" y="32103"/>
                  <a:pt x="1105" y="32260"/>
                  <a:pt x="881" y="32413"/>
                </a:cubicBezTo>
                <a:cubicBezTo>
                  <a:pt x="787" y="32477"/>
                  <a:pt x="701" y="32543"/>
                  <a:pt x="614" y="32616"/>
                </a:cubicBezTo>
                <a:cubicBezTo>
                  <a:pt x="520" y="32687"/>
                  <a:pt x="441" y="32767"/>
                  <a:pt x="361" y="32853"/>
                </a:cubicBezTo>
                <a:cubicBezTo>
                  <a:pt x="290" y="32947"/>
                  <a:pt x="238" y="33041"/>
                  <a:pt x="187" y="33143"/>
                </a:cubicBezTo>
                <a:cubicBezTo>
                  <a:pt x="167" y="33200"/>
                  <a:pt x="144" y="33250"/>
                  <a:pt x="123" y="33309"/>
                </a:cubicBezTo>
                <a:cubicBezTo>
                  <a:pt x="116" y="33330"/>
                  <a:pt x="108" y="33360"/>
                  <a:pt x="101" y="33387"/>
                </a:cubicBezTo>
                <a:cubicBezTo>
                  <a:pt x="87" y="33417"/>
                  <a:pt x="87" y="33446"/>
                  <a:pt x="73" y="33474"/>
                </a:cubicBezTo>
                <a:cubicBezTo>
                  <a:pt x="73" y="33490"/>
                  <a:pt x="64" y="33504"/>
                  <a:pt x="64" y="33526"/>
                </a:cubicBezTo>
                <a:cubicBezTo>
                  <a:pt x="57" y="33540"/>
                  <a:pt x="57" y="33554"/>
                  <a:pt x="57" y="33570"/>
                </a:cubicBezTo>
                <a:cubicBezTo>
                  <a:pt x="50" y="33597"/>
                  <a:pt x="43" y="33634"/>
                  <a:pt x="36" y="33663"/>
                </a:cubicBezTo>
                <a:cubicBezTo>
                  <a:pt x="30" y="33727"/>
                  <a:pt x="14" y="33793"/>
                  <a:pt x="14" y="33864"/>
                </a:cubicBezTo>
                <a:cubicBezTo>
                  <a:pt x="0" y="34010"/>
                  <a:pt x="0" y="34161"/>
                  <a:pt x="14" y="34334"/>
                </a:cubicBezTo>
                <a:cubicBezTo>
                  <a:pt x="14" y="34378"/>
                  <a:pt x="21" y="34421"/>
                  <a:pt x="30" y="34471"/>
                </a:cubicBezTo>
                <a:cubicBezTo>
                  <a:pt x="30" y="34515"/>
                  <a:pt x="43" y="34558"/>
                  <a:pt x="50" y="34610"/>
                </a:cubicBezTo>
                <a:cubicBezTo>
                  <a:pt x="50" y="34631"/>
                  <a:pt x="57" y="34653"/>
                  <a:pt x="57" y="34681"/>
                </a:cubicBezTo>
                <a:cubicBezTo>
                  <a:pt x="64" y="34704"/>
                  <a:pt x="73" y="34731"/>
                  <a:pt x="80" y="34754"/>
                </a:cubicBezTo>
                <a:cubicBezTo>
                  <a:pt x="87" y="34804"/>
                  <a:pt x="101" y="34854"/>
                  <a:pt x="108" y="34905"/>
                </a:cubicBezTo>
                <a:cubicBezTo>
                  <a:pt x="167" y="35115"/>
                  <a:pt x="238" y="35347"/>
                  <a:pt x="340" y="35591"/>
                </a:cubicBezTo>
                <a:cubicBezTo>
                  <a:pt x="368" y="35650"/>
                  <a:pt x="390" y="35714"/>
                  <a:pt x="420" y="35772"/>
                </a:cubicBezTo>
                <a:cubicBezTo>
                  <a:pt x="434" y="35808"/>
                  <a:pt x="447" y="35838"/>
                  <a:pt x="463" y="35874"/>
                </a:cubicBezTo>
                <a:cubicBezTo>
                  <a:pt x="477" y="35902"/>
                  <a:pt x="491" y="35931"/>
                  <a:pt x="506" y="35968"/>
                </a:cubicBezTo>
                <a:cubicBezTo>
                  <a:pt x="520" y="35997"/>
                  <a:pt x="534" y="36025"/>
                  <a:pt x="550" y="36061"/>
                </a:cubicBezTo>
                <a:cubicBezTo>
                  <a:pt x="564" y="36091"/>
                  <a:pt x="577" y="36118"/>
                  <a:pt x="593" y="36148"/>
                </a:cubicBezTo>
                <a:cubicBezTo>
                  <a:pt x="621" y="36198"/>
                  <a:pt x="643" y="36249"/>
                  <a:pt x="671" y="36301"/>
                </a:cubicBezTo>
                <a:cubicBezTo>
                  <a:pt x="766" y="36480"/>
                  <a:pt x="873" y="36674"/>
                  <a:pt x="996" y="36876"/>
                </a:cubicBezTo>
                <a:lnTo>
                  <a:pt x="996" y="36876"/>
                </a:lnTo>
                <a:cubicBezTo>
                  <a:pt x="888" y="36698"/>
                  <a:pt x="830" y="36697"/>
                  <a:pt x="708" y="36488"/>
                </a:cubicBezTo>
                <a:lnTo>
                  <a:pt x="708" y="36488"/>
                </a:lnTo>
                <a:cubicBezTo>
                  <a:pt x="888" y="36951"/>
                  <a:pt x="1191" y="37311"/>
                  <a:pt x="1503" y="37695"/>
                </a:cubicBezTo>
                <a:cubicBezTo>
                  <a:pt x="1814" y="38085"/>
                  <a:pt x="2124" y="38482"/>
                  <a:pt x="2355" y="39032"/>
                </a:cubicBezTo>
                <a:cubicBezTo>
                  <a:pt x="2702" y="39176"/>
                  <a:pt x="2911" y="39479"/>
                  <a:pt x="3107" y="39725"/>
                </a:cubicBezTo>
                <a:cubicBezTo>
                  <a:pt x="3272" y="39932"/>
                  <a:pt x="3421" y="40104"/>
                  <a:pt x="3616" y="40104"/>
                </a:cubicBezTo>
                <a:cubicBezTo>
                  <a:pt x="3652" y="40104"/>
                  <a:pt x="3689" y="40098"/>
                  <a:pt x="3728" y="40086"/>
                </a:cubicBezTo>
                <a:cubicBezTo>
                  <a:pt x="3244" y="39500"/>
                  <a:pt x="2761" y="38915"/>
                  <a:pt x="2291" y="38315"/>
                </a:cubicBezTo>
                <a:lnTo>
                  <a:pt x="2291" y="38315"/>
                </a:lnTo>
                <a:cubicBezTo>
                  <a:pt x="2717" y="38806"/>
                  <a:pt x="3229" y="39205"/>
                  <a:pt x="3772" y="39710"/>
                </a:cubicBezTo>
                <a:cubicBezTo>
                  <a:pt x="4306" y="40209"/>
                  <a:pt x="4869" y="40823"/>
                  <a:pt x="5412" y="41733"/>
                </a:cubicBezTo>
                <a:cubicBezTo>
                  <a:pt x="5223" y="41667"/>
                  <a:pt x="4732" y="41256"/>
                  <a:pt x="4415" y="40960"/>
                </a:cubicBezTo>
                <a:lnTo>
                  <a:pt x="4415" y="40960"/>
                </a:lnTo>
                <a:cubicBezTo>
                  <a:pt x="4675" y="41537"/>
                  <a:pt x="5216" y="41834"/>
                  <a:pt x="5499" y="42434"/>
                </a:cubicBezTo>
                <a:cubicBezTo>
                  <a:pt x="5480" y="42440"/>
                  <a:pt x="5460" y="42443"/>
                  <a:pt x="5440" y="42443"/>
                </a:cubicBezTo>
                <a:cubicBezTo>
                  <a:pt x="5179" y="42443"/>
                  <a:pt x="4759" y="41952"/>
                  <a:pt x="4269" y="41343"/>
                </a:cubicBezTo>
                <a:cubicBezTo>
                  <a:pt x="3742" y="40686"/>
                  <a:pt x="3151" y="39899"/>
                  <a:pt x="2587" y="39450"/>
                </a:cubicBezTo>
                <a:lnTo>
                  <a:pt x="2587" y="39450"/>
                </a:lnTo>
                <a:cubicBezTo>
                  <a:pt x="2695" y="39782"/>
                  <a:pt x="3165" y="40259"/>
                  <a:pt x="3498" y="40613"/>
                </a:cubicBezTo>
                <a:cubicBezTo>
                  <a:pt x="3774" y="40908"/>
                  <a:pt x="3956" y="41123"/>
                  <a:pt x="3761" y="41123"/>
                </a:cubicBezTo>
                <a:cubicBezTo>
                  <a:pt x="3723" y="41123"/>
                  <a:pt x="3669" y="41115"/>
                  <a:pt x="3598" y="41097"/>
                </a:cubicBezTo>
                <a:lnTo>
                  <a:pt x="3598" y="41097"/>
                </a:lnTo>
                <a:cubicBezTo>
                  <a:pt x="4176" y="41286"/>
                  <a:pt x="4538" y="41777"/>
                  <a:pt x="4935" y="42347"/>
                </a:cubicBezTo>
                <a:cubicBezTo>
                  <a:pt x="5332" y="42918"/>
                  <a:pt x="5766" y="43561"/>
                  <a:pt x="6503" y="44045"/>
                </a:cubicBezTo>
                <a:lnTo>
                  <a:pt x="6199" y="44147"/>
                </a:lnTo>
                <a:cubicBezTo>
                  <a:pt x="6402" y="44320"/>
                  <a:pt x="6863" y="44658"/>
                  <a:pt x="7167" y="45035"/>
                </a:cubicBezTo>
                <a:lnTo>
                  <a:pt x="6300" y="44601"/>
                </a:lnTo>
                <a:lnTo>
                  <a:pt x="6300" y="44601"/>
                </a:lnTo>
                <a:cubicBezTo>
                  <a:pt x="6863" y="45021"/>
                  <a:pt x="7217" y="45569"/>
                  <a:pt x="7564" y="46118"/>
                </a:cubicBezTo>
                <a:cubicBezTo>
                  <a:pt x="7904" y="46675"/>
                  <a:pt x="8237" y="47232"/>
                  <a:pt x="8720" y="47672"/>
                </a:cubicBezTo>
                <a:cubicBezTo>
                  <a:pt x="7840" y="46639"/>
                  <a:pt x="7817" y="46458"/>
                  <a:pt x="7933" y="46415"/>
                </a:cubicBezTo>
                <a:cubicBezTo>
                  <a:pt x="8056" y="46372"/>
                  <a:pt x="8323" y="46458"/>
                  <a:pt x="8034" y="45952"/>
                </a:cubicBezTo>
                <a:lnTo>
                  <a:pt x="8034" y="45952"/>
                </a:lnTo>
                <a:cubicBezTo>
                  <a:pt x="8648" y="46523"/>
                  <a:pt x="9003" y="46935"/>
                  <a:pt x="9211" y="47268"/>
                </a:cubicBezTo>
                <a:cubicBezTo>
                  <a:pt x="9428" y="47606"/>
                  <a:pt x="9515" y="47866"/>
                  <a:pt x="9594" y="48142"/>
                </a:cubicBezTo>
                <a:cubicBezTo>
                  <a:pt x="9761" y="48676"/>
                  <a:pt x="9934" y="49269"/>
                  <a:pt x="11119" y="50554"/>
                </a:cubicBezTo>
                <a:cubicBezTo>
                  <a:pt x="10809" y="50191"/>
                  <a:pt x="10384" y="49499"/>
                  <a:pt x="10536" y="49499"/>
                </a:cubicBezTo>
                <a:cubicBezTo>
                  <a:pt x="10572" y="49499"/>
                  <a:pt x="10638" y="49536"/>
                  <a:pt x="10744" y="49623"/>
                </a:cubicBezTo>
                <a:cubicBezTo>
                  <a:pt x="11162" y="50200"/>
                  <a:pt x="11698" y="50981"/>
                  <a:pt x="11864" y="51414"/>
                </a:cubicBezTo>
                <a:cubicBezTo>
                  <a:pt x="12364" y="51952"/>
                  <a:pt x="12567" y="52129"/>
                  <a:pt x="12626" y="52129"/>
                </a:cubicBezTo>
                <a:cubicBezTo>
                  <a:pt x="12742" y="52129"/>
                  <a:pt x="12323" y="51468"/>
                  <a:pt x="12473" y="51468"/>
                </a:cubicBezTo>
                <a:cubicBezTo>
                  <a:pt x="12509" y="51468"/>
                  <a:pt x="12575" y="51505"/>
                  <a:pt x="12688" y="51594"/>
                </a:cubicBezTo>
                <a:cubicBezTo>
                  <a:pt x="12969" y="52470"/>
                  <a:pt x="13598" y="52404"/>
                  <a:pt x="14406" y="53134"/>
                </a:cubicBezTo>
                <a:lnTo>
                  <a:pt x="14183" y="53344"/>
                </a:lnTo>
                <a:cubicBezTo>
                  <a:pt x="15050" y="54464"/>
                  <a:pt x="15296" y="54492"/>
                  <a:pt x="15513" y="54499"/>
                </a:cubicBezTo>
                <a:cubicBezTo>
                  <a:pt x="15729" y="54515"/>
                  <a:pt x="15917" y="54499"/>
                  <a:pt x="16683" y="55519"/>
                </a:cubicBezTo>
                <a:lnTo>
                  <a:pt x="15650" y="55005"/>
                </a:lnTo>
                <a:lnTo>
                  <a:pt x="16617" y="55916"/>
                </a:lnTo>
                <a:lnTo>
                  <a:pt x="16177" y="55945"/>
                </a:lnTo>
                <a:cubicBezTo>
                  <a:pt x="16400" y="56118"/>
                  <a:pt x="16589" y="56269"/>
                  <a:pt x="16754" y="56415"/>
                </a:cubicBezTo>
                <a:cubicBezTo>
                  <a:pt x="16841" y="56486"/>
                  <a:pt x="16921" y="56552"/>
                  <a:pt x="16993" y="56623"/>
                </a:cubicBezTo>
                <a:cubicBezTo>
                  <a:pt x="17007" y="56639"/>
                  <a:pt x="17030" y="56653"/>
                  <a:pt x="17044" y="56666"/>
                </a:cubicBezTo>
                <a:lnTo>
                  <a:pt x="17073" y="56696"/>
                </a:lnTo>
                <a:cubicBezTo>
                  <a:pt x="17080" y="56703"/>
                  <a:pt x="17080" y="56703"/>
                  <a:pt x="17087" y="56703"/>
                </a:cubicBezTo>
                <a:cubicBezTo>
                  <a:pt x="17101" y="56718"/>
                  <a:pt x="17117" y="56732"/>
                  <a:pt x="17130" y="56739"/>
                </a:cubicBezTo>
                <a:cubicBezTo>
                  <a:pt x="17247" y="56840"/>
                  <a:pt x="17340" y="56956"/>
                  <a:pt x="17420" y="57086"/>
                </a:cubicBezTo>
                <a:cubicBezTo>
                  <a:pt x="17384" y="57180"/>
                  <a:pt x="17333" y="57289"/>
                  <a:pt x="17283" y="57403"/>
                </a:cubicBezTo>
                <a:cubicBezTo>
                  <a:pt x="17330" y="57384"/>
                  <a:pt x="17380" y="57372"/>
                  <a:pt x="17429" y="57372"/>
                </a:cubicBezTo>
                <a:cubicBezTo>
                  <a:pt x="17507" y="57372"/>
                  <a:pt x="17583" y="57403"/>
                  <a:pt x="17637" y="57483"/>
                </a:cubicBezTo>
                <a:cubicBezTo>
                  <a:pt x="17658" y="57520"/>
                  <a:pt x="17673" y="57563"/>
                  <a:pt x="17687" y="57613"/>
                </a:cubicBezTo>
                <a:cubicBezTo>
                  <a:pt x="17687" y="57620"/>
                  <a:pt x="17694" y="57636"/>
                  <a:pt x="17694" y="57650"/>
                </a:cubicBezTo>
                <a:cubicBezTo>
                  <a:pt x="17694" y="57657"/>
                  <a:pt x="17701" y="57663"/>
                  <a:pt x="17701" y="57672"/>
                </a:cubicBezTo>
                <a:lnTo>
                  <a:pt x="17701" y="57686"/>
                </a:lnTo>
                <a:lnTo>
                  <a:pt x="17701" y="57700"/>
                </a:lnTo>
                <a:cubicBezTo>
                  <a:pt x="17701" y="57750"/>
                  <a:pt x="17701" y="57802"/>
                  <a:pt x="17694" y="57859"/>
                </a:cubicBezTo>
                <a:cubicBezTo>
                  <a:pt x="17680" y="58083"/>
                  <a:pt x="17644" y="58343"/>
                  <a:pt x="17578" y="58647"/>
                </a:cubicBezTo>
                <a:cubicBezTo>
                  <a:pt x="17471" y="58878"/>
                  <a:pt x="17411" y="58930"/>
                  <a:pt x="17371" y="58930"/>
                </a:cubicBezTo>
                <a:cubicBezTo>
                  <a:pt x="17338" y="58930"/>
                  <a:pt x="17319" y="58896"/>
                  <a:pt x="17299" y="58896"/>
                </a:cubicBezTo>
                <a:cubicBezTo>
                  <a:pt x="17257" y="58896"/>
                  <a:pt x="17211" y="59033"/>
                  <a:pt x="17044" y="59854"/>
                </a:cubicBezTo>
                <a:cubicBezTo>
                  <a:pt x="16950" y="59427"/>
                  <a:pt x="16813" y="58943"/>
                  <a:pt x="17260" y="58257"/>
                </a:cubicBezTo>
                <a:cubicBezTo>
                  <a:pt x="17181" y="58156"/>
                  <a:pt x="17160" y="57823"/>
                  <a:pt x="17080" y="57722"/>
                </a:cubicBezTo>
                <a:cubicBezTo>
                  <a:pt x="16667" y="58574"/>
                  <a:pt x="16517" y="59961"/>
                  <a:pt x="16380" y="60590"/>
                </a:cubicBezTo>
                <a:cubicBezTo>
                  <a:pt x="16444" y="60351"/>
                  <a:pt x="16530" y="60070"/>
                  <a:pt x="16603" y="59933"/>
                </a:cubicBezTo>
                <a:lnTo>
                  <a:pt x="16603" y="59933"/>
                </a:lnTo>
                <a:cubicBezTo>
                  <a:pt x="16553" y="60800"/>
                  <a:pt x="16510" y="61667"/>
                  <a:pt x="16466" y="62527"/>
                </a:cubicBezTo>
                <a:cubicBezTo>
                  <a:pt x="16405" y="62645"/>
                  <a:pt x="16360" y="62693"/>
                  <a:pt x="16326" y="62693"/>
                </a:cubicBezTo>
                <a:cubicBezTo>
                  <a:pt x="16254" y="62693"/>
                  <a:pt x="16238" y="62466"/>
                  <a:pt x="16227" y="62238"/>
                </a:cubicBezTo>
                <a:cubicBezTo>
                  <a:pt x="16147" y="62751"/>
                  <a:pt x="16206" y="63134"/>
                  <a:pt x="16076" y="63892"/>
                </a:cubicBezTo>
                <a:cubicBezTo>
                  <a:pt x="15876" y="63649"/>
                  <a:pt x="15620" y="63639"/>
                  <a:pt x="15718" y="62592"/>
                </a:cubicBezTo>
                <a:lnTo>
                  <a:pt x="15718" y="62592"/>
                </a:lnTo>
                <a:cubicBezTo>
                  <a:pt x="15640" y="63401"/>
                  <a:pt x="15561" y="64203"/>
                  <a:pt x="15483" y="65005"/>
                </a:cubicBezTo>
                <a:cubicBezTo>
                  <a:pt x="15365" y="65124"/>
                  <a:pt x="15048" y="65915"/>
                  <a:pt x="14944" y="65915"/>
                </a:cubicBezTo>
                <a:cubicBezTo>
                  <a:pt x="14928" y="65915"/>
                  <a:pt x="14917" y="65895"/>
                  <a:pt x="14913" y="65850"/>
                </a:cubicBezTo>
                <a:cubicBezTo>
                  <a:pt x="14710" y="66500"/>
                  <a:pt x="14666" y="67346"/>
                  <a:pt x="14609" y="68241"/>
                </a:cubicBezTo>
                <a:cubicBezTo>
                  <a:pt x="14552" y="69137"/>
                  <a:pt x="14486" y="70084"/>
                  <a:pt x="14226" y="70958"/>
                </a:cubicBezTo>
                <a:cubicBezTo>
                  <a:pt x="14262" y="71059"/>
                  <a:pt x="14269" y="71255"/>
                  <a:pt x="14240" y="71638"/>
                </a:cubicBezTo>
                <a:cubicBezTo>
                  <a:pt x="14066" y="72468"/>
                  <a:pt x="13843" y="73242"/>
                  <a:pt x="13662" y="74065"/>
                </a:cubicBezTo>
                <a:cubicBezTo>
                  <a:pt x="13489" y="74889"/>
                  <a:pt x="13366" y="75770"/>
                  <a:pt x="13395" y="76796"/>
                </a:cubicBezTo>
                <a:cubicBezTo>
                  <a:pt x="13192" y="77157"/>
                  <a:pt x="12998" y="77518"/>
                  <a:pt x="12802" y="77880"/>
                </a:cubicBezTo>
                <a:cubicBezTo>
                  <a:pt x="12779" y="78247"/>
                  <a:pt x="12806" y="78367"/>
                  <a:pt x="12859" y="78367"/>
                </a:cubicBezTo>
                <a:cubicBezTo>
                  <a:pt x="12922" y="78367"/>
                  <a:pt x="13023" y="78197"/>
                  <a:pt x="13121" y="78068"/>
                </a:cubicBezTo>
                <a:cubicBezTo>
                  <a:pt x="13180" y="77989"/>
                  <a:pt x="13242" y="77924"/>
                  <a:pt x="13291" y="77924"/>
                </a:cubicBezTo>
                <a:cubicBezTo>
                  <a:pt x="13315" y="77924"/>
                  <a:pt x="13336" y="77939"/>
                  <a:pt x="13352" y="77974"/>
                </a:cubicBezTo>
                <a:cubicBezTo>
                  <a:pt x="13409" y="78081"/>
                  <a:pt x="13432" y="78394"/>
                  <a:pt x="13395" y="79051"/>
                </a:cubicBezTo>
                <a:cubicBezTo>
                  <a:pt x="13381" y="79521"/>
                  <a:pt x="13345" y="79802"/>
                  <a:pt x="13302" y="79961"/>
                </a:cubicBezTo>
                <a:cubicBezTo>
                  <a:pt x="13251" y="80119"/>
                  <a:pt x="13192" y="80162"/>
                  <a:pt x="13128" y="80171"/>
                </a:cubicBezTo>
                <a:cubicBezTo>
                  <a:pt x="13125" y="80171"/>
                  <a:pt x="13122" y="80171"/>
                  <a:pt x="13119" y="80171"/>
                </a:cubicBezTo>
                <a:cubicBezTo>
                  <a:pt x="13061" y="80171"/>
                  <a:pt x="12999" y="80144"/>
                  <a:pt x="12940" y="80144"/>
                </a:cubicBezTo>
                <a:cubicBezTo>
                  <a:pt x="12869" y="80144"/>
                  <a:pt x="12802" y="80184"/>
                  <a:pt x="12752" y="80358"/>
                </a:cubicBezTo>
                <a:cubicBezTo>
                  <a:pt x="12825" y="80842"/>
                  <a:pt x="12939" y="81499"/>
                  <a:pt x="12998" y="82259"/>
                </a:cubicBezTo>
                <a:cubicBezTo>
                  <a:pt x="13026" y="82633"/>
                  <a:pt x="13042" y="83039"/>
                  <a:pt x="13035" y="83465"/>
                </a:cubicBezTo>
                <a:cubicBezTo>
                  <a:pt x="13026" y="83674"/>
                  <a:pt x="13012" y="83890"/>
                  <a:pt x="12998" y="84116"/>
                </a:cubicBezTo>
                <a:cubicBezTo>
                  <a:pt x="12983" y="84230"/>
                  <a:pt x="12976" y="84339"/>
                  <a:pt x="12962" y="84454"/>
                </a:cubicBezTo>
                <a:cubicBezTo>
                  <a:pt x="12948" y="84570"/>
                  <a:pt x="12932" y="84686"/>
                  <a:pt x="12918" y="84801"/>
                </a:cubicBezTo>
                <a:cubicBezTo>
                  <a:pt x="12861" y="84497"/>
                  <a:pt x="12846" y="84223"/>
                  <a:pt x="12846" y="83963"/>
                </a:cubicBezTo>
                <a:cubicBezTo>
                  <a:pt x="12846" y="83696"/>
                  <a:pt x="12861" y="83443"/>
                  <a:pt x="12846" y="83162"/>
                </a:cubicBezTo>
                <a:cubicBezTo>
                  <a:pt x="12802" y="83393"/>
                  <a:pt x="12759" y="83616"/>
                  <a:pt x="12716" y="83847"/>
                </a:cubicBezTo>
                <a:cubicBezTo>
                  <a:pt x="12679" y="84086"/>
                  <a:pt x="12644" y="84317"/>
                  <a:pt x="12608" y="84563"/>
                </a:cubicBezTo>
                <a:cubicBezTo>
                  <a:pt x="12492" y="84130"/>
                  <a:pt x="12419" y="83732"/>
                  <a:pt x="12376" y="83407"/>
                </a:cubicBezTo>
                <a:cubicBezTo>
                  <a:pt x="12332" y="83075"/>
                  <a:pt x="12312" y="82807"/>
                  <a:pt x="12289" y="82633"/>
                </a:cubicBezTo>
                <a:cubicBezTo>
                  <a:pt x="12272" y="82489"/>
                  <a:pt x="12249" y="82405"/>
                  <a:pt x="12217" y="82405"/>
                </a:cubicBezTo>
                <a:cubicBezTo>
                  <a:pt x="12210" y="82405"/>
                  <a:pt x="12203" y="82409"/>
                  <a:pt x="12195" y="82416"/>
                </a:cubicBezTo>
                <a:cubicBezTo>
                  <a:pt x="12152" y="82460"/>
                  <a:pt x="12088" y="82619"/>
                  <a:pt x="11994" y="82945"/>
                </a:cubicBezTo>
                <a:cubicBezTo>
                  <a:pt x="12159" y="82989"/>
                  <a:pt x="12261" y="83226"/>
                  <a:pt x="12325" y="83580"/>
                </a:cubicBezTo>
                <a:cubicBezTo>
                  <a:pt x="12391" y="83934"/>
                  <a:pt x="12419" y="84410"/>
                  <a:pt x="12471" y="84953"/>
                </a:cubicBezTo>
                <a:cubicBezTo>
                  <a:pt x="12478" y="85026"/>
                  <a:pt x="12485" y="85090"/>
                  <a:pt x="12485" y="85163"/>
                </a:cubicBezTo>
                <a:cubicBezTo>
                  <a:pt x="12499" y="85234"/>
                  <a:pt x="12506" y="85314"/>
                  <a:pt x="12514" y="85387"/>
                </a:cubicBezTo>
                <a:cubicBezTo>
                  <a:pt x="12514" y="85444"/>
                  <a:pt x="12521" y="85503"/>
                  <a:pt x="12528" y="85553"/>
                </a:cubicBezTo>
                <a:cubicBezTo>
                  <a:pt x="12535" y="85610"/>
                  <a:pt x="12542" y="85661"/>
                  <a:pt x="12549" y="85720"/>
                </a:cubicBezTo>
                <a:lnTo>
                  <a:pt x="12565" y="85798"/>
                </a:lnTo>
                <a:lnTo>
                  <a:pt x="12572" y="85884"/>
                </a:lnTo>
                <a:lnTo>
                  <a:pt x="12601" y="86044"/>
                </a:lnTo>
                <a:cubicBezTo>
                  <a:pt x="12672" y="86484"/>
                  <a:pt x="12775" y="86911"/>
                  <a:pt x="12918" y="87294"/>
                </a:cubicBezTo>
                <a:cubicBezTo>
                  <a:pt x="13069" y="87677"/>
                  <a:pt x="13258" y="88017"/>
                  <a:pt x="13475" y="88284"/>
                </a:cubicBezTo>
                <a:cubicBezTo>
                  <a:pt x="13503" y="88321"/>
                  <a:pt x="13525" y="88348"/>
                  <a:pt x="13555" y="88385"/>
                </a:cubicBezTo>
                <a:cubicBezTo>
                  <a:pt x="13583" y="88414"/>
                  <a:pt x="13612" y="88442"/>
                  <a:pt x="13642" y="88478"/>
                </a:cubicBezTo>
                <a:cubicBezTo>
                  <a:pt x="13655" y="88494"/>
                  <a:pt x="13669" y="88508"/>
                  <a:pt x="13685" y="88522"/>
                </a:cubicBezTo>
                <a:cubicBezTo>
                  <a:pt x="13699" y="88537"/>
                  <a:pt x="13713" y="88551"/>
                  <a:pt x="13728" y="88558"/>
                </a:cubicBezTo>
                <a:cubicBezTo>
                  <a:pt x="13756" y="88588"/>
                  <a:pt x="13785" y="88615"/>
                  <a:pt x="13815" y="88645"/>
                </a:cubicBezTo>
                <a:cubicBezTo>
                  <a:pt x="13936" y="88746"/>
                  <a:pt x="14059" y="88825"/>
                  <a:pt x="14183" y="88898"/>
                </a:cubicBezTo>
                <a:cubicBezTo>
                  <a:pt x="14248" y="88928"/>
                  <a:pt x="14313" y="88962"/>
                  <a:pt x="14379" y="88985"/>
                </a:cubicBezTo>
                <a:cubicBezTo>
                  <a:pt x="14406" y="88999"/>
                  <a:pt x="14443" y="89014"/>
                  <a:pt x="14472" y="89028"/>
                </a:cubicBezTo>
                <a:cubicBezTo>
                  <a:pt x="14500" y="89035"/>
                  <a:pt x="14536" y="89042"/>
                  <a:pt x="14566" y="89049"/>
                </a:cubicBezTo>
                <a:cubicBezTo>
                  <a:pt x="14623" y="89071"/>
                  <a:pt x="14682" y="89078"/>
                  <a:pt x="14732" y="89092"/>
                </a:cubicBezTo>
                <a:cubicBezTo>
                  <a:pt x="14760" y="89092"/>
                  <a:pt x="14789" y="89101"/>
                  <a:pt x="14812" y="89101"/>
                </a:cubicBezTo>
                <a:cubicBezTo>
                  <a:pt x="14840" y="89101"/>
                  <a:pt x="14862" y="89108"/>
                  <a:pt x="14890" y="89108"/>
                </a:cubicBezTo>
                <a:cubicBezTo>
                  <a:pt x="14933" y="89108"/>
                  <a:pt x="14977" y="89108"/>
                  <a:pt x="15020" y="89101"/>
                </a:cubicBezTo>
                <a:cubicBezTo>
                  <a:pt x="15063" y="89092"/>
                  <a:pt x="15100" y="89085"/>
                  <a:pt x="15129" y="89078"/>
                </a:cubicBezTo>
                <a:cubicBezTo>
                  <a:pt x="15166" y="89065"/>
                  <a:pt x="15194" y="89049"/>
                  <a:pt x="15216" y="89035"/>
                </a:cubicBezTo>
                <a:cubicBezTo>
                  <a:pt x="15237" y="89021"/>
                  <a:pt x="15259" y="89006"/>
                  <a:pt x="15273" y="88985"/>
                </a:cubicBezTo>
                <a:cubicBezTo>
                  <a:pt x="15469" y="89065"/>
                  <a:pt x="15679" y="89115"/>
                  <a:pt x="15887" y="89158"/>
                </a:cubicBezTo>
                <a:cubicBezTo>
                  <a:pt x="15939" y="89165"/>
                  <a:pt x="15996" y="89179"/>
                  <a:pt x="16047" y="89188"/>
                </a:cubicBezTo>
                <a:lnTo>
                  <a:pt x="16213" y="89208"/>
                </a:lnTo>
                <a:cubicBezTo>
                  <a:pt x="16270" y="89215"/>
                  <a:pt x="16329" y="89215"/>
                  <a:pt x="16380" y="89222"/>
                </a:cubicBezTo>
                <a:cubicBezTo>
                  <a:pt x="16437" y="89222"/>
                  <a:pt x="16494" y="89231"/>
                  <a:pt x="16553" y="89231"/>
                </a:cubicBezTo>
                <a:cubicBezTo>
                  <a:pt x="16503" y="89238"/>
                  <a:pt x="16459" y="89238"/>
                  <a:pt x="16416" y="89238"/>
                </a:cubicBezTo>
                <a:cubicBezTo>
                  <a:pt x="16380" y="89245"/>
                  <a:pt x="16343" y="89245"/>
                  <a:pt x="16307" y="89252"/>
                </a:cubicBezTo>
                <a:cubicBezTo>
                  <a:pt x="16234" y="89259"/>
                  <a:pt x="16177" y="89266"/>
                  <a:pt x="16119" y="89274"/>
                </a:cubicBezTo>
                <a:cubicBezTo>
                  <a:pt x="16052" y="89278"/>
                  <a:pt x="15985" y="89282"/>
                  <a:pt x="15905" y="89282"/>
                </a:cubicBezTo>
                <a:cubicBezTo>
                  <a:pt x="15845" y="89282"/>
                  <a:pt x="15779" y="89280"/>
                  <a:pt x="15700" y="89274"/>
                </a:cubicBezTo>
                <a:lnTo>
                  <a:pt x="15700" y="89274"/>
                </a:lnTo>
                <a:cubicBezTo>
                  <a:pt x="15859" y="89309"/>
                  <a:pt x="16010" y="89339"/>
                  <a:pt x="16147" y="89345"/>
                </a:cubicBezTo>
                <a:cubicBezTo>
                  <a:pt x="16220" y="89361"/>
                  <a:pt x="16293" y="89361"/>
                  <a:pt x="16357" y="89361"/>
                </a:cubicBezTo>
                <a:lnTo>
                  <a:pt x="16553" y="89361"/>
                </a:lnTo>
                <a:cubicBezTo>
                  <a:pt x="16617" y="89352"/>
                  <a:pt x="16683" y="89352"/>
                  <a:pt x="16740" y="89345"/>
                </a:cubicBezTo>
                <a:cubicBezTo>
                  <a:pt x="16797" y="89339"/>
                  <a:pt x="16856" y="89332"/>
                  <a:pt x="16907" y="89318"/>
                </a:cubicBezTo>
                <a:cubicBezTo>
                  <a:pt x="16964" y="89309"/>
                  <a:pt x="17014" y="89302"/>
                  <a:pt x="17066" y="89288"/>
                </a:cubicBezTo>
                <a:cubicBezTo>
                  <a:pt x="17117" y="89281"/>
                  <a:pt x="17167" y="89266"/>
                  <a:pt x="17217" y="89252"/>
                </a:cubicBezTo>
                <a:cubicBezTo>
                  <a:pt x="17260" y="89238"/>
                  <a:pt x="17311" y="89222"/>
                  <a:pt x="17354" y="89208"/>
                </a:cubicBezTo>
                <a:cubicBezTo>
                  <a:pt x="17397" y="89195"/>
                  <a:pt x="17441" y="89172"/>
                  <a:pt x="17477" y="89158"/>
                </a:cubicBezTo>
                <a:cubicBezTo>
                  <a:pt x="17564" y="89122"/>
                  <a:pt x="17637" y="89092"/>
                  <a:pt x="17708" y="89049"/>
                </a:cubicBezTo>
                <a:cubicBezTo>
                  <a:pt x="17788" y="89014"/>
                  <a:pt x="17853" y="88971"/>
                  <a:pt x="17918" y="88935"/>
                </a:cubicBezTo>
                <a:cubicBezTo>
                  <a:pt x="17954" y="88912"/>
                  <a:pt x="17990" y="88891"/>
                  <a:pt x="18020" y="88869"/>
                </a:cubicBezTo>
                <a:lnTo>
                  <a:pt x="18041" y="88855"/>
                </a:lnTo>
                <a:cubicBezTo>
                  <a:pt x="18048" y="88848"/>
                  <a:pt x="18055" y="88848"/>
                  <a:pt x="18055" y="88841"/>
                </a:cubicBezTo>
                <a:cubicBezTo>
                  <a:pt x="18070" y="88832"/>
                  <a:pt x="18077" y="88825"/>
                  <a:pt x="18091" y="88811"/>
                </a:cubicBezTo>
                <a:cubicBezTo>
                  <a:pt x="18264" y="88667"/>
                  <a:pt x="18445" y="88501"/>
                  <a:pt x="18714" y="88328"/>
                </a:cubicBezTo>
                <a:cubicBezTo>
                  <a:pt x="18981" y="88161"/>
                  <a:pt x="19334" y="87988"/>
                  <a:pt x="19861" y="87807"/>
                </a:cubicBezTo>
                <a:cubicBezTo>
                  <a:pt x="20231" y="87691"/>
                  <a:pt x="20548" y="87605"/>
                  <a:pt x="20722" y="87591"/>
                </a:cubicBezTo>
                <a:cubicBezTo>
                  <a:pt x="20748" y="87587"/>
                  <a:pt x="20770" y="87586"/>
                  <a:pt x="20790" y="87586"/>
                </a:cubicBezTo>
                <a:cubicBezTo>
                  <a:pt x="20898" y="87586"/>
                  <a:pt x="20891" y="87641"/>
                  <a:pt x="20699" y="87771"/>
                </a:cubicBezTo>
                <a:cubicBezTo>
                  <a:pt x="21198" y="87474"/>
                  <a:pt x="21682" y="87178"/>
                  <a:pt x="22166" y="86868"/>
                </a:cubicBezTo>
                <a:cubicBezTo>
                  <a:pt x="22302" y="86806"/>
                  <a:pt x="22393" y="86780"/>
                  <a:pt x="22440" y="86780"/>
                </a:cubicBezTo>
                <a:cubicBezTo>
                  <a:pt x="22471" y="86780"/>
                  <a:pt x="22482" y="86791"/>
                  <a:pt x="22476" y="86810"/>
                </a:cubicBezTo>
                <a:cubicBezTo>
                  <a:pt x="22476" y="86838"/>
                  <a:pt x="22426" y="86881"/>
                  <a:pt x="22339" y="86940"/>
                </a:cubicBezTo>
                <a:cubicBezTo>
                  <a:pt x="23033" y="86578"/>
                  <a:pt x="23720" y="86210"/>
                  <a:pt x="24392" y="85834"/>
                </a:cubicBezTo>
                <a:lnTo>
                  <a:pt x="24392" y="85834"/>
                </a:lnTo>
                <a:lnTo>
                  <a:pt x="24384" y="85864"/>
                </a:lnTo>
                <a:cubicBezTo>
                  <a:pt x="24644" y="85574"/>
                  <a:pt x="25273" y="84997"/>
                  <a:pt x="25584" y="84730"/>
                </a:cubicBezTo>
                <a:cubicBezTo>
                  <a:pt x="25703" y="84691"/>
                  <a:pt x="25768" y="84676"/>
                  <a:pt x="25798" y="84676"/>
                </a:cubicBezTo>
                <a:cubicBezTo>
                  <a:pt x="25923" y="84676"/>
                  <a:pt x="25383" y="84963"/>
                  <a:pt x="25540" y="84974"/>
                </a:cubicBezTo>
                <a:cubicBezTo>
                  <a:pt x="25924" y="84693"/>
                  <a:pt x="26300" y="84404"/>
                  <a:pt x="26674" y="84107"/>
                </a:cubicBezTo>
                <a:cubicBezTo>
                  <a:pt x="26706" y="84102"/>
                  <a:pt x="26734" y="84100"/>
                  <a:pt x="26758" y="84100"/>
                </a:cubicBezTo>
                <a:cubicBezTo>
                  <a:pt x="27185" y="84100"/>
                  <a:pt x="26325" y="84810"/>
                  <a:pt x="25497" y="85227"/>
                </a:cubicBezTo>
                <a:cubicBezTo>
                  <a:pt x="25599" y="85236"/>
                  <a:pt x="25693" y="85240"/>
                  <a:pt x="25778" y="85240"/>
                </a:cubicBezTo>
                <a:cubicBezTo>
                  <a:pt x="26347" y="85240"/>
                  <a:pt x="26565" y="85055"/>
                  <a:pt x="26891" y="84773"/>
                </a:cubicBezTo>
                <a:cubicBezTo>
                  <a:pt x="27267" y="84454"/>
                  <a:pt x="27781" y="84000"/>
                  <a:pt x="29138" y="83500"/>
                </a:cubicBezTo>
                <a:lnTo>
                  <a:pt x="29138" y="83500"/>
                </a:lnTo>
                <a:cubicBezTo>
                  <a:pt x="28771" y="83753"/>
                  <a:pt x="28408" y="84006"/>
                  <a:pt x="28041" y="84260"/>
                </a:cubicBezTo>
                <a:cubicBezTo>
                  <a:pt x="28532" y="84260"/>
                  <a:pt x="28988" y="84086"/>
                  <a:pt x="29492" y="83856"/>
                </a:cubicBezTo>
                <a:cubicBezTo>
                  <a:pt x="29999" y="83623"/>
                  <a:pt x="30569" y="83327"/>
                  <a:pt x="31292" y="83067"/>
                </a:cubicBezTo>
                <a:lnTo>
                  <a:pt x="31292" y="83067"/>
                </a:lnTo>
                <a:cubicBezTo>
                  <a:pt x="31096" y="83089"/>
                  <a:pt x="30352" y="83313"/>
                  <a:pt x="29803" y="83407"/>
                </a:cubicBezTo>
                <a:cubicBezTo>
                  <a:pt x="29658" y="83429"/>
                  <a:pt x="29528" y="83444"/>
                  <a:pt x="29426" y="83444"/>
                </a:cubicBezTo>
                <a:cubicBezTo>
                  <a:pt x="29138" y="83444"/>
                  <a:pt x="29067" y="83331"/>
                  <a:pt x="29515" y="82980"/>
                </a:cubicBezTo>
                <a:cubicBezTo>
                  <a:pt x="29919" y="82815"/>
                  <a:pt x="30425" y="82555"/>
                  <a:pt x="31039" y="81983"/>
                </a:cubicBezTo>
                <a:cubicBezTo>
                  <a:pt x="31071" y="82031"/>
                  <a:pt x="31120" y="82053"/>
                  <a:pt x="31184" y="82053"/>
                </a:cubicBezTo>
                <a:cubicBezTo>
                  <a:pt x="31459" y="82053"/>
                  <a:pt x="32016" y="81657"/>
                  <a:pt x="32700" y="81218"/>
                </a:cubicBezTo>
                <a:lnTo>
                  <a:pt x="32860" y="81601"/>
                </a:lnTo>
                <a:cubicBezTo>
                  <a:pt x="33720" y="80929"/>
                  <a:pt x="33539" y="80799"/>
                  <a:pt x="33987" y="80308"/>
                </a:cubicBezTo>
                <a:cubicBezTo>
                  <a:pt x="34634" y="79933"/>
                  <a:pt x="35025" y="79839"/>
                  <a:pt x="35320" y="79839"/>
                </a:cubicBezTo>
                <a:cubicBezTo>
                  <a:pt x="35502" y="79839"/>
                  <a:pt x="35647" y="79875"/>
                  <a:pt x="35794" y="79902"/>
                </a:cubicBezTo>
                <a:cubicBezTo>
                  <a:pt x="36368" y="79566"/>
                  <a:pt x="36385" y="79494"/>
                  <a:pt x="36235" y="79494"/>
                </a:cubicBezTo>
                <a:cubicBezTo>
                  <a:pt x="36165" y="79494"/>
                  <a:pt x="36061" y="79509"/>
                  <a:pt x="35958" y="79521"/>
                </a:cubicBezTo>
                <a:cubicBezTo>
                  <a:pt x="35904" y="79525"/>
                  <a:pt x="35850" y="79529"/>
                  <a:pt x="35803" y="79529"/>
                </a:cubicBezTo>
                <a:cubicBezTo>
                  <a:pt x="35576" y="79529"/>
                  <a:pt x="35507" y="79437"/>
                  <a:pt x="36291" y="78898"/>
                </a:cubicBezTo>
                <a:cubicBezTo>
                  <a:pt x="37014" y="78530"/>
                  <a:pt x="37592" y="78161"/>
                  <a:pt x="38169" y="77721"/>
                </a:cubicBezTo>
                <a:cubicBezTo>
                  <a:pt x="38748" y="77287"/>
                  <a:pt x="39333" y="76781"/>
                  <a:pt x="40070" y="76153"/>
                </a:cubicBezTo>
                <a:cubicBezTo>
                  <a:pt x="40315" y="76031"/>
                  <a:pt x="40441" y="75986"/>
                  <a:pt x="40496" y="75986"/>
                </a:cubicBezTo>
                <a:cubicBezTo>
                  <a:pt x="40652" y="75986"/>
                  <a:pt x="40233" y="76353"/>
                  <a:pt x="40380" y="76353"/>
                </a:cubicBezTo>
                <a:cubicBezTo>
                  <a:pt x="40395" y="76353"/>
                  <a:pt x="40417" y="76349"/>
                  <a:pt x="40446" y="76340"/>
                </a:cubicBezTo>
                <a:lnTo>
                  <a:pt x="41103" y="75517"/>
                </a:lnTo>
                <a:cubicBezTo>
                  <a:pt x="41166" y="75479"/>
                  <a:pt x="41208" y="75464"/>
                  <a:pt x="41237" y="75464"/>
                </a:cubicBezTo>
                <a:cubicBezTo>
                  <a:pt x="41302" y="75464"/>
                  <a:pt x="41296" y="75537"/>
                  <a:pt x="41290" y="75583"/>
                </a:cubicBezTo>
                <a:cubicBezTo>
                  <a:pt x="41920" y="75012"/>
                  <a:pt x="41126" y="75206"/>
                  <a:pt x="42166" y="74383"/>
                </a:cubicBezTo>
                <a:cubicBezTo>
                  <a:pt x="42173" y="74303"/>
                  <a:pt x="42216" y="74239"/>
                  <a:pt x="42296" y="74166"/>
                </a:cubicBezTo>
                <a:cubicBezTo>
                  <a:pt x="42310" y="74159"/>
                  <a:pt x="42317" y="74145"/>
                  <a:pt x="42331" y="74137"/>
                </a:cubicBezTo>
                <a:cubicBezTo>
                  <a:pt x="42340" y="74130"/>
                  <a:pt x="42346" y="74130"/>
                  <a:pt x="42353" y="74123"/>
                </a:cubicBezTo>
                <a:cubicBezTo>
                  <a:pt x="42367" y="74109"/>
                  <a:pt x="42390" y="74093"/>
                  <a:pt x="42404" y="74086"/>
                </a:cubicBezTo>
                <a:lnTo>
                  <a:pt x="42534" y="74022"/>
                </a:lnTo>
                <a:cubicBezTo>
                  <a:pt x="42627" y="73979"/>
                  <a:pt x="42737" y="73942"/>
                  <a:pt x="42844" y="73906"/>
                </a:cubicBezTo>
                <a:cubicBezTo>
                  <a:pt x="42960" y="73876"/>
                  <a:pt x="43068" y="73849"/>
                  <a:pt x="43177" y="73826"/>
                </a:cubicBezTo>
                <a:cubicBezTo>
                  <a:pt x="43285" y="73928"/>
                  <a:pt x="43387" y="74029"/>
                  <a:pt x="43487" y="74116"/>
                </a:cubicBezTo>
                <a:cubicBezTo>
                  <a:pt x="43588" y="74202"/>
                  <a:pt x="43683" y="74282"/>
                  <a:pt x="43777" y="74346"/>
                </a:cubicBezTo>
                <a:cubicBezTo>
                  <a:pt x="43805" y="74362"/>
                  <a:pt x="43827" y="74376"/>
                  <a:pt x="43848" y="74390"/>
                </a:cubicBezTo>
                <a:lnTo>
                  <a:pt x="43907" y="74426"/>
                </a:lnTo>
                <a:lnTo>
                  <a:pt x="43978" y="74463"/>
                </a:lnTo>
                <a:cubicBezTo>
                  <a:pt x="44080" y="74513"/>
                  <a:pt x="44174" y="74563"/>
                  <a:pt x="44275" y="74606"/>
                </a:cubicBezTo>
                <a:cubicBezTo>
                  <a:pt x="44478" y="74693"/>
                  <a:pt x="44680" y="74759"/>
                  <a:pt x="44882" y="74802"/>
                </a:cubicBezTo>
                <a:cubicBezTo>
                  <a:pt x="45178" y="75090"/>
                  <a:pt x="44594" y="74925"/>
                  <a:pt x="44621" y="75120"/>
                </a:cubicBezTo>
                <a:cubicBezTo>
                  <a:pt x="45691" y="75510"/>
                  <a:pt x="46139" y="75683"/>
                  <a:pt x="46558" y="75820"/>
                </a:cubicBezTo>
                <a:cubicBezTo>
                  <a:pt x="46969" y="75957"/>
                  <a:pt x="47346" y="76060"/>
                  <a:pt x="48270" y="76297"/>
                </a:cubicBezTo>
                <a:lnTo>
                  <a:pt x="49527" y="77266"/>
                </a:lnTo>
                <a:cubicBezTo>
                  <a:pt x="49139" y="76907"/>
                  <a:pt x="49212" y="76781"/>
                  <a:pt x="49525" y="76781"/>
                </a:cubicBezTo>
                <a:cubicBezTo>
                  <a:pt x="49917" y="76781"/>
                  <a:pt x="50687" y="76980"/>
                  <a:pt x="51400" y="77164"/>
                </a:cubicBezTo>
                <a:cubicBezTo>
                  <a:pt x="51356" y="77114"/>
                  <a:pt x="51313" y="77070"/>
                  <a:pt x="51277" y="77027"/>
                </a:cubicBezTo>
                <a:lnTo>
                  <a:pt x="51277" y="77027"/>
                </a:lnTo>
                <a:cubicBezTo>
                  <a:pt x="51407" y="77093"/>
                  <a:pt x="51537" y="77164"/>
                  <a:pt x="51674" y="77237"/>
                </a:cubicBezTo>
                <a:cubicBezTo>
                  <a:pt x="51580" y="77207"/>
                  <a:pt x="51493" y="77187"/>
                  <a:pt x="51400" y="77164"/>
                </a:cubicBezTo>
                <a:lnTo>
                  <a:pt x="51400" y="77164"/>
                </a:lnTo>
                <a:cubicBezTo>
                  <a:pt x="51457" y="77223"/>
                  <a:pt x="51507" y="77280"/>
                  <a:pt x="51564" y="77344"/>
                </a:cubicBezTo>
                <a:cubicBezTo>
                  <a:pt x="51681" y="77344"/>
                  <a:pt x="51797" y="77353"/>
                  <a:pt x="51904" y="77353"/>
                </a:cubicBezTo>
                <a:cubicBezTo>
                  <a:pt x="52201" y="77511"/>
                  <a:pt x="52497" y="77663"/>
                  <a:pt x="52808" y="77821"/>
                </a:cubicBezTo>
                <a:cubicBezTo>
                  <a:pt x="52769" y="77896"/>
                  <a:pt x="52617" y="77923"/>
                  <a:pt x="52414" y="77923"/>
                </a:cubicBezTo>
                <a:cubicBezTo>
                  <a:pt x="52321" y="77923"/>
                  <a:pt x="52216" y="77917"/>
                  <a:pt x="52107" y="77908"/>
                </a:cubicBezTo>
                <a:cubicBezTo>
                  <a:pt x="51920" y="77721"/>
                  <a:pt x="51738" y="77533"/>
                  <a:pt x="51564" y="77344"/>
                </a:cubicBezTo>
                <a:cubicBezTo>
                  <a:pt x="51487" y="77343"/>
                  <a:pt x="51409" y="77341"/>
                  <a:pt x="51334" y="77341"/>
                </a:cubicBezTo>
                <a:cubicBezTo>
                  <a:pt x="50860" y="77341"/>
                  <a:pt x="50451" y="77389"/>
                  <a:pt x="50437" y="77613"/>
                </a:cubicBezTo>
                <a:cubicBezTo>
                  <a:pt x="50576" y="77627"/>
                  <a:pt x="50821" y="77714"/>
                  <a:pt x="51088" y="77821"/>
                </a:cubicBezTo>
                <a:cubicBezTo>
                  <a:pt x="50937" y="77821"/>
                  <a:pt x="50836" y="77837"/>
                  <a:pt x="50871" y="77901"/>
                </a:cubicBezTo>
                <a:cubicBezTo>
                  <a:pt x="50914" y="77974"/>
                  <a:pt x="51147" y="77988"/>
                  <a:pt x="51493" y="78054"/>
                </a:cubicBezTo>
                <a:lnTo>
                  <a:pt x="51695" y="78674"/>
                </a:lnTo>
                <a:lnTo>
                  <a:pt x="51877" y="78567"/>
                </a:lnTo>
                <a:cubicBezTo>
                  <a:pt x="52634" y="79065"/>
                  <a:pt x="53385" y="79564"/>
                  <a:pt x="54145" y="80055"/>
                </a:cubicBezTo>
                <a:cubicBezTo>
                  <a:pt x="55105" y="80292"/>
                  <a:pt x="56038" y="80445"/>
                  <a:pt x="57086" y="80691"/>
                </a:cubicBezTo>
                <a:cubicBezTo>
                  <a:pt x="58126" y="80936"/>
                  <a:pt x="59281" y="81268"/>
                  <a:pt x="60698" y="81846"/>
                </a:cubicBezTo>
                <a:cubicBezTo>
                  <a:pt x="60673" y="81845"/>
                  <a:pt x="60649" y="81845"/>
                  <a:pt x="60627" y="81845"/>
                </a:cubicBezTo>
                <a:cubicBezTo>
                  <a:pt x="59893" y="81845"/>
                  <a:pt x="60308" y="82275"/>
                  <a:pt x="60104" y="82598"/>
                </a:cubicBezTo>
                <a:cubicBezTo>
                  <a:pt x="59817" y="82229"/>
                  <a:pt x="59267" y="82012"/>
                  <a:pt x="58610" y="81782"/>
                </a:cubicBezTo>
                <a:cubicBezTo>
                  <a:pt x="57962" y="81559"/>
                  <a:pt x="57205" y="81327"/>
                  <a:pt x="56522" y="80933"/>
                </a:cubicBezTo>
                <a:lnTo>
                  <a:pt x="56522" y="80933"/>
                </a:lnTo>
                <a:cubicBezTo>
                  <a:pt x="57134" y="81287"/>
                  <a:pt x="57031" y="81399"/>
                  <a:pt x="56852" y="81399"/>
                </a:cubicBezTo>
                <a:cubicBezTo>
                  <a:pt x="56825" y="81399"/>
                  <a:pt x="56795" y="81396"/>
                  <a:pt x="56767" y="81392"/>
                </a:cubicBezTo>
                <a:lnTo>
                  <a:pt x="56767" y="81392"/>
                </a:lnTo>
                <a:cubicBezTo>
                  <a:pt x="57670" y="81702"/>
                  <a:pt x="58573" y="82005"/>
                  <a:pt x="59477" y="82309"/>
                </a:cubicBezTo>
                <a:cubicBezTo>
                  <a:pt x="59274" y="82569"/>
                  <a:pt x="59910" y="82786"/>
                  <a:pt x="60524" y="83226"/>
                </a:cubicBezTo>
                <a:cubicBezTo>
                  <a:pt x="60471" y="83043"/>
                  <a:pt x="60550" y="82970"/>
                  <a:pt x="60715" y="82970"/>
                </a:cubicBezTo>
                <a:cubicBezTo>
                  <a:pt x="60915" y="82970"/>
                  <a:pt x="61243" y="83076"/>
                  <a:pt x="61622" y="83226"/>
                </a:cubicBezTo>
                <a:cubicBezTo>
                  <a:pt x="62315" y="83500"/>
                  <a:pt x="63175" y="83906"/>
                  <a:pt x="63746" y="84057"/>
                </a:cubicBezTo>
                <a:cubicBezTo>
                  <a:pt x="63734" y="84150"/>
                  <a:pt x="63663" y="84222"/>
                  <a:pt x="63488" y="84222"/>
                </a:cubicBezTo>
                <a:cubicBezTo>
                  <a:pt x="63459" y="84222"/>
                  <a:pt x="63427" y="84220"/>
                  <a:pt x="63392" y="84216"/>
                </a:cubicBezTo>
                <a:cubicBezTo>
                  <a:pt x="63148" y="84180"/>
                  <a:pt x="62749" y="84043"/>
                  <a:pt x="62121" y="83726"/>
                </a:cubicBezTo>
                <a:lnTo>
                  <a:pt x="62121" y="83726"/>
                </a:lnTo>
                <a:cubicBezTo>
                  <a:pt x="62721" y="84267"/>
                  <a:pt x="63262" y="84310"/>
                  <a:pt x="63798" y="84339"/>
                </a:cubicBezTo>
                <a:cubicBezTo>
                  <a:pt x="64332" y="84367"/>
                  <a:pt x="64859" y="84383"/>
                  <a:pt x="65480" y="84880"/>
                </a:cubicBezTo>
                <a:cubicBezTo>
                  <a:pt x="65213" y="84765"/>
                  <a:pt x="65058" y="84676"/>
                  <a:pt x="64918" y="84676"/>
                </a:cubicBezTo>
                <a:cubicBezTo>
                  <a:pt x="64891" y="84676"/>
                  <a:pt x="64865" y="84679"/>
                  <a:pt x="64838" y="84686"/>
                </a:cubicBezTo>
                <a:cubicBezTo>
                  <a:pt x="65242" y="84757"/>
                  <a:pt x="65879" y="85033"/>
                  <a:pt x="66356" y="85277"/>
                </a:cubicBezTo>
                <a:cubicBezTo>
                  <a:pt x="66825" y="85520"/>
                  <a:pt x="67140" y="85741"/>
                  <a:pt x="66908" y="85741"/>
                </a:cubicBezTo>
                <a:cubicBezTo>
                  <a:pt x="66904" y="85741"/>
                  <a:pt x="66900" y="85741"/>
                  <a:pt x="66897" y="85740"/>
                </a:cubicBezTo>
                <a:lnTo>
                  <a:pt x="66579" y="85610"/>
                </a:lnTo>
                <a:lnTo>
                  <a:pt x="66579" y="85610"/>
                </a:lnTo>
                <a:cubicBezTo>
                  <a:pt x="67620" y="86094"/>
                  <a:pt x="69238" y="86767"/>
                  <a:pt x="70705" y="87185"/>
                </a:cubicBezTo>
                <a:cubicBezTo>
                  <a:pt x="71072" y="87294"/>
                  <a:pt x="71435" y="87388"/>
                  <a:pt x="71766" y="87461"/>
                </a:cubicBezTo>
                <a:cubicBezTo>
                  <a:pt x="71932" y="87488"/>
                  <a:pt x="72099" y="87525"/>
                  <a:pt x="72251" y="87547"/>
                </a:cubicBezTo>
                <a:cubicBezTo>
                  <a:pt x="72329" y="87561"/>
                  <a:pt x="72402" y="87568"/>
                  <a:pt x="72475" y="87584"/>
                </a:cubicBezTo>
                <a:cubicBezTo>
                  <a:pt x="72555" y="87591"/>
                  <a:pt x="72626" y="87598"/>
                  <a:pt x="72699" y="87611"/>
                </a:cubicBezTo>
                <a:cubicBezTo>
                  <a:pt x="72937" y="87642"/>
                  <a:pt x="73146" y="87654"/>
                  <a:pt x="73319" y="87654"/>
                </a:cubicBezTo>
                <a:cubicBezTo>
                  <a:pt x="73394" y="87654"/>
                  <a:pt x="73461" y="87652"/>
                  <a:pt x="73522" y="87648"/>
                </a:cubicBezTo>
                <a:cubicBezTo>
                  <a:pt x="73725" y="87627"/>
                  <a:pt x="73855" y="87584"/>
                  <a:pt x="73890" y="87518"/>
                </a:cubicBezTo>
                <a:lnTo>
                  <a:pt x="73890" y="87518"/>
                </a:lnTo>
                <a:cubicBezTo>
                  <a:pt x="73912" y="87561"/>
                  <a:pt x="73847" y="87714"/>
                  <a:pt x="73739" y="87865"/>
                </a:cubicBezTo>
                <a:cubicBezTo>
                  <a:pt x="73682" y="87944"/>
                  <a:pt x="73616" y="88017"/>
                  <a:pt x="73543" y="88081"/>
                </a:cubicBezTo>
                <a:cubicBezTo>
                  <a:pt x="73479" y="88139"/>
                  <a:pt x="73413" y="88191"/>
                  <a:pt x="73356" y="88204"/>
                </a:cubicBezTo>
                <a:cubicBezTo>
                  <a:pt x="73666" y="88168"/>
                  <a:pt x="73949" y="88118"/>
                  <a:pt x="74202" y="88038"/>
                </a:cubicBezTo>
                <a:cubicBezTo>
                  <a:pt x="74462" y="87965"/>
                  <a:pt x="74693" y="87878"/>
                  <a:pt x="74903" y="87764"/>
                </a:cubicBezTo>
                <a:cubicBezTo>
                  <a:pt x="75010" y="87714"/>
                  <a:pt x="75104" y="87655"/>
                  <a:pt x="75199" y="87591"/>
                </a:cubicBezTo>
                <a:cubicBezTo>
                  <a:pt x="75293" y="87525"/>
                  <a:pt x="75379" y="87454"/>
                  <a:pt x="75466" y="87374"/>
                </a:cubicBezTo>
                <a:cubicBezTo>
                  <a:pt x="75546" y="87294"/>
                  <a:pt x="75617" y="87201"/>
                  <a:pt x="75676" y="87091"/>
                </a:cubicBezTo>
                <a:cubicBezTo>
                  <a:pt x="75726" y="86984"/>
                  <a:pt x="75754" y="86854"/>
                  <a:pt x="75777" y="86731"/>
                </a:cubicBezTo>
                <a:lnTo>
                  <a:pt x="75777" y="86665"/>
                </a:lnTo>
                <a:lnTo>
                  <a:pt x="75783" y="86601"/>
                </a:lnTo>
                <a:lnTo>
                  <a:pt x="75783" y="86543"/>
                </a:lnTo>
                <a:lnTo>
                  <a:pt x="75783" y="86477"/>
                </a:lnTo>
                <a:cubicBezTo>
                  <a:pt x="75783" y="86427"/>
                  <a:pt x="75783" y="86370"/>
                  <a:pt x="75777" y="86318"/>
                </a:cubicBezTo>
                <a:cubicBezTo>
                  <a:pt x="75863" y="85994"/>
                  <a:pt x="75907" y="85567"/>
                  <a:pt x="75920" y="85047"/>
                </a:cubicBezTo>
                <a:cubicBezTo>
                  <a:pt x="76066" y="85040"/>
                  <a:pt x="76210" y="85010"/>
                  <a:pt x="76347" y="85010"/>
                </a:cubicBezTo>
                <a:cubicBezTo>
                  <a:pt x="76441" y="85010"/>
                  <a:pt x="76527" y="85026"/>
                  <a:pt x="76614" y="85061"/>
                </a:cubicBezTo>
                <a:cubicBezTo>
                  <a:pt x="76701" y="85104"/>
                  <a:pt x="76781" y="85170"/>
                  <a:pt x="76846" y="85286"/>
                </a:cubicBezTo>
                <a:cubicBezTo>
                  <a:pt x="76881" y="85343"/>
                  <a:pt x="76911" y="85416"/>
                  <a:pt x="76940" y="85503"/>
                </a:cubicBezTo>
                <a:cubicBezTo>
                  <a:pt x="76968" y="85581"/>
                  <a:pt x="76990" y="85676"/>
                  <a:pt x="77004" y="85791"/>
                </a:cubicBezTo>
                <a:cubicBezTo>
                  <a:pt x="77034" y="86014"/>
                  <a:pt x="77041" y="86304"/>
                  <a:pt x="76983" y="86637"/>
                </a:cubicBezTo>
                <a:cubicBezTo>
                  <a:pt x="77020" y="86550"/>
                  <a:pt x="77041" y="86457"/>
                  <a:pt x="77077" y="86361"/>
                </a:cubicBezTo>
                <a:cubicBezTo>
                  <a:pt x="77091" y="86311"/>
                  <a:pt x="77106" y="86261"/>
                  <a:pt x="77120" y="86210"/>
                </a:cubicBezTo>
                <a:cubicBezTo>
                  <a:pt x="77127" y="86160"/>
                  <a:pt x="77141" y="86101"/>
                  <a:pt x="77157" y="86051"/>
                </a:cubicBezTo>
                <a:cubicBezTo>
                  <a:pt x="77164" y="85994"/>
                  <a:pt x="77178" y="85936"/>
                  <a:pt x="77193" y="85877"/>
                </a:cubicBezTo>
                <a:cubicBezTo>
                  <a:pt x="77200" y="85813"/>
                  <a:pt x="77207" y="85754"/>
                  <a:pt x="77214" y="85690"/>
                </a:cubicBezTo>
                <a:cubicBezTo>
                  <a:pt x="77221" y="85661"/>
                  <a:pt x="77228" y="85624"/>
                  <a:pt x="77228" y="85597"/>
                </a:cubicBezTo>
                <a:cubicBezTo>
                  <a:pt x="77237" y="85560"/>
                  <a:pt x="77237" y="85524"/>
                  <a:pt x="77237" y="85494"/>
                </a:cubicBezTo>
                <a:cubicBezTo>
                  <a:pt x="77243" y="85423"/>
                  <a:pt x="77250" y="85357"/>
                  <a:pt x="77257" y="85286"/>
                </a:cubicBezTo>
                <a:cubicBezTo>
                  <a:pt x="77257" y="85213"/>
                  <a:pt x="77264" y="85134"/>
                  <a:pt x="77264" y="85061"/>
                </a:cubicBezTo>
                <a:cubicBezTo>
                  <a:pt x="77271" y="84983"/>
                  <a:pt x="77264" y="84903"/>
                  <a:pt x="77264" y="84823"/>
                </a:cubicBezTo>
                <a:lnTo>
                  <a:pt x="77264" y="84700"/>
                </a:lnTo>
                <a:lnTo>
                  <a:pt x="77264" y="84577"/>
                </a:lnTo>
                <a:cubicBezTo>
                  <a:pt x="77257" y="84534"/>
                  <a:pt x="77257" y="84490"/>
                  <a:pt x="77257" y="84447"/>
                </a:cubicBezTo>
                <a:cubicBezTo>
                  <a:pt x="77257" y="84404"/>
                  <a:pt x="77250" y="84353"/>
                  <a:pt x="77250" y="84324"/>
                </a:cubicBezTo>
                <a:cubicBezTo>
                  <a:pt x="77228" y="84079"/>
                  <a:pt x="77193" y="83804"/>
                  <a:pt x="77134" y="83509"/>
                </a:cubicBezTo>
                <a:cubicBezTo>
                  <a:pt x="77113" y="83703"/>
                  <a:pt x="76954" y="83956"/>
                  <a:pt x="76794" y="84086"/>
                </a:cubicBezTo>
                <a:cubicBezTo>
                  <a:pt x="76725" y="84146"/>
                  <a:pt x="76654" y="84183"/>
                  <a:pt x="76594" y="84183"/>
                </a:cubicBezTo>
                <a:cubicBezTo>
                  <a:pt x="76517" y="84183"/>
                  <a:pt x="76457" y="84123"/>
                  <a:pt x="76441" y="83977"/>
                </a:cubicBezTo>
                <a:cubicBezTo>
                  <a:pt x="76557" y="83616"/>
                  <a:pt x="76621" y="83370"/>
                  <a:pt x="76664" y="83183"/>
                </a:cubicBezTo>
                <a:cubicBezTo>
                  <a:pt x="76708" y="82996"/>
                  <a:pt x="76730" y="82859"/>
                  <a:pt x="76744" y="82713"/>
                </a:cubicBezTo>
                <a:cubicBezTo>
                  <a:pt x="76760" y="82569"/>
                  <a:pt x="76774" y="82409"/>
                  <a:pt x="76803" y="82179"/>
                </a:cubicBezTo>
                <a:cubicBezTo>
                  <a:pt x="76824" y="81962"/>
                  <a:pt x="76860" y="81679"/>
                  <a:pt x="76911" y="81268"/>
                </a:cubicBezTo>
                <a:lnTo>
                  <a:pt x="76911" y="81268"/>
                </a:lnTo>
                <a:cubicBezTo>
                  <a:pt x="76888" y="81383"/>
                  <a:pt x="76822" y="81435"/>
                  <a:pt x="76738" y="81435"/>
                </a:cubicBezTo>
                <a:cubicBezTo>
                  <a:pt x="76663" y="81435"/>
                  <a:pt x="76573" y="81394"/>
                  <a:pt x="76484" y="81319"/>
                </a:cubicBezTo>
                <a:cubicBezTo>
                  <a:pt x="76267" y="81145"/>
                  <a:pt x="76050" y="80799"/>
                  <a:pt x="76000" y="80358"/>
                </a:cubicBezTo>
                <a:lnTo>
                  <a:pt x="76000" y="80358"/>
                </a:lnTo>
                <a:cubicBezTo>
                  <a:pt x="76026" y="80384"/>
                  <a:pt x="76069" y="80392"/>
                  <a:pt x="76123" y="80392"/>
                </a:cubicBezTo>
                <a:cubicBezTo>
                  <a:pt x="76238" y="80392"/>
                  <a:pt x="76401" y="80353"/>
                  <a:pt x="76542" y="80353"/>
                </a:cubicBezTo>
                <a:cubicBezTo>
                  <a:pt x="76654" y="80353"/>
                  <a:pt x="76752" y="80378"/>
                  <a:pt x="76803" y="80466"/>
                </a:cubicBezTo>
                <a:cubicBezTo>
                  <a:pt x="76491" y="79815"/>
                  <a:pt x="76174" y="79165"/>
                  <a:pt x="75841" y="78530"/>
                </a:cubicBezTo>
                <a:lnTo>
                  <a:pt x="75841" y="78530"/>
                </a:lnTo>
                <a:cubicBezTo>
                  <a:pt x="75894" y="78613"/>
                  <a:pt x="75955" y="78648"/>
                  <a:pt x="76018" y="78648"/>
                </a:cubicBezTo>
                <a:cubicBezTo>
                  <a:pt x="76220" y="78648"/>
                  <a:pt x="76445" y="78280"/>
                  <a:pt x="76527" y="77917"/>
                </a:cubicBezTo>
                <a:lnTo>
                  <a:pt x="76527" y="77917"/>
                </a:lnTo>
                <a:cubicBezTo>
                  <a:pt x="76522" y="77930"/>
                  <a:pt x="76516" y="77936"/>
                  <a:pt x="76510" y="77936"/>
                </a:cubicBezTo>
                <a:cubicBezTo>
                  <a:pt x="76461" y="77936"/>
                  <a:pt x="76396" y="77508"/>
                  <a:pt x="76326" y="76998"/>
                </a:cubicBezTo>
                <a:cubicBezTo>
                  <a:pt x="76239" y="76427"/>
                  <a:pt x="76137" y="75756"/>
                  <a:pt x="76050" y="75473"/>
                </a:cubicBezTo>
                <a:lnTo>
                  <a:pt x="76050" y="76420"/>
                </a:lnTo>
                <a:cubicBezTo>
                  <a:pt x="75893" y="75193"/>
                  <a:pt x="75530" y="74643"/>
                  <a:pt x="75163" y="74093"/>
                </a:cubicBezTo>
                <a:cubicBezTo>
                  <a:pt x="74786" y="73545"/>
                  <a:pt x="74410" y="73009"/>
                  <a:pt x="74186" y="71811"/>
                </a:cubicBezTo>
                <a:lnTo>
                  <a:pt x="74186" y="71811"/>
                </a:lnTo>
                <a:cubicBezTo>
                  <a:pt x="74272" y="71921"/>
                  <a:pt x="74471" y="72034"/>
                  <a:pt x="74661" y="72034"/>
                </a:cubicBezTo>
                <a:cubicBezTo>
                  <a:pt x="74919" y="72034"/>
                  <a:pt x="75160" y="71824"/>
                  <a:pt x="75069" y="71111"/>
                </a:cubicBezTo>
                <a:cubicBezTo>
                  <a:pt x="74830" y="70864"/>
                  <a:pt x="74273" y="70337"/>
                  <a:pt x="73682" y="69621"/>
                </a:cubicBezTo>
                <a:cubicBezTo>
                  <a:pt x="73638" y="69571"/>
                  <a:pt x="73602" y="69521"/>
                  <a:pt x="73559" y="69470"/>
                </a:cubicBezTo>
                <a:cubicBezTo>
                  <a:pt x="73370" y="68567"/>
                  <a:pt x="73175" y="67670"/>
                  <a:pt x="72973" y="66783"/>
                </a:cubicBezTo>
                <a:lnTo>
                  <a:pt x="72973" y="66783"/>
                </a:lnTo>
                <a:cubicBezTo>
                  <a:pt x="73066" y="66920"/>
                  <a:pt x="73169" y="67057"/>
                  <a:pt x="73262" y="67201"/>
                </a:cubicBezTo>
                <a:cubicBezTo>
                  <a:pt x="73890" y="68133"/>
                  <a:pt x="74519" y="69144"/>
                  <a:pt x="74903" y="69874"/>
                </a:cubicBezTo>
                <a:cubicBezTo>
                  <a:pt x="74887" y="69404"/>
                  <a:pt x="74930" y="69333"/>
                  <a:pt x="74946" y="69203"/>
                </a:cubicBezTo>
                <a:cubicBezTo>
                  <a:pt x="74960" y="69080"/>
                  <a:pt x="74939" y="68900"/>
                  <a:pt x="74786" y="68227"/>
                </a:cubicBezTo>
                <a:cubicBezTo>
                  <a:pt x="74801" y="68137"/>
                  <a:pt x="74825" y="68098"/>
                  <a:pt x="74854" y="68098"/>
                </a:cubicBezTo>
                <a:cubicBezTo>
                  <a:pt x="74991" y="68098"/>
                  <a:pt x="75250" y="68969"/>
                  <a:pt x="75329" y="69297"/>
                </a:cubicBezTo>
                <a:cubicBezTo>
                  <a:pt x="75147" y="68234"/>
                  <a:pt x="74960" y="67180"/>
                  <a:pt x="74773" y="66117"/>
                </a:cubicBezTo>
                <a:cubicBezTo>
                  <a:pt x="74754" y="66128"/>
                  <a:pt x="74736" y="66133"/>
                  <a:pt x="74717" y="66133"/>
                </a:cubicBezTo>
                <a:cubicBezTo>
                  <a:pt x="74533" y="66133"/>
                  <a:pt x="74318" y="65608"/>
                  <a:pt x="74107" y="65076"/>
                </a:cubicBezTo>
                <a:cubicBezTo>
                  <a:pt x="73894" y="64543"/>
                  <a:pt x="73687" y="64004"/>
                  <a:pt x="73530" y="64004"/>
                </a:cubicBezTo>
                <a:cubicBezTo>
                  <a:pt x="73518" y="64004"/>
                  <a:pt x="73505" y="64007"/>
                  <a:pt x="73493" y="64015"/>
                </a:cubicBezTo>
                <a:cubicBezTo>
                  <a:pt x="73890" y="65113"/>
                  <a:pt x="74289" y="66219"/>
                  <a:pt x="74686" y="67324"/>
                </a:cubicBezTo>
                <a:cubicBezTo>
                  <a:pt x="74664" y="67336"/>
                  <a:pt x="74640" y="67343"/>
                  <a:pt x="74614" y="67343"/>
                </a:cubicBezTo>
                <a:cubicBezTo>
                  <a:pt x="74401" y="67343"/>
                  <a:pt x="74042" y="66932"/>
                  <a:pt x="73682" y="66276"/>
                </a:cubicBezTo>
                <a:cubicBezTo>
                  <a:pt x="73269" y="65539"/>
                  <a:pt x="72849" y="64499"/>
                  <a:pt x="72633" y="63386"/>
                </a:cubicBezTo>
                <a:cubicBezTo>
                  <a:pt x="72642" y="63228"/>
                  <a:pt x="72705" y="63171"/>
                  <a:pt x="72795" y="63171"/>
                </a:cubicBezTo>
                <a:cubicBezTo>
                  <a:pt x="73030" y="63171"/>
                  <a:pt x="73450" y="63564"/>
                  <a:pt x="73580" y="63564"/>
                </a:cubicBezTo>
                <a:cubicBezTo>
                  <a:pt x="73589" y="63564"/>
                  <a:pt x="73596" y="63563"/>
                  <a:pt x="73602" y="63559"/>
                </a:cubicBezTo>
                <a:cubicBezTo>
                  <a:pt x="73493" y="63429"/>
                  <a:pt x="73306" y="62924"/>
                  <a:pt x="73146" y="62418"/>
                </a:cubicBezTo>
                <a:cubicBezTo>
                  <a:pt x="72995" y="61905"/>
                  <a:pt x="72865" y="61407"/>
                  <a:pt x="72893" y="61291"/>
                </a:cubicBezTo>
                <a:lnTo>
                  <a:pt x="72893" y="61291"/>
                </a:lnTo>
                <a:lnTo>
                  <a:pt x="73335" y="62181"/>
                </a:lnTo>
                <a:cubicBezTo>
                  <a:pt x="73205" y="60908"/>
                  <a:pt x="72315" y="60301"/>
                  <a:pt x="72352" y="58726"/>
                </a:cubicBezTo>
                <a:cubicBezTo>
                  <a:pt x="72258" y="58206"/>
                  <a:pt x="72518" y="57072"/>
                  <a:pt x="72251" y="57043"/>
                </a:cubicBezTo>
                <a:cubicBezTo>
                  <a:pt x="72092" y="57606"/>
                  <a:pt x="71514" y="58019"/>
                  <a:pt x="70972" y="58163"/>
                </a:cubicBezTo>
                <a:cubicBezTo>
                  <a:pt x="70821" y="57533"/>
                  <a:pt x="70675" y="56956"/>
                  <a:pt x="70545" y="56422"/>
                </a:cubicBezTo>
                <a:lnTo>
                  <a:pt x="70545" y="56422"/>
                </a:lnTo>
                <a:lnTo>
                  <a:pt x="70725" y="56458"/>
                </a:lnTo>
                <a:lnTo>
                  <a:pt x="70639" y="56125"/>
                </a:lnTo>
                <a:lnTo>
                  <a:pt x="70488" y="56176"/>
                </a:lnTo>
                <a:cubicBezTo>
                  <a:pt x="70314" y="55482"/>
                  <a:pt x="70162" y="54882"/>
                  <a:pt x="70040" y="54398"/>
                </a:cubicBezTo>
                <a:cubicBezTo>
                  <a:pt x="70068" y="54375"/>
                  <a:pt x="70099" y="54364"/>
                  <a:pt x="70133" y="54364"/>
                </a:cubicBezTo>
                <a:cubicBezTo>
                  <a:pt x="70268" y="54364"/>
                  <a:pt x="70446" y="54527"/>
                  <a:pt x="70625" y="54695"/>
                </a:cubicBezTo>
                <a:cubicBezTo>
                  <a:pt x="70818" y="54873"/>
                  <a:pt x="71011" y="55061"/>
                  <a:pt x="71142" y="55061"/>
                </a:cubicBezTo>
                <a:cubicBezTo>
                  <a:pt x="71212" y="55061"/>
                  <a:pt x="71264" y="55007"/>
                  <a:pt x="71289" y="54868"/>
                </a:cubicBezTo>
                <a:cubicBezTo>
                  <a:pt x="71167" y="54861"/>
                  <a:pt x="70907" y="54435"/>
                  <a:pt x="70812" y="54254"/>
                </a:cubicBezTo>
                <a:cubicBezTo>
                  <a:pt x="70812" y="54182"/>
                  <a:pt x="70812" y="54131"/>
                  <a:pt x="70821" y="54095"/>
                </a:cubicBezTo>
                <a:cubicBezTo>
                  <a:pt x="70828" y="54081"/>
                  <a:pt x="70835" y="54065"/>
                  <a:pt x="70835" y="54052"/>
                </a:cubicBezTo>
                <a:cubicBezTo>
                  <a:pt x="70842" y="54045"/>
                  <a:pt x="70842" y="54038"/>
                  <a:pt x="70848" y="54038"/>
                </a:cubicBezTo>
                <a:cubicBezTo>
                  <a:pt x="70848" y="54031"/>
                  <a:pt x="70855" y="54031"/>
                  <a:pt x="70864" y="54031"/>
                </a:cubicBezTo>
                <a:cubicBezTo>
                  <a:pt x="70892" y="54001"/>
                  <a:pt x="70935" y="54001"/>
                  <a:pt x="70965" y="53987"/>
                </a:cubicBezTo>
                <a:cubicBezTo>
                  <a:pt x="71001" y="53972"/>
                  <a:pt x="71022" y="53944"/>
                  <a:pt x="71029" y="53885"/>
                </a:cubicBezTo>
                <a:cubicBezTo>
                  <a:pt x="71037" y="53828"/>
                  <a:pt x="71015" y="53734"/>
                  <a:pt x="70965" y="53575"/>
                </a:cubicBezTo>
                <a:cubicBezTo>
                  <a:pt x="70899" y="53554"/>
                  <a:pt x="70842" y="53517"/>
                  <a:pt x="70798" y="53459"/>
                </a:cubicBezTo>
                <a:cubicBezTo>
                  <a:pt x="70755" y="53408"/>
                  <a:pt x="70718" y="53337"/>
                  <a:pt x="70691" y="53264"/>
                </a:cubicBezTo>
                <a:cubicBezTo>
                  <a:pt x="70741" y="53185"/>
                  <a:pt x="70812" y="53105"/>
                  <a:pt x="70871" y="53034"/>
                </a:cubicBezTo>
                <a:cubicBezTo>
                  <a:pt x="70935" y="52968"/>
                  <a:pt x="70985" y="52918"/>
                  <a:pt x="71008" y="52888"/>
                </a:cubicBezTo>
                <a:cubicBezTo>
                  <a:pt x="71018" y="52875"/>
                  <a:pt x="71021" y="52868"/>
                  <a:pt x="71016" y="52868"/>
                </a:cubicBezTo>
                <a:cubicBezTo>
                  <a:pt x="71009" y="52868"/>
                  <a:pt x="70992" y="52877"/>
                  <a:pt x="70958" y="52895"/>
                </a:cubicBezTo>
                <a:cubicBezTo>
                  <a:pt x="70885" y="52938"/>
                  <a:pt x="70762" y="53018"/>
                  <a:pt x="70531" y="53178"/>
                </a:cubicBezTo>
                <a:cubicBezTo>
                  <a:pt x="70632" y="53011"/>
                  <a:pt x="70725" y="52881"/>
                  <a:pt x="70821" y="52781"/>
                </a:cubicBezTo>
                <a:cubicBezTo>
                  <a:pt x="70864" y="52722"/>
                  <a:pt x="70907" y="52678"/>
                  <a:pt x="70951" y="52635"/>
                </a:cubicBezTo>
                <a:cubicBezTo>
                  <a:pt x="70972" y="52614"/>
                  <a:pt x="70994" y="52592"/>
                  <a:pt x="71022" y="52571"/>
                </a:cubicBezTo>
                <a:lnTo>
                  <a:pt x="71058" y="52541"/>
                </a:lnTo>
                <a:lnTo>
                  <a:pt x="71072" y="52520"/>
                </a:lnTo>
                <a:lnTo>
                  <a:pt x="71095" y="52498"/>
                </a:lnTo>
                <a:cubicBezTo>
                  <a:pt x="71341" y="52260"/>
                  <a:pt x="71608" y="52014"/>
                  <a:pt x="72041" y="51480"/>
                </a:cubicBezTo>
                <a:lnTo>
                  <a:pt x="72041" y="51480"/>
                </a:lnTo>
                <a:cubicBezTo>
                  <a:pt x="72020" y="51487"/>
                  <a:pt x="72000" y="51490"/>
                  <a:pt x="71983" y="51490"/>
                </a:cubicBezTo>
                <a:cubicBezTo>
                  <a:pt x="71799" y="51490"/>
                  <a:pt x="71822" y="51123"/>
                  <a:pt x="71962" y="50634"/>
                </a:cubicBezTo>
                <a:cubicBezTo>
                  <a:pt x="72012" y="50460"/>
                  <a:pt x="72078" y="50273"/>
                  <a:pt x="72149" y="50086"/>
                </a:cubicBezTo>
                <a:cubicBezTo>
                  <a:pt x="72445" y="49717"/>
                  <a:pt x="72763" y="49326"/>
                  <a:pt x="73096" y="48915"/>
                </a:cubicBezTo>
                <a:cubicBezTo>
                  <a:pt x="73125" y="48900"/>
                  <a:pt x="73153" y="48893"/>
                  <a:pt x="73175" y="48879"/>
                </a:cubicBezTo>
                <a:cubicBezTo>
                  <a:pt x="73942" y="47953"/>
                  <a:pt x="74556" y="47268"/>
                  <a:pt x="75156" y="46588"/>
                </a:cubicBezTo>
                <a:cubicBezTo>
                  <a:pt x="75747" y="45909"/>
                  <a:pt x="76326" y="45245"/>
                  <a:pt x="76997" y="44348"/>
                </a:cubicBezTo>
                <a:cubicBezTo>
                  <a:pt x="77159" y="44271"/>
                  <a:pt x="77641" y="43782"/>
                  <a:pt x="77795" y="43782"/>
                </a:cubicBezTo>
                <a:cubicBezTo>
                  <a:pt x="77841" y="43782"/>
                  <a:pt x="77858" y="43826"/>
                  <a:pt x="77828" y="43937"/>
                </a:cubicBezTo>
                <a:cubicBezTo>
                  <a:pt x="77958" y="43627"/>
                  <a:pt x="78024" y="43301"/>
                  <a:pt x="78421" y="42737"/>
                </a:cubicBezTo>
                <a:cubicBezTo>
                  <a:pt x="78607" y="42588"/>
                  <a:pt x="78704" y="42528"/>
                  <a:pt x="78741" y="42528"/>
                </a:cubicBezTo>
                <a:cubicBezTo>
                  <a:pt x="78811" y="42528"/>
                  <a:pt x="78666" y="42746"/>
                  <a:pt x="78515" y="42983"/>
                </a:cubicBezTo>
                <a:cubicBezTo>
                  <a:pt x="78338" y="43259"/>
                  <a:pt x="78153" y="43555"/>
                  <a:pt x="78291" y="43555"/>
                </a:cubicBezTo>
                <a:cubicBezTo>
                  <a:pt x="78333" y="43555"/>
                  <a:pt x="78407" y="43527"/>
                  <a:pt x="78521" y="43460"/>
                </a:cubicBezTo>
                <a:cubicBezTo>
                  <a:pt x="78442" y="43351"/>
                  <a:pt x="78638" y="42940"/>
                  <a:pt x="78905" y="42434"/>
                </a:cubicBezTo>
                <a:cubicBezTo>
                  <a:pt x="79172" y="41936"/>
                  <a:pt x="79512" y="41350"/>
                  <a:pt x="79728" y="40903"/>
                </a:cubicBezTo>
                <a:lnTo>
                  <a:pt x="79728" y="40903"/>
                </a:lnTo>
                <a:cubicBezTo>
                  <a:pt x="79482" y="40916"/>
                  <a:pt x="79144" y="41373"/>
                  <a:pt x="78804" y="41927"/>
                </a:cubicBezTo>
                <a:cubicBezTo>
                  <a:pt x="78464" y="42491"/>
                  <a:pt x="78117" y="43164"/>
                  <a:pt x="77894" y="43604"/>
                </a:cubicBezTo>
                <a:cubicBezTo>
                  <a:pt x="77741" y="43497"/>
                  <a:pt x="77713" y="43221"/>
                  <a:pt x="77784" y="42824"/>
                </a:cubicBezTo>
                <a:cubicBezTo>
                  <a:pt x="79238" y="40823"/>
                  <a:pt x="80653" y="38772"/>
                  <a:pt x="81788" y="36885"/>
                </a:cubicBezTo>
                <a:cubicBezTo>
                  <a:pt x="81932" y="36698"/>
                  <a:pt x="82099" y="36458"/>
                  <a:pt x="82272" y="36177"/>
                </a:cubicBezTo>
                <a:cubicBezTo>
                  <a:pt x="82612" y="35628"/>
                  <a:pt x="83002" y="34941"/>
                  <a:pt x="83377" y="34176"/>
                </a:cubicBezTo>
                <a:cubicBezTo>
                  <a:pt x="83557" y="33793"/>
                  <a:pt x="83739" y="33396"/>
                  <a:pt x="83897" y="32983"/>
                </a:cubicBezTo>
                <a:cubicBezTo>
                  <a:pt x="83940" y="32883"/>
                  <a:pt x="83977" y="32774"/>
                  <a:pt x="84013" y="32673"/>
                </a:cubicBezTo>
                <a:cubicBezTo>
                  <a:pt x="84049" y="32572"/>
                  <a:pt x="84086" y="32456"/>
                  <a:pt x="84121" y="32347"/>
                </a:cubicBezTo>
                <a:cubicBezTo>
                  <a:pt x="84193" y="32130"/>
                  <a:pt x="84251" y="31914"/>
                  <a:pt x="84303" y="31697"/>
                </a:cubicBezTo>
                <a:cubicBezTo>
                  <a:pt x="84346" y="31473"/>
                  <a:pt x="84381" y="31249"/>
                  <a:pt x="84396" y="31033"/>
                </a:cubicBezTo>
                <a:lnTo>
                  <a:pt x="84396" y="30873"/>
                </a:lnTo>
                <a:cubicBezTo>
                  <a:pt x="84396" y="30816"/>
                  <a:pt x="84396" y="30759"/>
                  <a:pt x="84389" y="30708"/>
                </a:cubicBezTo>
                <a:lnTo>
                  <a:pt x="84389" y="30629"/>
                </a:lnTo>
                <a:cubicBezTo>
                  <a:pt x="84381" y="30599"/>
                  <a:pt x="84381" y="30578"/>
                  <a:pt x="84374" y="30549"/>
                </a:cubicBezTo>
                <a:cubicBezTo>
                  <a:pt x="84374" y="30519"/>
                  <a:pt x="84367" y="30499"/>
                  <a:pt x="84360" y="30469"/>
                </a:cubicBezTo>
                <a:cubicBezTo>
                  <a:pt x="84360" y="30448"/>
                  <a:pt x="84346" y="30419"/>
                  <a:pt x="84337" y="30396"/>
                </a:cubicBezTo>
                <a:cubicBezTo>
                  <a:pt x="84303" y="30296"/>
                  <a:pt x="84244" y="30209"/>
                  <a:pt x="84180" y="30136"/>
                </a:cubicBezTo>
                <a:cubicBezTo>
                  <a:pt x="84114" y="30058"/>
                  <a:pt x="84043" y="29992"/>
                  <a:pt x="83970" y="29928"/>
                </a:cubicBezTo>
                <a:cubicBezTo>
                  <a:pt x="83817" y="29805"/>
                  <a:pt x="83659" y="29703"/>
                  <a:pt x="83507" y="29609"/>
                </a:cubicBezTo>
                <a:cubicBezTo>
                  <a:pt x="83233" y="29545"/>
                  <a:pt x="82872" y="29479"/>
                  <a:pt x="82633" y="29472"/>
                </a:cubicBezTo>
                <a:cubicBezTo>
                  <a:pt x="82532" y="29472"/>
                  <a:pt x="82459" y="29472"/>
                  <a:pt x="82409" y="29486"/>
                </a:cubicBezTo>
                <a:cubicBezTo>
                  <a:pt x="80415" y="28931"/>
                  <a:pt x="77004" y="28598"/>
                  <a:pt x="73319" y="28411"/>
                </a:cubicBezTo>
                <a:cubicBezTo>
                  <a:pt x="73349" y="28368"/>
                  <a:pt x="73349" y="28315"/>
                  <a:pt x="73319" y="28265"/>
                </a:cubicBezTo>
                <a:cubicBezTo>
                  <a:pt x="72922" y="28295"/>
                  <a:pt x="72532" y="28324"/>
                  <a:pt x="72135" y="28352"/>
                </a:cubicBezTo>
                <a:cubicBezTo>
                  <a:pt x="72085" y="28352"/>
                  <a:pt x="72041" y="28345"/>
                  <a:pt x="71991" y="28345"/>
                </a:cubicBezTo>
                <a:cubicBezTo>
                  <a:pt x="72035" y="28272"/>
                  <a:pt x="72416" y="28194"/>
                  <a:pt x="72085" y="28114"/>
                </a:cubicBezTo>
                <a:lnTo>
                  <a:pt x="72085" y="28114"/>
                </a:lnTo>
                <a:cubicBezTo>
                  <a:pt x="72048" y="28201"/>
                  <a:pt x="71875" y="28281"/>
                  <a:pt x="71608" y="28331"/>
                </a:cubicBezTo>
                <a:cubicBezTo>
                  <a:pt x="70951" y="28302"/>
                  <a:pt x="70292" y="28281"/>
                  <a:pt x="69642" y="28258"/>
                </a:cubicBezTo>
                <a:cubicBezTo>
                  <a:pt x="69614" y="28251"/>
                  <a:pt x="69584" y="28244"/>
                  <a:pt x="69555" y="28237"/>
                </a:cubicBezTo>
                <a:cubicBezTo>
                  <a:pt x="69520" y="28244"/>
                  <a:pt x="69491" y="28251"/>
                  <a:pt x="69461" y="28258"/>
                </a:cubicBezTo>
                <a:cubicBezTo>
                  <a:pt x="68927" y="28237"/>
                  <a:pt x="68400" y="28229"/>
                  <a:pt x="67880" y="28215"/>
                </a:cubicBezTo>
                <a:cubicBezTo>
                  <a:pt x="67821" y="28208"/>
                  <a:pt x="67750" y="28194"/>
                  <a:pt x="67656" y="28185"/>
                </a:cubicBezTo>
                <a:cubicBezTo>
                  <a:pt x="67582" y="28197"/>
                  <a:pt x="67507" y="28199"/>
                  <a:pt x="67433" y="28199"/>
                </a:cubicBezTo>
                <a:cubicBezTo>
                  <a:pt x="67404" y="28199"/>
                  <a:pt x="67375" y="28199"/>
                  <a:pt x="67347" y="28199"/>
                </a:cubicBezTo>
                <a:cubicBezTo>
                  <a:pt x="67312" y="28199"/>
                  <a:pt x="67277" y="28199"/>
                  <a:pt x="67243" y="28201"/>
                </a:cubicBezTo>
                <a:cubicBezTo>
                  <a:pt x="65437" y="28167"/>
                  <a:pt x="63721" y="28156"/>
                  <a:pt x="62235" y="28156"/>
                </a:cubicBezTo>
                <a:cubicBezTo>
                  <a:pt x="59264" y="28156"/>
                  <a:pt x="57216" y="28201"/>
                  <a:pt x="57216" y="28201"/>
                </a:cubicBezTo>
                <a:cubicBezTo>
                  <a:pt x="57216" y="28201"/>
                  <a:pt x="47989" y="88"/>
                  <a:pt x="46276" y="1"/>
                </a:cubicBezTo>
                <a:cubicBezTo>
                  <a:pt x="46270" y="1"/>
                  <a:pt x="46265" y="1"/>
                  <a:pt x="46259" y="1"/>
                </a:cubicBezTo>
                <a:close/>
              </a:path>
            </a:pathLst>
          </a:custGeom>
          <a:solidFill>
            <a:srgbClr val="FF8B70">
              <a:alpha val="8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6"/>
          <p:cNvSpPr txBox="1"/>
          <p:nvPr>
            <p:ph idx="7" type="subTitle"/>
          </p:nvPr>
        </p:nvSpPr>
        <p:spPr>
          <a:xfrm>
            <a:off x="1876550" y="2153125"/>
            <a:ext cx="2609700" cy="62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 not hot. It’s full of iron oxide dust, which gives the planet its reddish cast</a:t>
            </a:r>
            <a:endParaRPr/>
          </a:p>
        </p:txBody>
      </p:sp>
      <p:sp>
        <p:nvSpPr>
          <p:cNvPr id="419" name="Google Shape;419;p26"/>
          <p:cNvSpPr txBox="1"/>
          <p:nvPr>
            <p:ph idx="8" type="subTitle"/>
          </p:nvPr>
        </p:nvSpPr>
        <p:spPr>
          <a:xfrm>
            <a:off x="1876550" y="1805575"/>
            <a:ext cx="2609700" cy="50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3F3F3"/>
                </a:solidFill>
              </a:rPr>
              <a:t>MARS</a:t>
            </a:r>
            <a:endParaRPr>
              <a:solidFill>
                <a:srgbClr val="F3F3F3"/>
              </a:solidFill>
            </a:endParaRPr>
          </a:p>
        </p:txBody>
      </p:sp>
      <p:sp>
        <p:nvSpPr>
          <p:cNvPr id="420" name="Google Shape;420;p26"/>
          <p:cNvSpPr txBox="1"/>
          <p:nvPr>
            <p:ph idx="2" type="subTitle"/>
          </p:nvPr>
        </p:nvSpPr>
        <p:spPr>
          <a:xfrm>
            <a:off x="4638675" y="2153125"/>
            <a:ext cx="2648100" cy="62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our Solar System. It’s only a bit larger than our Moon</a:t>
            </a:r>
            <a:endParaRPr/>
          </a:p>
        </p:txBody>
      </p:sp>
      <p:sp>
        <p:nvSpPr>
          <p:cNvPr id="421" name="Google Shape;421;p26"/>
          <p:cNvSpPr txBox="1"/>
          <p:nvPr>
            <p:ph idx="3" type="subTitle"/>
          </p:nvPr>
        </p:nvSpPr>
        <p:spPr>
          <a:xfrm>
            <a:off x="4657875" y="3821400"/>
            <a:ext cx="2609700" cy="62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 and the fourth-largest by diameter in our Solar System</a:t>
            </a:r>
            <a:endParaRPr/>
          </a:p>
        </p:txBody>
      </p:sp>
      <p:sp>
        <p:nvSpPr>
          <p:cNvPr id="422" name="Google Shape;422;p26"/>
          <p:cNvSpPr txBox="1"/>
          <p:nvPr>
            <p:ph idx="5" type="subTitle"/>
          </p:nvPr>
        </p:nvSpPr>
        <p:spPr>
          <a:xfrm>
            <a:off x="4657875" y="1795575"/>
            <a:ext cx="2609700" cy="50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3F3F3"/>
                </a:solidFill>
              </a:rPr>
              <a:t>MERCURY</a:t>
            </a:r>
            <a:endParaRPr>
              <a:solidFill>
                <a:srgbClr val="F3F3F3"/>
              </a:solidFill>
            </a:endParaRPr>
          </a:p>
        </p:txBody>
      </p:sp>
      <p:sp>
        <p:nvSpPr>
          <p:cNvPr id="423" name="Google Shape;423;p26"/>
          <p:cNvSpPr txBox="1"/>
          <p:nvPr>
            <p:ph idx="6" type="subTitle"/>
          </p:nvPr>
        </p:nvSpPr>
        <p:spPr>
          <a:xfrm>
            <a:off x="4657875" y="3473850"/>
            <a:ext cx="2609700" cy="50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3F3F3"/>
                </a:solidFill>
              </a:rPr>
              <a:t>NEPTUNE</a:t>
            </a:r>
            <a:endParaRPr>
              <a:solidFill>
                <a:srgbClr val="F3F3F3"/>
              </a:solidFill>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427" name="Shape 427"/>
        <p:cNvGrpSpPr/>
        <p:nvPr/>
      </p:nvGrpSpPr>
      <p:grpSpPr>
        <a:xfrm>
          <a:off x="0" y="0"/>
          <a:ext cx="0" cy="0"/>
          <a:chOff x="0" y="0"/>
          <a:chExt cx="0" cy="0"/>
        </a:xfrm>
      </p:grpSpPr>
      <p:grpSp>
        <p:nvGrpSpPr>
          <p:cNvPr id="428" name="Google Shape;428;p27"/>
          <p:cNvGrpSpPr/>
          <p:nvPr/>
        </p:nvGrpSpPr>
        <p:grpSpPr>
          <a:xfrm>
            <a:off x="3464050" y="723920"/>
            <a:ext cx="2215710" cy="3866973"/>
            <a:chOff x="3332975" y="723920"/>
            <a:chExt cx="2215710" cy="3866973"/>
          </a:xfrm>
        </p:grpSpPr>
        <p:sp>
          <p:nvSpPr>
            <p:cNvPr id="429" name="Google Shape;429;p27"/>
            <p:cNvSpPr/>
            <p:nvPr/>
          </p:nvSpPr>
          <p:spPr>
            <a:xfrm>
              <a:off x="4068578" y="4586059"/>
              <a:ext cx="24786" cy="4834"/>
            </a:xfrm>
            <a:custGeom>
              <a:rect b="b" l="l" r="r" t="t"/>
              <a:pathLst>
                <a:path extrusionOk="0" h="55" w="282">
                  <a:moveTo>
                    <a:pt x="3" y="1"/>
                  </a:moveTo>
                  <a:cubicBezTo>
                    <a:pt x="0" y="11"/>
                    <a:pt x="14" y="22"/>
                    <a:pt x="57" y="33"/>
                  </a:cubicBezTo>
                  <a:cubicBezTo>
                    <a:pt x="100" y="44"/>
                    <a:pt x="173" y="51"/>
                    <a:pt x="281" y="54"/>
                  </a:cubicBezTo>
                  <a:cubicBezTo>
                    <a:pt x="245" y="51"/>
                    <a:pt x="212" y="47"/>
                    <a:pt x="183" y="44"/>
                  </a:cubicBezTo>
                  <a:cubicBezTo>
                    <a:pt x="155" y="40"/>
                    <a:pt x="130" y="33"/>
                    <a:pt x="108" y="29"/>
                  </a:cubicBezTo>
                  <a:cubicBezTo>
                    <a:pt x="65" y="22"/>
                    <a:pt x="29" y="11"/>
                    <a:pt x="3"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7"/>
            <p:cNvSpPr/>
            <p:nvPr/>
          </p:nvSpPr>
          <p:spPr>
            <a:xfrm>
              <a:off x="4310735" y="1710641"/>
              <a:ext cx="22297" cy="4267"/>
            </a:xfrm>
            <a:custGeom>
              <a:rect b="b" l="l" r="r" t="t"/>
              <a:pathLst>
                <a:path extrusionOk="0" h="40" w="209">
                  <a:moveTo>
                    <a:pt x="209" y="0"/>
                  </a:moveTo>
                  <a:cubicBezTo>
                    <a:pt x="108" y="15"/>
                    <a:pt x="47" y="29"/>
                    <a:pt x="0" y="40"/>
                  </a:cubicBezTo>
                  <a:lnTo>
                    <a:pt x="209" y="0"/>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7"/>
            <p:cNvSpPr/>
            <p:nvPr/>
          </p:nvSpPr>
          <p:spPr>
            <a:xfrm>
              <a:off x="4157643" y="1736245"/>
              <a:ext cx="3841" cy="4481"/>
            </a:xfrm>
            <a:custGeom>
              <a:rect b="b" l="l" r="r" t="t"/>
              <a:pathLst>
                <a:path extrusionOk="0" h="42" w="36">
                  <a:moveTo>
                    <a:pt x="20" y="1"/>
                  </a:moveTo>
                  <a:cubicBezTo>
                    <a:pt x="19" y="1"/>
                    <a:pt x="17" y="1"/>
                    <a:pt x="15" y="1"/>
                  </a:cubicBezTo>
                  <a:cubicBezTo>
                    <a:pt x="12" y="16"/>
                    <a:pt x="9" y="31"/>
                    <a:pt x="1" y="41"/>
                  </a:cubicBezTo>
                  <a:cubicBezTo>
                    <a:pt x="28" y="18"/>
                    <a:pt x="36" y="1"/>
                    <a:pt x="20"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7"/>
            <p:cNvSpPr/>
            <p:nvPr/>
          </p:nvSpPr>
          <p:spPr>
            <a:xfrm>
              <a:off x="5412994" y="3141913"/>
              <a:ext cx="1174" cy="7468"/>
            </a:xfrm>
            <a:custGeom>
              <a:rect b="b" l="l" r="r" t="t"/>
              <a:pathLst>
                <a:path extrusionOk="0" h="70" w="11">
                  <a:moveTo>
                    <a:pt x="7" y="0"/>
                  </a:moveTo>
                  <a:cubicBezTo>
                    <a:pt x="4" y="22"/>
                    <a:pt x="4" y="51"/>
                    <a:pt x="0" y="69"/>
                  </a:cubicBezTo>
                  <a:cubicBezTo>
                    <a:pt x="1" y="69"/>
                    <a:pt x="2" y="70"/>
                    <a:pt x="3" y="70"/>
                  </a:cubicBezTo>
                  <a:cubicBezTo>
                    <a:pt x="11" y="70"/>
                    <a:pt x="11" y="40"/>
                    <a:pt x="7"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7"/>
            <p:cNvSpPr/>
            <p:nvPr/>
          </p:nvSpPr>
          <p:spPr>
            <a:xfrm>
              <a:off x="3488200" y="3480208"/>
              <a:ext cx="1174" cy="4481"/>
            </a:xfrm>
            <a:custGeom>
              <a:rect b="b" l="l" r="r" t="t"/>
              <a:pathLst>
                <a:path extrusionOk="0" h="42" w="11">
                  <a:moveTo>
                    <a:pt x="11" y="0"/>
                  </a:moveTo>
                  <a:cubicBezTo>
                    <a:pt x="4" y="30"/>
                    <a:pt x="1" y="41"/>
                    <a:pt x="2" y="41"/>
                  </a:cubicBezTo>
                  <a:cubicBezTo>
                    <a:pt x="2" y="41"/>
                    <a:pt x="6" y="31"/>
                    <a:pt x="11" y="17"/>
                  </a:cubicBezTo>
                  <a:lnTo>
                    <a:pt x="11" y="0"/>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7"/>
            <p:cNvSpPr/>
            <p:nvPr/>
          </p:nvSpPr>
          <p:spPr>
            <a:xfrm>
              <a:off x="5118973" y="1562243"/>
              <a:ext cx="2134" cy="16642"/>
            </a:xfrm>
            <a:custGeom>
              <a:rect b="b" l="l" r="r" t="t"/>
              <a:pathLst>
                <a:path extrusionOk="0" h="156" w="20">
                  <a:moveTo>
                    <a:pt x="11" y="1"/>
                  </a:moveTo>
                  <a:cubicBezTo>
                    <a:pt x="7" y="11"/>
                    <a:pt x="3" y="29"/>
                    <a:pt x="0" y="40"/>
                  </a:cubicBezTo>
                  <a:cubicBezTo>
                    <a:pt x="9" y="122"/>
                    <a:pt x="14" y="156"/>
                    <a:pt x="17" y="156"/>
                  </a:cubicBezTo>
                  <a:cubicBezTo>
                    <a:pt x="20" y="156"/>
                    <a:pt x="17" y="89"/>
                    <a:pt x="11"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7"/>
            <p:cNvSpPr/>
            <p:nvPr/>
          </p:nvSpPr>
          <p:spPr>
            <a:xfrm>
              <a:off x="3687593" y="1955907"/>
              <a:ext cx="1707" cy="747"/>
            </a:xfrm>
            <a:custGeom>
              <a:rect b="b" l="l" r="r" t="t"/>
              <a:pathLst>
                <a:path extrusionOk="0" h="7" w="16">
                  <a:moveTo>
                    <a:pt x="5" y="0"/>
                  </a:moveTo>
                  <a:cubicBezTo>
                    <a:pt x="5" y="4"/>
                    <a:pt x="5" y="7"/>
                    <a:pt x="1" y="7"/>
                  </a:cubicBezTo>
                  <a:cubicBezTo>
                    <a:pt x="5" y="7"/>
                    <a:pt x="12" y="4"/>
                    <a:pt x="15"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7"/>
            <p:cNvSpPr/>
            <p:nvPr/>
          </p:nvSpPr>
          <p:spPr>
            <a:xfrm>
              <a:off x="3677991" y="1916221"/>
              <a:ext cx="40859" cy="40433"/>
            </a:xfrm>
            <a:custGeom>
              <a:rect b="b" l="l" r="r" t="t"/>
              <a:pathLst>
                <a:path extrusionOk="0" h="379" w="383">
                  <a:moveTo>
                    <a:pt x="1" y="0"/>
                  </a:moveTo>
                  <a:cubicBezTo>
                    <a:pt x="15" y="30"/>
                    <a:pt x="34" y="58"/>
                    <a:pt x="47" y="83"/>
                  </a:cubicBezTo>
                  <a:lnTo>
                    <a:pt x="52" y="95"/>
                  </a:lnTo>
                  <a:lnTo>
                    <a:pt x="55" y="98"/>
                  </a:lnTo>
                  <a:lnTo>
                    <a:pt x="55" y="101"/>
                  </a:lnTo>
                  <a:cubicBezTo>
                    <a:pt x="59" y="105"/>
                    <a:pt x="62" y="108"/>
                    <a:pt x="62" y="113"/>
                  </a:cubicBezTo>
                  <a:cubicBezTo>
                    <a:pt x="69" y="120"/>
                    <a:pt x="73" y="127"/>
                    <a:pt x="80" y="130"/>
                  </a:cubicBezTo>
                  <a:cubicBezTo>
                    <a:pt x="98" y="159"/>
                    <a:pt x="112" y="188"/>
                    <a:pt x="123" y="213"/>
                  </a:cubicBezTo>
                  <a:cubicBezTo>
                    <a:pt x="134" y="242"/>
                    <a:pt x="142" y="260"/>
                    <a:pt x="145" y="286"/>
                  </a:cubicBezTo>
                  <a:cubicBezTo>
                    <a:pt x="149" y="296"/>
                    <a:pt x="152" y="303"/>
                    <a:pt x="152" y="314"/>
                  </a:cubicBezTo>
                  <a:lnTo>
                    <a:pt x="155" y="332"/>
                  </a:lnTo>
                  <a:lnTo>
                    <a:pt x="155" y="339"/>
                  </a:lnTo>
                  <a:lnTo>
                    <a:pt x="155" y="343"/>
                  </a:lnTo>
                  <a:lnTo>
                    <a:pt x="152" y="346"/>
                  </a:lnTo>
                  <a:cubicBezTo>
                    <a:pt x="138" y="354"/>
                    <a:pt x="120" y="364"/>
                    <a:pt x="105" y="372"/>
                  </a:cubicBezTo>
                  <a:cubicBezTo>
                    <a:pt x="152" y="379"/>
                    <a:pt x="199" y="379"/>
                    <a:pt x="253" y="379"/>
                  </a:cubicBezTo>
                  <a:lnTo>
                    <a:pt x="268" y="379"/>
                  </a:lnTo>
                  <a:cubicBezTo>
                    <a:pt x="271" y="379"/>
                    <a:pt x="271" y="376"/>
                    <a:pt x="275" y="376"/>
                  </a:cubicBezTo>
                  <a:cubicBezTo>
                    <a:pt x="282" y="376"/>
                    <a:pt x="285" y="372"/>
                    <a:pt x="290" y="372"/>
                  </a:cubicBezTo>
                  <a:cubicBezTo>
                    <a:pt x="300" y="368"/>
                    <a:pt x="311" y="364"/>
                    <a:pt x="321" y="357"/>
                  </a:cubicBezTo>
                  <a:cubicBezTo>
                    <a:pt x="343" y="350"/>
                    <a:pt x="361" y="339"/>
                    <a:pt x="383" y="329"/>
                  </a:cubicBezTo>
                  <a:cubicBezTo>
                    <a:pt x="365" y="311"/>
                    <a:pt x="347" y="293"/>
                    <a:pt x="333" y="278"/>
                  </a:cubicBezTo>
                  <a:lnTo>
                    <a:pt x="282" y="235"/>
                  </a:lnTo>
                  <a:cubicBezTo>
                    <a:pt x="250" y="203"/>
                    <a:pt x="217" y="178"/>
                    <a:pt x="188" y="156"/>
                  </a:cubicBezTo>
                  <a:cubicBezTo>
                    <a:pt x="155" y="130"/>
                    <a:pt x="127" y="113"/>
                    <a:pt x="98" y="95"/>
                  </a:cubicBezTo>
                  <a:lnTo>
                    <a:pt x="91" y="91"/>
                  </a:lnTo>
                  <a:cubicBezTo>
                    <a:pt x="87" y="91"/>
                    <a:pt x="87" y="87"/>
                    <a:pt x="84" y="87"/>
                  </a:cubicBezTo>
                  <a:lnTo>
                    <a:pt x="73" y="76"/>
                  </a:lnTo>
                  <a:lnTo>
                    <a:pt x="47" y="51"/>
                  </a:lnTo>
                  <a:lnTo>
                    <a:pt x="1" y="0"/>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7"/>
            <p:cNvSpPr/>
            <p:nvPr/>
          </p:nvSpPr>
          <p:spPr>
            <a:xfrm>
              <a:off x="5409154" y="2999703"/>
              <a:ext cx="107" cy="4694"/>
            </a:xfrm>
            <a:custGeom>
              <a:rect b="b" l="l" r="r" t="t"/>
              <a:pathLst>
                <a:path extrusionOk="0" h="44" w="1">
                  <a:moveTo>
                    <a:pt x="0" y="43"/>
                  </a:moveTo>
                  <a:lnTo>
                    <a:pt x="0" y="0"/>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7"/>
            <p:cNvSpPr/>
            <p:nvPr/>
          </p:nvSpPr>
          <p:spPr>
            <a:xfrm>
              <a:off x="3421629" y="723920"/>
              <a:ext cx="1995176" cy="3836089"/>
            </a:xfrm>
            <a:custGeom>
              <a:rect b="b" l="l" r="r" t="t"/>
              <a:pathLst>
                <a:path extrusionOk="0" h="35958" w="18702">
                  <a:moveTo>
                    <a:pt x="3120" y="1799"/>
                  </a:moveTo>
                  <a:cubicBezTo>
                    <a:pt x="3114" y="1838"/>
                    <a:pt x="3107" y="1875"/>
                    <a:pt x="3099" y="1911"/>
                  </a:cubicBezTo>
                  <a:lnTo>
                    <a:pt x="3099" y="1921"/>
                  </a:lnTo>
                  <a:cubicBezTo>
                    <a:pt x="3038" y="2026"/>
                    <a:pt x="2984" y="2137"/>
                    <a:pt x="2926" y="2260"/>
                  </a:cubicBezTo>
                  <a:cubicBezTo>
                    <a:pt x="2922" y="2260"/>
                    <a:pt x="2919" y="2253"/>
                    <a:pt x="2916" y="2246"/>
                  </a:cubicBezTo>
                  <a:cubicBezTo>
                    <a:pt x="2904" y="2227"/>
                    <a:pt x="2901" y="2195"/>
                    <a:pt x="2901" y="2156"/>
                  </a:cubicBezTo>
                  <a:cubicBezTo>
                    <a:pt x="2904" y="2116"/>
                    <a:pt x="2909" y="2066"/>
                    <a:pt x="2916" y="2011"/>
                  </a:cubicBezTo>
                  <a:cubicBezTo>
                    <a:pt x="2980" y="1936"/>
                    <a:pt x="3052" y="1868"/>
                    <a:pt x="3120" y="1799"/>
                  </a:cubicBezTo>
                  <a:close/>
                  <a:moveTo>
                    <a:pt x="2753" y="2224"/>
                  </a:moveTo>
                  <a:lnTo>
                    <a:pt x="2753" y="2224"/>
                  </a:lnTo>
                  <a:cubicBezTo>
                    <a:pt x="2706" y="2350"/>
                    <a:pt x="2649" y="2495"/>
                    <a:pt x="2570" y="2649"/>
                  </a:cubicBezTo>
                  <a:cubicBezTo>
                    <a:pt x="2577" y="2538"/>
                    <a:pt x="2649" y="2383"/>
                    <a:pt x="2753" y="2224"/>
                  </a:cubicBezTo>
                  <a:close/>
                  <a:moveTo>
                    <a:pt x="15965" y="3413"/>
                  </a:moveTo>
                  <a:cubicBezTo>
                    <a:pt x="15965" y="3414"/>
                    <a:pt x="15965" y="3416"/>
                    <a:pt x="15965" y="3417"/>
                  </a:cubicBezTo>
                  <a:lnTo>
                    <a:pt x="15965" y="3417"/>
                  </a:lnTo>
                  <a:cubicBezTo>
                    <a:pt x="15965" y="3415"/>
                    <a:pt x="15965" y="3414"/>
                    <a:pt x="15965" y="3413"/>
                  </a:cubicBezTo>
                  <a:close/>
                  <a:moveTo>
                    <a:pt x="2141" y="3906"/>
                  </a:moveTo>
                  <a:cubicBezTo>
                    <a:pt x="2140" y="3910"/>
                    <a:pt x="2140" y="3913"/>
                    <a:pt x="2139" y="3916"/>
                  </a:cubicBezTo>
                  <a:lnTo>
                    <a:pt x="2139" y="3916"/>
                  </a:lnTo>
                  <a:cubicBezTo>
                    <a:pt x="2140" y="3913"/>
                    <a:pt x="2140" y="3910"/>
                    <a:pt x="2141" y="3906"/>
                  </a:cubicBezTo>
                  <a:close/>
                  <a:moveTo>
                    <a:pt x="2073" y="7368"/>
                  </a:moveTo>
                  <a:cubicBezTo>
                    <a:pt x="2088" y="7431"/>
                    <a:pt x="2102" y="7510"/>
                    <a:pt x="2111" y="7597"/>
                  </a:cubicBezTo>
                  <a:lnTo>
                    <a:pt x="2111" y="7597"/>
                  </a:lnTo>
                  <a:cubicBezTo>
                    <a:pt x="2105" y="7480"/>
                    <a:pt x="2107" y="7417"/>
                    <a:pt x="2073" y="7368"/>
                  </a:cubicBezTo>
                  <a:close/>
                  <a:moveTo>
                    <a:pt x="6507" y="8446"/>
                  </a:moveTo>
                  <a:cubicBezTo>
                    <a:pt x="6544" y="8582"/>
                    <a:pt x="6630" y="8846"/>
                    <a:pt x="6590" y="8954"/>
                  </a:cubicBezTo>
                  <a:cubicBezTo>
                    <a:pt x="6467" y="8810"/>
                    <a:pt x="6504" y="8684"/>
                    <a:pt x="6507" y="8446"/>
                  </a:cubicBezTo>
                  <a:close/>
                  <a:moveTo>
                    <a:pt x="12942" y="1"/>
                  </a:moveTo>
                  <a:lnTo>
                    <a:pt x="12942" y="1"/>
                  </a:lnTo>
                  <a:cubicBezTo>
                    <a:pt x="12869" y="12"/>
                    <a:pt x="12790" y="27"/>
                    <a:pt x="12711" y="52"/>
                  </a:cubicBezTo>
                  <a:cubicBezTo>
                    <a:pt x="12631" y="81"/>
                    <a:pt x="12549" y="120"/>
                    <a:pt x="12473" y="170"/>
                  </a:cubicBezTo>
                  <a:cubicBezTo>
                    <a:pt x="12394" y="221"/>
                    <a:pt x="12318" y="282"/>
                    <a:pt x="12254" y="351"/>
                  </a:cubicBezTo>
                  <a:cubicBezTo>
                    <a:pt x="12189" y="423"/>
                    <a:pt x="12131" y="502"/>
                    <a:pt x="12084" y="581"/>
                  </a:cubicBezTo>
                  <a:cubicBezTo>
                    <a:pt x="12077" y="599"/>
                    <a:pt x="12069" y="617"/>
                    <a:pt x="12059" y="632"/>
                  </a:cubicBezTo>
                  <a:cubicBezTo>
                    <a:pt x="12056" y="643"/>
                    <a:pt x="12052" y="649"/>
                    <a:pt x="12048" y="661"/>
                  </a:cubicBezTo>
                  <a:cubicBezTo>
                    <a:pt x="12044" y="668"/>
                    <a:pt x="12041" y="679"/>
                    <a:pt x="12037" y="686"/>
                  </a:cubicBezTo>
                  <a:cubicBezTo>
                    <a:pt x="12023" y="722"/>
                    <a:pt x="12009" y="754"/>
                    <a:pt x="11998" y="790"/>
                  </a:cubicBezTo>
                  <a:cubicBezTo>
                    <a:pt x="11994" y="805"/>
                    <a:pt x="11987" y="819"/>
                    <a:pt x="11983" y="834"/>
                  </a:cubicBezTo>
                  <a:cubicBezTo>
                    <a:pt x="11979" y="848"/>
                    <a:pt x="11976" y="859"/>
                    <a:pt x="11973" y="873"/>
                  </a:cubicBezTo>
                  <a:cubicBezTo>
                    <a:pt x="11966" y="898"/>
                    <a:pt x="11958" y="927"/>
                    <a:pt x="11954" y="949"/>
                  </a:cubicBezTo>
                  <a:cubicBezTo>
                    <a:pt x="11951" y="970"/>
                    <a:pt x="11944" y="995"/>
                    <a:pt x="11940" y="1017"/>
                  </a:cubicBezTo>
                  <a:cubicBezTo>
                    <a:pt x="11936" y="1035"/>
                    <a:pt x="11933" y="1057"/>
                    <a:pt x="11929" y="1075"/>
                  </a:cubicBezTo>
                  <a:cubicBezTo>
                    <a:pt x="11918" y="1115"/>
                    <a:pt x="11915" y="1147"/>
                    <a:pt x="11908" y="1179"/>
                  </a:cubicBezTo>
                  <a:cubicBezTo>
                    <a:pt x="11915" y="1154"/>
                    <a:pt x="11922" y="1129"/>
                    <a:pt x="11926" y="1100"/>
                  </a:cubicBezTo>
                  <a:cubicBezTo>
                    <a:pt x="11933" y="1071"/>
                    <a:pt x="11944" y="1046"/>
                    <a:pt x="11951" y="1021"/>
                  </a:cubicBezTo>
                  <a:cubicBezTo>
                    <a:pt x="11958" y="992"/>
                    <a:pt x="11966" y="967"/>
                    <a:pt x="11976" y="945"/>
                  </a:cubicBezTo>
                  <a:cubicBezTo>
                    <a:pt x="11976" y="938"/>
                    <a:pt x="11979" y="935"/>
                    <a:pt x="11979" y="927"/>
                  </a:cubicBezTo>
                  <a:cubicBezTo>
                    <a:pt x="11983" y="924"/>
                    <a:pt x="11987" y="917"/>
                    <a:pt x="11987" y="913"/>
                  </a:cubicBezTo>
                  <a:cubicBezTo>
                    <a:pt x="11991" y="902"/>
                    <a:pt x="11998" y="895"/>
                    <a:pt x="12001" y="884"/>
                  </a:cubicBezTo>
                  <a:lnTo>
                    <a:pt x="12001" y="884"/>
                  </a:lnTo>
                  <a:cubicBezTo>
                    <a:pt x="11979" y="988"/>
                    <a:pt x="11973" y="1078"/>
                    <a:pt x="11966" y="1168"/>
                  </a:cubicBezTo>
                  <a:cubicBezTo>
                    <a:pt x="11958" y="1259"/>
                    <a:pt x="11954" y="1345"/>
                    <a:pt x="11951" y="1428"/>
                  </a:cubicBezTo>
                  <a:cubicBezTo>
                    <a:pt x="11947" y="1601"/>
                    <a:pt x="11947" y="1767"/>
                    <a:pt x="11951" y="1929"/>
                  </a:cubicBezTo>
                  <a:cubicBezTo>
                    <a:pt x="11936" y="1979"/>
                    <a:pt x="11923" y="1999"/>
                    <a:pt x="11913" y="1999"/>
                  </a:cubicBezTo>
                  <a:cubicBezTo>
                    <a:pt x="11893" y="1999"/>
                    <a:pt x="11882" y="1916"/>
                    <a:pt x="11875" y="1831"/>
                  </a:cubicBezTo>
                  <a:lnTo>
                    <a:pt x="11875" y="1831"/>
                  </a:lnTo>
                  <a:cubicBezTo>
                    <a:pt x="11861" y="2033"/>
                    <a:pt x="11890" y="2174"/>
                    <a:pt x="11875" y="2462"/>
                  </a:cubicBezTo>
                  <a:cubicBezTo>
                    <a:pt x="11843" y="2422"/>
                    <a:pt x="11807" y="2405"/>
                    <a:pt x="11778" y="2347"/>
                  </a:cubicBezTo>
                  <a:cubicBezTo>
                    <a:pt x="11753" y="2292"/>
                    <a:pt x="11735" y="2199"/>
                    <a:pt x="11735" y="2022"/>
                  </a:cubicBezTo>
                  <a:lnTo>
                    <a:pt x="11735" y="2022"/>
                  </a:lnTo>
                  <a:cubicBezTo>
                    <a:pt x="11731" y="2322"/>
                    <a:pt x="11735" y="2616"/>
                    <a:pt x="11742" y="2912"/>
                  </a:cubicBezTo>
                  <a:cubicBezTo>
                    <a:pt x="11711" y="2966"/>
                    <a:pt x="11647" y="3281"/>
                    <a:pt x="11616" y="3281"/>
                  </a:cubicBezTo>
                  <a:cubicBezTo>
                    <a:pt x="11612" y="3281"/>
                    <a:pt x="11608" y="3274"/>
                    <a:pt x="11605" y="3258"/>
                  </a:cubicBezTo>
                  <a:lnTo>
                    <a:pt x="11605" y="3258"/>
                  </a:lnTo>
                  <a:cubicBezTo>
                    <a:pt x="11569" y="3514"/>
                    <a:pt x="11590" y="3827"/>
                    <a:pt x="11609" y="4162"/>
                  </a:cubicBezTo>
                  <a:cubicBezTo>
                    <a:pt x="11630" y="4497"/>
                    <a:pt x="11648" y="4851"/>
                    <a:pt x="11605" y="5185"/>
                  </a:cubicBezTo>
                  <a:cubicBezTo>
                    <a:pt x="11620" y="5218"/>
                    <a:pt x="11630" y="5290"/>
                    <a:pt x="11634" y="5434"/>
                  </a:cubicBezTo>
                  <a:cubicBezTo>
                    <a:pt x="11594" y="6065"/>
                    <a:pt x="11486" y="6615"/>
                    <a:pt x="11551" y="7365"/>
                  </a:cubicBezTo>
                  <a:cubicBezTo>
                    <a:pt x="11500" y="7502"/>
                    <a:pt x="11447" y="7639"/>
                    <a:pt x="11396" y="7776"/>
                  </a:cubicBezTo>
                  <a:cubicBezTo>
                    <a:pt x="11396" y="7907"/>
                    <a:pt x="11405" y="7951"/>
                    <a:pt x="11420" y="7951"/>
                  </a:cubicBezTo>
                  <a:cubicBezTo>
                    <a:pt x="11439" y="7951"/>
                    <a:pt x="11466" y="7886"/>
                    <a:pt x="11494" y="7837"/>
                  </a:cubicBezTo>
                  <a:cubicBezTo>
                    <a:pt x="11511" y="7804"/>
                    <a:pt x="11529" y="7778"/>
                    <a:pt x="11544" y="7778"/>
                  </a:cubicBezTo>
                  <a:cubicBezTo>
                    <a:pt x="11550" y="7778"/>
                    <a:pt x="11556" y="7783"/>
                    <a:pt x="11562" y="7794"/>
                  </a:cubicBezTo>
                  <a:cubicBezTo>
                    <a:pt x="11580" y="7834"/>
                    <a:pt x="11590" y="7945"/>
                    <a:pt x="11587" y="8186"/>
                  </a:cubicBezTo>
                  <a:cubicBezTo>
                    <a:pt x="11587" y="8529"/>
                    <a:pt x="11551" y="8587"/>
                    <a:pt x="11515" y="8594"/>
                  </a:cubicBezTo>
                  <a:cubicBezTo>
                    <a:pt x="11514" y="8594"/>
                    <a:pt x="11512" y="8594"/>
                    <a:pt x="11511" y="8594"/>
                  </a:cubicBezTo>
                  <a:cubicBezTo>
                    <a:pt x="11494" y="8594"/>
                    <a:pt x="11477" y="8586"/>
                    <a:pt x="11461" y="8586"/>
                  </a:cubicBezTo>
                  <a:cubicBezTo>
                    <a:pt x="11440" y="8586"/>
                    <a:pt x="11419" y="8600"/>
                    <a:pt x="11404" y="8665"/>
                  </a:cubicBezTo>
                  <a:cubicBezTo>
                    <a:pt x="11411" y="8730"/>
                    <a:pt x="11421" y="8803"/>
                    <a:pt x="11429" y="8882"/>
                  </a:cubicBezTo>
                  <a:cubicBezTo>
                    <a:pt x="11432" y="8921"/>
                    <a:pt x="11436" y="8965"/>
                    <a:pt x="11439" y="9008"/>
                  </a:cubicBezTo>
                  <a:lnTo>
                    <a:pt x="11439" y="9026"/>
                  </a:lnTo>
                  <a:lnTo>
                    <a:pt x="11439" y="9029"/>
                  </a:lnTo>
                  <a:lnTo>
                    <a:pt x="11443" y="9033"/>
                  </a:lnTo>
                  <a:cubicBezTo>
                    <a:pt x="11443" y="9036"/>
                    <a:pt x="11447" y="9041"/>
                    <a:pt x="11447" y="9044"/>
                  </a:cubicBezTo>
                  <a:cubicBezTo>
                    <a:pt x="11450" y="9051"/>
                    <a:pt x="11450" y="9062"/>
                    <a:pt x="11454" y="9073"/>
                  </a:cubicBezTo>
                  <a:cubicBezTo>
                    <a:pt x="11464" y="9109"/>
                    <a:pt x="11472" y="9156"/>
                    <a:pt x="11472" y="9206"/>
                  </a:cubicBezTo>
                  <a:lnTo>
                    <a:pt x="11472" y="9278"/>
                  </a:lnTo>
                  <a:cubicBezTo>
                    <a:pt x="11468" y="9292"/>
                    <a:pt x="11468" y="9303"/>
                    <a:pt x="11464" y="9317"/>
                  </a:cubicBezTo>
                  <a:lnTo>
                    <a:pt x="11461" y="9335"/>
                  </a:lnTo>
                  <a:lnTo>
                    <a:pt x="11461" y="9339"/>
                  </a:lnTo>
                  <a:lnTo>
                    <a:pt x="11461" y="9343"/>
                  </a:lnTo>
                  <a:lnTo>
                    <a:pt x="11450" y="9343"/>
                  </a:lnTo>
                  <a:cubicBezTo>
                    <a:pt x="11417" y="9335"/>
                    <a:pt x="11385" y="9329"/>
                    <a:pt x="11349" y="9317"/>
                  </a:cubicBezTo>
                  <a:cubicBezTo>
                    <a:pt x="11334" y="9314"/>
                    <a:pt x="11317" y="9307"/>
                    <a:pt x="11299" y="9300"/>
                  </a:cubicBezTo>
                  <a:cubicBezTo>
                    <a:pt x="11281" y="9292"/>
                    <a:pt x="11263" y="9285"/>
                    <a:pt x="11248" y="9278"/>
                  </a:cubicBezTo>
                  <a:cubicBezTo>
                    <a:pt x="11263" y="9274"/>
                    <a:pt x="11277" y="9271"/>
                    <a:pt x="11291" y="9271"/>
                  </a:cubicBezTo>
                  <a:cubicBezTo>
                    <a:pt x="11306" y="9271"/>
                    <a:pt x="11317" y="9271"/>
                    <a:pt x="11331" y="9274"/>
                  </a:cubicBezTo>
                  <a:cubicBezTo>
                    <a:pt x="11356" y="9274"/>
                    <a:pt x="11382" y="9282"/>
                    <a:pt x="11407" y="9285"/>
                  </a:cubicBezTo>
                  <a:lnTo>
                    <a:pt x="11414" y="9285"/>
                  </a:lnTo>
                  <a:lnTo>
                    <a:pt x="11417" y="9282"/>
                  </a:lnTo>
                  <a:lnTo>
                    <a:pt x="11417" y="9271"/>
                  </a:lnTo>
                  <a:cubicBezTo>
                    <a:pt x="11417" y="9264"/>
                    <a:pt x="11421" y="9257"/>
                    <a:pt x="11421" y="9249"/>
                  </a:cubicBezTo>
                  <a:lnTo>
                    <a:pt x="11421" y="9249"/>
                  </a:lnTo>
                  <a:cubicBezTo>
                    <a:pt x="11417" y="9252"/>
                    <a:pt x="11411" y="9257"/>
                    <a:pt x="11407" y="9260"/>
                  </a:cubicBezTo>
                  <a:lnTo>
                    <a:pt x="11404" y="9264"/>
                  </a:lnTo>
                  <a:lnTo>
                    <a:pt x="11399" y="9267"/>
                  </a:lnTo>
                  <a:lnTo>
                    <a:pt x="11396" y="9264"/>
                  </a:lnTo>
                  <a:lnTo>
                    <a:pt x="11392" y="9260"/>
                  </a:lnTo>
                  <a:cubicBezTo>
                    <a:pt x="11364" y="9249"/>
                    <a:pt x="11339" y="9235"/>
                    <a:pt x="11317" y="9224"/>
                  </a:cubicBezTo>
                  <a:cubicBezTo>
                    <a:pt x="11306" y="9217"/>
                    <a:pt x="11296" y="9214"/>
                    <a:pt x="11284" y="9206"/>
                  </a:cubicBezTo>
                  <a:cubicBezTo>
                    <a:pt x="11274" y="9199"/>
                    <a:pt x="11263" y="9195"/>
                    <a:pt x="11256" y="9188"/>
                  </a:cubicBezTo>
                  <a:cubicBezTo>
                    <a:pt x="11263" y="9184"/>
                    <a:pt x="11266" y="9177"/>
                    <a:pt x="11270" y="9174"/>
                  </a:cubicBezTo>
                  <a:cubicBezTo>
                    <a:pt x="11277" y="9166"/>
                    <a:pt x="11281" y="9163"/>
                    <a:pt x="11281" y="9159"/>
                  </a:cubicBezTo>
                  <a:cubicBezTo>
                    <a:pt x="11288" y="9149"/>
                    <a:pt x="11291" y="9141"/>
                    <a:pt x="11296" y="9134"/>
                  </a:cubicBezTo>
                  <a:cubicBezTo>
                    <a:pt x="11299" y="9134"/>
                    <a:pt x="11296" y="9123"/>
                    <a:pt x="11296" y="9119"/>
                  </a:cubicBezTo>
                  <a:cubicBezTo>
                    <a:pt x="11291" y="9112"/>
                    <a:pt x="11291" y="9109"/>
                    <a:pt x="11288" y="9101"/>
                  </a:cubicBezTo>
                  <a:cubicBezTo>
                    <a:pt x="11288" y="9091"/>
                    <a:pt x="11284" y="9084"/>
                    <a:pt x="11281" y="9076"/>
                  </a:cubicBezTo>
                  <a:cubicBezTo>
                    <a:pt x="11274" y="9062"/>
                    <a:pt x="11270" y="9054"/>
                    <a:pt x="11263" y="9048"/>
                  </a:cubicBezTo>
                  <a:cubicBezTo>
                    <a:pt x="11259" y="9041"/>
                    <a:pt x="11248" y="9036"/>
                    <a:pt x="11238" y="9029"/>
                  </a:cubicBezTo>
                  <a:cubicBezTo>
                    <a:pt x="11231" y="9026"/>
                    <a:pt x="11216" y="9019"/>
                    <a:pt x="11198" y="9001"/>
                  </a:cubicBezTo>
                  <a:lnTo>
                    <a:pt x="11198" y="9001"/>
                  </a:lnTo>
                  <a:cubicBezTo>
                    <a:pt x="11216" y="9022"/>
                    <a:pt x="11234" y="9041"/>
                    <a:pt x="11248" y="9054"/>
                  </a:cubicBezTo>
                  <a:cubicBezTo>
                    <a:pt x="11256" y="9066"/>
                    <a:pt x="11259" y="9073"/>
                    <a:pt x="11266" y="9084"/>
                  </a:cubicBezTo>
                  <a:cubicBezTo>
                    <a:pt x="11266" y="9087"/>
                    <a:pt x="11270" y="9091"/>
                    <a:pt x="11274" y="9098"/>
                  </a:cubicBezTo>
                  <a:lnTo>
                    <a:pt x="11274" y="9101"/>
                  </a:lnTo>
                  <a:lnTo>
                    <a:pt x="11277" y="9105"/>
                  </a:lnTo>
                  <a:cubicBezTo>
                    <a:pt x="11277" y="9119"/>
                    <a:pt x="11274" y="9127"/>
                    <a:pt x="11263" y="9131"/>
                  </a:cubicBezTo>
                  <a:cubicBezTo>
                    <a:pt x="11256" y="9134"/>
                    <a:pt x="11252" y="9134"/>
                    <a:pt x="11245" y="9134"/>
                  </a:cubicBezTo>
                  <a:cubicBezTo>
                    <a:pt x="11234" y="9137"/>
                    <a:pt x="11226" y="9137"/>
                    <a:pt x="11216" y="9137"/>
                  </a:cubicBezTo>
                  <a:lnTo>
                    <a:pt x="11169" y="9137"/>
                  </a:lnTo>
                  <a:cubicBezTo>
                    <a:pt x="11144" y="9134"/>
                    <a:pt x="11118" y="9134"/>
                    <a:pt x="11093" y="9134"/>
                  </a:cubicBezTo>
                  <a:cubicBezTo>
                    <a:pt x="10993" y="9127"/>
                    <a:pt x="10892" y="9119"/>
                    <a:pt x="10798" y="9112"/>
                  </a:cubicBezTo>
                  <a:cubicBezTo>
                    <a:pt x="10719" y="9111"/>
                    <a:pt x="10642" y="9110"/>
                    <a:pt x="10569" y="9110"/>
                  </a:cubicBezTo>
                  <a:cubicBezTo>
                    <a:pt x="10464" y="9110"/>
                    <a:pt x="10367" y="9113"/>
                    <a:pt x="10287" y="9123"/>
                  </a:cubicBezTo>
                  <a:cubicBezTo>
                    <a:pt x="10150" y="9137"/>
                    <a:pt x="10059" y="9166"/>
                    <a:pt x="10045" y="9220"/>
                  </a:cubicBezTo>
                  <a:lnTo>
                    <a:pt x="9718" y="9163"/>
                  </a:lnTo>
                  <a:lnTo>
                    <a:pt x="9718" y="9163"/>
                  </a:lnTo>
                  <a:cubicBezTo>
                    <a:pt x="9728" y="9163"/>
                    <a:pt x="9738" y="9163"/>
                    <a:pt x="9746" y="9163"/>
                  </a:cubicBezTo>
                  <a:cubicBezTo>
                    <a:pt x="9807" y="9163"/>
                    <a:pt x="9830" y="9155"/>
                    <a:pt x="9890" y="9155"/>
                  </a:cubicBezTo>
                  <a:cubicBezTo>
                    <a:pt x="9899" y="9155"/>
                    <a:pt x="9909" y="9155"/>
                    <a:pt x="9919" y="9156"/>
                  </a:cubicBezTo>
                  <a:cubicBezTo>
                    <a:pt x="9840" y="9141"/>
                    <a:pt x="9771" y="9131"/>
                    <a:pt x="9713" y="9127"/>
                  </a:cubicBezTo>
                  <a:cubicBezTo>
                    <a:pt x="9697" y="9126"/>
                    <a:pt x="9682" y="9125"/>
                    <a:pt x="9667" y="9125"/>
                  </a:cubicBezTo>
                  <a:cubicBezTo>
                    <a:pt x="9629" y="9125"/>
                    <a:pt x="9593" y="9129"/>
                    <a:pt x="9562" y="9134"/>
                  </a:cubicBezTo>
                  <a:cubicBezTo>
                    <a:pt x="9475" y="9149"/>
                    <a:pt x="9411" y="9174"/>
                    <a:pt x="9339" y="9202"/>
                  </a:cubicBezTo>
                  <a:cubicBezTo>
                    <a:pt x="9199" y="9267"/>
                    <a:pt x="9040" y="9335"/>
                    <a:pt x="8629" y="9347"/>
                  </a:cubicBezTo>
                  <a:cubicBezTo>
                    <a:pt x="8592" y="9348"/>
                    <a:pt x="8557" y="9348"/>
                    <a:pt x="8523" y="9348"/>
                  </a:cubicBezTo>
                  <a:cubicBezTo>
                    <a:pt x="8429" y="9348"/>
                    <a:pt x="8350" y="9345"/>
                    <a:pt x="8305" y="9339"/>
                  </a:cubicBezTo>
                  <a:cubicBezTo>
                    <a:pt x="8273" y="9332"/>
                    <a:pt x="8255" y="9329"/>
                    <a:pt x="8258" y="9317"/>
                  </a:cubicBezTo>
                  <a:cubicBezTo>
                    <a:pt x="8262" y="9310"/>
                    <a:pt x="8287" y="9300"/>
                    <a:pt x="8334" y="9289"/>
                  </a:cubicBezTo>
                  <a:lnTo>
                    <a:pt x="8334" y="9289"/>
                  </a:lnTo>
                  <a:cubicBezTo>
                    <a:pt x="8125" y="9332"/>
                    <a:pt x="7916" y="9375"/>
                    <a:pt x="7707" y="9425"/>
                  </a:cubicBezTo>
                  <a:cubicBezTo>
                    <a:pt x="7677" y="9429"/>
                    <a:pt x="7652" y="9431"/>
                    <a:pt x="7634" y="9431"/>
                  </a:cubicBezTo>
                  <a:cubicBezTo>
                    <a:pt x="7563" y="9431"/>
                    <a:pt x="7577" y="9407"/>
                    <a:pt x="7660" y="9390"/>
                  </a:cubicBezTo>
                  <a:lnTo>
                    <a:pt x="7660" y="9390"/>
                  </a:lnTo>
                  <a:cubicBezTo>
                    <a:pt x="7527" y="9412"/>
                    <a:pt x="7397" y="9437"/>
                    <a:pt x="7267" y="9462"/>
                  </a:cubicBezTo>
                  <a:cubicBezTo>
                    <a:pt x="7189" y="9476"/>
                    <a:pt x="7109" y="9495"/>
                    <a:pt x="7029" y="9508"/>
                  </a:cubicBezTo>
                  <a:lnTo>
                    <a:pt x="6968" y="9523"/>
                  </a:lnTo>
                  <a:lnTo>
                    <a:pt x="6961" y="9523"/>
                  </a:lnTo>
                  <a:lnTo>
                    <a:pt x="6946" y="9527"/>
                  </a:lnTo>
                  <a:lnTo>
                    <a:pt x="6896" y="9541"/>
                  </a:lnTo>
                  <a:lnTo>
                    <a:pt x="6900" y="9530"/>
                  </a:lnTo>
                  <a:lnTo>
                    <a:pt x="6900" y="9530"/>
                  </a:lnTo>
                  <a:cubicBezTo>
                    <a:pt x="6875" y="9555"/>
                    <a:pt x="6828" y="9588"/>
                    <a:pt x="6770" y="9624"/>
                  </a:cubicBezTo>
                  <a:cubicBezTo>
                    <a:pt x="6713" y="9656"/>
                    <a:pt x="6644" y="9696"/>
                    <a:pt x="6590" y="9725"/>
                  </a:cubicBezTo>
                  <a:cubicBezTo>
                    <a:pt x="6584" y="9729"/>
                    <a:pt x="6580" y="9730"/>
                    <a:pt x="6577" y="9730"/>
                  </a:cubicBezTo>
                  <a:cubicBezTo>
                    <a:pt x="6568" y="9730"/>
                    <a:pt x="6567" y="9720"/>
                    <a:pt x="6562" y="9718"/>
                  </a:cubicBezTo>
                  <a:cubicBezTo>
                    <a:pt x="6562" y="9678"/>
                    <a:pt x="6565" y="9660"/>
                    <a:pt x="6565" y="9649"/>
                  </a:cubicBezTo>
                  <a:cubicBezTo>
                    <a:pt x="6566" y="9646"/>
                    <a:pt x="6568" y="9645"/>
                    <a:pt x="6569" y="9645"/>
                  </a:cubicBezTo>
                  <a:cubicBezTo>
                    <a:pt x="6572" y="9645"/>
                    <a:pt x="6575" y="9648"/>
                    <a:pt x="6579" y="9653"/>
                  </a:cubicBezTo>
                  <a:cubicBezTo>
                    <a:pt x="6587" y="9664"/>
                    <a:pt x="6591" y="9688"/>
                    <a:pt x="6603" y="9688"/>
                  </a:cubicBezTo>
                  <a:cubicBezTo>
                    <a:pt x="6607" y="9688"/>
                    <a:pt x="6612" y="9685"/>
                    <a:pt x="6619" y="9678"/>
                  </a:cubicBezTo>
                  <a:cubicBezTo>
                    <a:pt x="6622" y="9674"/>
                    <a:pt x="6622" y="9674"/>
                    <a:pt x="6622" y="9671"/>
                  </a:cubicBezTo>
                  <a:cubicBezTo>
                    <a:pt x="6627" y="9668"/>
                    <a:pt x="6627" y="9668"/>
                    <a:pt x="6627" y="9663"/>
                  </a:cubicBezTo>
                  <a:lnTo>
                    <a:pt x="6627" y="9663"/>
                  </a:lnTo>
                  <a:lnTo>
                    <a:pt x="6615" y="9671"/>
                  </a:lnTo>
                  <a:lnTo>
                    <a:pt x="6612" y="9671"/>
                  </a:lnTo>
                  <a:lnTo>
                    <a:pt x="6612" y="9668"/>
                  </a:lnTo>
                  <a:lnTo>
                    <a:pt x="6605" y="9656"/>
                  </a:lnTo>
                  <a:cubicBezTo>
                    <a:pt x="6597" y="9646"/>
                    <a:pt x="6594" y="9638"/>
                    <a:pt x="6590" y="9631"/>
                  </a:cubicBezTo>
                  <a:cubicBezTo>
                    <a:pt x="6579" y="9613"/>
                    <a:pt x="6569" y="9591"/>
                    <a:pt x="6562" y="9573"/>
                  </a:cubicBezTo>
                  <a:cubicBezTo>
                    <a:pt x="6544" y="9533"/>
                    <a:pt x="6525" y="9490"/>
                    <a:pt x="6507" y="9444"/>
                  </a:cubicBezTo>
                  <a:cubicBezTo>
                    <a:pt x="6514" y="9404"/>
                    <a:pt x="6529" y="9390"/>
                    <a:pt x="6544" y="9390"/>
                  </a:cubicBezTo>
                  <a:cubicBezTo>
                    <a:pt x="6557" y="9393"/>
                    <a:pt x="6576" y="9404"/>
                    <a:pt x="6590" y="9425"/>
                  </a:cubicBezTo>
                  <a:cubicBezTo>
                    <a:pt x="6605" y="9447"/>
                    <a:pt x="6619" y="9473"/>
                    <a:pt x="6633" y="9505"/>
                  </a:cubicBezTo>
                  <a:cubicBezTo>
                    <a:pt x="6637" y="9520"/>
                    <a:pt x="6644" y="9538"/>
                    <a:pt x="6652" y="9552"/>
                  </a:cubicBezTo>
                  <a:cubicBezTo>
                    <a:pt x="6652" y="9563"/>
                    <a:pt x="6655" y="9570"/>
                    <a:pt x="6659" y="9581"/>
                  </a:cubicBezTo>
                  <a:lnTo>
                    <a:pt x="6662" y="9595"/>
                  </a:lnTo>
                  <a:lnTo>
                    <a:pt x="6673" y="9595"/>
                  </a:lnTo>
                  <a:cubicBezTo>
                    <a:pt x="6680" y="9591"/>
                    <a:pt x="6687" y="9591"/>
                    <a:pt x="6698" y="9588"/>
                  </a:cubicBezTo>
                  <a:cubicBezTo>
                    <a:pt x="6695" y="9577"/>
                    <a:pt x="6695" y="9570"/>
                    <a:pt x="6695" y="9559"/>
                  </a:cubicBezTo>
                  <a:cubicBezTo>
                    <a:pt x="6691" y="9552"/>
                    <a:pt x="6702" y="9523"/>
                    <a:pt x="6705" y="9508"/>
                  </a:cubicBezTo>
                  <a:cubicBezTo>
                    <a:pt x="6709" y="9490"/>
                    <a:pt x="6713" y="9476"/>
                    <a:pt x="6720" y="9462"/>
                  </a:cubicBezTo>
                  <a:cubicBezTo>
                    <a:pt x="6723" y="9437"/>
                    <a:pt x="6727" y="9418"/>
                    <a:pt x="6727" y="9404"/>
                  </a:cubicBezTo>
                  <a:cubicBezTo>
                    <a:pt x="6727" y="9379"/>
                    <a:pt x="6709" y="9372"/>
                    <a:pt x="6691" y="9350"/>
                  </a:cubicBezTo>
                  <a:cubicBezTo>
                    <a:pt x="6684" y="9339"/>
                    <a:pt x="6673" y="9325"/>
                    <a:pt x="6665" y="9307"/>
                  </a:cubicBezTo>
                  <a:cubicBezTo>
                    <a:pt x="6659" y="9296"/>
                    <a:pt x="6655" y="9289"/>
                    <a:pt x="6652" y="9274"/>
                  </a:cubicBezTo>
                  <a:cubicBezTo>
                    <a:pt x="6648" y="9264"/>
                    <a:pt x="6644" y="9260"/>
                    <a:pt x="6637" y="9217"/>
                  </a:cubicBezTo>
                  <a:cubicBezTo>
                    <a:pt x="6615" y="9073"/>
                    <a:pt x="6601" y="8889"/>
                    <a:pt x="6608" y="8637"/>
                  </a:cubicBezTo>
                  <a:lnTo>
                    <a:pt x="6608" y="8637"/>
                  </a:lnTo>
                  <a:cubicBezTo>
                    <a:pt x="6637" y="8799"/>
                    <a:pt x="6665" y="8958"/>
                    <a:pt x="6698" y="9112"/>
                  </a:cubicBezTo>
                  <a:cubicBezTo>
                    <a:pt x="6748" y="8950"/>
                    <a:pt x="6752" y="8777"/>
                    <a:pt x="6745" y="8575"/>
                  </a:cubicBezTo>
                  <a:cubicBezTo>
                    <a:pt x="6738" y="8374"/>
                    <a:pt x="6723" y="8140"/>
                    <a:pt x="6745" y="7862"/>
                  </a:cubicBezTo>
                  <a:lnTo>
                    <a:pt x="6745" y="7862"/>
                  </a:lnTo>
                  <a:cubicBezTo>
                    <a:pt x="6727" y="7927"/>
                    <a:pt x="6695" y="8208"/>
                    <a:pt x="6659" y="8403"/>
                  </a:cubicBezTo>
                  <a:cubicBezTo>
                    <a:pt x="6636" y="8514"/>
                    <a:pt x="6611" y="8598"/>
                    <a:pt x="6582" y="8598"/>
                  </a:cubicBezTo>
                  <a:cubicBezTo>
                    <a:pt x="6560" y="8598"/>
                    <a:pt x="6535" y="8550"/>
                    <a:pt x="6507" y="8431"/>
                  </a:cubicBezTo>
                  <a:cubicBezTo>
                    <a:pt x="6511" y="8273"/>
                    <a:pt x="6500" y="8064"/>
                    <a:pt x="6421" y="7765"/>
                  </a:cubicBezTo>
                  <a:cubicBezTo>
                    <a:pt x="6511" y="7754"/>
                    <a:pt x="6461" y="7458"/>
                    <a:pt x="6424" y="7087"/>
                  </a:cubicBezTo>
                  <a:lnTo>
                    <a:pt x="6424" y="7087"/>
                  </a:lnTo>
                  <a:lnTo>
                    <a:pt x="6547" y="7102"/>
                  </a:lnTo>
                  <a:cubicBezTo>
                    <a:pt x="6479" y="6706"/>
                    <a:pt x="6421" y="6742"/>
                    <a:pt x="6346" y="6507"/>
                  </a:cubicBezTo>
                  <a:cubicBezTo>
                    <a:pt x="6324" y="6058"/>
                    <a:pt x="6406" y="5957"/>
                    <a:pt x="6475" y="5845"/>
                  </a:cubicBezTo>
                  <a:cubicBezTo>
                    <a:pt x="6466" y="5666"/>
                    <a:pt x="6455" y="5607"/>
                    <a:pt x="6442" y="5607"/>
                  </a:cubicBezTo>
                  <a:cubicBezTo>
                    <a:pt x="6417" y="5607"/>
                    <a:pt x="6385" y="5818"/>
                    <a:pt x="6348" y="5818"/>
                  </a:cubicBezTo>
                  <a:cubicBezTo>
                    <a:pt x="6326" y="5818"/>
                    <a:pt x="6302" y="5743"/>
                    <a:pt x="6276" y="5503"/>
                  </a:cubicBezTo>
                  <a:cubicBezTo>
                    <a:pt x="6276" y="5203"/>
                    <a:pt x="6255" y="4948"/>
                    <a:pt x="6216" y="4678"/>
                  </a:cubicBezTo>
                  <a:cubicBezTo>
                    <a:pt x="6180" y="4407"/>
                    <a:pt x="6125" y="4126"/>
                    <a:pt x="6053" y="3770"/>
                  </a:cubicBezTo>
                  <a:cubicBezTo>
                    <a:pt x="6054" y="3634"/>
                    <a:pt x="6063" y="3592"/>
                    <a:pt x="6075" y="3592"/>
                  </a:cubicBezTo>
                  <a:cubicBezTo>
                    <a:pt x="6096" y="3592"/>
                    <a:pt x="6126" y="3714"/>
                    <a:pt x="6143" y="3714"/>
                  </a:cubicBezTo>
                  <a:cubicBezTo>
                    <a:pt x="6148" y="3714"/>
                    <a:pt x="6152" y="3705"/>
                    <a:pt x="6154" y="3683"/>
                  </a:cubicBezTo>
                  <a:lnTo>
                    <a:pt x="6021" y="3316"/>
                  </a:lnTo>
                  <a:cubicBezTo>
                    <a:pt x="6017" y="3265"/>
                    <a:pt x="6026" y="3251"/>
                    <a:pt x="6037" y="3251"/>
                  </a:cubicBezTo>
                  <a:cubicBezTo>
                    <a:pt x="6046" y="3251"/>
                    <a:pt x="6057" y="3259"/>
                    <a:pt x="6065" y="3265"/>
                  </a:cubicBezTo>
                  <a:cubicBezTo>
                    <a:pt x="6028" y="3110"/>
                    <a:pt x="6000" y="3107"/>
                    <a:pt x="5967" y="3082"/>
                  </a:cubicBezTo>
                  <a:cubicBezTo>
                    <a:pt x="5949" y="3067"/>
                    <a:pt x="5935" y="3049"/>
                    <a:pt x="5917" y="3002"/>
                  </a:cubicBezTo>
                  <a:cubicBezTo>
                    <a:pt x="5899" y="2955"/>
                    <a:pt x="5877" y="2884"/>
                    <a:pt x="5855" y="2761"/>
                  </a:cubicBezTo>
                  <a:cubicBezTo>
                    <a:pt x="5779" y="2699"/>
                    <a:pt x="5801" y="2444"/>
                    <a:pt x="5797" y="2119"/>
                  </a:cubicBezTo>
                  <a:cubicBezTo>
                    <a:pt x="5794" y="1958"/>
                    <a:pt x="5787" y="1778"/>
                    <a:pt x="5758" y="1601"/>
                  </a:cubicBezTo>
                  <a:cubicBezTo>
                    <a:pt x="5740" y="1511"/>
                    <a:pt x="5719" y="1421"/>
                    <a:pt x="5686" y="1331"/>
                  </a:cubicBezTo>
                  <a:cubicBezTo>
                    <a:pt x="5679" y="1306"/>
                    <a:pt x="5671" y="1288"/>
                    <a:pt x="5661" y="1262"/>
                  </a:cubicBezTo>
                  <a:lnTo>
                    <a:pt x="5628" y="1198"/>
                  </a:lnTo>
                  <a:cubicBezTo>
                    <a:pt x="5624" y="1183"/>
                    <a:pt x="5618" y="1173"/>
                    <a:pt x="5611" y="1161"/>
                  </a:cubicBezTo>
                  <a:cubicBezTo>
                    <a:pt x="5603" y="1151"/>
                    <a:pt x="5599" y="1136"/>
                    <a:pt x="5589" y="1125"/>
                  </a:cubicBezTo>
                  <a:cubicBezTo>
                    <a:pt x="5574" y="1100"/>
                    <a:pt x="5560" y="1078"/>
                    <a:pt x="5541" y="1057"/>
                  </a:cubicBezTo>
                  <a:cubicBezTo>
                    <a:pt x="5535" y="1028"/>
                    <a:pt x="5528" y="1010"/>
                    <a:pt x="5524" y="1000"/>
                  </a:cubicBezTo>
                  <a:cubicBezTo>
                    <a:pt x="5524" y="985"/>
                    <a:pt x="5524" y="978"/>
                    <a:pt x="5528" y="978"/>
                  </a:cubicBezTo>
                  <a:cubicBezTo>
                    <a:pt x="5529" y="976"/>
                    <a:pt x="5532" y="975"/>
                    <a:pt x="5535" y="975"/>
                  </a:cubicBezTo>
                  <a:cubicBezTo>
                    <a:pt x="5544" y="975"/>
                    <a:pt x="5557" y="983"/>
                    <a:pt x="5571" y="995"/>
                  </a:cubicBezTo>
                  <a:cubicBezTo>
                    <a:pt x="5602" y="1017"/>
                    <a:pt x="5636" y="1051"/>
                    <a:pt x="5654" y="1051"/>
                  </a:cubicBezTo>
                  <a:cubicBezTo>
                    <a:pt x="5661" y="1051"/>
                    <a:pt x="5666" y="1047"/>
                    <a:pt x="5668" y="1035"/>
                  </a:cubicBezTo>
                  <a:cubicBezTo>
                    <a:pt x="5661" y="1028"/>
                    <a:pt x="5657" y="1017"/>
                    <a:pt x="5650" y="1010"/>
                  </a:cubicBezTo>
                  <a:cubicBezTo>
                    <a:pt x="5646" y="1000"/>
                    <a:pt x="5639" y="992"/>
                    <a:pt x="5636" y="985"/>
                  </a:cubicBezTo>
                  <a:cubicBezTo>
                    <a:pt x="5624" y="967"/>
                    <a:pt x="5614" y="949"/>
                    <a:pt x="5599" y="935"/>
                  </a:cubicBezTo>
                  <a:cubicBezTo>
                    <a:pt x="5589" y="920"/>
                    <a:pt x="5578" y="905"/>
                    <a:pt x="5567" y="892"/>
                  </a:cubicBezTo>
                  <a:cubicBezTo>
                    <a:pt x="5553" y="877"/>
                    <a:pt x="5541" y="862"/>
                    <a:pt x="5531" y="848"/>
                  </a:cubicBezTo>
                  <a:cubicBezTo>
                    <a:pt x="5481" y="797"/>
                    <a:pt x="5433" y="754"/>
                    <a:pt x="5383" y="719"/>
                  </a:cubicBezTo>
                  <a:cubicBezTo>
                    <a:pt x="5337" y="679"/>
                    <a:pt x="5286" y="649"/>
                    <a:pt x="5243" y="624"/>
                  </a:cubicBezTo>
                  <a:cubicBezTo>
                    <a:pt x="5222" y="614"/>
                    <a:pt x="5200" y="599"/>
                    <a:pt x="5178" y="592"/>
                  </a:cubicBezTo>
                  <a:cubicBezTo>
                    <a:pt x="5157" y="581"/>
                    <a:pt x="5135" y="571"/>
                    <a:pt x="5113" y="563"/>
                  </a:cubicBezTo>
                  <a:cubicBezTo>
                    <a:pt x="5034" y="531"/>
                    <a:pt x="4962" y="513"/>
                    <a:pt x="4897" y="502"/>
                  </a:cubicBezTo>
                  <a:cubicBezTo>
                    <a:pt x="4832" y="491"/>
                    <a:pt x="4775" y="484"/>
                    <a:pt x="4720" y="484"/>
                  </a:cubicBezTo>
                  <a:lnTo>
                    <a:pt x="4638" y="484"/>
                  </a:lnTo>
                  <a:cubicBezTo>
                    <a:pt x="4627" y="488"/>
                    <a:pt x="4612" y="488"/>
                    <a:pt x="4598" y="488"/>
                  </a:cubicBezTo>
                  <a:cubicBezTo>
                    <a:pt x="4583" y="488"/>
                    <a:pt x="4569" y="491"/>
                    <a:pt x="4558" y="491"/>
                  </a:cubicBezTo>
                  <a:cubicBezTo>
                    <a:pt x="4500" y="498"/>
                    <a:pt x="4447" y="513"/>
                    <a:pt x="4385" y="528"/>
                  </a:cubicBezTo>
                  <a:cubicBezTo>
                    <a:pt x="4263" y="563"/>
                    <a:pt x="4119" y="621"/>
                    <a:pt x="3953" y="736"/>
                  </a:cubicBezTo>
                  <a:cubicBezTo>
                    <a:pt x="3740" y="812"/>
                    <a:pt x="3542" y="927"/>
                    <a:pt x="3366" y="1064"/>
                  </a:cubicBezTo>
                  <a:cubicBezTo>
                    <a:pt x="3444" y="1013"/>
                    <a:pt x="3495" y="992"/>
                    <a:pt x="3522" y="992"/>
                  </a:cubicBezTo>
                  <a:cubicBezTo>
                    <a:pt x="3532" y="992"/>
                    <a:pt x="3539" y="995"/>
                    <a:pt x="3542" y="1000"/>
                  </a:cubicBezTo>
                  <a:cubicBezTo>
                    <a:pt x="3549" y="1007"/>
                    <a:pt x="3549" y="1025"/>
                    <a:pt x="3542" y="1046"/>
                  </a:cubicBezTo>
                  <a:cubicBezTo>
                    <a:pt x="3539" y="1060"/>
                    <a:pt x="3531" y="1071"/>
                    <a:pt x="3524" y="1086"/>
                  </a:cubicBezTo>
                  <a:cubicBezTo>
                    <a:pt x="3517" y="1100"/>
                    <a:pt x="3510" y="1118"/>
                    <a:pt x="3499" y="1136"/>
                  </a:cubicBezTo>
                  <a:cubicBezTo>
                    <a:pt x="3459" y="1208"/>
                    <a:pt x="3401" y="1298"/>
                    <a:pt x="3348" y="1403"/>
                  </a:cubicBezTo>
                  <a:cubicBezTo>
                    <a:pt x="3290" y="1511"/>
                    <a:pt x="3233" y="1626"/>
                    <a:pt x="3185" y="1738"/>
                  </a:cubicBezTo>
                  <a:cubicBezTo>
                    <a:pt x="3204" y="1723"/>
                    <a:pt x="3222" y="1709"/>
                    <a:pt x="3240" y="1695"/>
                  </a:cubicBezTo>
                  <a:lnTo>
                    <a:pt x="3240" y="1695"/>
                  </a:lnTo>
                  <a:cubicBezTo>
                    <a:pt x="3207" y="1741"/>
                    <a:pt x="3178" y="1788"/>
                    <a:pt x="3150" y="1835"/>
                  </a:cubicBezTo>
                  <a:cubicBezTo>
                    <a:pt x="3160" y="1803"/>
                    <a:pt x="3172" y="1770"/>
                    <a:pt x="3185" y="1738"/>
                  </a:cubicBezTo>
                  <a:lnTo>
                    <a:pt x="3185" y="1738"/>
                  </a:lnTo>
                  <a:cubicBezTo>
                    <a:pt x="3164" y="1760"/>
                    <a:pt x="3142" y="1781"/>
                    <a:pt x="3120" y="1799"/>
                  </a:cubicBezTo>
                  <a:cubicBezTo>
                    <a:pt x="3139" y="1698"/>
                    <a:pt x="3160" y="1601"/>
                    <a:pt x="3168" y="1522"/>
                  </a:cubicBezTo>
                  <a:cubicBezTo>
                    <a:pt x="3172" y="1486"/>
                    <a:pt x="3172" y="1454"/>
                    <a:pt x="3168" y="1428"/>
                  </a:cubicBezTo>
                  <a:cubicBezTo>
                    <a:pt x="3160" y="1406"/>
                    <a:pt x="3150" y="1392"/>
                    <a:pt x="3128" y="1389"/>
                  </a:cubicBezTo>
                  <a:cubicBezTo>
                    <a:pt x="3107" y="1442"/>
                    <a:pt x="3056" y="1532"/>
                    <a:pt x="2999" y="1633"/>
                  </a:cubicBezTo>
                  <a:cubicBezTo>
                    <a:pt x="3007" y="1584"/>
                    <a:pt x="3014" y="1551"/>
                    <a:pt x="3000" y="1551"/>
                  </a:cubicBezTo>
                  <a:cubicBezTo>
                    <a:pt x="2998" y="1551"/>
                    <a:pt x="2995" y="1552"/>
                    <a:pt x="2991" y="1554"/>
                  </a:cubicBezTo>
                  <a:cubicBezTo>
                    <a:pt x="2980" y="1562"/>
                    <a:pt x="2966" y="1587"/>
                    <a:pt x="2952" y="1626"/>
                  </a:cubicBezTo>
                  <a:cubicBezTo>
                    <a:pt x="2944" y="1648"/>
                    <a:pt x="2934" y="1673"/>
                    <a:pt x="2926" y="1698"/>
                  </a:cubicBezTo>
                  <a:cubicBezTo>
                    <a:pt x="2919" y="1727"/>
                    <a:pt x="2909" y="1756"/>
                    <a:pt x="2897" y="1788"/>
                  </a:cubicBezTo>
                  <a:cubicBezTo>
                    <a:pt x="2865" y="1806"/>
                    <a:pt x="2829" y="1821"/>
                    <a:pt x="2793" y="1838"/>
                  </a:cubicBezTo>
                  <a:cubicBezTo>
                    <a:pt x="2761" y="1856"/>
                    <a:pt x="2724" y="1875"/>
                    <a:pt x="2693" y="1893"/>
                  </a:cubicBezTo>
                  <a:cubicBezTo>
                    <a:pt x="2699" y="1914"/>
                    <a:pt x="2710" y="1936"/>
                    <a:pt x="2718" y="1958"/>
                  </a:cubicBezTo>
                  <a:cubicBezTo>
                    <a:pt x="2533" y="2267"/>
                    <a:pt x="2386" y="2599"/>
                    <a:pt x="2264" y="2934"/>
                  </a:cubicBezTo>
                  <a:cubicBezTo>
                    <a:pt x="2224" y="3319"/>
                    <a:pt x="2239" y="3676"/>
                    <a:pt x="2256" y="4079"/>
                  </a:cubicBezTo>
                  <a:cubicBezTo>
                    <a:pt x="2260" y="4181"/>
                    <a:pt x="2267" y="4285"/>
                    <a:pt x="2271" y="4393"/>
                  </a:cubicBezTo>
                  <a:cubicBezTo>
                    <a:pt x="2274" y="4447"/>
                    <a:pt x="2277" y="4501"/>
                    <a:pt x="2277" y="4558"/>
                  </a:cubicBezTo>
                  <a:cubicBezTo>
                    <a:pt x="2282" y="4613"/>
                    <a:pt x="2285" y="4670"/>
                    <a:pt x="2289" y="4728"/>
                  </a:cubicBezTo>
                  <a:cubicBezTo>
                    <a:pt x="2292" y="4847"/>
                    <a:pt x="2296" y="4969"/>
                    <a:pt x="2296" y="5095"/>
                  </a:cubicBezTo>
                  <a:cubicBezTo>
                    <a:pt x="2296" y="5128"/>
                    <a:pt x="2299" y="5160"/>
                    <a:pt x="2299" y="5193"/>
                  </a:cubicBezTo>
                  <a:cubicBezTo>
                    <a:pt x="2299" y="5229"/>
                    <a:pt x="2299" y="5261"/>
                    <a:pt x="2303" y="5293"/>
                  </a:cubicBezTo>
                  <a:lnTo>
                    <a:pt x="2303" y="5503"/>
                  </a:lnTo>
                  <a:cubicBezTo>
                    <a:pt x="2271" y="5385"/>
                    <a:pt x="2239" y="5354"/>
                    <a:pt x="2204" y="5354"/>
                  </a:cubicBezTo>
                  <a:cubicBezTo>
                    <a:pt x="2197" y="5354"/>
                    <a:pt x="2189" y="5356"/>
                    <a:pt x="2181" y="5358"/>
                  </a:cubicBezTo>
                  <a:cubicBezTo>
                    <a:pt x="2141" y="5375"/>
                    <a:pt x="2099" y="5418"/>
                    <a:pt x="2049" y="5418"/>
                  </a:cubicBezTo>
                  <a:cubicBezTo>
                    <a:pt x="2043" y="5418"/>
                    <a:pt x="2038" y="5417"/>
                    <a:pt x="2033" y="5416"/>
                  </a:cubicBezTo>
                  <a:cubicBezTo>
                    <a:pt x="2066" y="5337"/>
                    <a:pt x="2083" y="5243"/>
                    <a:pt x="2087" y="5135"/>
                  </a:cubicBezTo>
                  <a:cubicBezTo>
                    <a:pt x="2098" y="5027"/>
                    <a:pt x="2098" y="4904"/>
                    <a:pt x="2094" y="4775"/>
                  </a:cubicBezTo>
                  <a:cubicBezTo>
                    <a:pt x="2094" y="4706"/>
                    <a:pt x="2094" y="4641"/>
                    <a:pt x="2091" y="4570"/>
                  </a:cubicBezTo>
                  <a:lnTo>
                    <a:pt x="2091" y="4519"/>
                  </a:lnTo>
                  <a:lnTo>
                    <a:pt x="2091" y="4465"/>
                  </a:lnTo>
                  <a:cubicBezTo>
                    <a:pt x="2091" y="4429"/>
                    <a:pt x="2091" y="4393"/>
                    <a:pt x="2094" y="4357"/>
                  </a:cubicBezTo>
                  <a:cubicBezTo>
                    <a:pt x="2098" y="4212"/>
                    <a:pt x="2112" y="4064"/>
                    <a:pt x="2139" y="3916"/>
                  </a:cubicBezTo>
                  <a:lnTo>
                    <a:pt x="2139" y="3916"/>
                  </a:lnTo>
                  <a:cubicBezTo>
                    <a:pt x="2125" y="3990"/>
                    <a:pt x="2112" y="4041"/>
                    <a:pt x="2101" y="4076"/>
                  </a:cubicBezTo>
                  <a:cubicBezTo>
                    <a:pt x="2087" y="4112"/>
                    <a:pt x="2076" y="4130"/>
                    <a:pt x="2066" y="4134"/>
                  </a:cubicBezTo>
                  <a:cubicBezTo>
                    <a:pt x="2064" y="4135"/>
                    <a:pt x="2062" y="4136"/>
                    <a:pt x="2060" y="4136"/>
                  </a:cubicBezTo>
                  <a:cubicBezTo>
                    <a:pt x="2044" y="4136"/>
                    <a:pt x="2032" y="4100"/>
                    <a:pt x="2029" y="4061"/>
                  </a:cubicBezTo>
                  <a:cubicBezTo>
                    <a:pt x="2026" y="4245"/>
                    <a:pt x="2022" y="4429"/>
                    <a:pt x="2026" y="4613"/>
                  </a:cubicBezTo>
                  <a:lnTo>
                    <a:pt x="2033" y="4883"/>
                  </a:lnTo>
                  <a:lnTo>
                    <a:pt x="2036" y="5016"/>
                  </a:lnTo>
                  <a:lnTo>
                    <a:pt x="2036" y="5085"/>
                  </a:lnTo>
                  <a:lnTo>
                    <a:pt x="2040" y="5117"/>
                  </a:lnTo>
                  <a:lnTo>
                    <a:pt x="2040" y="5153"/>
                  </a:lnTo>
                  <a:cubicBezTo>
                    <a:pt x="2034" y="5151"/>
                    <a:pt x="2029" y="5150"/>
                    <a:pt x="2024" y="5150"/>
                  </a:cubicBezTo>
                  <a:cubicBezTo>
                    <a:pt x="1948" y="5150"/>
                    <a:pt x="1958" y="5393"/>
                    <a:pt x="1907" y="5657"/>
                  </a:cubicBezTo>
                  <a:cubicBezTo>
                    <a:pt x="1925" y="5639"/>
                    <a:pt x="1941" y="5630"/>
                    <a:pt x="1954" y="5630"/>
                  </a:cubicBezTo>
                  <a:cubicBezTo>
                    <a:pt x="1977" y="5630"/>
                    <a:pt x="1993" y="5656"/>
                    <a:pt x="2004" y="5704"/>
                  </a:cubicBezTo>
                  <a:cubicBezTo>
                    <a:pt x="2026" y="5777"/>
                    <a:pt x="2036" y="5895"/>
                    <a:pt x="2040" y="6036"/>
                  </a:cubicBezTo>
                  <a:cubicBezTo>
                    <a:pt x="2044" y="6108"/>
                    <a:pt x="2044" y="6183"/>
                    <a:pt x="2047" y="6259"/>
                  </a:cubicBezTo>
                  <a:cubicBezTo>
                    <a:pt x="2047" y="6334"/>
                    <a:pt x="2054" y="6414"/>
                    <a:pt x="2058" y="6490"/>
                  </a:cubicBezTo>
                  <a:cubicBezTo>
                    <a:pt x="2061" y="6565"/>
                    <a:pt x="2066" y="6641"/>
                    <a:pt x="2069" y="6710"/>
                  </a:cubicBezTo>
                  <a:cubicBezTo>
                    <a:pt x="2073" y="6742"/>
                    <a:pt x="2076" y="6778"/>
                    <a:pt x="2079" y="6806"/>
                  </a:cubicBezTo>
                  <a:cubicBezTo>
                    <a:pt x="2079" y="6825"/>
                    <a:pt x="2083" y="6839"/>
                    <a:pt x="2083" y="6853"/>
                  </a:cubicBezTo>
                  <a:cubicBezTo>
                    <a:pt x="2087" y="6868"/>
                    <a:pt x="2087" y="6883"/>
                    <a:pt x="2091" y="6896"/>
                  </a:cubicBezTo>
                  <a:cubicBezTo>
                    <a:pt x="2086" y="6899"/>
                    <a:pt x="2080" y="6900"/>
                    <a:pt x="2075" y="6900"/>
                  </a:cubicBezTo>
                  <a:cubicBezTo>
                    <a:pt x="2064" y="6900"/>
                    <a:pt x="2053" y="6896"/>
                    <a:pt x="2044" y="6886"/>
                  </a:cubicBezTo>
                  <a:cubicBezTo>
                    <a:pt x="2029" y="6875"/>
                    <a:pt x="2015" y="6846"/>
                    <a:pt x="2004" y="6803"/>
                  </a:cubicBezTo>
                  <a:cubicBezTo>
                    <a:pt x="1979" y="6713"/>
                    <a:pt x="1964" y="6555"/>
                    <a:pt x="1968" y="6288"/>
                  </a:cubicBezTo>
                  <a:lnTo>
                    <a:pt x="1968" y="6288"/>
                  </a:lnTo>
                  <a:cubicBezTo>
                    <a:pt x="1936" y="6436"/>
                    <a:pt x="1932" y="6555"/>
                    <a:pt x="1946" y="6663"/>
                  </a:cubicBezTo>
                  <a:cubicBezTo>
                    <a:pt x="1953" y="6717"/>
                    <a:pt x="1964" y="6767"/>
                    <a:pt x="1979" y="6818"/>
                  </a:cubicBezTo>
                  <a:cubicBezTo>
                    <a:pt x="1979" y="6828"/>
                    <a:pt x="1983" y="6843"/>
                    <a:pt x="1986" y="6853"/>
                  </a:cubicBezTo>
                  <a:cubicBezTo>
                    <a:pt x="1990" y="6864"/>
                    <a:pt x="1993" y="6879"/>
                    <a:pt x="2001" y="6889"/>
                  </a:cubicBezTo>
                  <a:cubicBezTo>
                    <a:pt x="2008" y="6911"/>
                    <a:pt x="2015" y="6936"/>
                    <a:pt x="2022" y="6958"/>
                  </a:cubicBezTo>
                  <a:cubicBezTo>
                    <a:pt x="2054" y="7052"/>
                    <a:pt x="2091" y="7145"/>
                    <a:pt x="2109" y="7250"/>
                  </a:cubicBezTo>
                  <a:cubicBezTo>
                    <a:pt x="2119" y="7300"/>
                    <a:pt x="2123" y="7358"/>
                    <a:pt x="2126" y="7419"/>
                  </a:cubicBezTo>
                  <a:cubicBezTo>
                    <a:pt x="2126" y="7479"/>
                    <a:pt x="2123" y="7543"/>
                    <a:pt x="2113" y="7614"/>
                  </a:cubicBezTo>
                  <a:lnTo>
                    <a:pt x="2113" y="7614"/>
                  </a:lnTo>
                  <a:cubicBezTo>
                    <a:pt x="2112" y="7608"/>
                    <a:pt x="2112" y="7602"/>
                    <a:pt x="2111" y="7597"/>
                  </a:cubicBezTo>
                  <a:lnTo>
                    <a:pt x="2111" y="7597"/>
                  </a:lnTo>
                  <a:cubicBezTo>
                    <a:pt x="2112" y="7603"/>
                    <a:pt x="2112" y="7610"/>
                    <a:pt x="2112" y="7617"/>
                  </a:cubicBezTo>
                  <a:cubicBezTo>
                    <a:pt x="2113" y="7616"/>
                    <a:pt x="2113" y="7615"/>
                    <a:pt x="2113" y="7614"/>
                  </a:cubicBezTo>
                  <a:lnTo>
                    <a:pt x="2113" y="7614"/>
                  </a:lnTo>
                  <a:cubicBezTo>
                    <a:pt x="2114" y="7627"/>
                    <a:pt x="2115" y="7640"/>
                    <a:pt x="2116" y="7653"/>
                  </a:cubicBezTo>
                  <a:cubicBezTo>
                    <a:pt x="2123" y="7707"/>
                    <a:pt x="2126" y="7765"/>
                    <a:pt x="2131" y="7819"/>
                  </a:cubicBezTo>
                  <a:cubicBezTo>
                    <a:pt x="2131" y="7877"/>
                    <a:pt x="2134" y="7930"/>
                    <a:pt x="2134" y="7977"/>
                  </a:cubicBezTo>
                  <a:cubicBezTo>
                    <a:pt x="2140" y="8140"/>
                    <a:pt x="2134" y="8264"/>
                    <a:pt x="2113" y="8264"/>
                  </a:cubicBezTo>
                  <a:cubicBezTo>
                    <a:pt x="2107" y="8264"/>
                    <a:pt x="2101" y="8257"/>
                    <a:pt x="2094" y="8241"/>
                  </a:cubicBezTo>
                  <a:lnTo>
                    <a:pt x="2083" y="8111"/>
                  </a:lnTo>
                  <a:lnTo>
                    <a:pt x="2083" y="8111"/>
                  </a:lnTo>
                  <a:cubicBezTo>
                    <a:pt x="2105" y="8539"/>
                    <a:pt x="2181" y="9195"/>
                    <a:pt x="2289" y="9746"/>
                  </a:cubicBezTo>
                  <a:cubicBezTo>
                    <a:pt x="2397" y="10301"/>
                    <a:pt x="2533" y="10755"/>
                    <a:pt x="2623" y="10802"/>
                  </a:cubicBezTo>
                  <a:cubicBezTo>
                    <a:pt x="2622" y="10803"/>
                    <a:pt x="2621" y="10803"/>
                    <a:pt x="2618" y="10803"/>
                  </a:cubicBezTo>
                  <a:cubicBezTo>
                    <a:pt x="2583" y="10803"/>
                    <a:pt x="2412" y="10727"/>
                    <a:pt x="2372" y="10683"/>
                  </a:cubicBezTo>
                  <a:lnTo>
                    <a:pt x="2372" y="10683"/>
                  </a:lnTo>
                  <a:lnTo>
                    <a:pt x="2515" y="10928"/>
                  </a:lnTo>
                  <a:cubicBezTo>
                    <a:pt x="2566" y="11011"/>
                    <a:pt x="2613" y="11094"/>
                    <a:pt x="2663" y="11173"/>
                  </a:cubicBezTo>
                  <a:lnTo>
                    <a:pt x="2681" y="11206"/>
                  </a:lnTo>
                  <a:cubicBezTo>
                    <a:pt x="2688" y="11213"/>
                    <a:pt x="2696" y="11224"/>
                    <a:pt x="2699" y="11231"/>
                  </a:cubicBezTo>
                  <a:cubicBezTo>
                    <a:pt x="2710" y="11249"/>
                    <a:pt x="2724" y="11263"/>
                    <a:pt x="2736" y="11281"/>
                  </a:cubicBezTo>
                  <a:cubicBezTo>
                    <a:pt x="2761" y="11317"/>
                    <a:pt x="2786" y="11354"/>
                    <a:pt x="2808" y="11392"/>
                  </a:cubicBezTo>
                  <a:cubicBezTo>
                    <a:pt x="2833" y="11432"/>
                    <a:pt x="2861" y="11472"/>
                    <a:pt x="2887" y="11515"/>
                  </a:cubicBezTo>
                  <a:lnTo>
                    <a:pt x="2926" y="11584"/>
                  </a:lnTo>
                  <a:lnTo>
                    <a:pt x="2948" y="11620"/>
                  </a:lnTo>
                  <a:lnTo>
                    <a:pt x="2955" y="11635"/>
                  </a:lnTo>
                  <a:cubicBezTo>
                    <a:pt x="2959" y="11638"/>
                    <a:pt x="2959" y="11641"/>
                    <a:pt x="2959" y="11645"/>
                  </a:cubicBezTo>
                  <a:cubicBezTo>
                    <a:pt x="2836" y="11746"/>
                    <a:pt x="2721" y="11851"/>
                    <a:pt x="2613" y="11959"/>
                  </a:cubicBezTo>
                  <a:cubicBezTo>
                    <a:pt x="2570" y="11941"/>
                    <a:pt x="2526" y="11926"/>
                    <a:pt x="2490" y="11904"/>
                  </a:cubicBezTo>
                  <a:cubicBezTo>
                    <a:pt x="2443" y="11872"/>
                    <a:pt x="2407" y="11833"/>
                    <a:pt x="2418" y="11760"/>
                  </a:cubicBezTo>
                  <a:cubicBezTo>
                    <a:pt x="2422" y="11746"/>
                    <a:pt x="2425" y="11724"/>
                    <a:pt x="2433" y="11703"/>
                  </a:cubicBezTo>
                  <a:cubicBezTo>
                    <a:pt x="2437" y="11699"/>
                    <a:pt x="2437" y="11692"/>
                    <a:pt x="2440" y="11685"/>
                  </a:cubicBezTo>
                  <a:lnTo>
                    <a:pt x="2443" y="11681"/>
                  </a:lnTo>
                  <a:lnTo>
                    <a:pt x="2443" y="11673"/>
                  </a:lnTo>
                  <a:cubicBezTo>
                    <a:pt x="2443" y="11667"/>
                    <a:pt x="2447" y="11660"/>
                    <a:pt x="2447" y="11652"/>
                  </a:cubicBezTo>
                  <a:cubicBezTo>
                    <a:pt x="2458" y="11620"/>
                    <a:pt x="2472" y="11587"/>
                    <a:pt x="2494" y="11555"/>
                  </a:cubicBezTo>
                  <a:lnTo>
                    <a:pt x="2494" y="11555"/>
                  </a:lnTo>
                  <a:cubicBezTo>
                    <a:pt x="2472" y="11570"/>
                    <a:pt x="2447" y="11584"/>
                    <a:pt x="2425" y="11598"/>
                  </a:cubicBezTo>
                  <a:cubicBezTo>
                    <a:pt x="2412" y="11609"/>
                    <a:pt x="2400" y="11616"/>
                    <a:pt x="2390" y="11627"/>
                  </a:cubicBezTo>
                  <a:lnTo>
                    <a:pt x="2382" y="11630"/>
                  </a:lnTo>
                  <a:lnTo>
                    <a:pt x="2375" y="11638"/>
                  </a:lnTo>
                  <a:lnTo>
                    <a:pt x="2354" y="11660"/>
                  </a:lnTo>
                  <a:cubicBezTo>
                    <a:pt x="2339" y="11670"/>
                    <a:pt x="2328" y="11685"/>
                    <a:pt x="2314" y="11695"/>
                  </a:cubicBezTo>
                  <a:cubicBezTo>
                    <a:pt x="2256" y="11753"/>
                    <a:pt x="2199" y="11814"/>
                    <a:pt x="2141" y="11890"/>
                  </a:cubicBezTo>
                  <a:cubicBezTo>
                    <a:pt x="2109" y="11926"/>
                    <a:pt x="2079" y="11966"/>
                    <a:pt x="2047" y="12009"/>
                  </a:cubicBezTo>
                  <a:cubicBezTo>
                    <a:pt x="2033" y="12034"/>
                    <a:pt x="2018" y="12056"/>
                    <a:pt x="2004" y="12081"/>
                  </a:cubicBezTo>
                  <a:cubicBezTo>
                    <a:pt x="1986" y="12102"/>
                    <a:pt x="1971" y="12127"/>
                    <a:pt x="1958" y="12153"/>
                  </a:cubicBezTo>
                  <a:cubicBezTo>
                    <a:pt x="1983" y="12124"/>
                    <a:pt x="2022" y="12102"/>
                    <a:pt x="2061" y="12081"/>
                  </a:cubicBezTo>
                  <a:cubicBezTo>
                    <a:pt x="2101" y="12063"/>
                    <a:pt x="2144" y="12052"/>
                    <a:pt x="2177" y="12049"/>
                  </a:cubicBezTo>
                  <a:cubicBezTo>
                    <a:pt x="2184" y="12048"/>
                    <a:pt x="2191" y="12047"/>
                    <a:pt x="2197" y="12047"/>
                  </a:cubicBezTo>
                  <a:cubicBezTo>
                    <a:pt x="2253" y="12047"/>
                    <a:pt x="2279" y="12078"/>
                    <a:pt x="2227" y="12149"/>
                  </a:cubicBezTo>
                  <a:cubicBezTo>
                    <a:pt x="2169" y="12192"/>
                    <a:pt x="2119" y="12225"/>
                    <a:pt x="2083" y="12261"/>
                  </a:cubicBezTo>
                  <a:cubicBezTo>
                    <a:pt x="2061" y="12275"/>
                    <a:pt x="2044" y="12290"/>
                    <a:pt x="2026" y="12305"/>
                  </a:cubicBezTo>
                  <a:cubicBezTo>
                    <a:pt x="2011" y="12318"/>
                    <a:pt x="1996" y="12333"/>
                    <a:pt x="1983" y="12344"/>
                  </a:cubicBezTo>
                  <a:cubicBezTo>
                    <a:pt x="1958" y="12369"/>
                    <a:pt x="1932" y="12391"/>
                    <a:pt x="1910" y="12413"/>
                  </a:cubicBezTo>
                  <a:cubicBezTo>
                    <a:pt x="1893" y="12434"/>
                    <a:pt x="1875" y="12456"/>
                    <a:pt x="1856" y="12478"/>
                  </a:cubicBezTo>
                  <a:cubicBezTo>
                    <a:pt x="1835" y="12499"/>
                    <a:pt x="1817" y="12521"/>
                    <a:pt x="1795" y="12546"/>
                  </a:cubicBezTo>
                  <a:cubicBezTo>
                    <a:pt x="1777" y="12574"/>
                    <a:pt x="1752" y="12603"/>
                    <a:pt x="1723" y="12639"/>
                  </a:cubicBezTo>
                  <a:cubicBezTo>
                    <a:pt x="1698" y="12672"/>
                    <a:pt x="1665" y="12715"/>
                    <a:pt x="1626" y="12765"/>
                  </a:cubicBezTo>
                  <a:cubicBezTo>
                    <a:pt x="1594" y="12809"/>
                    <a:pt x="1554" y="12862"/>
                    <a:pt x="1511" y="12924"/>
                  </a:cubicBezTo>
                  <a:cubicBezTo>
                    <a:pt x="1530" y="12899"/>
                    <a:pt x="1548" y="12888"/>
                    <a:pt x="1564" y="12888"/>
                  </a:cubicBezTo>
                  <a:cubicBezTo>
                    <a:pt x="1592" y="12888"/>
                    <a:pt x="1614" y="12922"/>
                    <a:pt x="1626" y="12975"/>
                  </a:cubicBezTo>
                  <a:cubicBezTo>
                    <a:pt x="1633" y="13021"/>
                    <a:pt x="1637" y="13083"/>
                    <a:pt x="1626" y="13151"/>
                  </a:cubicBezTo>
                  <a:cubicBezTo>
                    <a:pt x="1619" y="13219"/>
                    <a:pt x="1600" y="13295"/>
                    <a:pt x="1568" y="13371"/>
                  </a:cubicBezTo>
                  <a:cubicBezTo>
                    <a:pt x="1561" y="13342"/>
                    <a:pt x="1511" y="13327"/>
                    <a:pt x="1464" y="13306"/>
                  </a:cubicBezTo>
                  <a:cubicBezTo>
                    <a:pt x="1421" y="13288"/>
                    <a:pt x="1381" y="13263"/>
                    <a:pt x="1384" y="13208"/>
                  </a:cubicBezTo>
                  <a:lnTo>
                    <a:pt x="1384" y="13208"/>
                  </a:lnTo>
                  <a:cubicBezTo>
                    <a:pt x="1341" y="13482"/>
                    <a:pt x="1319" y="13753"/>
                    <a:pt x="1305" y="14019"/>
                  </a:cubicBezTo>
                  <a:cubicBezTo>
                    <a:pt x="1305" y="13970"/>
                    <a:pt x="1286" y="13949"/>
                    <a:pt x="1257" y="13949"/>
                  </a:cubicBezTo>
                  <a:cubicBezTo>
                    <a:pt x="1246" y="13949"/>
                    <a:pt x="1233" y="13952"/>
                    <a:pt x="1218" y="13958"/>
                  </a:cubicBezTo>
                  <a:cubicBezTo>
                    <a:pt x="1190" y="13969"/>
                    <a:pt x="1158" y="13994"/>
                    <a:pt x="1125" y="14026"/>
                  </a:cubicBezTo>
                  <a:cubicBezTo>
                    <a:pt x="1110" y="14041"/>
                    <a:pt x="1093" y="14059"/>
                    <a:pt x="1078" y="14077"/>
                  </a:cubicBezTo>
                  <a:cubicBezTo>
                    <a:pt x="1060" y="14094"/>
                    <a:pt x="1045" y="14116"/>
                    <a:pt x="1035" y="14138"/>
                  </a:cubicBezTo>
                  <a:cubicBezTo>
                    <a:pt x="1038" y="14134"/>
                    <a:pt x="1040" y="14133"/>
                    <a:pt x="1041" y="14133"/>
                  </a:cubicBezTo>
                  <a:cubicBezTo>
                    <a:pt x="1048" y="14133"/>
                    <a:pt x="1042" y="14164"/>
                    <a:pt x="1028" y="14217"/>
                  </a:cubicBezTo>
                  <a:cubicBezTo>
                    <a:pt x="1013" y="14285"/>
                    <a:pt x="985" y="14383"/>
                    <a:pt x="955" y="14488"/>
                  </a:cubicBezTo>
                  <a:cubicBezTo>
                    <a:pt x="898" y="14700"/>
                    <a:pt x="840" y="14952"/>
                    <a:pt x="826" y="15064"/>
                  </a:cubicBezTo>
                  <a:lnTo>
                    <a:pt x="887" y="14894"/>
                  </a:lnTo>
                  <a:lnTo>
                    <a:pt x="949" y="14729"/>
                  </a:lnTo>
                  <a:lnTo>
                    <a:pt x="949" y="14729"/>
                  </a:lnTo>
                  <a:cubicBezTo>
                    <a:pt x="891" y="14956"/>
                    <a:pt x="869" y="15132"/>
                    <a:pt x="869" y="15280"/>
                  </a:cubicBezTo>
                  <a:cubicBezTo>
                    <a:pt x="866" y="15428"/>
                    <a:pt x="884" y="15547"/>
                    <a:pt x="902" y="15665"/>
                  </a:cubicBezTo>
                  <a:cubicBezTo>
                    <a:pt x="920" y="15785"/>
                    <a:pt x="942" y="15903"/>
                    <a:pt x="949" y="16048"/>
                  </a:cubicBezTo>
                  <a:cubicBezTo>
                    <a:pt x="955" y="16191"/>
                    <a:pt x="949" y="16364"/>
                    <a:pt x="920" y="16591"/>
                  </a:cubicBezTo>
                  <a:cubicBezTo>
                    <a:pt x="902" y="16533"/>
                    <a:pt x="847" y="16458"/>
                    <a:pt x="783" y="16450"/>
                  </a:cubicBezTo>
                  <a:cubicBezTo>
                    <a:pt x="781" y="16450"/>
                    <a:pt x="779" y="16450"/>
                    <a:pt x="778" y="16450"/>
                  </a:cubicBezTo>
                  <a:cubicBezTo>
                    <a:pt x="714" y="16450"/>
                    <a:pt x="642" y="16521"/>
                    <a:pt x="603" y="16746"/>
                  </a:cubicBezTo>
                  <a:cubicBezTo>
                    <a:pt x="642" y="16861"/>
                    <a:pt x="747" y="17110"/>
                    <a:pt x="840" y="17431"/>
                  </a:cubicBezTo>
                  <a:cubicBezTo>
                    <a:pt x="847" y="17453"/>
                    <a:pt x="855" y="17474"/>
                    <a:pt x="862" y="17499"/>
                  </a:cubicBezTo>
                  <a:cubicBezTo>
                    <a:pt x="829" y="17830"/>
                    <a:pt x="801" y="18173"/>
                    <a:pt x="779" y="18522"/>
                  </a:cubicBezTo>
                  <a:cubicBezTo>
                    <a:pt x="764" y="18465"/>
                    <a:pt x="751" y="18407"/>
                    <a:pt x="736" y="18346"/>
                  </a:cubicBezTo>
                  <a:cubicBezTo>
                    <a:pt x="689" y="18144"/>
                    <a:pt x="646" y="17939"/>
                    <a:pt x="610" y="17741"/>
                  </a:cubicBezTo>
                  <a:cubicBezTo>
                    <a:pt x="570" y="17546"/>
                    <a:pt x="541" y="17363"/>
                    <a:pt x="523" y="17211"/>
                  </a:cubicBezTo>
                  <a:cubicBezTo>
                    <a:pt x="483" y="17380"/>
                    <a:pt x="462" y="17406"/>
                    <a:pt x="448" y="17449"/>
                  </a:cubicBezTo>
                  <a:cubicBezTo>
                    <a:pt x="433" y="17492"/>
                    <a:pt x="419" y="17561"/>
                    <a:pt x="401" y="17820"/>
                  </a:cubicBezTo>
                  <a:cubicBezTo>
                    <a:pt x="390" y="17848"/>
                    <a:pt x="380" y="17861"/>
                    <a:pt x="372" y="17861"/>
                  </a:cubicBezTo>
                  <a:cubicBezTo>
                    <a:pt x="355" y="17861"/>
                    <a:pt x="346" y="17802"/>
                    <a:pt x="343" y="17722"/>
                  </a:cubicBezTo>
                  <a:cubicBezTo>
                    <a:pt x="336" y="17607"/>
                    <a:pt x="343" y="17453"/>
                    <a:pt x="350" y="17377"/>
                  </a:cubicBezTo>
                  <a:lnTo>
                    <a:pt x="350" y="17377"/>
                  </a:lnTo>
                  <a:cubicBezTo>
                    <a:pt x="297" y="17780"/>
                    <a:pt x="253" y="18184"/>
                    <a:pt x="217" y="18587"/>
                  </a:cubicBezTo>
                  <a:cubicBezTo>
                    <a:pt x="220" y="18586"/>
                    <a:pt x="223" y="18585"/>
                    <a:pt x="226" y="18585"/>
                  </a:cubicBezTo>
                  <a:cubicBezTo>
                    <a:pt x="280" y="18585"/>
                    <a:pt x="297" y="18808"/>
                    <a:pt x="310" y="19031"/>
                  </a:cubicBezTo>
                  <a:cubicBezTo>
                    <a:pt x="328" y="19255"/>
                    <a:pt x="342" y="19478"/>
                    <a:pt x="390" y="19478"/>
                  </a:cubicBezTo>
                  <a:cubicBezTo>
                    <a:pt x="392" y="19478"/>
                    <a:pt x="395" y="19478"/>
                    <a:pt x="397" y="19477"/>
                  </a:cubicBezTo>
                  <a:cubicBezTo>
                    <a:pt x="375" y="19037"/>
                    <a:pt x="358" y="18598"/>
                    <a:pt x="347" y="18158"/>
                  </a:cubicBezTo>
                  <a:cubicBezTo>
                    <a:pt x="350" y="18157"/>
                    <a:pt x="353" y="18156"/>
                    <a:pt x="357" y="18156"/>
                  </a:cubicBezTo>
                  <a:cubicBezTo>
                    <a:pt x="419" y="18156"/>
                    <a:pt x="486" y="18347"/>
                    <a:pt x="538" y="18638"/>
                  </a:cubicBezTo>
                  <a:cubicBezTo>
                    <a:pt x="588" y="18944"/>
                    <a:pt x="617" y="19362"/>
                    <a:pt x="588" y="19787"/>
                  </a:cubicBezTo>
                  <a:cubicBezTo>
                    <a:pt x="575" y="19835"/>
                    <a:pt x="557" y="19853"/>
                    <a:pt x="536" y="19853"/>
                  </a:cubicBezTo>
                  <a:cubicBezTo>
                    <a:pt x="466" y="19853"/>
                    <a:pt x="367" y="19632"/>
                    <a:pt x="331" y="19632"/>
                  </a:cubicBezTo>
                  <a:cubicBezTo>
                    <a:pt x="330" y="19632"/>
                    <a:pt x="329" y="19632"/>
                    <a:pt x="329" y="19632"/>
                  </a:cubicBezTo>
                  <a:cubicBezTo>
                    <a:pt x="347" y="19689"/>
                    <a:pt x="358" y="19892"/>
                    <a:pt x="361" y="20090"/>
                  </a:cubicBezTo>
                  <a:cubicBezTo>
                    <a:pt x="368" y="20291"/>
                    <a:pt x="361" y="20486"/>
                    <a:pt x="347" y="20522"/>
                  </a:cubicBezTo>
                  <a:lnTo>
                    <a:pt x="293" y="20158"/>
                  </a:lnTo>
                  <a:lnTo>
                    <a:pt x="293" y="20158"/>
                  </a:lnTo>
                  <a:cubicBezTo>
                    <a:pt x="260" y="20396"/>
                    <a:pt x="293" y="20590"/>
                    <a:pt x="322" y="20800"/>
                  </a:cubicBezTo>
                  <a:cubicBezTo>
                    <a:pt x="347" y="21004"/>
                    <a:pt x="365" y="21224"/>
                    <a:pt x="300" y="21505"/>
                  </a:cubicBezTo>
                  <a:cubicBezTo>
                    <a:pt x="289" y="21703"/>
                    <a:pt x="127" y="22092"/>
                    <a:pt x="202" y="22128"/>
                  </a:cubicBezTo>
                  <a:cubicBezTo>
                    <a:pt x="289" y="21937"/>
                    <a:pt x="483" y="21841"/>
                    <a:pt x="649" y="21841"/>
                  </a:cubicBezTo>
                  <a:cubicBezTo>
                    <a:pt x="646" y="22064"/>
                    <a:pt x="642" y="22287"/>
                    <a:pt x="639" y="22511"/>
                  </a:cubicBezTo>
                  <a:lnTo>
                    <a:pt x="591" y="22481"/>
                  </a:lnTo>
                  <a:lnTo>
                    <a:pt x="591" y="22611"/>
                  </a:lnTo>
                  <a:lnTo>
                    <a:pt x="639" y="22607"/>
                  </a:lnTo>
                  <a:lnTo>
                    <a:pt x="639" y="22607"/>
                  </a:lnTo>
                  <a:cubicBezTo>
                    <a:pt x="635" y="22835"/>
                    <a:pt x="635" y="23065"/>
                    <a:pt x="631" y="23292"/>
                  </a:cubicBezTo>
                  <a:cubicBezTo>
                    <a:pt x="625" y="23296"/>
                    <a:pt x="620" y="23298"/>
                    <a:pt x="614" y="23298"/>
                  </a:cubicBezTo>
                  <a:cubicBezTo>
                    <a:pt x="531" y="23298"/>
                    <a:pt x="438" y="22950"/>
                    <a:pt x="362" y="22950"/>
                  </a:cubicBezTo>
                  <a:cubicBezTo>
                    <a:pt x="345" y="22950"/>
                    <a:pt x="330" y="22967"/>
                    <a:pt x="315" y="23008"/>
                  </a:cubicBezTo>
                  <a:cubicBezTo>
                    <a:pt x="347" y="23018"/>
                    <a:pt x="387" y="23199"/>
                    <a:pt x="401" y="23274"/>
                  </a:cubicBezTo>
                  <a:cubicBezTo>
                    <a:pt x="372" y="23480"/>
                    <a:pt x="297" y="23188"/>
                    <a:pt x="307" y="23635"/>
                  </a:cubicBezTo>
                  <a:cubicBezTo>
                    <a:pt x="372" y="23674"/>
                    <a:pt x="368" y="23901"/>
                    <a:pt x="365" y="24034"/>
                  </a:cubicBezTo>
                  <a:cubicBezTo>
                    <a:pt x="363" y="24088"/>
                    <a:pt x="361" y="24126"/>
                    <a:pt x="364" y="24126"/>
                  </a:cubicBezTo>
                  <a:cubicBezTo>
                    <a:pt x="367" y="24126"/>
                    <a:pt x="379" y="24053"/>
                    <a:pt x="415" y="23847"/>
                  </a:cubicBezTo>
                  <a:cubicBezTo>
                    <a:pt x="430" y="24067"/>
                    <a:pt x="426" y="24185"/>
                    <a:pt x="415" y="24312"/>
                  </a:cubicBezTo>
                  <a:cubicBezTo>
                    <a:pt x="405" y="24438"/>
                    <a:pt x="390" y="24575"/>
                    <a:pt x="393" y="24834"/>
                  </a:cubicBezTo>
                  <a:cubicBezTo>
                    <a:pt x="403" y="24815"/>
                    <a:pt x="414" y="24807"/>
                    <a:pt x="426" y="24807"/>
                  </a:cubicBezTo>
                  <a:cubicBezTo>
                    <a:pt x="467" y="24807"/>
                    <a:pt x="521" y="24910"/>
                    <a:pt x="574" y="25058"/>
                  </a:cubicBezTo>
                  <a:cubicBezTo>
                    <a:pt x="588" y="25105"/>
                    <a:pt x="606" y="25155"/>
                    <a:pt x="621" y="25213"/>
                  </a:cubicBezTo>
                  <a:cubicBezTo>
                    <a:pt x="624" y="25226"/>
                    <a:pt x="631" y="25241"/>
                    <a:pt x="635" y="25259"/>
                  </a:cubicBezTo>
                  <a:cubicBezTo>
                    <a:pt x="639" y="25450"/>
                    <a:pt x="642" y="25637"/>
                    <a:pt x="646" y="25825"/>
                  </a:cubicBezTo>
                  <a:cubicBezTo>
                    <a:pt x="642" y="25836"/>
                    <a:pt x="639" y="25843"/>
                    <a:pt x="635" y="25853"/>
                  </a:cubicBezTo>
                  <a:cubicBezTo>
                    <a:pt x="639" y="25966"/>
                    <a:pt x="639" y="26069"/>
                    <a:pt x="639" y="26171"/>
                  </a:cubicBezTo>
                  <a:cubicBezTo>
                    <a:pt x="639" y="26272"/>
                    <a:pt x="639" y="26369"/>
                    <a:pt x="642" y="26463"/>
                  </a:cubicBezTo>
                  <a:lnTo>
                    <a:pt x="642" y="26985"/>
                  </a:lnTo>
                  <a:cubicBezTo>
                    <a:pt x="646" y="27155"/>
                    <a:pt x="646" y="27323"/>
                    <a:pt x="653" y="27500"/>
                  </a:cubicBezTo>
                  <a:cubicBezTo>
                    <a:pt x="656" y="27590"/>
                    <a:pt x="661" y="27680"/>
                    <a:pt x="668" y="27774"/>
                  </a:cubicBezTo>
                  <a:cubicBezTo>
                    <a:pt x="668" y="27825"/>
                    <a:pt x="671" y="27871"/>
                    <a:pt x="674" y="27921"/>
                  </a:cubicBezTo>
                  <a:cubicBezTo>
                    <a:pt x="678" y="27947"/>
                    <a:pt x="678" y="27972"/>
                    <a:pt x="682" y="27998"/>
                  </a:cubicBezTo>
                  <a:cubicBezTo>
                    <a:pt x="682" y="28023"/>
                    <a:pt x="686" y="28048"/>
                    <a:pt x="689" y="28076"/>
                  </a:cubicBezTo>
                  <a:cubicBezTo>
                    <a:pt x="668" y="28143"/>
                    <a:pt x="665" y="28436"/>
                    <a:pt x="625" y="28436"/>
                  </a:cubicBezTo>
                  <a:cubicBezTo>
                    <a:pt x="617" y="28436"/>
                    <a:pt x="607" y="28425"/>
                    <a:pt x="596" y="28397"/>
                  </a:cubicBezTo>
                  <a:lnTo>
                    <a:pt x="596" y="28397"/>
                  </a:lnTo>
                  <a:cubicBezTo>
                    <a:pt x="610" y="28455"/>
                    <a:pt x="631" y="28512"/>
                    <a:pt x="653" y="28585"/>
                  </a:cubicBezTo>
                  <a:cubicBezTo>
                    <a:pt x="678" y="28660"/>
                    <a:pt x="700" y="28750"/>
                    <a:pt x="714" y="28879"/>
                  </a:cubicBezTo>
                  <a:cubicBezTo>
                    <a:pt x="704" y="28981"/>
                    <a:pt x="695" y="29019"/>
                    <a:pt x="686" y="29019"/>
                  </a:cubicBezTo>
                  <a:cubicBezTo>
                    <a:pt x="656" y="29019"/>
                    <a:pt x="628" y="28611"/>
                    <a:pt x="582" y="28611"/>
                  </a:cubicBezTo>
                  <a:cubicBezTo>
                    <a:pt x="571" y="28611"/>
                    <a:pt x="559" y="28636"/>
                    <a:pt x="545" y="28700"/>
                  </a:cubicBezTo>
                  <a:cubicBezTo>
                    <a:pt x="563" y="28707"/>
                    <a:pt x="585" y="28750"/>
                    <a:pt x="606" y="28819"/>
                  </a:cubicBezTo>
                  <a:cubicBezTo>
                    <a:pt x="617" y="28854"/>
                    <a:pt x="628" y="28894"/>
                    <a:pt x="639" y="28937"/>
                  </a:cubicBezTo>
                  <a:cubicBezTo>
                    <a:pt x="649" y="28984"/>
                    <a:pt x="661" y="29031"/>
                    <a:pt x="674" y="29085"/>
                  </a:cubicBezTo>
                  <a:cubicBezTo>
                    <a:pt x="725" y="29290"/>
                    <a:pt x="776" y="29539"/>
                    <a:pt x="829" y="29719"/>
                  </a:cubicBezTo>
                  <a:cubicBezTo>
                    <a:pt x="855" y="29684"/>
                    <a:pt x="859" y="29614"/>
                    <a:pt x="851" y="29525"/>
                  </a:cubicBezTo>
                  <a:cubicBezTo>
                    <a:pt x="844" y="29435"/>
                    <a:pt x="826" y="29320"/>
                    <a:pt x="804" y="29200"/>
                  </a:cubicBezTo>
                  <a:cubicBezTo>
                    <a:pt x="790" y="29139"/>
                    <a:pt x="779" y="29078"/>
                    <a:pt x="764" y="29014"/>
                  </a:cubicBezTo>
                  <a:cubicBezTo>
                    <a:pt x="751" y="28952"/>
                    <a:pt x="736" y="28891"/>
                    <a:pt x="725" y="28829"/>
                  </a:cubicBezTo>
                  <a:cubicBezTo>
                    <a:pt x="696" y="28707"/>
                    <a:pt x="668" y="28595"/>
                    <a:pt x="646" y="28505"/>
                  </a:cubicBezTo>
                  <a:cubicBezTo>
                    <a:pt x="648" y="28505"/>
                    <a:pt x="651" y="28505"/>
                    <a:pt x="653" y="28505"/>
                  </a:cubicBezTo>
                  <a:cubicBezTo>
                    <a:pt x="706" y="28505"/>
                    <a:pt x="767" y="28572"/>
                    <a:pt x="829" y="28696"/>
                  </a:cubicBezTo>
                  <a:cubicBezTo>
                    <a:pt x="942" y="29687"/>
                    <a:pt x="1100" y="30580"/>
                    <a:pt x="1319" y="31355"/>
                  </a:cubicBezTo>
                  <a:cubicBezTo>
                    <a:pt x="1338" y="31434"/>
                    <a:pt x="1359" y="31528"/>
                    <a:pt x="1388" y="31632"/>
                  </a:cubicBezTo>
                  <a:cubicBezTo>
                    <a:pt x="1409" y="31711"/>
                    <a:pt x="1439" y="31798"/>
                    <a:pt x="1467" y="31892"/>
                  </a:cubicBezTo>
                  <a:cubicBezTo>
                    <a:pt x="1471" y="31906"/>
                    <a:pt x="1474" y="31917"/>
                    <a:pt x="1482" y="31927"/>
                  </a:cubicBezTo>
                  <a:lnTo>
                    <a:pt x="1485" y="31945"/>
                  </a:lnTo>
                  <a:lnTo>
                    <a:pt x="1489" y="31957"/>
                  </a:lnTo>
                  <a:lnTo>
                    <a:pt x="1489" y="31960"/>
                  </a:lnTo>
                  <a:lnTo>
                    <a:pt x="1485" y="31960"/>
                  </a:lnTo>
                  <a:cubicBezTo>
                    <a:pt x="1474" y="31967"/>
                    <a:pt x="1460" y="31971"/>
                    <a:pt x="1449" y="31975"/>
                  </a:cubicBezTo>
                  <a:lnTo>
                    <a:pt x="1439" y="31978"/>
                  </a:lnTo>
                  <a:lnTo>
                    <a:pt x="1434" y="31975"/>
                  </a:lnTo>
                  <a:lnTo>
                    <a:pt x="1431" y="31975"/>
                  </a:lnTo>
                  <a:lnTo>
                    <a:pt x="1417" y="31960"/>
                  </a:lnTo>
                  <a:cubicBezTo>
                    <a:pt x="1377" y="31924"/>
                    <a:pt x="1334" y="31888"/>
                    <a:pt x="1291" y="31856"/>
                  </a:cubicBezTo>
                  <a:cubicBezTo>
                    <a:pt x="1201" y="31787"/>
                    <a:pt x="1103" y="31729"/>
                    <a:pt x="995" y="31683"/>
                  </a:cubicBezTo>
                  <a:cubicBezTo>
                    <a:pt x="897" y="31639"/>
                    <a:pt x="786" y="31607"/>
                    <a:pt x="674" y="31607"/>
                  </a:cubicBezTo>
                  <a:cubicBezTo>
                    <a:pt x="667" y="31607"/>
                    <a:pt x="660" y="31607"/>
                    <a:pt x="653" y="31607"/>
                  </a:cubicBezTo>
                  <a:cubicBezTo>
                    <a:pt x="596" y="31611"/>
                    <a:pt x="531" y="31621"/>
                    <a:pt x="470" y="31646"/>
                  </a:cubicBezTo>
                  <a:cubicBezTo>
                    <a:pt x="455" y="31651"/>
                    <a:pt x="440" y="31658"/>
                    <a:pt x="426" y="31664"/>
                  </a:cubicBezTo>
                  <a:lnTo>
                    <a:pt x="383" y="31686"/>
                  </a:lnTo>
                  <a:cubicBezTo>
                    <a:pt x="368" y="31694"/>
                    <a:pt x="358" y="31704"/>
                    <a:pt x="343" y="31715"/>
                  </a:cubicBezTo>
                  <a:lnTo>
                    <a:pt x="322" y="31726"/>
                  </a:lnTo>
                  <a:lnTo>
                    <a:pt x="304" y="31744"/>
                  </a:lnTo>
                  <a:cubicBezTo>
                    <a:pt x="293" y="31754"/>
                    <a:pt x="278" y="31762"/>
                    <a:pt x="267" y="31773"/>
                  </a:cubicBezTo>
                  <a:lnTo>
                    <a:pt x="235" y="31809"/>
                  </a:lnTo>
                  <a:cubicBezTo>
                    <a:pt x="228" y="31812"/>
                    <a:pt x="224" y="31819"/>
                    <a:pt x="217" y="31824"/>
                  </a:cubicBezTo>
                  <a:lnTo>
                    <a:pt x="202" y="31841"/>
                  </a:lnTo>
                  <a:cubicBezTo>
                    <a:pt x="195" y="31856"/>
                    <a:pt x="185" y="31867"/>
                    <a:pt x="174" y="31881"/>
                  </a:cubicBezTo>
                  <a:cubicBezTo>
                    <a:pt x="134" y="31932"/>
                    <a:pt x="106" y="31985"/>
                    <a:pt x="84" y="32043"/>
                  </a:cubicBezTo>
                  <a:cubicBezTo>
                    <a:pt x="37" y="32158"/>
                    <a:pt x="16" y="32273"/>
                    <a:pt x="8" y="32386"/>
                  </a:cubicBezTo>
                  <a:cubicBezTo>
                    <a:pt x="1" y="32497"/>
                    <a:pt x="8" y="32605"/>
                    <a:pt x="19" y="32702"/>
                  </a:cubicBezTo>
                  <a:cubicBezTo>
                    <a:pt x="37" y="32749"/>
                    <a:pt x="55" y="32800"/>
                    <a:pt x="80" y="32846"/>
                  </a:cubicBezTo>
                  <a:cubicBezTo>
                    <a:pt x="102" y="32897"/>
                    <a:pt x="127" y="32943"/>
                    <a:pt x="152" y="32980"/>
                  </a:cubicBezTo>
                  <a:cubicBezTo>
                    <a:pt x="170" y="33008"/>
                    <a:pt x="189" y="33030"/>
                    <a:pt x="199" y="33041"/>
                  </a:cubicBezTo>
                  <a:cubicBezTo>
                    <a:pt x="443" y="33615"/>
                    <a:pt x="1023" y="34161"/>
                    <a:pt x="1979" y="34161"/>
                  </a:cubicBezTo>
                  <a:cubicBezTo>
                    <a:pt x="2223" y="34161"/>
                    <a:pt x="2492" y="34126"/>
                    <a:pt x="2786" y="34046"/>
                  </a:cubicBezTo>
                  <a:lnTo>
                    <a:pt x="2796" y="34035"/>
                  </a:lnTo>
                  <a:cubicBezTo>
                    <a:pt x="2891" y="34115"/>
                    <a:pt x="2987" y="34187"/>
                    <a:pt x="3089" y="34255"/>
                  </a:cubicBezTo>
                  <a:cubicBezTo>
                    <a:pt x="3074" y="34258"/>
                    <a:pt x="3067" y="34273"/>
                    <a:pt x="3070" y="34291"/>
                  </a:cubicBezTo>
                  <a:cubicBezTo>
                    <a:pt x="3099" y="34305"/>
                    <a:pt x="3128" y="34320"/>
                    <a:pt x="3157" y="34334"/>
                  </a:cubicBezTo>
                  <a:cubicBezTo>
                    <a:pt x="3103" y="34413"/>
                    <a:pt x="3063" y="34500"/>
                    <a:pt x="3038" y="34586"/>
                  </a:cubicBezTo>
                  <a:cubicBezTo>
                    <a:pt x="3031" y="34604"/>
                    <a:pt x="3024" y="34622"/>
                    <a:pt x="3020" y="34641"/>
                  </a:cubicBezTo>
                  <a:cubicBezTo>
                    <a:pt x="3017" y="34637"/>
                    <a:pt x="3012" y="34626"/>
                    <a:pt x="3012" y="34619"/>
                  </a:cubicBezTo>
                  <a:cubicBezTo>
                    <a:pt x="3012" y="34601"/>
                    <a:pt x="3012" y="34583"/>
                    <a:pt x="3009" y="34569"/>
                  </a:cubicBezTo>
                  <a:cubicBezTo>
                    <a:pt x="3009" y="34553"/>
                    <a:pt x="3007" y="34541"/>
                    <a:pt x="3001" y="34541"/>
                  </a:cubicBezTo>
                  <a:cubicBezTo>
                    <a:pt x="2995" y="34541"/>
                    <a:pt x="2984" y="34553"/>
                    <a:pt x="2966" y="34586"/>
                  </a:cubicBezTo>
                  <a:cubicBezTo>
                    <a:pt x="2984" y="34608"/>
                    <a:pt x="2984" y="34680"/>
                    <a:pt x="2984" y="34781"/>
                  </a:cubicBezTo>
                  <a:cubicBezTo>
                    <a:pt x="2977" y="34828"/>
                    <a:pt x="2974" y="34878"/>
                    <a:pt x="2974" y="34928"/>
                  </a:cubicBezTo>
                  <a:cubicBezTo>
                    <a:pt x="2974" y="35134"/>
                    <a:pt x="3063" y="35307"/>
                    <a:pt x="3211" y="35451"/>
                  </a:cubicBezTo>
                  <a:cubicBezTo>
                    <a:pt x="3215" y="35458"/>
                    <a:pt x="3222" y="35465"/>
                    <a:pt x="3229" y="35477"/>
                  </a:cubicBezTo>
                  <a:cubicBezTo>
                    <a:pt x="3240" y="35484"/>
                    <a:pt x="3247" y="35490"/>
                    <a:pt x="3258" y="35494"/>
                  </a:cubicBezTo>
                  <a:cubicBezTo>
                    <a:pt x="3395" y="35613"/>
                    <a:pt x="3574" y="35707"/>
                    <a:pt x="3777" y="35779"/>
                  </a:cubicBezTo>
                  <a:cubicBezTo>
                    <a:pt x="3795" y="35790"/>
                    <a:pt x="3820" y="35801"/>
                    <a:pt x="3852" y="35815"/>
                  </a:cubicBezTo>
                  <a:cubicBezTo>
                    <a:pt x="3903" y="35822"/>
                    <a:pt x="3950" y="35840"/>
                    <a:pt x="4000" y="35848"/>
                  </a:cubicBezTo>
                  <a:cubicBezTo>
                    <a:pt x="4279" y="35921"/>
                    <a:pt x="4587" y="35957"/>
                    <a:pt x="4888" y="35957"/>
                  </a:cubicBezTo>
                  <a:cubicBezTo>
                    <a:pt x="5655" y="35957"/>
                    <a:pt x="6376" y="35722"/>
                    <a:pt x="6446" y="35256"/>
                  </a:cubicBezTo>
                  <a:cubicBezTo>
                    <a:pt x="7485" y="35411"/>
                    <a:pt x="8643" y="35498"/>
                    <a:pt x="9803" y="35498"/>
                  </a:cubicBezTo>
                  <a:cubicBezTo>
                    <a:pt x="10970" y="35498"/>
                    <a:pt x="12139" y="35410"/>
                    <a:pt x="13193" y="35213"/>
                  </a:cubicBezTo>
                  <a:cubicBezTo>
                    <a:pt x="13263" y="35628"/>
                    <a:pt x="13830" y="35818"/>
                    <a:pt x="14484" y="35818"/>
                  </a:cubicBezTo>
                  <a:cubicBezTo>
                    <a:pt x="15487" y="35818"/>
                    <a:pt x="16694" y="35371"/>
                    <a:pt x="16627" y="34601"/>
                  </a:cubicBezTo>
                  <a:cubicBezTo>
                    <a:pt x="16602" y="34345"/>
                    <a:pt x="16487" y="34140"/>
                    <a:pt x="16306" y="33989"/>
                  </a:cubicBezTo>
                  <a:cubicBezTo>
                    <a:pt x="16490" y="33837"/>
                    <a:pt x="16652" y="33675"/>
                    <a:pt x="16782" y="33498"/>
                  </a:cubicBezTo>
                  <a:cubicBezTo>
                    <a:pt x="16948" y="33279"/>
                    <a:pt x="17099" y="32954"/>
                    <a:pt x="17236" y="32544"/>
                  </a:cubicBezTo>
                  <a:cubicBezTo>
                    <a:pt x="17243" y="32540"/>
                    <a:pt x="17247" y="32537"/>
                    <a:pt x="17250" y="32533"/>
                  </a:cubicBezTo>
                  <a:cubicBezTo>
                    <a:pt x="17268" y="32507"/>
                    <a:pt x="17287" y="32486"/>
                    <a:pt x="17305" y="32464"/>
                  </a:cubicBezTo>
                  <a:cubicBezTo>
                    <a:pt x="17340" y="32421"/>
                    <a:pt x="17376" y="32378"/>
                    <a:pt x="17408" y="32346"/>
                  </a:cubicBezTo>
                  <a:cubicBezTo>
                    <a:pt x="17463" y="32289"/>
                    <a:pt x="17509" y="32250"/>
                    <a:pt x="17545" y="32250"/>
                  </a:cubicBezTo>
                  <a:cubicBezTo>
                    <a:pt x="17554" y="32250"/>
                    <a:pt x="17563" y="32253"/>
                    <a:pt x="17571" y="32259"/>
                  </a:cubicBezTo>
                  <a:cubicBezTo>
                    <a:pt x="17571" y="32194"/>
                    <a:pt x="17578" y="32122"/>
                    <a:pt x="17593" y="32050"/>
                  </a:cubicBezTo>
                  <a:cubicBezTo>
                    <a:pt x="17607" y="31978"/>
                    <a:pt x="17629" y="31902"/>
                    <a:pt x="17654" y="31824"/>
                  </a:cubicBezTo>
                  <a:cubicBezTo>
                    <a:pt x="17704" y="31664"/>
                    <a:pt x="17772" y="31495"/>
                    <a:pt x="17834" y="31315"/>
                  </a:cubicBezTo>
                  <a:cubicBezTo>
                    <a:pt x="17960" y="30951"/>
                    <a:pt x="18075" y="30540"/>
                    <a:pt x="18025" y="30108"/>
                  </a:cubicBezTo>
                  <a:cubicBezTo>
                    <a:pt x="18039" y="30070"/>
                    <a:pt x="18048" y="30055"/>
                    <a:pt x="18055" y="30055"/>
                  </a:cubicBezTo>
                  <a:cubicBezTo>
                    <a:pt x="18076" y="30055"/>
                    <a:pt x="18072" y="30197"/>
                    <a:pt x="18097" y="30197"/>
                  </a:cubicBezTo>
                  <a:cubicBezTo>
                    <a:pt x="18102" y="30197"/>
                    <a:pt x="18108" y="30192"/>
                    <a:pt x="18115" y="30181"/>
                  </a:cubicBezTo>
                  <a:cubicBezTo>
                    <a:pt x="18072" y="29957"/>
                    <a:pt x="18093" y="29701"/>
                    <a:pt x="18183" y="29233"/>
                  </a:cubicBezTo>
                  <a:lnTo>
                    <a:pt x="18198" y="29290"/>
                  </a:lnTo>
                  <a:cubicBezTo>
                    <a:pt x="18234" y="28956"/>
                    <a:pt x="18266" y="28671"/>
                    <a:pt x="18295" y="28408"/>
                  </a:cubicBezTo>
                  <a:cubicBezTo>
                    <a:pt x="18328" y="28145"/>
                    <a:pt x="18356" y="27903"/>
                    <a:pt x="18389" y="27655"/>
                  </a:cubicBezTo>
                  <a:cubicBezTo>
                    <a:pt x="18450" y="27161"/>
                    <a:pt x="18519" y="26646"/>
                    <a:pt x="18580" y="25897"/>
                  </a:cubicBezTo>
                  <a:lnTo>
                    <a:pt x="18580" y="25897"/>
                  </a:lnTo>
                  <a:lnTo>
                    <a:pt x="18486" y="26001"/>
                  </a:lnTo>
                  <a:cubicBezTo>
                    <a:pt x="18497" y="25843"/>
                    <a:pt x="18511" y="25745"/>
                    <a:pt x="18526" y="25670"/>
                  </a:cubicBezTo>
                  <a:cubicBezTo>
                    <a:pt x="18540" y="25594"/>
                    <a:pt x="18554" y="25540"/>
                    <a:pt x="18569" y="25464"/>
                  </a:cubicBezTo>
                  <a:cubicBezTo>
                    <a:pt x="18553" y="25416"/>
                    <a:pt x="18541" y="25395"/>
                    <a:pt x="18531" y="25395"/>
                  </a:cubicBezTo>
                  <a:cubicBezTo>
                    <a:pt x="18503" y="25395"/>
                    <a:pt x="18497" y="25564"/>
                    <a:pt x="18486" y="25735"/>
                  </a:cubicBezTo>
                  <a:cubicBezTo>
                    <a:pt x="18475" y="25907"/>
                    <a:pt x="18462" y="26084"/>
                    <a:pt x="18428" y="26084"/>
                  </a:cubicBezTo>
                  <a:cubicBezTo>
                    <a:pt x="18417" y="26084"/>
                    <a:pt x="18404" y="26067"/>
                    <a:pt x="18389" y="26026"/>
                  </a:cubicBezTo>
                  <a:cubicBezTo>
                    <a:pt x="18489" y="25818"/>
                    <a:pt x="18515" y="25248"/>
                    <a:pt x="18529" y="24697"/>
                  </a:cubicBezTo>
                  <a:cubicBezTo>
                    <a:pt x="18547" y="24146"/>
                    <a:pt x="18554" y="23613"/>
                    <a:pt x="18655" y="23469"/>
                  </a:cubicBezTo>
                  <a:cubicBezTo>
                    <a:pt x="18655" y="23309"/>
                    <a:pt x="18645" y="23267"/>
                    <a:pt x="18630" y="23267"/>
                  </a:cubicBezTo>
                  <a:cubicBezTo>
                    <a:pt x="18615" y="23267"/>
                    <a:pt x="18594" y="23319"/>
                    <a:pt x="18577" y="23319"/>
                  </a:cubicBezTo>
                  <a:cubicBezTo>
                    <a:pt x="18563" y="23319"/>
                    <a:pt x="18552" y="23277"/>
                    <a:pt x="18551" y="23119"/>
                  </a:cubicBezTo>
                  <a:lnTo>
                    <a:pt x="18605" y="22986"/>
                  </a:lnTo>
                  <a:lnTo>
                    <a:pt x="18532" y="22863"/>
                  </a:lnTo>
                  <a:cubicBezTo>
                    <a:pt x="18540" y="22536"/>
                    <a:pt x="18605" y="22370"/>
                    <a:pt x="18652" y="22356"/>
                  </a:cubicBezTo>
                  <a:lnTo>
                    <a:pt x="18652" y="22356"/>
                  </a:lnTo>
                  <a:cubicBezTo>
                    <a:pt x="18648" y="22435"/>
                    <a:pt x="18670" y="22582"/>
                    <a:pt x="18673" y="22665"/>
                  </a:cubicBezTo>
                  <a:cubicBezTo>
                    <a:pt x="18702" y="22453"/>
                    <a:pt x="18692" y="22157"/>
                    <a:pt x="18670" y="21891"/>
                  </a:cubicBezTo>
                  <a:cubicBezTo>
                    <a:pt x="18652" y="21668"/>
                    <a:pt x="18630" y="21473"/>
                    <a:pt x="18630" y="21375"/>
                  </a:cubicBezTo>
                  <a:lnTo>
                    <a:pt x="18615" y="21808"/>
                  </a:lnTo>
                  <a:cubicBezTo>
                    <a:pt x="18565" y="21134"/>
                    <a:pt x="18540" y="20389"/>
                    <a:pt x="18497" y="19646"/>
                  </a:cubicBezTo>
                  <a:cubicBezTo>
                    <a:pt x="18457" y="18901"/>
                    <a:pt x="18399" y="18162"/>
                    <a:pt x="18288" y="17517"/>
                  </a:cubicBezTo>
                  <a:lnTo>
                    <a:pt x="18251" y="17618"/>
                  </a:lnTo>
                  <a:cubicBezTo>
                    <a:pt x="18173" y="17125"/>
                    <a:pt x="18162" y="16923"/>
                    <a:pt x="18155" y="16710"/>
                  </a:cubicBezTo>
                  <a:cubicBezTo>
                    <a:pt x="18155" y="16606"/>
                    <a:pt x="18151" y="16494"/>
                    <a:pt x="18136" y="16342"/>
                  </a:cubicBezTo>
                  <a:cubicBezTo>
                    <a:pt x="18126" y="16191"/>
                    <a:pt x="18104" y="16001"/>
                    <a:pt x="18057" y="15727"/>
                  </a:cubicBezTo>
                  <a:lnTo>
                    <a:pt x="18057" y="15727"/>
                  </a:lnTo>
                  <a:lnTo>
                    <a:pt x="18072" y="15767"/>
                  </a:lnTo>
                  <a:cubicBezTo>
                    <a:pt x="18000" y="15554"/>
                    <a:pt x="17935" y="15266"/>
                    <a:pt x="17884" y="14967"/>
                  </a:cubicBezTo>
                  <a:lnTo>
                    <a:pt x="17884" y="14967"/>
                  </a:lnTo>
                  <a:cubicBezTo>
                    <a:pt x="17899" y="15006"/>
                    <a:pt x="17910" y="15022"/>
                    <a:pt x="17917" y="15022"/>
                  </a:cubicBezTo>
                  <a:cubicBezTo>
                    <a:pt x="17935" y="15022"/>
                    <a:pt x="17936" y="14931"/>
                    <a:pt x="17938" y="14844"/>
                  </a:cubicBezTo>
                  <a:cubicBezTo>
                    <a:pt x="17938" y="14767"/>
                    <a:pt x="17940" y="14692"/>
                    <a:pt x="17956" y="14692"/>
                  </a:cubicBezTo>
                  <a:cubicBezTo>
                    <a:pt x="17966" y="14692"/>
                    <a:pt x="17981" y="14718"/>
                    <a:pt x="18003" y="14783"/>
                  </a:cubicBezTo>
                  <a:cubicBezTo>
                    <a:pt x="17932" y="14516"/>
                    <a:pt x="17881" y="14350"/>
                    <a:pt x="17845" y="14242"/>
                  </a:cubicBezTo>
                  <a:cubicBezTo>
                    <a:pt x="17809" y="14134"/>
                    <a:pt x="17784" y="14081"/>
                    <a:pt x="17762" y="14041"/>
                  </a:cubicBezTo>
                  <a:cubicBezTo>
                    <a:pt x="17740" y="14001"/>
                    <a:pt x="17715" y="13972"/>
                    <a:pt x="17679" y="13911"/>
                  </a:cubicBezTo>
                  <a:cubicBezTo>
                    <a:pt x="17661" y="13883"/>
                    <a:pt x="17636" y="13843"/>
                    <a:pt x="17611" y="13792"/>
                  </a:cubicBezTo>
                  <a:cubicBezTo>
                    <a:pt x="17581" y="13742"/>
                    <a:pt x="17546" y="13677"/>
                    <a:pt x="17503" y="13597"/>
                  </a:cubicBezTo>
                  <a:lnTo>
                    <a:pt x="17521" y="13417"/>
                  </a:lnTo>
                  <a:cubicBezTo>
                    <a:pt x="17488" y="13359"/>
                    <a:pt x="17459" y="13321"/>
                    <a:pt x="17434" y="13281"/>
                  </a:cubicBezTo>
                  <a:cubicBezTo>
                    <a:pt x="17408" y="13241"/>
                    <a:pt x="17387" y="13205"/>
                    <a:pt x="17362" y="13155"/>
                  </a:cubicBezTo>
                  <a:cubicBezTo>
                    <a:pt x="17348" y="13133"/>
                    <a:pt x="17333" y="13108"/>
                    <a:pt x="17319" y="13078"/>
                  </a:cubicBezTo>
                  <a:cubicBezTo>
                    <a:pt x="17305" y="13046"/>
                    <a:pt x="17290" y="13014"/>
                    <a:pt x="17272" y="12978"/>
                  </a:cubicBezTo>
                  <a:cubicBezTo>
                    <a:pt x="17236" y="12899"/>
                    <a:pt x="17192" y="12805"/>
                    <a:pt x="17135" y="12676"/>
                  </a:cubicBezTo>
                  <a:lnTo>
                    <a:pt x="17135" y="12676"/>
                  </a:lnTo>
                  <a:cubicBezTo>
                    <a:pt x="17149" y="12701"/>
                    <a:pt x="17160" y="12722"/>
                    <a:pt x="17171" y="12740"/>
                  </a:cubicBezTo>
                  <a:cubicBezTo>
                    <a:pt x="17182" y="12754"/>
                    <a:pt x="17192" y="12769"/>
                    <a:pt x="17200" y="12776"/>
                  </a:cubicBezTo>
                  <a:cubicBezTo>
                    <a:pt x="17211" y="12790"/>
                    <a:pt x="17220" y="12795"/>
                    <a:pt x="17225" y="12795"/>
                  </a:cubicBezTo>
                  <a:cubicBezTo>
                    <a:pt x="17227" y="12795"/>
                    <a:pt x="17228" y="12795"/>
                    <a:pt x="17229" y="12794"/>
                  </a:cubicBezTo>
                  <a:cubicBezTo>
                    <a:pt x="17240" y="12787"/>
                    <a:pt x="17240" y="12740"/>
                    <a:pt x="17236" y="12697"/>
                  </a:cubicBezTo>
                  <a:cubicBezTo>
                    <a:pt x="17232" y="12654"/>
                    <a:pt x="17232" y="12611"/>
                    <a:pt x="17247" y="12607"/>
                  </a:cubicBezTo>
                  <a:cubicBezTo>
                    <a:pt x="17254" y="12607"/>
                    <a:pt x="17268" y="12614"/>
                    <a:pt x="17287" y="12636"/>
                  </a:cubicBezTo>
                  <a:cubicBezTo>
                    <a:pt x="17297" y="12646"/>
                    <a:pt x="17308" y="12661"/>
                    <a:pt x="17322" y="12682"/>
                  </a:cubicBezTo>
                  <a:cubicBezTo>
                    <a:pt x="17333" y="12701"/>
                    <a:pt x="17348" y="12726"/>
                    <a:pt x="17365" y="12754"/>
                  </a:cubicBezTo>
                  <a:cubicBezTo>
                    <a:pt x="17290" y="12459"/>
                    <a:pt x="17182" y="12214"/>
                    <a:pt x="17059" y="12009"/>
                  </a:cubicBezTo>
                  <a:cubicBezTo>
                    <a:pt x="16937" y="11803"/>
                    <a:pt x="16800" y="11638"/>
                    <a:pt x="16667" y="11497"/>
                  </a:cubicBezTo>
                  <a:cubicBezTo>
                    <a:pt x="16533" y="11357"/>
                    <a:pt x="16404" y="11241"/>
                    <a:pt x="16281" y="11133"/>
                  </a:cubicBezTo>
                  <a:cubicBezTo>
                    <a:pt x="16252" y="11108"/>
                    <a:pt x="16224" y="11079"/>
                    <a:pt x="16194" y="11054"/>
                  </a:cubicBezTo>
                  <a:cubicBezTo>
                    <a:pt x="16163" y="11025"/>
                    <a:pt x="16133" y="10996"/>
                    <a:pt x="16108" y="10971"/>
                  </a:cubicBezTo>
                  <a:cubicBezTo>
                    <a:pt x="16080" y="10943"/>
                    <a:pt x="16051" y="10913"/>
                    <a:pt x="16022" y="10885"/>
                  </a:cubicBezTo>
                  <a:cubicBezTo>
                    <a:pt x="15996" y="10856"/>
                    <a:pt x="15975" y="10830"/>
                    <a:pt x="15953" y="10802"/>
                  </a:cubicBezTo>
                  <a:cubicBezTo>
                    <a:pt x="15870" y="10805"/>
                    <a:pt x="15842" y="10827"/>
                    <a:pt x="15863" y="10863"/>
                  </a:cubicBezTo>
                  <a:cubicBezTo>
                    <a:pt x="15867" y="10870"/>
                    <a:pt x="15878" y="10881"/>
                    <a:pt x="15888" y="10892"/>
                  </a:cubicBezTo>
                  <a:lnTo>
                    <a:pt x="15892" y="10895"/>
                  </a:lnTo>
                  <a:cubicBezTo>
                    <a:pt x="15895" y="10895"/>
                    <a:pt x="15895" y="10900"/>
                    <a:pt x="15900" y="10903"/>
                  </a:cubicBezTo>
                  <a:cubicBezTo>
                    <a:pt x="15903" y="10907"/>
                    <a:pt x="15910" y="10910"/>
                    <a:pt x="15913" y="10913"/>
                  </a:cubicBezTo>
                  <a:cubicBezTo>
                    <a:pt x="15925" y="10921"/>
                    <a:pt x="15935" y="10932"/>
                    <a:pt x="15950" y="10939"/>
                  </a:cubicBezTo>
                  <a:cubicBezTo>
                    <a:pt x="15975" y="10957"/>
                    <a:pt x="16003" y="10978"/>
                    <a:pt x="16033" y="11000"/>
                  </a:cubicBezTo>
                  <a:cubicBezTo>
                    <a:pt x="16047" y="11011"/>
                    <a:pt x="16061" y="11022"/>
                    <a:pt x="16076" y="11033"/>
                  </a:cubicBezTo>
                  <a:cubicBezTo>
                    <a:pt x="16094" y="11043"/>
                    <a:pt x="16108" y="11058"/>
                    <a:pt x="16123" y="11068"/>
                  </a:cubicBezTo>
                  <a:cubicBezTo>
                    <a:pt x="16137" y="11079"/>
                    <a:pt x="16155" y="11094"/>
                    <a:pt x="16169" y="11105"/>
                  </a:cubicBezTo>
                  <a:cubicBezTo>
                    <a:pt x="16184" y="11116"/>
                    <a:pt x="16198" y="11130"/>
                    <a:pt x="16213" y="11141"/>
                  </a:cubicBezTo>
                  <a:cubicBezTo>
                    <a:pt x="16227" y="11155"/>
                    <a:pt x="16241" y="11166"/>
                    <a:pt x="16256" y="11176"/>
                  </a:cubicBezTo>
                  <a:cubicBezTo>
                    <a:pt x="16271" y="11191"/>
                    <a:pt x="16284" y="11202"/>
                    <a:pt x="16299" y="11216"/>
                  </a:cubicBezTo>
                  <a:cubicBezTo>
                    <a:pt x="16354" y="11263"/>
                    <a:pt x="16400" y="11310"/>
                    <a:pt x="16436" y="11346"/>
                  </a:cubicBezTo>
                  <a:cubicBezTo>
                    <a:pt x="16481" y="11396"/>
                    <a:pt x="16508" y="11427"/>
                    <a:pt x="16503" y="11427"/>
                  </a:cubicBezTo>
                  <a:cubicBezTo>
                    <a:pt x="16500" y="11427"/>
                    <a:pt x="16490" y="11419"/>
                    <a:pt x="16469" y="11400"/>
                  </a:cubicBezTo>
                  <a:lnTo>
                    <a:pt x="16469" y="11400"/>
                  </a:lnTo>
                  <a:cubicBezTo>
                    <a:pt x="16495" y="11445"/>
                    <a:pt x="16496" y="11465"/>
                    <a:pt x="16481" y="11465"/>
                  </a:cubicBezTo>
                  <a:cubicBezTo>
                    <a:pt x="16475" y="11465"/>
                    <a:pt x="16467" y="11462"/>
                    <a:pt x="16457" y="11457"/>
                  </a:cubicBezTo>
                  <a:cubicBezTo>
                    <a:pt x="16436" y="11450"/>
                    <a:pt x="16411" y="11436"/>
                    <a:pt x="16382" y="11414"/>
                  </a:cubicBezTo>
                  <a:cubicBezTo>
                    <a:pt x="16349" y="11392"/>
                    <a:pt x="16314" y="11367"/>
                    <a:pt x="16274" y="11339"/>
                  </a:cubicBezTo>
                  <a:cubicBezTo>
                    <a:pt x="16194" y="11281"/>
                    <a:pt x="16098" y="11213"/>
                    <a:pt x="16000" y="11151"/>
                  </a:cubicBezTo>
                  <a:cubicBezTo>
                    <a:pt x="15950" y="11119"/>
                    <a:pt x="15900" y="11090"/>
                    <a:pt x="15852" y="11061"/>
                  </a:cubicBezTo>
                  <a:cubicBezTo>
                    <a:pt x="15842" y="11054"/>
                    <a:pt x="15830" y="11051"/>
                    <a:pt x="15820" y="11043"/>
                  </a:cubicBezTo>
                  <a:cubicBezTo>
                    <a:pt x="15809" y="11036"/>
                    <a:pt x="15802" y="11029"/>
                    <a:pt x="15792" y="11025"/>
                  </a:cubicBezTo>
                  <a:cubicBezTo>
                    <a:pt x="15773" y="11015"/>
                    <a:pt x="15759" y="11003"/>
                    <a:pt x="15741" y="10993"/>
                  </a:cubicBezTo>
                  <a:cubicBezTo>
                    <a:pt x="15647" y="10935"/>
                    <a:pt x="15586" y="10863"/>
                    <a:pt x="15543" y="10795"/>
                  </a:cubicBezTo>
                  <a:cubicBezTo>
                    <a:pt x="15536" y="10795"/>
                    <a:pt x="15543" y="10784"/>
                    <a:pt x="15546" y="10780"/>
                  </a:cubicBezTo>
                  <a:cubicBezTo>
                    <a:pt x="15549" y="10773"/>
                    <a:pt x="15554" y="10766"/>
                    <a:pt x="15557" y="10759"/>
                  </a:cubicBezTo>
                  <a:cubicBezTo>
                    <a:pt x="15564" y="10744"/>
                    <a:pt x="15571" y="10734"/>
                    <a:pt x="15579" y="10719"/>
                  </a:cubicBezTo>
                  <a:cubicBezTo>
                    <a:pt x="15593" y="10694"/>
                    <a:pt x="15607" y="10669"/>
                    <a:pt x="15622" y="10640"/>
                  </a:cubicBezTo>
                  <a:cubicBezTo>
                    <a:pt x="15629" y="10629"/>
                    <a:pt x="15636" y="10614"/>
                    <a:pt x="15644" y="10600"/>
                  </a:cubicBezTo>
                  <a:cubicBezTo>
                    <a:pt x="15651" y="10589"/>
                    <a:pt x="15658" y="10575"/>
                    <a:pt x="15665" y="10561"/>
                  </a:cubicBezTo>
                  <a:cubicBezTo>
                    <a:pt x="15676" y="10532"/>
                    <a:pt x="15690" y="10506"/>
                    <a:pt x="15705" y="10478"/>
                  </a:cubicBezTo>
                  <a:cubicBezTo>
                    <a:pt x="15727" y="10441"/>
                    <a:pt x="15759" y="10319"/>
                    <a:pt x="15787" y="10211"/>
                  </a:cubicBezTo>
                  <a:cubicBezTo>
                    <a:pt x="15795" y="10182"/>
                    <a:pt x="15799" y="10150"/>
                    <a:pt x="15805" y="10121"/>
                  </a:cubicBezTo>
                  <a:cubicBezTo>
                    <a:pt x="15813" y="10092"/>
                    <a:pt x="15820" y="10060"/>
                    <a:pt x="15824" y="10027"/>
                  </a:cubicBezTo>
                  <a:cubicBezTo>
                    <a:pt x="15837" y="9969"/>
                    <a:pt x="15846" y="9905"/>
                    <a:pt x="15854" y="9841"/>
                  </a:cubicBezTo>
                  <a:lnTo>
                    <a:pt x="15854" y="9841"/>
                  </a:lnTo>
                  <a:cubicBezTo>
                    <a:pt x="15847" y="9911"/>
                    <a:pt x="15855" y="9927"/>
                    <a:pt x="15845" y="10009"/>
                  </a:cubicBezTo>
                  <a:cubicBezTo>
                    <a:pt x="15867" y="9923"/>
                    <a:pt x="15882" y="9840"/>
                    <a:pt x="15888" y="9754"/>
                  </a:cubicBezTo>
                  <a:cubicBezTo>
                    <a:pt x="15900" y="9668"/>
                    <a:pt x="15903" y="9577"/>
                    <a:pt x="15907" y="9487"/>
                  </a:cubicBezTo>
                  <a:cubicBezTo>
                    <a:pt x="15910" y="9397"/>
                    <a:pt x="15913" y="9303"/>
                    <a:pt x="15928" y="9209"/>
                  </a:cubicBezTo>
                  <a:cubicBezTo>
                    <a:pt x="15939" y="9112"/>
                    <a:pt x="15957" y="9011"/>
                    <a:pt x="15986" y="8907"/>
                  </a:cubicBezTo>
                  <a:cubicBezTo>
                    <a:pt x="15939" y="8785"/>
                    <a:pt x="15953" y="8644"/>
                    <a:pt x="15960" y="8529"/>
                  </a:cubicBezTo>
                  <a:cubicBezTo>
                    <a:pt x="15968" y="8409"/>
                    <a:pt x="15968" y="8316"/>
                    <a:pt x="15895" y="8276"/>
                  </a:cubicBezTo>
                  <a:cubicBezTo>
                    <a:pt x="15892" y="8417"/>
                    <a:pt x="15888" y="8557"/>
                    <a:pt x="15882" y="8702"/>
                  </a:cubicBezTo>
                  <a:cubicBezTo>
                    <a:pt x="15874" y="8842"/>
                    <a:pt x="15867" y="8983"/>
                    <a:pt x="15856" y="9127"/>
                  </a:cubicBezTo>
                  <a:cubicBezTo>
                    <a:pt x="15860" y="9004"/>
                    <a:pt x="15852" y="8885"/>
                    <a:pt x="15845" y="8760"/>
                  </a:cubicBezTo>
                  <a:cubicBezTo>
                    <a:pt x="15838" y="8698"/>
                    <a:pt x="15835" y="8637"/>
                    <a:pt x="15830" y="8572"/>
                  </a:cubicBezTo>
                  <a:cubicBezTo>
                    <a:pt x="15824" y="8507"/>
                    <a:pt x="15817" y="8442"/>
                    <a:pt x="15813" y="8374"/>
                  </a:cubicBezTo>
                  <a:cubicBezTo>
                    <a:pt x="15809" y="8306"/>
                    <a:pt x="15805" y="8233"/>
                    <a:pt x="15805" y="8161"/>
                  </a:cubicBezTo>
                  <a:cubicBezTo>
                    <a:pt x="15802" y="8085"/>
                    <a:pt x="15802" y="8010"/>
                    <a:pt x="15802" y="7927"/>
                  </a:cubicBezTo>
                  <a:cubicBezTo>
                    <a:pt x="15805" y="7847"/>
                    <a:pt x="15809" y="7765"/>
                    <a:pt x="15817" y="7675"/>
                  </a:cubicBezTo>
                  <a:cubicBezTo>
                    <a:pt x="15824" y="7588"/>
                    <a:pt x="15835" y="7495"/>
                    <a:pt x="15849" y="7394"/>
                  </a:cubicBezTo>
                  <a:cubicBezTo>
                    <a:pt x="15863" y="7426"/>
                    <a:pt x="15878" y="7502"/>
                    <a:pt x="15888" y="7588"/>
                  </a:cubicBezTo>
                  <a:cubicBezTo>
                    <a:pt x="15892" y="7610"/>
                    <a:pt x="15895" y="7636"/>
                    <a:pt x="15900" y="7657"/>
                  </a:cubicBezTo>
                  <a:cubicBezTo>
                    <a:pt x="15903" y="7679"/>
                    <a:pt x="15907" y="7704"/>
                    <a:pt x="15907" y="7726"/>
                  </a:cubicBezTo>
                  <a:cubicBezTo>
                    <a:pt x="15913" y="7772"/>
                    <a:pt x="15917" y="7819"/>
                    <a:pt x="15921" y="7859"/>
                  </a:cubicBezTo>
                  <a:cubicBezTo>
                    <a:pt x="15932" y="7801"/>
                    <a:pt x="15939" y="7744"/>
                    <a:pt x="15943" y="7689"/>
                  </a:cubicBezTo>
                  <a:cubicBezTo>
                    <a:pt x="15946" y="7631"/>
                    <a:pt x="15943" y="7574"/>
                    <a:pt x="15943" y="7520"/>
                  </a:cubicBezTo>
                  <a:cubicBezTo>
                    <a:pt x="15939" y="7405"/>
                    <a:pt x="15935" y="7293"/>
                    <a:pt x="15965" y="7170"/>
                  </a:cubicBezTo>
                  <a:cubicBezTo>
                    <a:pt x="16000" y="7189"/>
                    <a:pt x="16018" y="7264"/>
                    <a:pt x="16025" y="7372"/>
                  </a:cubicBezTo>
                  <a:cubicBezTo>
                    <a:pt x="16029" y="7426"/>
                    <a:pt x="16033" y="7491"/>
                    <a:pt x="16033" y="7560"/>
                  </a:cubicBezTo>
                  <a:cubicBezTo>
                    <a:pt x="16033" y="7592"/>
                    <a:pt x="16029" y="7631"/>
                    <a:pt x="16029" y="7668"/>
                  </a:cubicBezTo>
                  <a:cubicBezTo>
                    <a:pt x="16029" y="7704"/>
                    <a:pt x="16025" y="7744"/>
                    <a:pt x="16025" y="7783"/>
                  </a:cubicBezTo>
                  <a:cubicBezTo>
                    <a:pt x="16022" y="7862"/>
                    <a:pt x="16018" y="7945"/>
                    <a:pt x="16015" y="8028"/>
                  </a:cubicBezTo>
                  <a:cubicBezTo>
                    <a:pt x="16011" y="8111"/>
                    <a:pt x="16008" y="8193"/>
                    <a:pt x="16008" y="8276"/>
                  </a:cubicBezTo>
                  <a:cubicBezTo>
                    <a:pt x="16003" y="8359"/>
                    <a:pt x="16003" y="8439"/>
                    <a:pt x="16003" y="8518"/>
                  </a:cubicBezTo>
                  <a:cubicBezTo>
                    <a:pt x="16008" y="8594"/>
                    <a:pt x="16011" y="8665"/>
                    <a:pt x="16018" y="8730"/>
                  </a:cubicBezTo>
                  <a:cubicBezTo>
                    <a:pt x="16065" y="8612"/>
                    <a:pt x="16054" y="8363"/>
                    <a:pt x="16054" y="8179"/>
                  </a:cubicBezTo>
                  <a:cubicBezTo>
                    <a:pt x="16051" y="8090"/>
                    <a:pt x="16051" y="8013"/>
                    <a:pt x="16061" y="7977"/>
                  </a:cubicBezTo>
                  <a:cubicBezTo>
                    <a:pt x="16064" y="7965"/>
                    <a:pt x="16069" y="7958"/>
                    <a:pt x="16076" y="7958"/>
                  </a:cubicBezTo>
                  <a:cubicBezTo>
                    <a:pt x="16087" y="7958"/>
                    <a:pt x="16104" y="7975"/>
                    <a:pt x="16126" y="8017"/>
                  </a:cubicBezTo>
                  <a:cubicBezTo>
                    <a:pt x="16080" y="7920"/>
                    <a:pt x="16061" y="7812"/>
                    <a:pt x="16058" y="7700"/>
                  </a:cubicBezTo>
                  <a:cubicBezTo>
                    <a:pt x="16054" y="7585"/>
                    <a:pt x="16061" y="7463"/>
                    <a:pt x="16073" y="7333"/>
                  </a:cubicBezTo>
                  <a:cubicBezTo>
                    <a:pt x="16083" y="7203"/>
                    <a:pt x="16094" y="7062"/>
                    <a:pt x="16090" y="6918"/>
                  </a:cubicBezTo>
                  <a:cubicBezTo>
                    <a:pt x="16090" y="6843"/>
                    <a:pt x="16086" y="6771"/>
                    <a:pt x="16080" y="6695"/>
                  </a:cubicBezTo>
                  <a:cubicBezTo>
                    <a:pt x="16068" y="6615"/>
                    <a:pt x="16054" y="6540"/>
                    <a:pt x="16036" y="6461"/>
                  </a:cubicBezTo>
                  <a:lnTo>
                    <a:pt x="16036" y="6461"/>
                  </a:lnTo>
                  <a:lnTo>
                    <a:pt x="16123" y="6500"/>
                  </a:lnTo>
                  <a:cubicBezTo>
                    <a:pt x="16116" y="6454"/>
                    <a:pt x="16101" y="6374"/>
                    <a:pt x="16090" y="6288"/>
                  </a:cubicBezTo>
                  <a:cubicBezTo>
                    <a:pt x="16083" y="6244"/>
                    <a:pt x="16076" y="6198"/>
                    <a:pt x="16073" y="6151"/>
                  </a:cubicBezTo>
                  <a:cubicBezTo>
                    <a:pt x="16065" y="6104"/>
                    <a:pt x="16061" y="6058"/>
                    <a:pt x="16061" y="6010"/>
                  </a:cubicBezTo>
                  <a:lnTo>
                    <a:pt x="16061" y="6010"/>
                  </a:lnTo>
                  <a:lnTo>
                    <a:pt x="16126" y="6176"/>
                  </a:lnTo>
                  <a:lnTo>
                    <a:pt x="16184" y="6342"/>
                  </a:lnTo>
                  <a:cubicBezTo>
                    <a:pt x="16169" y="6277"/>
                    <a:pt x="16163" y="6216"/>
                    <a:pt x="16155" y="6151"/>
                  </a:cubicBezTo>
                  <a:cubicBezTo>
                    <a:pt x="16151" y="6090"/>
                    <a:pt x="16148" y="6025"/>
                    <a:pt x="16144" y="5963"/>
                  </a:cubicBezTo>
                  <a:cubicBezTo>
                    <a:pt x="16144" y="5902"/>
                    <a:pt x="16148" y="5837"/>
                    <a:pt x="16148" y="5777"/>
                  </a:cubicBezTo>
                  <a:cubicBezTo>
                    <a:pt x="16151" y="5715"/>
                    <a:pt x="16159" y="5654"/>
                    <a:pt x="16159" y="5593"/>
                  </a:cubicBezTo>
                  <a:cubicBezTo>
                    <a:pt x="16166" y="5470"/>
                    <a:pt x="16173" y="5344"/>
                    <a:pt x="16173" y="5222"/>
                  </a:cubicBezTo>
                  <a:lnTo>
                    <a:pt x="16173" y="5132"/>
                  </a:lnTo>
                  <a:cubicBezTo>
                    <a:pt x="16173" y="5099"/>
                    <a:pt x="16169" y="5067"/>
                    <a:pt x="16166" y="5037"/>
                  </a:cubicBezTo>
                  <a:cubicBezTo>
                    <a:pt x="16159" y="4977"/>
                    <a:pt x="16151" y="4916"/>
                    <a:pt x="16141" y="4854"/>
                  </a:cubicBezTo>
                  <a:lnTo>
                    <a:pt x="16141" y="4854"/>
                  </a:lnTo>
                  <a:cubicBezTo>
                    <a:pt x="16144" y="4919"/>
                    <a:pt x="16151" y="4977"/>
                    <a:pt x="16155" y="5027"/>
                  </a:cubicBezTo>
                  <a:cubicBezTo>
                    <a:pt x="16159" y="5077"/>
                    <a:pt x="16163" y="5124"/>
                    <a:pt x="16163" y="5160"/>
                  </a:cubicBezTo>
                  <a:cubicBezTo>
                    <a:pt x="16166" y="5240"/>
                    <a:pt x="16163" y="5297"/>
                    <a:pt x="16159" y="5333"/>
                  </a:cubicBezTo>
                  <a:cubicBezTo>
                    <a:pt x="16155" y="5400"/>
                    <a:pt x="16145" y="5418"/>
                    <a:pt x="16131" y="5418"/>
                  </a:cubicBezTo>
                  <a:cubicBezTo>
                    <a:pt x="16128" y="5418"/>
                    <a:pt x="16126" y="5417"/>
                    <a:pt x="16123" y="5416"/>
                  </a:cubicBezTo>
                  <a:cubicBezTo>
                    <a:pt x="16106" y="5409"/>
                    <a:pt x="16086" y="5387"/>
                    <a:pt x="16068" y="5387"/>
                  </a:cubicBezTo>
                  <a:cubicBezTo>
                    <a:pt x="16047" y="5387"/>
                    <a:pt x="16028" y="5417"/>
                    <a:pt x="16018" y="5535"/>
                  </a:cubicBezTo>
                  <a:cubicBezTo>
                    <a:pt x="15993" y="5376"/>
                    <a:pt x="15975" y="5247"/>
                    <a:pt x="15968" y="5139"/>
                  </a:cubicBezTo>
                  <a:cubicBezTo>
                    <a:pt x="15957" y="5027"/>
                    <a:pt x="15953" y="4941"/>
                    <a:pt x="15953" y="4864"/>
                  </a:cubicBezTo>
                  <a:cubicBezTo>
                    <a:pt x="15953" y="4789"/>
                    <a:pt x="15960" y="4728"/>
                    <a:pt x="15968" y="4670"/>
                  </a:cubicBezTo>
                  <a:cubicBezTo>
                    <a:pt x="15975" y="4641"/>
                    <a:pt x="15978" y="4616"/>
                    <a:pt x="15986" y="4588"/>
                  </a:cubicBezTo>
                  <a:cubicBezTo>
                    <a:pt x="15990" y="4562"/>
                    <a:pt x="15993" y="4537"/>
                    <a:pt x="16000" y="4512"/>
                  </a:cubicBezTo>
                  <a:cubicBezTo>
                    <a:pt x="16022" y="4407"/>
                    <a:pt x="16043" y="4296"/>
                    <a:pt x="16051" y="4123"/>
                  </a:cubicBezTo>
                  <a:cubicBezTo>
                    <a:pt x="16051" y="4036"/>
                    <a:pt x="16047" y="3932"/>
                    <a:pt x="16033" y="3805"/>
                  </a:cubicBezTo>
                  <a:cubicBezTo>
                    <a:pt x="16025" y="3745"/>
                    <a:pt x="16015" y="3672"/>
                    <a:pt x="16000" y="3597"/>
                  </a:cubicBezTo>
                  <a:cubicBezTo>
                    <a:pt x="15993" y="3561"/>
                    <a:pt x="15986" y="3521"/>
                    <a:pt x="15978" y="3478"/>
                  </a:cubicBezTo>
                  <a:cubicBezTo>
                    <a:pt x="15975" y="3457"/>
                    <a:pt x="15969" y="3437"/>
                    <a:pt x="15965" y="3417"/>
                  </a:cubicBezTo>
                  <a:lnTo>
                    <a:pt x="15965" y="3417"/>
                  </a:lnTo>
                  <a:cubicBezTo>
                    <a:pt x="15982" y="3518"/>
                    <a:pt x="15996" y="3660"/>
                    <a:pt x="15996" y="3759"/>
                  </a:cubicBezTo>
                  <a:cubicBezTo>
                    <a:pt x="15996" y="3820"/>
                    <a:pt x="15993" y="3867"/>
                    <a:pt x="15982" y="3878"/>
                  </a:cubicBezTo>
                  <a:cubicBezTo>
                    <a:pt x="15980" y="3880"/>
                    <a:pt x="15978" y="3880"/>
                    <a:pt x="15977" y="3880"/>
                  </a:cubicBezTo>
                  <a:cubicBezTo>
                    <a:pt x="15967" y="3880"/>
                    <a:pt x="15953" y="3856"/>
                    <a:pt x="15935" y="3795"/>
                  </a:cubicBezTo>
                  <a:cubicBezTo>
                    <a:pt x="15921" y="3654"/>
                    <a:pt x="15907" y="3496"/>
                    <a:pt x="15892" y="3348"/>
                  </a:cubicBezTo>
                  <a:cubicBezTo>
                    <a:pt x="15885" y="3273"/>
                    <a:pt x="15882" y="3200"/>
                    <a:pt x="15874" y="3135"/>
                  </a:cubicBezTo>
                  <a:cubicBezTo>
                    <a:pt x="15870" y="3075"/>
                    <a:pt x="15870" y="3017"/>
                    <a:pt x="15870" y="2970"/>
                  </a:cubicBezTo>
                  <a:cubicBezTo>
                    <a:pt x="15805" y="2732"/>
                    <a:pt x="15762" y="2624"/>
                    <a:pt x="15741" y="2591"/>
                  </a:cubicBezTo>
                  <a:cubicBezTo>
                    <a:pt x="15735" y="2583"/>
                    <a:pt x="15731" y="2579"/>
                    <a:pt x="15728" y="2579"/>
                  </a:cubicBezTo>
                  <a:cubicBezTo>
                    <a:pt x="15719" y="2579"/>
                    <a:pt x="15720" y="2610"/>
                    <a:pt x="15722" y="2653"/>
                  </a:cubicBezTo>
                  <a:cubicBezTo>
                    <a:pt x="15722" y="2707"/>
                    <a:pt x="15727" y="2782"/>
                    <a:pt x="15722" y="2815"/>
                  </a:cubicBezTo>
                  <a:cubicBezTo>
                    <a:pt x="15720" y="2828"/>
                    <a:pt x="15716" y="2836"/>
                    <a:pt x="15711" y="2836"/>
                  </a:cubicBezTo>
                  <a:cubicBezTo>
                    <a:pt x="15701" y="2836"/>
                    <a:pt x="15685" y="2812"/>
                    <a:pt x="15658" y="2750"/>
                  </a:cubicBezTo>
                  <a:cubicBezTo>
                    <a:pt x="15662" y="2707"/>
                    <a:pt x="15658" y="2667"/>
                    <a:pt x="15654" y="2631"/>
                  </a:cubicBezTo>
                  <a:cubicBezTo>
                    <a:pt x="15651" y="2595"/>
                    <a:pt x="15644" y="2559"/>
                    <a:pt x="15632" y="2527"/>
                  </a:cubicBezTo>
                  <a:cubicBezTo>
                    <a:pt x="15622" y="2495"/>
                    <a:pt x="15611" y="2465"/>
                    <a:pt x="15597" y="2433"/>
                  </a:cubicBezTo>
                  <a:cubicBezTo>
                    <a:pt x="15582" y="2405"/>
                    <a:pt x="15564" y="2375"/>
                    <a:pt x="15546" y="2347"/>
                  </a:cubicBezTo>
                  <a:cubicBezTo>
                    <a:pt x="15478" y="2232"/>
                    <a:pt x="15384" y="2112"/>
                    <a:pt x="15283" y="1921"/>
                  </a:cubicBezTo>
                  <a:lnTo>
                    <a:pt x="15363" y="1882"/>
                  </a:lnTo>
                  <a:cubicBezTo>
                    <a:pt x="15312" y="1752"/>
                    <a:pt x="15265" y="1648"/>
                    <a:pt x="15222" y="1572"/>
                  </a:cubicBezTo>
                  <a:cubicBezTo>
                    <a:pt x="15200" y="1532"/>
                    <a:pt x="15182" y="1497"/>
                    <a:pt x="15165" y="1467"/>
                  </a:cubicBezTo>
                  <a:cubicBezTo>
                    <a:pt x="15143" y="1442"/>
                    <a:pt x="15128" y="1417"/>
                    <a:pt x="15110" y="1399"/>
                  </a:cubicBezTo>
                  <a:cubicBezTo>
                    <a:pt x="15049" y="1320"/>
                    <a:pt x="15013" y="1302"/>
                    <a:pt x="14974" y="1288"/>
                  </a:cubicBezTo>
                  <a:cubicBezTo>
                    <a:pt x="14937" y="1273"/>
                    <a:pt x="14905" y="1262"/>
                    <a:pt x="14847" y="1201"/>
                  </a:cubicBezTo>
                  <a:cubicBezTo>
                    <a:pt x="14833" y="1186"/>
                    <a:pt x="14819" y="1168"/>
                    <a:pt x="14801" y="1143"/>
                  </a:cubicBezTo>
                  <a:cubicBezTo>
                    <a:pt x="14783" y="1122"/>
                    <a:pt x="14761" y="1096"/>
                    <a:pt x="14736" y="1064"/>
                  </a:cubicBezTo>
                  <a:cubicBezTo>
                    <a:pt x="14725" y="1050"/>
                    <a:pt x="14714" y="1032"/>
                    <a:pt x="14700" y="1013"/>
                  </a:cubicBezTo>
                  <a:cubicBezTo>
                    <a:pt x="14685" y="995"/>
                    <a:pt x="14671" y="978"/>
                    <a:pt x="14656" y="960"/>
                  </a:cubicBezTo>
                  <a:cubicBezTo>
                    <a:pt x="14638" y="938"/>
                    <a:pt x="14624" y="917"/>
                    <a:pt x="14606" y="895"/>
                  </a:cubicBezTo>
                  <a:cubicBezTo>
                    <a:pt x="14595" y="880"/>
                    <a:pt x="14585" y="870"/>
                    <a:pt x="14577" y="859"/>
                  </a:cubicBezTo>
                  <a:cubicBezTo>
                    <a:pt x="14566" y="844"/>
                    <a:pt x="14555" y="834"/>
                    <a:pt x="14545" y="822"/>
                  </a:cubicBezTo>
                  <a:lnTo>
                    <a:pt x="14545" y="822"/>
                  </a:lnTo>
                  <a:cubicBezTo>
                    <a:pt x="14678" y="898"/>
                    <a:pt x="14804" y="992"/>
                    <a:pt x="14927" y="1090"/>
                  </a:cubicBezTo>
                  <a:cubicBezTo>
                    <a:pt x="14808" y="945"/>
                    <a:pt x="14681" y="805"/>
                    <a:pt x="14538" y="679"/>
                  </a:cubicBezTo>
                  <a:lnTo>
                    <a:pt x="14538" y="679"/>
                  </a:lnTo>
                  <a:cubicBezTo>
                    <a:pt x="14563" y="682"/>
                    <a:pt x="14588" y="682"/>
                    <a:pt x="14617" y="686"/>
                  </a:cubicBezTo>
                  <a:cubicBezTo>
                    <a:pt x="14642" y="689"/>
                    <a:pt x="14668" y="689"/>
                    <a:pt x="14696" y="693"/>
                  </a:cubicBezTo>
                  <a:cubicBezTo>
                    <a:pt x="14570" y="592"/>
                    <a:pt x="14462" y="509"/>
                    <a:pt x="14361" y="445"/>
                  </a:cubicBezTo>
                  <a:cubicBezTo>
                    <a:pt x="14260" y="376"/>
                    <a:pt x="14166" y="318"/>
                    <a:pt x="14073" y="265"/>
                  </a:cubicBezTo>
                  <a:cubicBezTo>
                    <a:pt x="13976" y="210"/>
                    <a:pt x="13875" y="160"/>
                    <a:pt x="13755" y="113"/>
                  </a:cubicBezTo>
                  <a:cubicBezTo>
                    <a:pt x="13695" y="92"/>
                    <a:pt x="13626" y="70"/>
                    <a:pt x="13554" y="52"/>
                  </a:cubicBezTo>
                  <a:cubicBezTo>
                    <a:pt x="13479" y="34"/>
                    <a:pt x="13396" y="16"/>
                    <a:pt x="13301" y="9"/>
                  </a:cubicBezTo>
                  <a:lnTo>
                    <a:pt x="13301" y="9"/>
                  </a:lnTo>
                  <a:cubicBezTo>
                    <a:pt x="13345" y="27"/>
                    <a:pt x="13356" y="49"/>
                    <a:pt x="13345" y="62"/>
                  </a:cubicBezTo>
                  <a:cubicBezTo>
                    <a:pt x="13338" y="74"/>
                    <a:pt x="13327" y="81"/>
                    <a:pt x="13309" y="87"/>
                  </a:cubicBezTo>
                  <a:cubicBezTo>
                    <a:pt x="13291" y="99"/>
                    <a:pt x="13266" y="106"/>
                    <a:pt x="13233" y="113"/>
                  </a:cubicBezTo>
                  <a:cubicBezTo>
                    <a:pt x="13172" y="131"/>
                    <a:pt x="13090" y="149"/>
                    <a:pt x="12985" y="182"/>
                  </a:cubicBezTo>
                  <a:cubicBezTo>
                    <a:pt x="12970" y="189"/>
                    <a:pt x="12960" y="192"/>
                    <a:pt x="12945" y="196"/>
                  </a:cubicBezTo>
                  <a:cubicBezTo>
                    <a:pt x="12931" y="200"/>
                    <a:pt x="12917" y="207"/>
                    <a:pt x="12902" y="210"/>
                  </a:cubicBezTo>
                  <a:cubicBezTo>
                    <a:pt x="12873" y="221"/>
                    <a:pt x="12844" y="232"/>
                    <a:pt x="12812" y="247"/>
                  </a:cubicBezTo>
                  <a:cubicBezTo>
                    <a:pt x="12751" y="275"/>
                    <a:pt x="12686" y="308"/>
                    <a:pt x="12621" y="351"/>
                  </a:cubicBezTo>
                  <a:cubicBezTo>
                    <a:pt x="12596" y="362"/>
                    <a:pt x="12578" y="373"/>
                    <a:pt x="12560" y="380"/>
                  </a:cubicBezTo>
                  <a:cubicBezTo>
                    <a:pt x="12545" y="390"/>
                    <a:pt x="12531" y="398"/>
                    <a:pt x="12516" y="401"/>
                  </a:cubicBezTo>
                  <a:cubicBezTo>
                    <a:pt x="12495" y="416"/>
                    <a:pt x="12480" y="419"/>
                    <a:pt x="12470" y="423"/>
                  </a:cubicBezTo>
                  <a:cubicBezTo>
                    <a:pt x="12468" y="423"/>
                    <a:pt x="12466" y="423"/>
                    <a:pt x="12465" y="423"/>
                  </a:cubicBezTo>
                  <a:cubicBezTo>
                    <a:pt x="12452" y="423"/>
                    <a:pt x="12455" y="411"/>
                    <a:pt x="12452" y="405"/>
                  </a:cubicBezTo>
                  <a:cubicBezTo>
                    <a:pt x="12452" y="402"/>
                    <a:pt x="12452" y="400"/>
                    <a:pt x="12449" y="400"/>
                  </a:cubicBezTo>
                  <a:cubicBezTo>
                    <a:pt x="12448" y="400"/>
                    <a:pt x="12447" y="400"/>
                    <a:pt x="12445" y="401"/>
                  </a:cubicBezTo>
                  <a:cubicBezTo>
                    <a:pt x="12437" y="401"/>
                    <a:pt x="12426" y="408"/>
                    <a:pt x="12408" y="423"/>
                  </a:cubicBezTo>
                  <a:cubicBezTo>
                    <a:pt x="12401" y="430"/>
                    <a:pt x="12390" y="441"/>
                    <a:pt x="12380" y="451"/>
                  </a:cubicBezTo>
                  <a:cubicBezTo>
                    <a:pt x="12365" y="466"/>
                    <a:pt x="12350" y="481"/>
                    <a:pt x="12337" y="498"/>
                  </a:cubicBezTo>
                  <a:cubicBezTo>
                    <a:pt x="12304" y="538"/>
                    <a:pt x="12264" y="589"/>
                    <a:pt x="12221" y="661"/>
                  </a:cubicBezTo>
                  <a:cubicBezTo>
                    <a:pt x="12210" y="679"/>
                    <a:pt x="12196" y="707"/>
                    <a:pt x="12182" y="736"/>
                  </a:cubicBezTo>
                  <a:cubicBezTo>
                    <a:pt x="12171" y="769"/>
                    <a:pt x="12152" y="805"/>
                    <a:pt x="12142" y="844"/>
                  </a:cubicBezTo>
                  <a:cubicBezTo>
                    <a:pt x="12142" y="827"/>
                    <a:pt x="12145" y="812"/>
                    <a:pt x="12145" y="794"/>
                  </a:cubicBezTo>
                  <a:cubicBezTo>
                    <a:pt x="12149" y="779"/>
                    <a:pt x="12152" y="762"/>
                    <a:pt x="12156" y="744"/>
                  </a:cubicBezTo>
                  <a:cubicBezTo>
                    <a:pt x="12156" y="736"/>
                    <a:pt x="12160" y="726"/>
                    <a:pt x="12160" y="719"/>
                  </a:cubicBezTo>
                  <a:cubicBezTo>
                    <a:pt x="12160" y="707"/>
                    <a:pt x="12164" y="700"/>
                    <a:pt x="12167" y="689"/>
                  </a:cubicBezTo>
                  <a:cubicBezTo>
                    <a:pt x="12171" y="671"/>
                    <a:pt x="12174" y="654"/>
                    <a:pt x="12182" y="636"/>
                  </a:cubicBezTo>
                  <a:cubicBezTo>
                    <a:pt x="12214" y="549"/>
                    <a:pt x="12264" y="455"/>
                    <a:pt x="12350" y="368"/>
                  </a:cubicBezTo>
                  <a:cubicBezTo>
                    <a:pt x="12394" y="325"/>
                    <a:pt x="12445" y="282"/>
                    <a:pt x="12506" y="250"/>
                  </a:cubicBezTo>
                  <a:cubicBezTo>
                    <a:pt x="12567" y="214"/>
                    <a:pt x="12636" y="185"/>
                    <a:pt x="12711" y="167"/>
                  </a:cubicBezTo>
                  <a:cubicBezTo>
                    <a:pt x="12726" y="145"/>
                    <a:pt x="12772" y="109"/>
                    <a:pt x="12822" y="81"/>
                  </a:cubicBezTo>
                  <a:cubicBezTo>
                    <a:pt x="12834" y="74"/>
                    <a:pt x="12848" y="66"/>
                    <a:pt x="12859" y="59"/>
                  </a:cubicBezTo>
                  <a:cubicBezTo>
                    <a:pt x="12869" y="52"/>
                    <a:pt x="12884" y="44"/>
                    <a:pt x="12891" y="37"/>
                  </a:cubicBezTo>
                  <a:cubicBezTo>
                    <a:pt x="12917" y="23"/>
                    <a:pt x="12934" y="12"/>
                    <a:pt x="12942" y="1"/>
                  </a:cubicBezTo>
                  <a:close/>
                </a:path>
              </a:pathLst>
            </a:custGeom>
            <a:solidFill>
              <a:srgbClr val="FF8B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7"/>
            <p:cNvSpPr/>
            <p:nvPr/>
          </p:nvSpPr>
          <p:spPr>
            <a:xfrm>
              <a:off x="4238723" y="1724083"/>
              <a:ext cx="9388" cy="1600"/>
            </a:xfrm>
            <a:custGeom>
              <a:rect b="b" l="l" r="r" t="t"/>
              <a:pathLst>
                <a:path extrusionOk="0" h="15" w="88">
                  <a:moveTo>
                    <a:pt x="87" y="0"/>
                  </a:moveTo>
                  <a:lnTo>
                    <a:pt x="87" y="0"/>
                  </a:lnTo>
                  <a:cubicBezTo>
                    <a:pt x="52" y="4"/>
                    <a:pt x="22" y="11"/>
                    <a:pt x="1" y="15"/>
                  </a:cubicBezTo>
                  <a:cubicBezTo>
                    <a:pt x="30" y="11"/>
                    <a:pt x="59" y="7"/>
                    <a:pt x="87"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7"/>
            <p:cNvSpPr/>
            <p:nvPr/>
          </p:nvSpPr>
          <p:spPr>
            <a:xfrm>
              <a:off x="3569280" y="2131509"/>
              <a:ext cx="107" cy="1600"/>
            </a:xfrm>
            <a:custGeom>
              <a:rect b="b" l="l" r="r" t="t"/>
              <a:pathLst>
                <a:path extrusionOk="0" h="15" w="1">
                  <a:moveTo>
                    <a:pt x="0" y="14"/>
                  </a:moveTo>
                  <a:lnTo>
                    <a:pt x="0" y="0"/>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7"/>
            <p:cNvSpPr/>
            <p:nvPr/>
          </p:nvSpPr>
          <p:spPr>
            <a:xfrm>
              <a:off x="3580802" y="2102598"/>
              <a:ext cx="2027" cy="2027"/>
            </a:xfrm>
            <a:custGeom>
              <a:rect b="b" l="l" r="r" t="t"/>
              <a:pathLst>
                <a:path extrusionOk="0" h="19" w="19">
                  <a:moveTo>
                    <a:pt x="19" y="1"/>
                  </a:moveTo>
                  <a:cubicBezTo>
                    <a:pt x="12" y="4"/>
                    <a:pt x="7" y="12"/>
                    <a:pt x="0" y="19"/>
                  </a:cubicBezTo>
                  <a:cubicBezTo>
                    <a:pt x="7" y="12"/>
                    <a:pt x="12" y="4"/>
                    <a:pt x="19"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7"/>
            <p:cNvSpPr/>
            <p:nvPr/>
          </p:nvSpPr>
          <p:spPr>
            <a:xfrm>
              <a:off x="3449687" y="3178399"/>
              <a:ext cx="5547" cy="27417"/>
            </a:xfrm>
            <a:custGeom>
              <a:rect b="b" l="l" r="r" t="t"/>
              <a:pathLst>
                <a:path extrusionOk="0" h="257" w="52">
                  <a:moveTo>
                    <a:pt x="48" y="0"/>
                  </a:moveTo>
                  <a:cubicBezTo>
                    <a:pt x="24" y="0"/>
                    <a:pt x="8" y="65"/>
                    <a:pt x="1" y="257"/>
                  </a:cubicBezTo>
                  <a:cubicBezTo>
                    <a:pt x="15" y="123"/>
                    <a:pt x="34" y="51"/>
                    <a:pt x="52" y="1"/>
                  </a:cubicBezTo>
                  <a:cubicBezTo>
                    <a:pt x="50" y="0"/>
                    <a:pt x="49" y="0"/>
                    <a:pt x="48"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7"/>
            <p:cNvSpPr/>
            <p:nvPr/>
          </p:nvSpPr>
          <p:spPr>
            <a:xfrm>
              <a:off x="3553491" y="4354910"/>
              <a:ext cx="47794" cy="14616"/>
            </a:xfrm>
            <a:custGeom>
              <a:rect b="b" l="l" r="r" t="t"/>
              <a:pathLst>
                <a:path extrusionOk="0" h="137" w="448">
                  <a:moveTo>
                    <a:pt x="0" y="0"/>
                  </a:moveTo>
                  <a:cubicBezTo>
                    <a:pt x="73" y="32"/>
                    <a:pt x="145" y="58"/>
                    <a:pt x="220" y="83"/>
                  </a:cubicBezTo>
                  <a:lnTo>
                    <a:pt x="249" y="90"/>
                  </a:lnTo>
                  <a:lnTo>
                    <a:pt x="278" y="97"/>
                  </a:lnTo>
                  <a:cubicBezTo>
                    <a:pt x="296" y="101"/>
                    <a:pt x="314" y="108"/>
                    <a:pt x="332" y="112"/>
                  </a:cubicBezTo>
                  <a:cubicBezTo>
                    <a:pt x="371" y="119"/>
                    <a:pt x="411" y="130"/>
                    <a:pt x="447" y="137"/>
                  </a:cubicBezTo>
                  <a:cubicBezTo>
                    <a:pt x="426" y="130"/>
                    <a:pt x="404" y="123"/>
                    <a:pt x="383" y="115"/>
                  </a:cubicBezTo>
                  <a:cubicBezTo>
                    <a:pt x="361" y="108"/>
                    <a:pt x="336" y="105"/>
                    <a:pt x="314" y="94"/>
                  </a:cubicBezTo>
                  <a:cubicBezTo>
                    <a:pt x="206" y="72"/>
                    <a:pt x="102" y="40"/>
                    <a:pt x="0"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7"/>
            <p:cNvSpPr/>
            <p:nvPr/>
          </p:nvSpPr>
          <p:spPr>
            <a:xfrm>
              <a:off x="3534715" y="4052461"/>
              <a:ext cx="14616" cy="21230"/>
            </a:xfrm>
            <a:custGeom>
              <a:rect b="b" l="l" r="r" t="t"/>
              <a:pathLst>
                <a:path extrusionOk="0" h="199" w="137">
                  <a:moveTo>
                    <a:pt x="0" y="0"/>
                  </a:moveTo>
                  <a:lnTo>
                    <a:pt x="0" y="0"/>
                  </a:lnTo>
                  <a:cubicBezTo>
                    <a:pt x="33" y="62"/>
                    <a:pt x="68" y="130"/>
                    <a:pt x="101" y="198"/>
                  </a:cubicBezTo>
                  <a:cubicBezTo>
                    <a:pt x="101" y="158"/>
                    <a:pt x="105" y="137"/>
                    <a:pt x="112" y="122"/>
                  </a:cubicBezTo>
                  <a:cubicBezTo>
                    <a:pt x="119" y="108"/>
                    <a:pt x="130" y="97"/>
                    <a:pt x="137" y="75"/>
                  </a:cubicBezTo>
                  <a:cubicBezTo>
                    <a:pt x="90" y="50"/>
                    <a:pt x="47" y="25"/>
                    <a:pt x="0"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7"/>
            <p:cNvSpPr/>
            <p:nvPr/>
          </p:nvSpPr>
          <p:spPr>
            <a:xfrm>
              <a:off x="3496628" y="3901503"/>
              <a:ext cx="16963" cy="59209"/>
            </a:xfrm>
            <a:custGeom>
              <a:rect b="b" l="l" r="r" t="t"/>
              <a:pathLst>
                <a:path extrusionOk="0" h="555" w="159">
                  <a:moveTo>
                    <a:pt x="3" y="0"/>
                  </a:moveTo>
                  <a:cubicBezTo>
                    <a:pt x="2" y="0"/>
                    <a:pt x="1" y="3"/>
                    <a:pt x="1" y="10"/>
                  </a:cubicBezTo>
                  <a:cubicBezTo>
                    <a:pt x="1" y="24"/>
                    <a:pt x="1" y="50"/>
                    <a:pt x="8" y="93"/>
                  </a:cubicBezTo>
                  <a:cubicBezTo>
                    <a:pt x="11" y="115"/>
                    <a:pt x="15" y="140"/>
                    <a:pt x="18" y="172"/>
                  </a:cubicBezTo>
                  <a:cubicBezTo>
                    <a:pt x="22" y="187"/>
                    <a:pt x="22" y="201"/>
                    <a:pt x="26" y="219"/>
                  </a:cubicBezTo>
                  <a:cubicBezTo>
                    <a:pt x="29" y="237"/>
                    <a:pt x="33" y="255"/>
                    <a:pt x="36" y="276"/>
                  </a:cubicBezTo>
                  <a:cubicBezTo>
                    <a:pt x="66" y="308"/>
                    <a:pt x="131" y="554"/>
                    <a:pt x="150" y="554"/>
                  </a:cubicBezTo>
                  <a:cubicBezTo>
                    <a:pt x="158" y="554"/>
                    <a:pt x="157" y="503"/>
                    <a:pt x="137" y="356"/>
                  </a:cubicBezTo>
                  <a:cubicBezTo>
                    <a:pt x="131" y="345"/>
                    <a:pt x="109" y="295"/>
                    <a:pt x="87" y="233"/>
                  </a:cubicBezTo>
                  <a:cubicBezTo>
                    <a:pt x="66" y="175"/>
                    <a:pt x="48" y="107"/>
                    <a:pt x="29" y="57"/>
                  </a:cubicBezTo>
                  <a:cubicBezTo>
                    <a:pt x="16" y="23"/>
                    <a:pt x="7" y="0"/>
                    <a:pt x="3"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7"/>
            <p:cNvSpPr/>
            <p:nvPr/>
          </p:nvSpPr>
          <p:spPr>
            <a:xfrm>
              <a:off x="3475932" y="2391925"/>
              <a:ext cx="18883" cy="82786"/>
            </a:xfrm>
            <a:custGeom>
              <a:rect b="b" l="l" r="r" t="t"/>
              <a:pathLst>
                <a:path extrusionOk="0" h="776" w="177">
                  <a:moveTo>
                    <a:pt x="145" y="0"/>
                  </a:moveTo>
                  <a:cubicBezTo>
                    <a:pt x="130" y="0"/>
                    <a:pt x="107" y="16"/>
                    <a:pt x="72" y="49"/>
                  </a:cubicBezTo>
                  <a:cubicBezTo>
                    <a:pt x="0" y="351"/>
                    <a:pt x="25" y="391"/>
                    <a:pt x="47" y="423"/>
                  </a:cubicBezTo>
                  <a:cubicBezTo>
                    <a:pt x="72" y="459"/>
                    <a:pt x="94" y="481"/>
                    <a:pt x="29" y="751"/>
                  </a:cubicBezTo>
                  <a:cubicBezTo>
                    <a:pt x="32" y="768"/>
                    <a:pt x="36" y="776"/>
                    <a:pt x="41" y="776"/>
                  </a:cubicBezTo>
                  <a:cubicBezTo>
                    <a:pt x="55" y="776"/>
                    <a:pt x="74" y="690"/>
                    <a:pt x="94" y="607"/>
                  </a:cubicBezTo>
                  <a:cubicBezTo>
                    <a:pt x="113" y="521"/>
                    <a:pt x="134" y="438"/>
                    <a:pt x="147" y="438"/>
                  </a:cubicBezTo>
                  <a:cubicBezTo>
                    <a:pt x="150" y="438"/>
                    <a:pt x="153" y="445"/>
                    <a:pt x="155" y="463"/>
                  </a:cubicBezTo>
                  <a:cubicBezTo>
                    <a:pt x="159" y="369"/>
                    <a:pt x="162" y="290"/>
                    <a:pt x="165" y="221"/>
                  </a:cubicBezTo>
                  <a:cubicBezTo>
                    <a:pt x="169" y="153"/>
                    <a:pt x="177" y="99"/>
                    <a:pt x="173" y="63"/>
                  </a:cubicBezTo>
                  <a:cubicBezTo>
                    <a:pt x="171" y="22"/>
                    <a:pt x="163" y="0"/>
                    <a:pt x="145"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7"/>
            <p:cNvSpPr/>
            <p:nvPr/>
          </p:nvSpPr>
          <p:spPr>
            <a:xfrm>
              <a:off x="3492468" y="2441213"/>
              <a:ext cx="747" cy="20483"/>
            </a:xfrm>
            <a:custGeom>
              <a:rect b="b" l="l" r="r" t="t"/>
              <a:pathLst>
                <a:path extrusionOk="0" h="192" w="7">
                  <a:moveTo>
                    <a:pt x="0" y="1"/>
                  </a:moveTo>
                  <a:cubicBezTo>
                    <a:pt x="0" y="62"/>
                    <a:pt x="0" y="124"/>
                    <a:pt x="4" y="192"/>
                  </a:cubicBezTo>
                  <a:cubicBezTo>
                    <a:pt x="7" y="84"/>
                    <a:pt x="4" y="34"/>
                    <a:pt x="0"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7"/>
            <p:cNvSpPr/>
            <p:nvPr/>
          </p:nvSpPr>
          <p:spPr>
            <a:xfrm>
              <a:off x="4124998" y="1506554"/>
              <a:ext cx="6294" cy="35419"/>
            </a:xfrm>
            <a:custGeom>
              <a:rect b="b" l="l" r="r" t="t"/>
              <a:pathLst>
                <a:path extrusionOk="0" h="332" w="59">
                  <a:moveTo>
                    <a:pt x="26" y="0"/>
                  </a:moveTo>
                  <a:cubicBezTo>
                    <a:pt x="1" y="62"/>
                    <a:pt x="4" y="152"/>
                    <a:pt x="19" y="332"/>
                  </a:cubicBezTo>
                  <a:lnTo>
                    <a:pt x="59" y="26"/>
                  </a:lnTo>
                  <a:lnTo>
                    <a:pt x="26" y="0"/>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7"/>
            <p:cNvSpPr/>
            <p:nvPr/>
          </p:nvSpPr>
          <p:spPr>
            <a:xfrm>
              <a:off x="4353302" y="1697945"/>
              <a:ext cx="19310" cy="10775"/>
            </a:xfrm>
            <a:custGeom>
              <a:rect b="b" l="l" r="r" t="t"/>
              <a:pathLst>
                <a:path extrusionOk="0" h="101" w="181">
                  <a:moveTo>
                    <a:pt x="94" y="1"/>
                  </a:moveTo>
                  <a:lnTo>
                    <a:pt x="1" y="4"/>
                  </a:lnTo>
                  <a:lnTo>
                    <a:pt x="180" y="101"/>
                  </a:lnTo>
                  <a:lnTo>
                    <a:pt x="94" y="1"/>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7"/>
            <p:cNvSpPr/>
            <p:nvPr/>
          </p:nvSpPr>
          <p:spPr>
            <a:xfrm>
              <a:off x="4622359" y="1610998"/>
              <a:ext cx="9175" cy="45873"/>
            </a:xfrm>
            <a:custGeom>
              <a:rect b="b" l="l" r="r" t="t"/>
              <a:pathLst>
                <a:path extrusionOk="0" h="430" w="86">
                  <a:moveTo>
                    <a:pt x="45" y="0"/>
                  </a:moveTo>
                  <a:cubicBezTo>
                    <a:pt x="38" y="0"/>
                    <a:pt x="29" y="2"/>
                    <a:pt x="19" y="5"/>
                  </a:cubicBezTo>
                  <a:cubicBezTo>
                    <a:pt x="4" y="138"/>
                    <a:pt x="8" y="289"/>
                    <a:pt x="1" y="430"/>
                  </a:cubicBezTo>
                  <a:cubicBezTo>
                    <a:pt x="15" y="304"/>
                    <a:pt x="44" y="199"/>
                    <a:pt x="62" y="127"/>
                  </a:cubicBezTo>
                  <a:cubicBezTo>
                    <a:pt x="81" y="44"/>
                    <a:pt x="86" y="0"/>
                    <a:pt x="45"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7"/>
            <p:cNvSpPr/>
            <p:nvPr/>
          </p:nvSpPr>
          <p:spPr>
            <a:xfrm>
              <a:off x="4621185" y="1656765"/>
              <a:ext cx="1280" cy="13975"/>
            </a:xfrm>
            <a:custGeom>
              <a:rect b="b" l="l" r="r" t="t"/>
              <a:pathLst>
                <a:path extrusionOk="0" h="131" w="12">
                  <a:moveTo>
                    <a:pt x="12" y="1"/>
                  </a:moveTo>
                  <a:cubicBezTo>
                    <a:pt x="4" y="41"/>
                    <a:pt x="1" y="84"/>
                    <a:pt x="1" y="131"/>
                  </a:cubicBezTo>
                  <a:cubicBezTo>
                    <a:pt x="4" y="87"/>
                    <a:pt x="8" y="44"/>
                    <a:pt x="12"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7"/>
            <p:cNvSpPr/>
            <p:nvPr/>
          </p:nvSpPr>
          <p:spPr>
            <a:xfrm>
              <a:off x="5375638" y="3642173"/>
              <a:ext cx="439" cy="1670"/>
            </a:xfrm>
            <a:custGeom>
              <a:rect b="b" l="l" r="r" t="t"/>
              <a:pathLst>
                <a:path extrusionOk="0" h="19" w="5">
                  <a:moveTo>
                    <a:pt x="4" y="0"/>
                  </a:moveTo>
                  <a:lnTo>
                    <a:pt x="1" y="4"/>
                  </a:lnTo>
                  <a:lnTo>
                    <a:pt x="1" y="18"/>
                  </a:lnTo>
                  <a:cubicBezTo>
                    <a:pt x="4" y="14"/>
                    <a:pt x="4" y="4"/>
                    <a:pt x="4"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7"/>
            <p:cNvSpPr/>
            <p:nvPr/>
          </p:nvSpPr>
          <p:spPr>
            <a:xfrm>
              <a:off x="5372122" y="3596293"/>
              <a:ext cx="25137" cy="45968"/>
            </a:xfrm>
            <a:custGeom>
              <a:rect b="b" l="l" r="r" t="t"/>
              <a:pathLst>
                <a:path extrusionOk="0" h="523" w="286">
                  <a:moveTo>
                    <a:pt x="1" y="0"/>
                  </a:moveTo>
                  <a:cubicBezTo>
                    <a:pt x="44" y="115"/>
                    <a:pt x="62" y="201"/>
                    <a:pt x="66" y="281"/>
                  </a:cubicBezTo>
                  <a:cubicBezTo>
                    <a:pt x="69" y="363"/>
                    <a:pt x="58" y="436"/>
                    <a:pt x="44" y="522"/>
                  </a:cubicBezTo>
                  <a:cubicBezTo>
                    <a:pt x="127" y="464"/>
                    <a:pt x="206" y="411"/>
                    <a:pt x="285" y="356"/>
                  </a:cubicBezTo>
                  <a:cubicBezTo>
                    <a:pt x="188" y="238"/>
                    <a:pt x="94" y="118"/>
                    <a:pt x="1"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7"/>
            <p:cNvSpPr/>
            <p:nvPr/>
          </p:nvSpPr>
          <p:spPr>
            <a:xfrm>
              <a:off x="5376517" y="3757050"/>
              <a:ext cx="439" cy="1670"/>
            </a:xfrm>
            <a:custGeom>
              <a:rect b="b" l="l" r="r" t="t"/>
              <a:pathLst>
                <a:path extrusionOk="0" h="19" w="5">
                  <a:moveTo>
                    <a:pt x="4" y="1"/>
                  </a:moveTo>
                  <a:cubicBezTo>
                    <a:pt x="4" y="8"/>
                    <a:pt x="1" y="15"/>
                    <a:pt x="1" y="19"/>
                  </a:cubicBezTo>
                  <a:cubicBezTo>
                    <a:pt x="1" y="15"/>
                    <a:pt x="4" y="8"/>
                    <a:pt x="4"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7"/>
            <p:cNvSpPr/>
            <p:nvPr/>
          </p:nvSpPr>
          <p:spPr>
            <a:xfrm>
              <a:off x="5377572" y="3776035"/>
              <a:ext cx="352" cy="791"/>
            </a:xfrm>
            <a:custGeom>
              <a:rect b="b" l="l" r="r" t="t"/>
              <a:pathLst>
                <a:path extrusionOk="0" h="9" w="4">
                  <a:moveTo>
                    <a:pt x="0" y="1"/>
                  </a:moveTo>
                  <a:cubicBezTo>
                    <a:pt x="0" y="4"/>
                    <a:pt x="4" y="8"/>
                    <a:pt x="4" y="8"/>
                  </a:cubicBezTo>
                  <a:cubicBezTo>
                    <a:pt x="4" y="4"/>
                    <a:pt x="0" y="4"/>
                    <a:pt x="0"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7"/>
            <p:cNvSpPr/>
            <p:nvPr/>
          </p:nvSpPr>
          <p:spPr>
            <a:xfrm>
              <a:off x="5378802" y="3939868"/>
              <a:ext cx="16260" cy="51066"/>
            </a:xfrm>
            <a:custGeom>
              <a:rect b="b" l="l" r="r" t="t"/>
              <a:pathLst>
                <a:path extrusionOk="0" h="581" w="185">
                  <a:moveTo>
                    <a:pt x="68" y="1"/>
                  </a:moveTo>
                  <a:cubicBezTo>
                    <a:pt x="51" y="1"/>
                    <a:pt x="30" y="18"/>
                    <a:pt x="0" y="57"/>
                  </a:cubicBezTo>
                  <a:cubicBezTo>
                    <a:pt x="8" y="284"/>
                    <a:pt x="40" y="310"/>
                    <a:pt x="73" y="328"/>
                  </a:cubicBezTo>
                  <a:cubicBezTo>
                    <a:pt x="101" y="345"/>
                    <a:pt x="130" y="356"/>
                    <a:pt x="130" y="565"/>
                  </a:cubicBezTo>
                  <a:cubicBezTo>
                    <a:pt x="136" y="576"/>
                    <a:pt x="142" y="580"/>
                    <a:pt x="146" y="580"/>
                  </a:cubicBezTo>
                  <a:cubicBezTo>
                    <a:pt x="161" y="580"/>
                    <a:pt x="159" y="512"/>
                    <a:pt x="159" y="446"/>
                  </a:cubicBezTo>
                  <a:cubicBezTo>
                    <a:pt x="159" y="378"/>
                    <a:pt x="159" y="312"/>
                    <a:pt x="171" y="312"/>
                  </a:cubicBezTo>
                  <a:cubicBezTo>
                    <a:pt x="175" y="312"/>
                    <a:pt x="179" y="317"/>
                    <a:pt x="184" y="328"/>
                  </a:cubicBezTo>
                  <a:cubicBezTo>
                    <a:pt x="123" y="132"/>
                    <a:pt x="113" y="1"/>
                    <a:pt x="68"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7"/>
            <p:cNvSpPr/>
            <p:nvPr/>
          </p:nvSpPr>
          <p:spPr>
            <a:xfrm>
              <a:off x="5394975" y="3968609"/>
              <a:ext cx="4131" cy="12129"/>
            </a:xfrm>
            <a:custGeom>
              <a:rect b="b" l="l" r="r" t="t"/>
              <a:pathLst>
                <a:path extrusionOk="0" h="138" w="47">
                  <a:moveTo>
                    <a:pt x="0" y="1"/>
                  </a:moveTo>
                  <a:lnTo>
                    <a:pt x="0" y="1"/>
                  </a:lnTo>
                  <a:cubicBezTo>
                    <a:pt x="14" y="44"/>
                    <a:pt x="29" y="91"/>
                    <a:pt x="47" y="137"/>
                  </a:cubicBezTo>
                  <a:cubicBezTo>
                    <a:pt x="25" y="58"/>
                    <a:pt x="11" y="22"/>
                    <a:pt x="0"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7"/>
            <p:cNvSpPr/>
            <p:nvPr/>
          </p:nvSpPr>
          <p:spPr>
            <a:xfrm>
              <a:off x="3332975" y="2402806"/>
              <a:ext cx="755952" cy="116284"/>
            </a:xfrm>
            <a:custGeom>
              <a:rect b="b" l="l" r="r" t="t"/>
              <a:pathLst>
                <a:path extrusionOk="0" h="1090" w="7086">
                  <a:moveTo>
                    <a:pt x="7054" y="0"/>
                  </a:moveTo>
                  <a:cubicBezTo>
                    <a:pt x="7054" y="0"/>
                    <a:pt x="6615" y="62"/>
                    <a:pt x="5951" y="148"/>
                  </a:cubicBezTo>
                  <a:cubicBezTo>
                    <a:pt x="5292" y="242"/>
                    <a:pt x="4413" y="368"/>
                    <a:pt x="3537" y="490"/>
                  </a:cubicBezTo>
                  <a:cubicBezTo>
                    <a:pt x="2659" y="624"/>
                    <a:pt x="1780" y="757"/>
                    <a:pt x="1124" y="858"/>
                  </a:cubicBezTo>
                  <a:cubicBezTo>
                    <a:pt x="464" y="963"/>
                    <a:pt x="29" y="1031"/>
                    <a:pt x="29" y="1031"/>
                  </a:cubicBezTo>
                  <a:cubicBezTo>
                    <a:pt x="11" y="1034"/>
                    <a:pt x="0" y="1049"/>
                    <a:pt x="4" y="1064"/>
                  </a:cubicBezTo>
                  <a:cubicBezTo>
                    <a:pt x="4" y="1079"/>
                    <a:pt x="18" y="1089"/>
                    <a:pt x="30" y="1089"/>
                  </a:cubicBezTo>
                  <a:cubicBezTo>
                    <a:pt x="32" y="1089"/>
                    <a:pt x="34" y="1089"/>
                    <a:pt x="36" y="1089"/>
                  </a:cubicBezTo>
                  <a:cubicBezTo>
                    <a:pt x="36" y="1089"/>
                    <a:pt x="476" y="1031"/>
                    <a:pt x="1135" y="941"/>
                  </a:cubicBezTo>
                  <a:cubicBezTo>
                    <a:pt x="1794" y="851"/>
                    <a:pt x="2673" y="725"/>
                    <a:pt x="3552" y="598"/>
                  </a:cubicBezTo>
                  <a:cubicBezTo>
                    <a:pt x="4431" y="469"/>
                    <a:pt x="5306" y="336"/>
                    <a:pt x="5966" y="234"/>
                  </a:cubicBezTo>
                  <a:cubicBezTo>
                    <a:pt x="6621" y="130"/>
                    <a:pt x="7061" y="58"/>
                    <a:pt x="7061" y="58"/>
                  </a:cubicBezTo>
                  <a:cubicBezTo>
                    <a:pt x="7075" y="58"/>
                    <a:pt x="7086" y="43"/>
                    <a:pt x="7086" y="26"/>
                  </a:cubicBezTo>
                  <a:cubicBezTo>
                    <a:pt x="7082" y="11"/>
                    <a:pt x="7068" y="0"/>
                    <a:pt x="7054" y="0"/>
                  </a:cubicBezTo>
                  <a:close/>
                </a:path>
              </a:pathLst>
            </a:custGeom>
            <a:solidFill>
              <a:srgbClr val="211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7"/>
            <p:cNvSpPr/>
            <p:nvPr/>
          </p:nvSpPr>
          <p:spPr>
            <a:xfrm>
              <a:off x="3360179" y="2446120"/>
              <a:ext cx="752645" cy="265213"/>
            </a:xfrm>
            <a:custGeom>
              <a:rect b="b" l="l" r="r" t="t"/>
              <a:pathLst>
                <a:path extrusionOk="0" h="2486" w="7055">
                  <a:moveTo>
                    <a:pt x="7020" y="1"/>
                  </a:moveTo>
                  <a:cubicBezTo>
                    <a:pt x="7018" y="1"/>
                    <a:pt x="7015" y="1"/>
                    <a:pt x="7011" y="1"/>
                  </a:cubicBezTo>
                  <a:cubicBezTo>
                    <a:pt x="7011" y="1"/>
                    <a:pt x="6576" y="149"/>
                    <a:pt x="5916" y="369"/>
                  </a:cubicBezTo>
                  <a:cubicBezTo>
                    <a:pt x="5261" y="593"/>
                    <a:pt x="4385" y="891"/>
                    <a:pt x="3510" y="1190"/>
                  </a:cubicBezTo>
                  <a:cubicBezTo>
                    <a:pt x="2637" y="1501"/>
                    <a:pt x="1766" y="1807"/>
                    <a:pt x="1110" y="2037"/>
                  </a:cubicBezTo>
                  <a:cubicBezTo>
                    <a:pt x="458" y="2271"/>
                    <a:pt x="26" y="2430"/>
                    <a:pt x="26" y="2430"/>
                  </a:cubicBezTo>
                  <a:cubicBezTo>
                    <a:pt x="11" y="2434"/>
                    <a:pt x="0" y="2452"/>
                    <a:pt x="8" y="2466"/>
                  </a:cubicBezTo>
                  <a:cubicBezTo>
                    <a:pt x="11" y="2477"/>
                    <a:pt x="22" y="2486"/>
                    <a:pt x="34" y="2486"/>
                  </a:cubicBezTo>
                  <a:cubicBezTo>
                    <a:pt x="37" y="2486"/>
                    <a:pt x="40" y="2485"/>
                    <a:pt x="43" y="2484"/>
                  </a:cubicBezTo>
                  <a:cubicBezTo>
                    <a:pt x="43" y="2484"/>
                    <a:pt x="484" y="2339"/>
                    <a:pt x="1139" y="2120"/>
                  </a:cubicBezTo>
                  <a:cubicBezTo>
                    <a:pt x="1794" y="1893"/>
                    <a:pt x="2670" y="1594"/>
                    <a:pt x="3545" y="1295"/>
                  </a:cubicBezTo>
                  <a:cubicBezTo>
                    <a:pt x="4418" y="989"/>
                    <a:pt x="5289" y="679"/>
                    <a:pt x="5945" y="448"/>
                  </a:cubicBezTo>
                  <a:cubicBezTo>
                    <a:pt x="6597" y="214"/>
                    <a:pt x="7033" y="56"/>
                    <a:pt x="7033" y="56"/>
                  </a:cubicBezTo>
                  <a:cubicBezTo>
                    <a:pt x="7047" y="52"/>
                    <a:pt x="7055" y="34"/>
                    <a:pt x="7051" y="20"/>
                  </a:cubicBezTo>
                  <a:cubicBezTo>
                    <a:pt x="7045" y="7"/>
                    <a:pt x="7034" y="1"/>
                    <a:pt x="7020" y="1"/>
                  </a:cubicBezTo>
                  <a:close/>
                </a:path>
              </a:pathLst>
            </a:custGeom>
            <a:solidFill>
              <a:srgbClr val="211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7"/>
            <p:cNvSpPr/>
            <p:nvPr/>
          </p:nvSpPr>
          <p:spPr>
            <a:xfrm>
              <a:off x="4792627" y="2387337"/>
              <a:ext cx="756059" cy="115964"/>
            </a:xfrm>
            <a:custGeom>
              <a:rect b="b" l="l" r="r" t="t"/>
              <a:pathLst>
                <a:path extrusionOk="0" h="1087" w="7087">
                  <a:moveTo>
                    <a:pt x="31" y="1"/>
                  </a:moveTo>
                  <a:cubicBezTo>
                    <a:pt x="18" y="1"/>
                    <a:pt x="4" y="10"/>
                    <a:pt x="4" y="23"/>
                  </a:cubicBezTo>
                  <a:cubicBezTo>
                    <a:pt x="1" y="41"/>
                    <a:pt x="11" y="55"/>
                    <a:pt x="26" y="59"/>
                  </a:cubicBezTo>
                  <a:cubicBezTo>
                    <a:pt x="26" y="59"/>
                    <a:pt x="465" y="128"/>
                    <a:pt x="1125" y="232"/>
                  </a:cubicBezTo>
                  <a:cubicBezTo>
                    <a:pt x="1780" y="333"/>
                    <a:pt x="2660" y="466"/>
                    <a:pt x="3535" y="599"/>
                  </a:cubicBezTo>
                  <a:cubicBezTo>
                    <a:pt x="4414" y="722"/>
                    <a:pt x="5292" y="848"/>
                    <a:pt x="5952" y="941"/>
                  </a:cubicBezTo>
                  <a:cubicBezTo>
                    <a:pt x="6611" y="1028"/>
                    <a:pt x="7051" y="1086"/>
                    <a:pt x="7051" y="1086"/>
                  </a:cubicBezTo>
                  <a:cubicBezTo>
                    <a:pt x="7053" y="1086"/>
                    <a:pt x="7056" y="1087"/>
                    <a:pt x="7058" y="1087"/>
                  </a:cubicBezTo>
                  <a:cubicBezTo>
                    <a:pt x="7073" y="1087"/>
                    <a:pt x="7083" y="1077"/>
                    <a:pt x="7083" y="1064"/>
                  </a:cubicBezTo>
                  <a:cubicBezTo>
                    <a:pt x="7086" y="1046"/>
                    <a:pt x="7076" y="1031"/>
                    <a:pt x="7061" y="1028"/>
                  </a:cubicBezTo>
                  <a:cubicBezTo>
                    <a:pt x="7061" y="1028"/>
                    <a:pt x="6622" y="960"/>
                    <a:pt x="5967" y="855"/>
                  </a:cubicBezTo>
                  <a:cubicBezTo>
                    <a:pt x="5307" y="755"/>
                    <a:pt x="4428" y="621"/>
                    <a:pt x="3553" y="491"/>
                  </a:cubicBezTo>
                  <a:cubicBezTo>
                    <a:pt x="2673" y="366"/>
                    <a:pt x="1795" y="239"/>
                    <a:pt x="1135" y="145"/>
                  </a:cubicBezTo>
                  <a:cubicBezTo>
                    <a:pt x="476" y="59"/>
                    <a:pt x="36" y="2"/>
                    <a:pt x="36" y="2"/>
                  </a:cubicBezTo>
                  <a:cubicBezTo>
                    <a:pt x="34" y="1"/>
                    <a:pt x="33" y="1"/>
                    <a:pt x="31" y="1"/>
                  </a:cubicBezTo>
                  <a:close/>
                </a:path>
              </a:pathLst>
            </a:custGeom>
            <a:solidFill>
              <a:srgbClr val="211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7"/>
            <p:cNvSpPr/>
            <p:nvPr/>
          </p:nvSpPr>
          <p:spPr>
            <a:xfrm>
              <a:off x="4768729" y="2430331"/>
              <a:ext cx="752752" cy="265319"/>
            </a:xfrm>
            <a:custGeom>
              <a:rect b="b" l="l" r="r" t="t"/>
              <a:pathLst>
                <a:path extrusionOk="0" h="2487" w="7056">
                  <a:moveTo>
                    <a:pt x="37" y="1"/>
                  </a:moveTo>
                  <a:cubicBezTo>
                    <a:pt x="25" y="1"/>
                    <a:pt x="12" y="8"/>
                    <a:pt x="9" y="20"/>
                  </a:cubicBezTo>
                  <a:cubicBezTo>
                    <a:pt x="1" y="34"/>
                    <a:pt x="12" y="53"/>
                    <a:pt x="26" y="59"/>
                  </a:cubicBezTo>
                  <a:cubicBezTo>
                    <a:pt x="26" y="59"/>
                    <a:pt x="458" y="214"/>
                    <a:pt x="1115" y="449"/>
                  </a:cubicBezTo>
                  <a:cubicBezTo>
                    <a:pt x="1766" y="679"/>
                    <a:pt x="2638" y="989"/>
                    <a:pt x="3510" y="1295"/>
                  </a:cubicBezTo>
                  <a:cubicBezTo>
                    <a:pt x="4385" y="1594"/>
                    <a:pt x="5261" y="1893"/>
                    <a:pt x="5917" y="2120"/>
                  </a:cubicBezTo>
                  <a:cubicBezTo>
                    <a:pt x="6576" y="2340"/>
                    <a:pt x="7012" y="2484"/>
                    <a:pt x="7012" y="2484"/>
                  </a:cubicBezTo>
                  <a:cubicBezTo>
                    <a:pt x="7017" y="2486"/>
                    <a:pt x="7021" y="2487"/>
                    <a:pt x="7025" y="2487"/>
                  </a:cubicBezTo>
                  <a:cubicBezTo>
                    <a:pt x="7037" y="2487"/>
                    <a:pt x="7046" y="2479"/>
                    <a:pt x="7051" y="2466"/>
                  </a:cubicBezTo>
                  <a:cubicBezTo>
                    <a:pt x="7055" y="2452"/>
                    <a:pt x="7048" y="2437"/>
                    <a:pt x="7034" y="2430"/>
                  </a:cubicBezTo>
                  <a:cubicBezTo>
                    <a:pt x="7034" y="2430"/>
                    <a:pt x="6597" y="2271"/>
                    <a:pt x="5945" y="2038"/>
                  </a:cubicBezTo>
                  <a:cubicBezTo>
                    <a:pt x="5290" y="1807"/>
                    <a:pt x="4418" y="1501"/>
                    <a:pt x="3546" y="1190"/>
                  </a:cubicBezTo>
                  <a:cubicBezTo>
                    <a:pt x="2671" y="892"/>
                    <a:pt x="1798" y="593"/>
                    <a:pt x="1140" y="369"/>
                  </a:cubicBezTo>
                  <a:cubicBezTo>
                    <a:pt x="484" y="149"/>
                    <a:pt x="44" y="2"/>
                    <a:pt x="44" y="2"/>
                  </a:cubicBezTo>
                  <a:cubicBezTo>
                    <a:pt x="42" y="1"/>
                    <a:pt x="40" y="1"/>
                    <a:pt x="37" y="1"/>
                  </a:cubicBezTo>
                  <a:close/>
                </a:path>
              </a:pathLst>
            </a:custGeom>
            <a:solidFill>
              <a:srgbClr val="211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 name="Google Shape;462;p27"/>
          <p:cNvSpPr txBox="1"/>
          <p:nvPr>
            <p:ph type="ctrTitle"/>
          </p:nvPr>
        </p:nvSpPr>
        <p:spPr>
          <a:xfrm>
            <a:off x="2124200" y="366575"/>
            <a:ext cx="4895400" cy="94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434343"/>
                </a:solidFill>
              </a:rPr>
              <a:t>OUR CURRICULUM</a:t>
            </a:r>
            <a:endParaRPr>
              <a:solidFill>
                <a:srgbClr val="434343"/>
              </a:solidFill>
            </a:endParaRPr>
          </a:p>
        </p:txBody>
      </p:sp>
      <p:sp>
        <p:nvSpPr>
          <p:cNvPr id="463" name="Google Shape;463;p27"/>
          <p:cNvSpPr/>
          <p:nvPr/>
        </p:nvSpPr>
        <p:spPr>
          <a:xfrm>
            <a:off x="5911849" y="4182295"/>
            <a:ext cx="2347" cy="2774"/>
          </a:xfrm>
          <a:custGeom>
            <a:rect b="b" l="l" r="r" t="t"/>
            <a:pathLst>
              <a:path extrusionOk="0" h="26" w="22">
                <a:moveTo>
                  <a:pt x="0" y="1"/>
                </a:moveTo>
                <a:lnTo>
                  <a:pt x="0" y="12"/>
                </a:lnTo>
                <a:cubicBezTo>
                  <a:pt x="7" y="19"/>
                  <a:pt x="15" y="22"/>
                  <a:pt x="22" y="26"/>
                </a:cubicBezTo>
                <a:cubicBezTo>
                  <a:pt x="15" y="19"/>
                  <a:pt x="4" y="7"/>
                  <a:pt x="0"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7"/>
          <p:cNvSpPr/>
          <p:nvPr/>
        </p:nvSpPr>
        <p:spPr>
          <a:xfrm>
            <a:off x="6004024" y="3189921"/>
            <a:ext cx="4801" cy="13549"/>
          </a:xfrm>
          <a:custGeom>
            <a:rect b="b" l="l" r="r" t="t"/>
            <a:pathLst>
              <a:path extrusionOk="0" h="127" w="45">
                <a:moveTo>
                  <a:pt x="19" y="1"/>
                </a:moveTo>
                <a:cubicBezTo>
                  <a:pt x="26" y="55"/>
                  <a:pt x="16" y="73"/>
                  <a:pt x="1" y="91"/>
                </a:cubicBezTo>
                <a:cubicBezTo>
                  <a:pt x="18" y="113"/>
                  <a:pt x="28" y="127"/>
                  <a:pt x="35" y="127"/>
                </a:cubicBezTo>
                <a:cubicBezTo>
                  <a:pt x="37" y="127"/>
                  <a:pt x="39" y="125"/>
                  <a:pt x="41" y="123"/>
                </a:cubicBezTo>
                <a:cubicBezTo>
                  <a:pt x="44" y="112"/>
                  <a:pt x="41" y="73"/>
                  <a:pt x="19"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7"/>
          <p:cNvSpPr/>
          <p:nvPr/>
        </p:nvSpPr>
        <p:spPr>
          <a:xfrm>
            <a:off x="6104134" y="2428009"/>
            <a:ext cx="15820" cy="30722"/>
          </a:xfrm>
          <a:custGeom>
            <a:rect b="b" l="l" r="r" t="t"/>
            <a:pathLst>
              <a:path extrusionOk="0" h="268" w="138">
                <a:moveTo>
                  <a:pt x="137" y="1"/>
                </a:moveTo>
                <a:cubicBezTo>
                  <a:pt x="98" y="58"/>
                  <a:pt x="54" y="145"/>
                  <a:pt x="1" y="267"/>
                </a:cubicBezTo>
                <a:lnTo>
                  <a:pt x="137" y="1"/>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7"/>
          <p:cNvSpPr/>
          <p:nvPr/>
        </p:nvSpPr>
        <p:spPr>
          <a:xfrm>
            <a:off x="6380065" y="4471527"/>
            <a:ext cx="3095" cy="2637"/>
          </a:xfrm>
          <a:custGeom>
            <a:rect b="b" l="l" r="r" t="t"/>
            <a:pathLst>
              <a:path extrusionOk="0" h="23" w="27">
                <a:moveTo>
                  <a:pt x="0" y="0"/>
                </a:moveTo>
                <a:cubicBezTo>
                  <a:pt x="16" y="16"/>
                  <a:pt x="23" y="22"/>
                  <a:pt x="25" y="22"/>
                </a:cubicBezTo>
                <a:cubicBezTo>
                  <a:pt x="26" y="22"/>
                  <a:pt x="21" y="15"/>
                  <a:pt x="11" y="4"/>
                </a:cubicBezTo>
                <a:cubicBezTo>
                  <a:pt x="8" y="4"/>
                  <a:pt x="8" y="0"/>
                  <a:pt x="0"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7"/>
          <p:cNvSpPr/>
          <p:nvPr/>
        </p:nvSpPr>
        <p:spPr>
          <a:xfrm>
            <a:off x="6107803" y="2455178"/>
            <a:ext cx="6763" cy="7222"/>
          </a:xfrm>
          <a:custGeom>
            <a:rect b="b" l="l" r="r" t="t"/>
            <a:pathLst>
              <a:path extrusionOk="0" h="63" w="59">
                <a:moveTo>
                  <a:pt x="47" y="1"/>
                </a:moveTo>
                <a:cubicBezTo>
                  <a:pt x="38" y="1"/>
                  <a:pt x="23" y="19"/>
                  <a:pt x="1" y="62"/>
                </a:cubicBezTo>
                <a:cubicBezTo>
                  <a:pt x="22" y="37"/>
                  <a:pt x="41" y="34"/>
                  <a:pt x="59" y="34"/>
                </a:cubicBezTo>
                <a:cubicBezTo>
                  <a:pt x="59" y="13"/>
                  <a:pt x="55" y="1"/>
                  <a:pt x="47"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7"/>
          <p:cNvSpPr/>
          <p:nvPr/>
        </p:nvSpPr>
        <p:spPr>
          <a:xfrm>
            <a:off x="6159045" y="4345541"/>
            <a:ext cx="11693" cy="23271"/>
          </a:xfrm>
          <a:custGeom>
            <a:rect b="b" l="l" r="r" t="t"/>
            <a:pathLst>
              <a:path extrusionOk="0" h="203" w="102">
                <a:moveTo>
                  <a:pt x="16" y="0"/>
                </a:moveTo>
                <a:cubicBezTo>
                  <a:pt x="4" y="5"/>
                  <a:pt x="1" y="18"/>
                  <a:pt x="12" y="51"/>
                </a:cubicBezTo>
                <a:cubicBezTo>
                  <a:pt x="19" y="65"/>
                  <a:pt x="29" y="87"/>
                  <a:pt x="44" y="113"/>
                </a:cubicBezTo>
                <a:cubicBezTo>
                  <a:pt x="59" y="138"/>
                  <a:pt x="77" y="166"/>
                  <a:pt x="102" y="203"/>
                </a:cubicBezTo>
                <a:cubicBezTo>
                  <a:pt x="94" y="188"/>
                  <a:pt x="87" y="177"/>
                  <a:pt x="84" y="166"/>
                </a:cubicBezTo>
                <a:cubicBezTo>
                  <a:pt x="77" y="156"/>
                  <a:pt x="69" y="145"/>
                  <a:pt x="66" y="134"/>
                </a:cubicBezTo>
                <a:cubicBezTo>
                  <a:pt x="55" y="116"/>
                  <a:pt x="48" y="98"/>
                  <a:pt x="41" y="80"/>
                </a:cubicBezTo>
                <a:cubicBezTo>
                  <a:pt x="26" y="48"/>
                  <a:pt x="19" y="22"/>
                  <a:pt x="16"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7"/>
          <p:cNvSpPr/>
          <p:nvPr/>
        </p:nvSpPr>
        <p:spPr>
          <a:xfrm>
            <a:off x="7252681" y="4597857"/>
            <a:ext cx="40237" cy="1834"/>
          </a:xfrm>
          <a:custGeom>
            <a:rect b="b" l="l" r="r" t="t"/>
            <a:pathLst>
              <a:path extrusionOk="0" h="16" w="351">
                <a:moveTo>
                  <a:pt x="246" y="1"/>
                </a:moveTo>
                <a:lnTo>
                  <a:pt x="123" y="8"/>
                </a:lnTo>
                <a:lnTo>
                  <a:pt x="0" y="12"/>
                </a:lnTo>
                <a:cubicBezTo>
                  <a:pt x="116" y="15"/>
                  <a:pt x="235" y="15"/>
                  <a:pt x="350" y="15"/>
                </a:cubicBezTo>
                <a:lnTo>
                  <a:pt x="246" y="1"/>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7"/>
          <p:cNvSpPr/>
          <p:nvPr/>
        </p:nvSpPr>
        <p:spPr>
          <a:xfrm>
            <a:off x="6831849" y="4604506"/>
            <a:ext cx="21551" cy="13298"/>
          </a:xfrm>
          <a:custGeom>
            <a:rect b="b" l="l" r="r" t="t"/>
            <a:pathLst>
              <a:path extrusionOk="0" h="116" w="188">
                <a:moveTo>
                  <a:pt x="26" y="0"/>
                </a:moveTo>
                <a:lnTo>
                  <a:pt x="1" y="115"/>
                </a:lnTo>
                <a:cubicBezTo>
                  <a:pt x="66" y="105"/>
                  <a:pt x="126" y="97"/>
                  <a:pt x="188" y="87"/>
                </a:cubicBezTo>
                <a:cubicBezTo>
                  <a:pt x="87" y="58"/>
                  <a:pt x="80" y="37"/>
                  <a:pt x="26"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7"/>
          <p:cNvSpPr/>
          <p:nvPr/>
        </p:nvSpPr>
        <p:spPr>
          <a:xfrm>
            <a:off x="6691878" y="4601181"/>
            <a:ext cx="73596" cy="9629"/>
          </a:xfrm>
          <a:custGeom>
            <a:rect b="b" l="l" r="r" t="t"/>
            <a:pathLst>
              <a:path extrusionOk="0" h="84" w="642">
                <a:moveTo>
                  <a:pt x="299" y="1"/>
                </a:moveTo>
                <a:cubicBezTo>
                  <a:pt x="288" y="4"/>
                  <a:pt x="245" y="8"/>
                  <a:pt x="198" y="11"/>
                </a:cubicBezTo>
                <a:cubicBezTo>
                  <a:pt x="151" y="15"/>
                  <a:pt x="98" y="15"/>
                  <a:pt x="58" y="15"/>
                </a:cubicBezTo>
                <a:cubicBezTo>
                  <a:pt x="22" y="18"/>
                  <a:pt x="0" y="23"/>
                  <a:pt x="18" y="29"/>
                </a:cubicBezTo>
                <a:cubicBezTo>
                  <a:pt x="25" y="33"/>
                  <a:pt x="43" y="40"/>
                  <a:pt x="76" y="48"/>
                </a:cubicBezTo>
                <a:cubicBezTo>
                  <a:pt x="108" y="55"/>
                  <a:pt x="151" y="61"/>
                  <a:pt x="213" y="73"/>
                </a:cubicBezTo>
                <a:cubicBezTo>
                  <a:pt x="260" y="48"/>
                  <a:pt x="642" y="83"/>
                  <a:pt x="299"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7"/>
          <p:cNvSpPr/>
          <p:nvPr/>
        </p:nvSpPr>
        <p:spPr>
          <a:xfrm>
            <a:off x="6444491" y="1762656"/>
            <a:ext cx="27742" cy="15017"/>
          </a:xfrm>
          <a:custGeom>
            <a:rect b="b" l="l" r="r" t="t"/>
            <a:pathLst>
              <a:path extrusionOk="0" h="131" w="242">
                <a:moveTo>
                  <a:pt x="241" y="1"/>
                </a:moveTo>
                <a:lnTo>
                  <a:pt x="241" y="1"/>
                </a:lnTo>
                <a:cubicBezTo>
                  <a:pt x="198" y="15"/>
                  <a:pt x="163" y="29"/>
                  <a:pt x="119" y="44"/>
                </a:cubicBezTo>
                <a:cubicBezTo>
                  <a:pt x="80" y="62"/>
                  <a:pt x="40" y="77"/>
                  <a:pt x="0" y="94"/>
                </a:cubicBezTo>
                <a:lnTo>
                  <a:pt x="0" y="130"/>
                </a:lnTo>
                <a:cubicBezTo>
                  <a:pt x="29" y="127"/>
                  <a:pt x="58" y="116"/>
                  <a:pt x="98" y="94"/>
                </a:cubicBezTo>
                <a:cubicBezTo>
                  <a:pt x="133" y="73"/>
                  <a:pt x="181" y="41"/>
                  <a:pt x="241"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 name="Google Shape;473;p27"/>
          <p:cNvGrpSpPr/>
          <p:nvPr/>
        </p:nvGrpSpPr>
        <p:grpSpPr>
          <a:xfrm>
            <a:off x="705511" y="1511275"/>
            <a:ext cx="2434259" cy="3160439"/>
            <a:chOff x="10085224" y="1487725"/>
            <a:chExt cx="2434259" cy="3160439"/>
          </a:xfrm>
        </p:grpSpPr>
        <p:sp>
          <p:nvSpPr>
            <p:cNvPr id="474" name="Google Shape;474;p27"/>
            <p:cNvSpPr/>
            <p:nvPr/>
          </p:nvSpPr>
          <p:spPr>
            <a:xfrm>
              <a:off x="10427419" y="3778333"/>
              <a:ext cx="4565" cy="23030"/>
            </a:xfrm>
            <a:custGeom>
              <a:rect b="b" l="l" r="r" t="t"/>
              <a:pathLst>
                <a:path extrusionOk="0" h="222" w="44">
                  <a:moveTo>
                    <a:pt x="0" y="1"/>
                  </a:moveTo>
                  <a:cubicBezTo>
                    <a:pt x="19" y="106"/>
                    <a:pt x="29" y="174"/>
                    <a:pt x="44" y="221"/>
                  </a:cubicBezTo>
                  <a:lnTo>
                    <a:pt x="0" y="1"/>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7"/>
            <p:cNvSpPr/>
            <p:nvPr/>
          </p:nvSpPr>
          <p:spPr>
            <a:xfrm>
              <a:off x="10452109" y="3963408"/>
              <a:ext cx="4876" cy="7158"/>
            </a:xfrm>
            <a:custGeom>
              <a:rect b="b" l="l" r="r" t="t"/>
              <a:pathLst>
                <a:path extrusionOk="0" h="69" w="47">
                  <a:moveTo>
                    <a:pt x="6" y="0"/>
                  </a:moveTo>
                  <a:cubicBezTo>
                    <a:pt x="2" y="0"/>
                    <a:pt x="1" y="12"/>
                    <a:pt x="4" y="37"/>
                  </a:cubicBezTo>
                  <a:lnTo>
                    <a:pt x="47" y="69"/>
                  </a:lnTo>
                  <a:cubicBezTo>
                    <a:pt x="27" y="27"/>
                    <a:pt x="13" y="0"/>
                    <a:pt x="6"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7"/>
            <p:cNvSpPr/>
            <p:nvPr/>
          </p:nvSpPr>
          <p:spPr>
            <a:xfrm>
              <a:off x="10406152" y="2872049"/>
              <a:ext cx="8610" cy="28321"/>
            </a:xfrm>
            <a:custGeom>
              <a:rect b="b" l="l" r="r" t="t"/>
              <a:pathLst>
                <a:path extrusionOk="0" h="273" w="83">
                  <a:moveTo>
                    <a:pt x="11" y="1"/>
                  </a:moveTo>
                  <a:cubicBezTo>
                    <a:pt x="1" y="230"/>
                    <a:pt x="13" y="272"/>
                    <a:pt x="32" y="272"/>
                  </a:cubicBezTo>
                  <a:cubicBezTo>
                    <a:pt x="43" y="272"/>
                    <a:pt x="57" y="258"/>
                    <a:pt x="70" y="258"/>
                  </a:cubicBezTo>
                  <a:cubicBezTo>
                    <a:pt x="74" y="258"/>
                    <a:pt x="79" y="260"/>
                    <a:pt x="83" y="264"/>
                  </a:cubicBezTo>
                  <a:lnTo>
                    <a:pt x="11" y="1"/>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7"/>
            <p:cNvSpPr/>
            <p:nvPr/>
          </p:nvSpPr>
          <p:spPr>
            <a:xfrm>
              <a:off x="11686526" y="1829968"/>
              <a:ext cx="1245" cy="2075"/>
            </a:xfrm>
            <a:custGeom>
              <a:rect b="b" l="l" r="r" t="t"/>
              <a:pathLst>
                <a:path extrusionOk="0" h="20" w="12">
                  <a:moveTo>
                    <a:pt x="6" y="0"/>
                  </a:moveTo>
                  <a:cubicBezTo>
                    <a:pt x="3" y="0"/>
                    <a:pt x="1" y="8"/>
                    <a:pt x="1" y="19"/>
                  </a:cubicBezTo>
                  <a:cubicBezTo>
                    <a:pt x="4" y="16"/>
                    <a:pt x="8" y="9"/>
                    <a:pt x="11" y="6"/>
                  </a:cubicBezTo>
                  <a:cubicBezTo>
                    <a:pt x="9" y="2"/>
                    <a:pt x="7" y="0"/>
                    <a:pt x="6"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7"/>
            <p:cNvSpPr/>
            <p:nvPr/>
          </p:nvSpPr>
          <p:spPr>
            <a:xfrm>
              <a:off x="11662250" y="4529213"/>
              <a:ext cx="4980" cy="1037"/>
            </a:xfrm>
            <a:custGeom>
              <a:rect b="b" l="l" r="r" t="t"/>
              <a:pathLst>
                <a:path extrusionOk="0" h="10" w="48">
                  <a:moveTo>
                    <a:pt x="19" y="1"/>
                  </a:moveTo>
                  <a:cubicBezTo>
                    <a:pt x="11" y="4"/>
                    <a:pt x="8" y="4"/>
                    <a:pt x="1" y="4"/>
                  </a:cubicBezTo>
                  <a:cubicBezTo>
                    <a:pt x="29" y="8"/>
                    <a:pt x="41" y="10"/>
                    <a:pt x="44" y="10"/>
                  </a:cubicBezTo>
                  <a:cubicBezTo>
                    <a:pt x="48" y="10"/>
                    <a:pt x="36" y="7"/>
                    <a:pt x="19"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7"/>
            <p:cNvSpPr/>
            <p:nvPr/>
          </p:nvSpPr>
          <p:spPr>
            <a:xfrm>
              <a:off x="10505847" y="4284799"/>
              <a:ext cx="1660" cy="104"/>
            </a:xfrm>
            <a:custGeom>
              <a:rect b="b" l="l" r="r" t="t"/>
              <a:pathLst>
                <a:path extrusionOk="0" h="1" w="16">
                  <a:moveTo>
                    <a:pt x="16" y="1"/>
                  </a:moveTo>
                  <a:lnTo>
                    <a:pt x="1" y="1"/>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7"/>
            <p:cNvSpPr/>
            <p:nvPr/>
          </p:nvSpPr>
          <p:spPr>
            <a:xfrm>
              <a:off x="10440490" y="3865787"/>
              <a:ext cx="1660" cy="9544"/>
            </a:xfrm>
            <a:custGeom>
              <a:rect b="b" l="l" r="r" t="t"/>
              <a:pathLst>
                <a:path extrusionOk="0" h="92" w="16">
                  <a:moveTo>
                    <a:pt x="1" y="1"/>
                  </a:moveTo>
                  <a:cubicBezTo>
                    <a:pt x="4" y="37"/>
                    <a:pt x="11" y="66"/>
                    <a:pt x="15" y="92"/>
                  </a:cubicBezTo>
                  <a:lnTo>
                    <a:pt x="1" y="1"/>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7"/>
            <p:cNvSpPr/>
            <p:nvPr/>
          </p:nvSpPr>
          <p:spPr>
            <a:xfrm>
              <a:off x="11606956" y="1826337"/>
              <a:ext cx="4565" cy="830"/>
            </a:xfrm>
            <a:custGeom>
              <a:rect b="b" l="l" r="r" t="t"/>
              <a:pathLst>
                <a:path extrusionOk="0" h="8" w="44">
                  <a:moveTo>
                    <a:pt x="0" y="1"/>
                  </a:moveTo>
                  <a:cubicBezTo>
                    <a:pt x="11" y="4"/>
                    <a:pt x="25" y="8"/>
                    <a:pt x="43" y="8"/>
                  </a:cubicBezTo>
                  <a:lnTo>
                    <a:pt x="0" y="1"/>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7"/>
            <p:cNvSpPr/>
            <p:nvPr/>
          </p:nvSpPr>
          <p:spPr>
            <a:xfrm>
              <a:off x="10473376" y="4277018"/>
              <a:ext cx="2386" cy="1141"/>
            </a:xfrm>
            <a:custGeom>
              <a:rect b="b" l="l" r="r" t="t"/>
              <a:pathLst>
                <a:path extrusionOk="0" h="11" w="23">
                  <a:moveTo>
                    <a:pt x="1" y="0"/>
                  </a:moveTo>
                  <a:cubicBezTo>
                    <a:pt x="8" y="4"/>
                    <a:pt x="15" y="7"/>
                    <a:pt x="23" y="11"/>
                  </a:cubicBezTo>
                  <a:cubicBezTo>
                    <a:pt x="15" y="7"/>
                    <a:pt x="8" y="4"/>
                    <a:pt x="1"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7"/>
            <p:cNvSpPr/>
            <p:nvPr/>
          </p:nvSpPr>
          <p:spPr>
            <a:xfrm>
              <a:off x="10085224" y="1487725"/>
              <a:ext cx="2434259" cy="3160439"/>
            </a:xfrm>
            <a:custGeom>
              <a:rect b="b" l="l" r="r" t="t"/>
              <a:pathLst>
                <a:path extrusionOk="0" h="30465" w="23465">
                  <a:moveTo>
                    <a:pt x="8705" y="3187"/>
                  </a:moveTo>
                  <a:lnTo>
                    <a:pt x="8705" y="3187"/>
                  </a:lnTo>
                  <a:cubicBezTo>
                    <a:pt x="8706" y="3189"/>
                    <a:pt x="8707" y="3191"/>
                    <a:pt x="8708" y="3193"/>
                  </a:cubicBezTo>
                  <a:cubicBezTo>
                    <a:pt x="8707" y="3191"/>
                    <a:pt x="8706" y="3189"/>
                    <a:pt x="8705" y="3187"/>
                  </a:cubicBezTo>
                  <a:close/>
                  <a:moveTo>
                    <a:pt x="14479" y="3272"/>
                  </a:moveTo>
                  <a:cubicBezTo>
                    <a:pt x="14483" y="3273"/>
                    <a:pt x="14487" y="3273"/>
                    <a:pt x="14492" y="3274"/>
                  </a:cubicBezTo>
                  <a:lnTo>
                    <a:pt x="14492" y="3274"/>
                  </a:lnTo>
                  <a:lnTo>
                    <a:pt x="14479" y="3272"/>
                  </a:lnTo>
                  <a:close/>
                  <a:moveTo>
                    <a:pt x="436" y="6030"/>
                  </a:moveTo>
                  <a:cubicBezTo>
                    <a:pt x="439" y="6037"/>
                    <a:pt x="442" y="6044"/>
                    <a:pt x="447" y="6050"/>
                  </a:cubicBezTo>
                  <a:cubicBezTo>
                    <a:pt x="444" y="6043"/>
                    <a:pt x="440" y="6036"/>
                    <a:pt x="436" y="6030"/>
                  </a:cubicBezTo>
                  <a:close/>
                  <a:moveTo>
                    <a:pt x="3193" y="10192"/>
                  </a:moveTo>
                  <a:lnTo>
                    <a:pt x="3193" y="10192"/>
                  </a:lnTo>
                  <a:cubicBezTo>
                    <a:pt x="3192" y="10205"/>
                    <a:pt x="3191" y="10217"/>
                    <a:pt x="3191" y="10228"/>
                  </a:cubicBezTo>
                  <a:lnTo>
                    <a:pt x="3191" y="10228"/>
                  </a:lnTo>
                  <a:cubicBezTo>
                    <a:pt x="3191" y="10216"/>
                    <a:pt x="3192" y="10204"/>
                    <a:pt x="3193" y="10192"/>
                  </a:cubicBezTo>
                  <a:close/>
                  <a:moveTo>
                    <a:pt x="1618" y="15917"/>
                  </a:moveTo>
                  <a:cubicBezTo>
                    <a:pt x="1658" y="15917"/>
                    <a:pt x="1698" y="15925"/>
                    <a:pt x="1730" y="15932"/>
                  </a:cubicBezTo>
                  <a:cubicBezTo>
                    <a:pt x="1766" y="15942"/>
                    <a:pt x="1798" y="15953"/>
                    <a:pt x="1827" y="15968"/>
                  </a:cubicBezTo>
                  <a:cubicBezTo>
                    <a:pt x="1781" y="15953"/>
                    <a:pt x="1730" y="15942"/>
                    <a:pt x="1673" y="15942"/>
                  </a:cubicBezTo>
                  <a:cubicBezTo>
                    <a:pt x="1664" y="15941"/>
                    <a:pt x="1656" y="15941"/>
                    <a:pt x="1647" y="15941"/>
                  </a:cubicBezTo>
                  <a:cubicBezTo>
                    <a:pt x="1625" y="15941"/>
                    <a:pt x="1602" y="15943"/>
                    <a:pt x="1578" y="15946"/>
                  </a:cubicBezTo>
                  <a:cubicBezTo>
                    <a:pt x="1543" y="15953"/>
                    <a:pt x="1507" y="15964"/>
                    <a:pt x="1474" y="15982"/>
                  </a:cubicBezTo>
                  <a:cubicBezTo>
                    <a:pt x="1438" y="15997"/>
                    <a:pt x="1405" y="16022"/>
                    <a:pt x="1377" y="16050"/>
                  </a:cubicBezTo>
                  <a:cubicBezTo>
                    <a:pt x="1348" y="16080"/>
                    <a:pt x="1327" y="16111"/>
                    <a:pt x="1309" y="16148"/>
                  </a:cubicBezTo>
                  <a:cubicBezTo>
                    <a:pt x="1290" y="16180"/>
                    <a:pt x="1279" y="16213"/>
                    <a:pt x="1269" y="16245"/>
                  </a:cubicBezTo>
                  <a:cubicBezTo>
                    <a:pt x="1262" y="16278"/>
                    <a:pt x="1254" y="16309"/>
                    <a:pt x="1251" y="16342"/>
                  </a:cubicBezTo>
                  <a:cubicBezTo>
                    <a:pt x="1247" y="16303"/>
                    <a:pt x="1244" y="16252"/>
                    <a:pt x="1258" y="16195"/>
                  </a:cubicBezTo>
                  <a:cubicBezTo>
                    <a:pt x="1265" y="16180"/>
                    <a:pt x="1269" y="16166"/>
                    <a:pt x="1276" y="16148"/>
                  </a:cubicBezTo>
                  <a:cubicBezTo>
                    <a:pt x="1279" y="16141"/>
                    <a:pt x="1279" y="16133"/>
                    <a:pt x="1284" y="16126"/>
                  </a:cubicBezTo>
                  <a:cubicBezTo>
                    <a:pt x="1290" y="16115"/>
                    <a:pt x="1294" y="16108"/>
                    <a:pt x="1297" y="16101"/>
                  </a:cubicBezTo>
                  <a:cubicBezTo>
                    <a:pt x="1316" y="16068"/>
                    <a:pt x="1341" y="16033"/>
                    <a:pt x="1377" y="16003"/>
                  </a:cubicBezTo>
                  <a:cubicBezTo>
                    <a:pt x="1409" y="15975"/>
                    <a:pt x="1452" y="15953"/>
                    <a:pt x="1492" y="15939"/>
                  </a:cubicBezTo>
                  <a:cubicBezTo>
                    <a:pt x="1535" y="15920"/>
                    <a:pt x="1578" y="15917"/>
                    <a:pt x="1618" y="15917"/>
                  </a:cubicBezTo>
                  <a:close/>
                  <a:moveTo>
                    <a:pt x="1867" y="16125"/>
                  </a:moveTo>
                  <a:cubicBezTo>
                    <a:pt x="1883" y="16125"/>
                    <a:pt x="1901" y="16127"/>
                    <a:pt x="1921" y="16130"/>
                  </a:cubicBezTo>
                  <a:cubicBezTo>
                    <a:pt x="1967" y="16137"/>
                    <a:pt x="2022" y="16155"/>
                    <a:pt x="2076" y="16180"/>
                  </a:cubicBezTo>
                  <a:cubicBezTo>
                    <a:pt x="2148" y="16271"/>
                    <a:pt x="2198" y="16367"/>
                    <a:pt x="2235" y="16465"/>
                  </a:cubicBezTo>
                  <a:cubicBezTo>
                    <a:pt x="2198" y="16439"/>
                    <a:pt x="2162" y="16414"/>
                    <a:pt x="2127" y="16393"/>
                  </a:cubicBezTo>
                  <a:cubicBezTo>
                    <a:pt x="2022" y="16274"/>
                    <a:pt x="1910" y="16191"/>
                    <a:pt x="1806" y="16144"/>
                  </a:cubicBezTo>
                  <a:cubicBezTo>
                    <a:pt x="1809" y="16141"/>
                    <a:pt x="1813" y="16137"/>
                    <a:pt x="1820" y="16133"/>
                  </a:cubicBezTo>
                  <a:cubicBezTo>
                    <a:pt x="1831" y="16127"/>
                    <a:pt x="1848" y="16125"/>
                    <a:pt x="1867" y="16125"/>
                  </a:cubicBezTo>
                  <a:close/>
                  <a:moveTo>
                    <a:pt x="739" y="21156"/>
                  </a:moveTo>
                  <a:cubicBezTo>
                    <a:pt x="739" y="21220"/>
                    <a:pt x="730" y="21303"/>
                    <a:pt x="720" y="21393"/>
                  </a:cubicBezTo>
                  <a:lnTo>
                    <a:pt x="720" y="21393"/>
                  </a:lnTo>
                  <a:cubicBezTo>
                    <a:pt x="739" y="21276"/>
                    <a:pt x="759" y="21211"/>
                    <a:pt x="739" y="21156"/>
                  </a:cubicBezTo>
                  <a:close/>
                  <a:moveTo>
                    <a:pt x="2771" y="18684"/>
                  </a:moveTo>
                  <a:cubicBezTo>
                    <a:pt x="2775" y="18709"/>
                    <a:pt x="2778" y="18730"/>
                    <a:pt x="2782" y="18756"/>
                  </a:cubicBezTo>
                  <a:cubicBezTo>
                    <a:pt x="2789" y="18853"/>
                    <a:pt x="2797" y="18965"/>
                    <a:pt x="2804" y="19084"/>
                  </a:cubicBezTo>
                  <a:cubicBezTo>
                    <a:pt x="2807" y="19203"/>
                    <a:pt x="2810" y="19332"/>
                    <a:pt x="2814" y="19458"/>
                  </a:cubicBezTo>
                  <a:cubicBezTo>
                    <a:pt x="2832" y="19967"/>
                    <a:pt x="2861" y="20474"/>
                    <a:pt x="2987" y="20503"/>
                  </a:cubicBezTo>
                  <a:lnTo>
                    <a:pt x="2951" y="20849"/>
                  </a:lnTo>
                  <a:cubicBezTo>
                    <a:pt x="2948" y="20752"/>
                    <a:pt x="2933" y="20737"/>
                    <a:pt x="2930" y="20640"/>
                  </a:cubicBezTo>
                  <a:cubicBezTo>
                    <a:pt x="2919" y="20723"/>
                    <a:pt x="2915" y="20795"/>
                    <a:pt x="2915" y="20857"/>
                  </a:cubicBezTo>
                  <a:cubicBezTo>
                    <a:pt x="2915" y="20918"/>
                    <a:pt x="2919" y="20968"/>
                    <a:pt x="2926" y="21015"/>
                  </a:cubicBezTo>
                  <a:cubicBezTo>
                    <a:pt x="2944" y="21105"/>
                    <a:pt x="2973" y="21173"/>
                    <a:pt x="3005" y="21246"/>
                  </a:cubicBezTo>
                  <a:cubicBezTo>
                    <a:pt x="3023" y="21281"/>
                    <a:pt x="3038" y="21317"/>
                    <a:pt x="3056" y="21361"/>
                  </a:cubicBezTo>
                  <a:cubicBezTo>
                    <a:pt x="3073" y="21404"/>
                    <a:pt x="3088" y="21451"/>
                    <a:pt x="3106" y="21508"/>
                  </a:cubicBezTo>
                  <a:cubicBezTo>
                    <a:pt x="3121" y="21566"/>
                    <a:pt x="3131" y="21631"/>
                    <a:pt x="3142" y="21710"/>
                  </a:cubicBezTo>
                  <a:cubicBezTo>
                    <a:pt x="3153" y="21790"/>
                    <a:pt x="3160" y="21879"/>
                    <a:pt x="3168" y="21988"/>
                  </a:cubicBezTo>
                  <a:cubicBezTo>
                    <a:pt x="3173" y="22208"/>
                    <a:pt x="3164" y="22380"/>
                    <a:pt x="3141" y="22380"/>
                  </a:cubicBezTo>
                  <a:cubicBezTo>
                    <a:pt x="3133" y="22380"/>
                    <a:pt x="3122" y="22356"/>
                    <a:pt x="3110" y="22301"/>
                  </a:cubicBezTo>
                  <a:lnTo>
                    <a:pt x="3110" y="22301"/>
                  </a:lnTo>
                  <a:cubicBezTo>
                    <a:pt x="3128" y="22413"/>
                    <a:pt x="3153" y="22524"/>
                    <a:pt x="3174" y="22633"/>
                  </a:cubicBezTo>
                  <a:lnTo>
                    <a:pt x="3207" y="22799"/>
                  </a:lnTo>
                  <a:cubicBezTo>
                    <a:pt x="3218" y="22856"/>
                    <a:pt x="3229" y="22910"/>
                    <a:pt x="3243" y="22964"/>
                  </a:cubicBezTo>
                  <a:cubicBezTo>
                    <a:pt x="3253" y="23051"/>
                    <a:pt x="3248" y="23092"/>
                    <a:pt x="3237" y="23092"/>
                  </a:cubicBezTo>
                  <a:cubicBezTo>
                    <a:pt x="3229" y="23092"/>
                    <a:pt x="3217" y="23065"/>
                    <a:pt x="3207" y="23015"/>
                  </a:cubicBezTo>
                  <a:lnTo>
                    <a:pt x="3207" y="23015"/>
                  </a:lnTo>
                  <a:lnTo>
                    <a:pt x="3232" y="23176"/>
                  </a:lnTo>
                  <a:lnTo>
                    <a:pt x="3251" y="23306"/>
                  </a:lnTo>
                  <a:cubicBezTo>
                    <a:pt x="3257" y="23349"/>
                    <a:pt x="3264" y="23389"/>
                    <a:pt x="3272" y="23432"/>
                  </a:cubicBezTo>
                  <a:lnTo>
                    <a:pt x="3315" y="23688"/>
                  </a:lnTo>
                  <a:cubicBezTo>
                    <a:pt x="3329" y="23771"/>
                    <a:pt x="3344" y="23858"/>
                    <a:pt x="3362" y="23940"/>
                  </a:cubicBezTo>
                  <a:lnTo>
                    <a:pt x="3351" y="23933"/>
                  </a:lnTo>
                  <a:lnTo>
                    <a:pt x="3351" y="23933"/>
                  </a:lnTo>
                  <a:cubicBezTo>
                    <a:pt x="3384" y="24005"/>
                    <a:pt x="3430" y="24117"/>
                    <a:pt x="3477" y="24236"/>
                  </a:cubicBezTo>
                  <a:cubicBezTo>
                    <a:pt x="3499" y="24293"/>
                    <a:pt x="3524" y="24351"/>
                    <a:pt x="3542" y="24405"/>
                  </a:cubicBezTo>
                  <a:cubicBezTo>
                    <a:pt x="3564" y="24455"/>
                    <a:pt x="3585" y="24506"/>
                    <a:pt x="3600" y="24542"/>
                  </a:cubicBezTo>
                  <a:cubicBezTo>
                    <a:pt x="3605" y="24612"/>
                    <a:pt x="3603" y="24637"/>
                    <a:pt x="3598" y="24637"/>
                  </a:cubicBezTo>
                  <a:cubicBezTo>
                    <a:pt x="3585" y="24637"/>
                    <a:pt x="3550" y="24482"/>
                    <a:pt x="3533" y="24482"/>
                  </a:cubicBezTo>
                  <a:cubicBezTo>
                    <a:pt x="3531" y="24482"/>
                    <a:pt x="3529" y="24485"/>
                    <a:pt x="3527" y="24491"/>
                  </a:cubicBezTo>
                  <a:lnTo>
                    <a:pt x="3570" y="24628"/>
                  </a:lnTo>
                  <a:lnTo>
                    <a:pt x="3582" y="24664"/>
                  </a:lnTo>
                  <a:lnTo>
                    <a:pt x="3589" y="24683"/>
                  </a:lnTo>
                  <a:lnTo>
                    <a:pt x="3592" y="24689"/>
                  </a:lnTo>
                  <a:lnTo>
                    <a:pt x="3592" y="24693"/>
                  </a:lnTo>
                  <a:lnTo>
                    <a:pt x="3610" y="24729"/>
                  </a:lnTo>
                  <a:cubicBezTo>
                    <a:pt x="3632" y="24779"/>
                    <a:pt x="3653" y="24834"/>
                    <a:pt x="3679" y="24891"/>
                  </a:cubicBezTo>
                  <a:cubicBezTo>
                    <a:pt x="3674" y="24908"/>
                    <a:pt x="3667" y="24915"/>
                    <a:pt x="3657" y="24915"/>
                  </a:cubicBezTo>
                  <a:cubicBezTo>
                    <a:pt x="3650" y="24915"/>
                    <a:pt x="3643" y="24912"/>
                    <a:pt x="3635" y="24906"/>
                  </a:cubicBezTo>
                  <a:cubicBezTo>
                    <a:pt x="3614" y="24891"/>
                    <a:pt x="3592" y="24862"/>
                    <a:pt x="3575" y="24826"/>
                  </a:cubicBezTo>
                  <a:cubicBezTo>
                    <a:pt x="3553" y="24794"/>
                    <a:pt x="3535" y="24754"/>
                    <a:pt x="3520" y="24715"/>
                  </a:cubicBezTo>
                  <a:cubicBezTo>
                    <a:pt x="3520" y="24711"/>
                    <a:pt x="3517" y="24708"/>
                    <a:pt x="3517" y="24708"/>
                  </a:cubicBezTo>
                  <a:lnTo>
                    <a:pt x="3513" y="24701"/>
                  </a:lnTo>
                  <a:cubicBezTo>
                    <a:pt x="3513" y="24686"/>
                    <a:pt x="3510" y="24675"/>
                    <a:pt x="3506" y="24664"/>
                  </a:cubicBezTo>
                  <a:cubicBezTo>
                    <a:pt x="3499" y="24639"/>
                    <a:pt x="3495" y="24614"/>
                    <a:pt x="3488" y="24588"/>
                  </a:cubicBezTo>
                  <a:cubicBezTo>
                    <a:pt x="3477" y="24538"/>
                    <a:pt x="3467" y="24491"/>
                    <a:pt x="3459" y="24441"/>
                  </a:cubicBezTo>
                  <a:cubicBezTo>
                    <a:pt x="3441" y="24506"/>
                    <a:pt x="3430" y="24563"/>
                    <a:pt x="3427" y="24614"/>
                  </a:cubicBezTo>
                  <a:cubicBezTo>
                    <a:pt x="3423" y="24639"/>
                    <a:pt x="3423" y="24664"/>
                    <a:pt x="3419" y="24686"/>
                  </a:cubicBezTo>
                  <a:cubicBezTo>
                    <a:pt x="3419" y="24696"/>
                    <a:pt x="3419" y="24708"/>
                    <a:pt x="3423" y="24718"/>
                  </a:cubicBezTo>
                  <a:lnTo>
                    <a:pt x="3423" y="24729"/>
                  </a:lnTo>
                  <a:lnTo>
                    <a:pt x="3419" y="24729"/>
                  </a:lnTo>
                  <a:cubicBezTo>
                    <a:pt x="3412" y="24754"/>
                    <a:pt x="3423" y="24772"/>
                    <a:pt x="3445" y="24801"/>
                  </a:cubicBezTo>
                  <a:cubicBezTo>
                    <a:pt x="3462" y="24826"/>
                    <a:pt x="3488" y="24862"/>
                    <a:pt x="3510" y="24913"/>
                  </a:cubicBezTo>
                  <a:cubicBezTo>
                    <a:pt x="3524" y="24938"/>
                    <a:pt x="3535" y="24967"/>
                    <a:pt x="3542" y="24999"/>
                  </a:cubicBezTo>
                  <a:cubicBezTo>
                    <a:pt x="3549" y="25028"/>
                    <a:pt x="3557" y="25060"/>
                    <a:pt x="3557" y="25085"/>
                  </a:cubicBezTo>
                  <a:lnTo>
                    <a:pt x="3557" y="25115"/>
                  </a:lnTo>
                  <a:cubicBezTo>
                    <a:pt x="3553" y="25118"/>
                    <a:pt x="3553" y="25118"/>
                    <a:pt x="3553" y="25122"/>
                  </a:cubicBezTo>
                  <a:lnTo>
                    <a:pt x="3553" y="25125"/>
                  </a:lnTo>
                  <a:lnTo>
                    <a:pt x="3542" y="25122"/>
                  </a:lnTo>
                  <a:cubicBezTo>
                    <a:pt x="3532" y="25115"/>
                    <a:pt x="3517" y="25111"/>
                    <a:pt x="3506" y="25107"/>
                  </a:cubicBezTo>
                  <a:cubicBezTo>
                    <a:pt x="3510" y="25104"/>
                    <a:pt x="3517" y="25104"/>
                    <a:pt x="3520" y="25100"/>
                  </a:cubicBezTo>
                  <a:lnTo>
                    <a:pt x="3527" y="25100"/>
                  </a:lnTo>
                  <a:lnTo>
                    <a:pt x="3524" y="25097"/>
                  </a:lnTo>
                  <a:lnTo>
                    <a:pt x="3520" y="25082"/>
                  </a:lnTo>
                  <a:lnTo>
                    <a:pt x="3495" y="25032"/>
                  </a:lnTo>
                  <a:cubicBezTo>
                    <a:pt x="3481" y="24999"/>
                    <a:pt x="3467" y="24970"/>
                    <a:pt x="3452" y="24945"/>
                  </a:cubicBezTo>
                  <a:cubicBezTo>
                    <a:pt x="3416" y="24938"/>
                    <a:pt x="3391" y="24927"/>
                    <a:pt x="3376" y="24924"/>
                  </a:cubicBezTo>
                  <a:cubicBezTo>
                    <a:pt x="3369" y="24924"/>
                    <a:pt x="3362" y="24920"/>
                    <a:pt x="3354" y="24920"/>
                  </a:cubicBezTo>
                  <a:lnTo>
                    <a:pt x="3351" y="24920"/>
                  </a:lnTo>
                  <a:cubicBezTo>
                    <a:pt x="3347" y="24920"/>
                    <a:pt x="3344" y="24917"/>
                    <a:pt x="3344" y="24917"/>
                  </a:cubicBezTo>
                  <a:lnTo>
                    <a:pt x="3333" y="24913"/>
                  </a:lnTo>
                  <a:cubicBezTo>
                    <a:pt x="3315" y="24902"/>
                    <a:pt x="3297" y="24891"/>
                    <a:pt x="3279" y="24881"/>
                  </a:cubicBezTo>
                  <a:cubicBezTo>
                    <a:pt x="3264" y="24874"/>
                    <a:pt x="3251" y="24862"/>
                    <a:pt x="3236" y="24848"/>
                  </a:cubicBezTo>
                  <a:cubicBezTo>
                    <a:pt x="3221" y="24834"/>
                    <a:pt x="3211" y="24816"/>
                    <a:pt x="3203" y="24794"/>
                  </a:cubicBezTo>
                  <a:lnTo>
                    <a:pt x="3203" y="24794"/>
                  </a:lnTo>
                  <a:cubicBezTo>
                    <a:pt x="3207" y="24809"/>
                    <a:pt x="3214" y="24834"/>
                    <a:pt x="3239" y="24869"/>
                  </a:cubicBezTo>
                  <a:cubicBezTo>
                    <a:pt x="3261" y="24902"/>
                    <a:pt x="3301" y="24949"/>
                    <a:pt x="3351" y="24992"/>
                  </a:cubicBezTo>
                  <a:cubicBezTo>
                    <a:pt x="3402" y="25035"/>
                    <a:pt x="3462" y="25082"/>
                    <a:pt x="3502" y="25118"/>
                  </a:cubicBezTo>
                  <a:cubicBezTo>
                    <a:pt x="3538" y="25158"/>
                    <a:pt x="3553" y="25190"/>
                    <a:pt x="3502" y="25205"/>
                  </a:cubicBezTo>
                  <a:cubicBezTo>
                    <a:pt x="3459" y="25183"/>
                    <a:pt x="3412" y="25168"/>
                    <a:pt x="3366" y="25158"/>
                  </a:cubicBezTo>
                  <a:cubicBezTo>
                    <a:pt x="3322" y="25147"/>
                    <a:pt x="3272" y="25147"/>
                    <a:pt x="3203" y="25147"/>
                  </a:cubicBezTo>
                  <a:cubicBezTo>
                    <a:pt x="3203" y="25122"/>
                    <a:pt x="3196" y="25100"/>
                    <a:pt x="3181" y="25082"/>
                  </a:cubicBezTo>
                  <a:cubicBezTo>
                    <a:pt x="3171" y="25064"/>
                    <a:pt x="3153" y="25050"/>
                    <a:pt x="3131" y="25035"/>
                  </a:cubicBezTo>
                  <a:cubicBezTo>
                    <a:pt x="3121" y="25032"/>
                    <a:pt x="3110" y="25025"/>
                    <a:pt x="3099" y="25017"/>
                  </a:cubicBezTo>
                  <a:cubicBezTo>
                    <a:pt x="3091" y="25014"/>
                    <a:pt x="3085" y="25010"/>
                    <a:pt x="3078" y="25007"/>
                  </a:cubicBezTo>
                  <a:cubicBezTo>
                    <a:pt x="3078" y="25003"/>
                    <a:pt x="3073" y="25003"/>
                    <a:pt x="3070" y="24999"/>
                  </a:cubicBezTo>
                  <a:lnTo>
                    <a:pt x="3063" y="24999"/>
                  </a:lnTo>
                  <a:lnTo>
                    <a:pt x="3056" y="24992"/>
                  </a:lnTo>
                  <a:cubicBezTo>
                    <a:pt x="3041" y="24985"/>
                    <a:pt x="3027" y="24977"/>
                    <a:pt x="3013" y="24967"/>
                  </a:cubicBezTo>
                  <a:cubicBezTo>
                    <a:pt x="2998" y="24956"/>
                    <a:pt x="2983" y="24945"/>
                    <a:pt x="2965" y="24934"/>
                  </a:cubicBezTo>
                  <a:cubicBezTo>
                    <a:pt x="2951" y="24924"/>
                    <a:pt x="2933" y="24913"/>
                    <a:pt x="2915" y="24902"/>
                  </a:cubicBezTo>
                  <a:cubicBezTo>
                    <a:pt x="2900" y="24891"/>
                    <a:pt x="2887" y="24877"/>
                    <a:pt x="2868" y="24866"/>
                  </a:cubicBezTo>
                  <a:cubicBezTo>
                    <a:pt x="2897" y="24841"/>
                    <a:pt x="2930" y="24812"/>
                    <a:pt x="2958" y="24787"/>
                  </a:cubicBezTo>
                  <a:cubicBezTo>
                    <a:pt x="2940" y="24772"/>
                    <a:pt x="2926" y="24766"/>
                    <a:pt x="2908" y="24754"/>
                  </a:cubicBezTo>
                  <a:cubicBezTo>
                    <a:pt x="2893" y="24744"/>
                    <a:pt x="2879" y="24736"/>
                    <a:pt x="2865" y="24726"/>
                  </a:cubicBezTo>
                  <a:cubicBezTo>
                    <a:pt x="2850" y="24718"/>
                    <a:pt x="2840" y="24711"/>
                    <a:pt x="2825" y="24704"/>
                  </a:cubicBezTo>
                  <a:cubicBezTo>
                    <a:pt x="2814" y="24696"/>
                    <a:pt x="2804" y="24689"/>
                    <a:pt x="2792" y="24683"/>
                  </a:cubicBezTo>
                  <a:cubicBezTo>
                    <a:pt x="2771" y="24668"/>
                    <a:pt x="2749" y="24661"/>
                    <a:pt x="2735" y="24650"/>
                  </a:cubicBezTo>
                  <a:cubicBezTo>
                    <a:pt x="2717" y="24643"/>
                    <a:pt x="2699" y="24636"/>
                    <a:pt x="2684" y="24628"/>
                  </a:cubicBezTo>
                  <a:cubicBezTo>
                    <a:pt x="2670" y="24621"/>
                    <a:pt x="2652" y="24614"/>
                    <a:pt x="2638" y="24610"/>
                  </a:cubicBezTo>
                  <a:cubicBezTo>
                    <a:pt x="2624" y="24603"/>
                    <a:pt x="2609" y="24596"/>
                    <a:pt x="2594" y="24588"/>
                  </a:cubicBezTo>
                  <a:cubicBezTo>
                    <a:pt x="2576" y="24581"/>
                    <a:pt x="2562" y="24571"/>
                    <a:pt x="2544" y="24560"/>
                  </a:cubicBezTo>
                  <a:cubicBezTo>
                    <a:pt x="2526" y="24549"/>
                    <a:pt x="2504" y="24535"/>
                    <a:pt x="2483" y="24517"/>
                  </a:cubicBezTo>
                  <a:cubicBezTo>
                    <a:pt x="2425" y="24437"/>
                    <a:pt x="2386" y="24362"/>
                    <a:pt x="2360" y="24300"/>
                  </a:cubicBezTo>
                  <a:cubicBezTo>
                    <a:pt x="2350" y="24268"/>
                    <a:pt x="2338" y="24239"/>
                    <a:pt x="2335" y="24214"/>
                  </a:cubicBezTo>
                  <a:cubicBezTo>
                    <a:pt x="2328" y="24185"/>
                    <a:pt x="2325" y="24164"/>
                    <a:pt x="2321" y="24142"/>
                  </a:cubicBezTo>
                  <a:cubicBezTo>
                    <a:pt x="2313" y="24048"/>
                    <a:pt x="2331" y="23994"/>
                    <a:pt x="2353" y="23933"/>
                  </a:cubicBezTo>
                  <a:cubicBezTo>
                    <a:pt x="2346" y="23915"/>
                    <a:pt x="2338" y="23901"/>
                    <a:pt x="2331" y="23883"/>
                  </a:cubicBezTo>
                  <a:cubicBezTo>
                    <a:pt x="2328" y="23875"/>
                    <a:pt x="2325" y="23868"/>
                    <a:pt x="2321" y="23861"/>
                  </a:cubicBezTo>
                  <a:cubicBezTo>
                    <a:pt x="2321" y="23853"/>
                    <a:pt x="2317" y="23850"/>
                    <a:pt x="2313" y="23843"/>
                  </a:cubicBezTo>
                  <a:cubicBezTo>
                    <a:pt x="2306" y="23818"/>
                    <a:pt x="2295" y="23796"/>
                    <a:pt x="2288" y="23782"/>
                  </a:cubicBezTo>
                  <a:cubicBezTo>
                    <a:pt x="2275" y="23756"/>
                    <a:pt x="2268" y="23745"/>
                    <a:pt x="2262" y="23745"/>
                  </a:cubicBezTo>
                  <a:cubicBezTo>
                    <a:pt x="2261" y="23745"/>
                    <a:pt x="2260" y="23745"/>
                    <a:pt x="2260" y="23745"/>
                  </a:cubicBezTo>
                  <a:cubicBezTo>
                    <a:pt x="2245" y="23750"/>
                    <a:pt x="2245" y="23803"/>
                    <a:pt x="2245" y="23858"/>
                  </a:cubicBezTo>
                  <a:cubicBezTo>
                    <a:pt x="2242" y="23868"/>
                    <a:pt x="2242" y="23883"/>
                    <a:pt x="2242" y="23893"/>
                  </a:cubicBezTo>
                  <a:cubicBezTo>
                    <a:pt x="2242" y="23908"/>
                    <a:pt x="2238" y="23918"/>
                    <a:pt x="2238" y="23926"/>
                  </a:cubicBezTo>
                  <a:cubicBezTo>
                    <a:pt x="2235" y="23942"/>
                    <a:pt x="2229" y="23952"/>
                    <a:pt x="2220" y="23952"/>
                  </a:cubicBezTo>
                  <a:cubicBezTo>
                    <a:pt x="2219" y="23952"/>
                    <a:pt x="2218" y="23952"/>
                    <a:pt x="2216" y="23951"/>
                  </a:cubicBezTo>
                  <a:cubicBezTo>
                    <a:pt x="2209" y="23951"/>
                    <a:pt x="2202" y="23944"/>
                    <a:pt x="2195" y="23936"/>
                  </a:cubicBezTo>
                  <a:cubicBezTo>
                    <a:pt x="2191" y="23929"/>
                    <a:pt x="2184" y="23926"/>
                    <a:pt x="2180" y="23918"/>
                  </a:cubicBezTo>
                  <a:cubicBezTo>
                    <a:pt x="2173" y="23911"/>
                    <a:pt x="2170" y="23901"/>
                    <a:pt x="2162" y="23890"/>
                  </a:cubicBezTo>
                  <a:cubicBezTo>
                    <a:pt x="2152" y="23872"/>
                    <a:pt x="2140" y="23843"/>
                    <a:pt x="2127" y="23810"/>
                  </a:cubicBezTo>
                  <a:cubicBezTo>
                    <a:pt x="2122" y="23803"/>
                    <a:pt x="2119" y="23796"/>
                    <a:pt x="2112" y="23785"/>
                  </a:cubicBezTo>
                  <a:cubicBezTo>
                    <a:pt x="2108" y="23778"/>
                    <a:pt x="2105" y="23767"/>
                    <a:pt x="2101" y="23757"/>
                  </a:cubicBezTo>
                  <a:cubicBezTo>
                    <a:pt x="2094" y="23738"/>
                    <a:pt x="2087" y="23713"/>
                    <a:pt x="2079" y="23692"/>
                  </a:cubicBezTo>
                  <a:cubicBezTo>
                    <a:pt x="2047" y="23551"/>
                    <a:pt x="2022" y="23425"/>
                    <a:pt x="1997" y="23299"/>
                  </a:cubicBezTo>
                  <a:cubicBezTo>
                    <a:pt x="1975" y="23173"/>
                    <a:pt x="1957" y="23050"/>
                    <a:pt x="1939" y="22924"/>
                  </a:cubicBezTo>
                  <a:cubicBezTo>
                    <a:pt x="1921" y="22794"/>
                    <a:pt x="1910" y="22661"/>
                    <a:pt x="1899" y="22518"/>
                  </a:cubicBezTo>
                  <a:cubicBezTo>
                    <a:pt x="1892" y="22370"/>
                    <a:pt x="1889" y="22211"/>
                    <a:pt x="1896" y="22031"/>
                  </a:cubicBezTo>
                  <a:cubicBezTo>
                    <a:pt x="1910" y="21981"/>
                    <a:pt x="1921" y="21941"/>
                    <a:pt x="1932" y="21916"/>
                  </a:cubicBezTo>
                  <a:cubicBezTo>
                    <a:pt x="1939" y="21891"/>
                    <a:pt x="1946" y="21876"/>
                    <a:pt x="1954" y="21869"/>
                  </a:cubicBezTo>
                  <a:cubicBezTo>
                    <a:pt x="1956" y="21866"/>
                    <a:pt x="1958" y="21864"/>
                    <a:pt x="1960" y="21864"/>
                  </a:cubicBezTo>
                  <a:cubicBezTo>
                    <a:pt x="1967" y="21864"/>
                    <a:pt x="1972" y="21882"/>
                    <a:pt x="1975" y="21901"/>
                  </a:cubicBezTo>
                  <a:cubicBezTo>
                    <a:pt x="1980" y="21941"/>
                    <a:pt x="1983" y="21997"/>
                    <a:pt x="1996" y="21997"/>
                  </a:cubicBezTo>
                  <a:cubicBezTo>
                    <a:pt x="2000" y="21997"/>
                    <a:pt x="2006" y="21989"/>
                    <a:pt x="2014" y="21969"/>
                  </a:cubicBezTo>
                  <a:cubicBezTo>
                    <a:pt x="2004" y="21843"/>
                    <a:pt x="1997" y="21718"/>
                    <a:pt x="1993" y="21584"/>
                  </a:cubicBezTo>
                  <a:cubicBezTo>
                    <a:pt x="2003" y="21539"/>
                    <a:pt x="2014" y="21525"/>
                    <a:pt x="2024" y="21525"/>
                  </a:cubicBezTo>
                  <a:cubicBezTo>
                    <a:pt x="2033" y="21525"/>
                    <a:pt x="2041" y="21539"/>
                    <a:pt x="2047" y="21548"/>
                  </a:cubicBezTo>
                  <a:cubicBezTo>
                    <a:pt x="2054" y="21469"/>
                    <a:pt x="2054" y="21425"/>
                    <a:pt x="2047" y="21397"/>
                  </a:cubicBezTo>
                  <a:cubicBezTo>
                    <a:pt x="2040" y="21372"/>
                    <a:pt x="2029" y="21357"/>
                    <a:pt x="2018" y="21339"/>
                  </a:cubicBezTo>
                  <a:cubicBezTo>
                    <a:pt x="1997" y="21303"/>
                    <a:pt x="1979" y="21246"/>
                    <a:pt x="2036" y="20993"/>
                  </a:cubicBezTo>
                  <a:cubicBezTo>
                    <a:pt x="1989" y="20907"/>
                    <a:pt x="2112" y="20662"/>
                    <a:pt x="2256" y="20359"/>
                  </a:cubicBezTo>
                  <a:cubicBezTo>
                    <a:pt x="2328" y="20208"/>
                    <a:pt x="2408" y="20039"/>
                    <a:pt x="2468" y="19862"/>
                  </a:cubicBezTo>
                  <a:cubicBezTo>
                    <a:pt x="2526" y="19689"/>
                    <a:pt x="2573" y="19505"/>
                    <a:pt x="2580" y="19332"/>
                  </a:cubicBezTo>
                  <a:cubicBezTo>
                    <a:pt x="2597" y="19296"/>
                    <a:pt x="2609" y="19283"/>
                    <a:pt x="2618" y="19283"/>
                  </a:cubicBezTo>
                  <a:cubicBezTo>
                    <a:pt x="2644" y="19283"/>
                    <a:pt x="2644" y="19397"/>
                    <a:pt x="2678" y="19397"/>
                  </a:cubicBezTo>
                  <a:cubicBezTo>
                    <a:pt x="2681" y="19397"/>
                    <a:pt x="2685" y="19396"/>
                    <a:pt x="2689" y="19394"/>
                  </a:cubicBezTo>
                  <a:cubicBezTo>
                    <a:pt x="2724" y="19163"/>
                    <a:pt x="2742" y="18994"/>
                    <a:pt x="2757" y="18860"/>
                  </a:cubicBezTo>
                  <a:cubicBezTo>
                    <a:pt x="2764" y="18795"/>
                    <a:pt x="2767" y="18738"/>
                    <a:pt x="2771" y="18684"/>
                  </a:cubicBezTo>
                  <a:close/>
                  <a:moveTo>
                    <a:pt x="3573" y="25091"/>
                  </a:moveTo>
                  <a:cubicBezTo>
                    <a:pt x="3576" y="25091"/>
                    <a:pt x="3579" y="25092"/>
                    <a:pt x="3582" y="25093"/>
                  </a:cubicBezTo>
                  <a:cubicBezTo>
                    <a:pt x="3603" y="25115"/>
                    <a:pt x="3621" y="25136"/>
                    <a:pt x="3635" y="25155"/>
                  </a:cubicBezTo>
                  <a:cubicBezTo>
                    <a:pt x="3657" y="25187"/>
                    <a:pt x="3675" y="25215"/>
                    <a:pt x="3686" y="25237"/>
                  </a:cubicBezTo>
                  <a:cubicBezTo>
                    <a:pt x="3693" y="25248"/>
                    <a:pt x="3697" y="25255"/>
                    <a:pt x="3697" y="25266"/>
                  </a:cubicBezTo>
                  <a:lnTo>
                    <a:pt x="3700" y="25270"/>
                  </a:lnTo>
                  <a:lnTo>
                    <a:pt x="3700" y="25273"/>
                  </a:lnTo>
                  <a:lnTo>
                    <a:pt x="3697" y="25273"/>
                  </a:lnTo>
                  <a:cubicBezTo>
                    <a:pt x="3693" y="25273"/>
                    <a:pt x="3686" y="25270"/>
                    <a:pt x="3679" y="25270"/>
                  </a:cubicBezTo>
                  <a:cubicBezTo>
                    <a:pt x="3635" y="25258"/>
                    <a:pt x="3570" y="25233"/>
                    <a:pt x="3513" y="25208"/>
                  </a:cubicBezTo>
                  <a:cubicBezTo>
                    <a:pt x="3532" y="25201"/>
                    <a:pt x="3553" y="25183"/>
                    <a:pt x="3570" y="25168"/>
                  </a:cubicBezTo>
                  <a:cubicBezTo>
                    <a:pt x="3578" y="25165"/>
                    <a:pt x="3582" y="25162"/>
                    <a:pt x="3589" y="25162"/>
                  </a:cubicBezTo>
                  <a:cubicBezTo>
                    <a:pt x="3582" y="25150"/>
                    <a:pt x="3578" y="25140"/>
                    <a:pt x="3575" y="25133"/>
                  </a:cubicBezTo>
                  <a:cubicBezTo>
                    <a:pt x="3567" y="25115"/>
                    <a:pt x="3564" y="25100"/>
                    <a:pt x="3567" y="25097"/>
                  </a:cubicBezTo>
                  <a:cubicBezTo>
                    <a:pt x="3567" y="25093"/>
                    <a:pt x="3570" y="25091"/>
                    <a:pt x="3573" y="25091"/>
                  </a:cubicBezTo>
                  <a:close/>
                  <a:moveTo>
                    <a:pt x="9555" y="29257"/>
                  </a:moveTo>
                  <a:cubicBezTo>
                    <a:pt x="9555" y="29272"/>
                    <a:pt x="9555" y="29290"/>
                    <a:pt x="9551" y="29305"/>
                  </a:cubicBezTo>
                  <a:lnTo>
                    <a:pt x="9508" y="29337"/>
                  </a:lnTo>
                  <a:cubicBezTo>
                    <a:pt x="9508" y="29333"/>
                    <a:pt x="9511" y="29330"/>
                    <a:pt x="9511" y="29330"/>
                  </a:cubicBezTo>
                  <a:cubicBezTo>
                    <a:pt x="9515" y="29312"/>
                    <a:pt x="9519" y="29297"/>
                    <a:pt x="9519" y="29283"/>
                  </a:cubicBezTo>
                  <a:lnTo>
                    <a:pt x="9555" y="29257"/>
                  </a:lnTo>
                  <a:close/>
                  <a:moveTo>
                    <a:pt x="9184" y="29531"/>
                  </a:moveTo>
                  <a:cubicBezTo>
                    <a:pt x="9202" y="29535"/>
                    <a:pt x="9220" y="29538"/>
                    <a:pt x="9230" y="29543"/>
                  </a:cubicBezTo>
                  <a:lnTo>
                    <a:pt x="9212" y="29556"/>
                  </a:lnTo>
                  <a:lnTo>
                    <a:pt x="9152" y="29556"/>
                  </a:lnTo>
                  <a:lnTo>
                    <a:pt x="9184" y="29531"/>
                  </a:lnTo>
                  <a:close/>
                  <a:moveTo>
                    <a:pt x="6067" y="30093"/>
                  </a:moveTo>
                  <a:lnTo>
                    <a:pt x="6067" y="30093"/>
                  </a:lnTo>
                  <a:cubicBezTo>
                    <a:pt x="6079" y="30101"/>
                    <a:pt x="6092" y="30108"/>
                    <a:pt x="6108" y="30114"/>
                  </a:cubicBezTo>
                  <a:lnTo>
                    <a:pt x="6108" y="30114"/>
                  </a:lnTo>
                  <a:cubicBezTo>
                    <a:pt x="6095" y="30108"/>
                    <a:pt x="6081" y="30101"/>
                    <a:pt x="6067" y="30093"/>
                  </a:cubicBezTo>
                  <a:close/>
                  <a:moveTo>
                    <a:pt x="5174" y="1"/>
                  </a:moveTo>
                  <a:cubicBezTo>
                    <a:pt x="5156" y="4"/>
                    <a:pt x="5138" y="4"/>
                    <a:pt x="5123" y="8"/>
                  </a:cubicBezTo>
                  <a:cubicBezTo>
                    <a:pt x="5109" y="11"/>
                    <a:pt x="5095" y="16"/>
                    <a:pt x="5084" y="19"/>
                  </a:cubicBezTo>
                  <a:cubicBezTo>
                    <a:pt x="5062" y="26"/>
                    <a:pt x="5048" y="33"/>
                    <a:pt x="5040" y="41"/>
                  </a:cubicBezTo>
                  <a:cubicBezTo>
                    <a:pt x="5030" y="59"/>
                    <a:pt x="5045" y="73"/>
                    <a:pt x="5080" y="87"/>
                  </a:cubicBezTo>
                  <a:cubicBezTo>
                    <a:pt x="5088" y="91"/>
                    <a:pt x="5098" y="94"/>
                    <a:pt x="5109" y="94"/>
                  </a:cubicBezTo>
                  <a:cubicBezTo>
                    <a:pt x="5120" y="102"/>
                    <a:pt x="5131" y="106"/>
                    <a:pt x="5145" y="109"/>
                  </a:cubicBezTo>
                  <a:cubicBezTo>
                    <a:pt x="5170" y="116"/>
                    <a:pt x="5199" y="124"/>
                    <a:pt x="5231" y="134"/>
                  </a:cubicBezTo>
                  <a:cubicBezTo>
                    <a:pt x="5246" y="138"/>
                    <a:pt x="5264" y="141"/>
                    <a:pt x="5282" y="145"/>
                  </a:cubicBezTo>
                  <a:cubicBezTo>
                    <a:pt x="5300" y="149"/>
                    <a:pt x="5318" y="152"/>
                    <a:pt x="5336" y="159"/>
                  </a:cubicBezTo>
                  <a:cubicBezTo>
                    <a:pt x="5372" y="167"/>
                    <a:pt x="5408" y="177"/>
                    <a:pt x="5448" y="189"/>
                  </a:cubicBezTo>
                  <a:cubicBezTo>
                    <a:pt x="5709" y="251"/>
                    <a:pt x="5989" y="348"/>
                    <a:pt x="5956" y="348"/>
                  </a:cubicBezTo>
                  <a:cubicBezTo>
                    <a:pt x="5951" y="348"/>
                    <a:pt x="5938" y="345"/>
                    <a:pt x="5916" y="340"/>
                  </a:cubicBezTo>
                  <a:lnTo>
                    <a:pt x="5916" y="340"/>
                  </a:lnTo>
                  <a:cubicBezTo>
                    <a:pt x="5979" y="382"/>
                    <a:pt x="5973" y="397"/>
                    <a:pt x="5923" y="397"/>
                  </a:cubicBezTo>
                  <a:cubicBezTo>
                    <a:pt x="5879" y="397"/>
                    <a:pt x="5802" y="385"/>
                    <a:pt x="5707" y="368"/>
                  </a:cubicBezTo>
                  <a:cubicBezTo>
                    <a:pt x="5602" y="354"/>
                    <a:pt x="5484" y="329"/>
                    <a:pt x="5365" y="310"/>
                  </a:cubicBezTo>
                  <a:cubicBezTo>
                    <a:pt x="5333" y="307"/>
                    <a:pt x="5304" y="300"/>
                    <a:pt x="5275" y="297"/>
                  </a:cubicBezTo>
                  <a:cubicBezTo>
                    <a:pt x="5246" y="292"/>
                    <a:pt x="5218" y="285"/>
                    <a:pt x="5188" y="282"/>
                  </a:cubicBezTo>
                  <a:cubicBezTo>
                    <a:pt x="5160" y="278"/>
                    <a:pt x="5131" y="271"/>
                    <a:pt x="5105" y="267"/>
                  </a:cubicBezTo>
                  <a:cubicBezTo>
                    <a:pt x="5077" y="260"/>
                    <a:pt x="5052" y="260"/>
                    <a:pt x="5026" y="253"/>
                  </a:cubicBezTo>
                  <a:cubicBezTo>
                    <a:pt x="4980" y="249"/>
                    <a:pt x="4929" y="239"/>
                    <a:pt x="4882" y="224"/>
                  </a:cubicBezTo>
                  <a:cubicBezTo>
                    <a:pt x="4835" y="214"/>
                    <a:pt x="4789" y="202"/>
                    <a:pt x="4738" y="184"/>
                  </a:cubicBezTo>
                  <a:cubicBezTo>
                    <a:pt x="4716" y="177"/>
                    <a:pt x="4691" y="170"/>
                    <a:pt x="4666" y="163"/>
                  </a:cubicBezTo>
                  <a:cubicBezTo>
                    <a:pt x="4641" y="156"/>
                    <a:pt x="4612" y="149"/>
                    <a:pt x="4586" y="141"/>
                  </a:cubicBezTo>
                  <a:cubicBezTo>
                    <a:pt x="4533" y="124"/>
                    <a:pt x="4471" y="106"/>
                    <a:pt x="4410" y="94"/>
                  </a:cubicBezTo>
                  <a:cubicBezTo>
                    <a:pt x="4280" y="66"/>
                    <a:pt x="4132" y="41"/>
                    <a:pt x="3949" y="41"/>
                  </a:cubicBezTo>
                  <a:cubicBezTo>
                    <a:pt x="3902" y="41"/>
                    <a:pt x="3851" y="41"/>
                    <a:pt x="3801" y="44"/>
                  </a:cubicBezTo>
                  <a:cubicBezTo>
                    <a:pt x="3751" y="48"/>
                    <a:pt x="3700" y="55"/>
                    <a:pt x="3643" y="62"/>
                  </a:cubicBezTo>
                  <a:cubicBezTo>
                    <a:pt x="3632" y="62"/>
                    <a:pt x="3618" y="66"/>
                    <a:pt x="3603" y="66"/>
                  </a:cubicBezTo>
                  <a:cubicBezTo>
                    <a:pt x="3589" y="69"/>
                    <a:pt x="3575" y="69"/>
                    <a:pt x="3560" y="73"/>
                  </a:cubicBezTo>
                  <a:cubicBezTo>
                    <a:pt x="3532" y="80"/>
                    <a:pt x="3502" y="84"/>
                    <a:pt x="3474" y="91"/>
                  </a:cubicBezTo>
                  <a:cubicBezTo>
                    <a:pt x="3441" y="94"/>
                    <a:pt x="3412" y="102"/>
                    <a:pt x="3380" y="109"/>
                  </a:cubicBezTo>
                  <a:cubicBezTo>
                    <a:pt x="3351" y="116"/>
                    <a:pt x="3319" y="127"/>
                    <a:pt x="3286" y="134"/>
                  </a:cubicBezTo>
                  <a:cubicBezTo>
                    <a:pt x="3337" y="119"/>
                    <a:pt x="3366" y="109"/>
                    <a:pt x="3391" y="98"/>
                  </a:cubicBezTo>
                  <a:cubicBezTo>
                    <a:pt x="3416" y="91"/>
                    <a:pt x="3445" y="80"/>
                    <a:pt x="3495" y="69"/>
                  </a:cubicBezTo>
                  <a:lnTo>
                    <a:pt x="3495" y="69"/>
                  </a:lnTo>
                  <a:cubicBezTo>
                    <a:pt x="3394" y="76"/>
                    <a:pt x="3297" y="102"/>
                    <a:pt x="3203" y="134"/>
                  </a:cubicBezTo>
                  <a:cubicBezTo>
                    <a:pt x="3153" y="149"/>
                    <a:pt x="3106" y="167"/>
                    <a:pt x="3059" y="184"/>
                  </a:cubicBezTo>
                  <a:cubicBezTo>
                    <a:pt x="3038" y="195"/>
                    <a:pt x="3013" y="202"/>
                    <a:pt x="2987" y="214"/>
                  </a:cubicBezTo>
                  <a:cubicBezTo>
                    <a:pt x="2965" y="224"/>
                    <a:pt x="2940" y="235"/>
                    <a:pt x="2919" y="246"/>
                  </a:cubicBezTo>
                  <a:cubicBezTo>
                    <a:pt x="2893" y="257"/>
                    <a:pt x="2872" y="267"/>
                    <a:pt x="2847" y="278"/>
                  </a:cubicBezTo>
                  <a:cubicBezTo>
                    <a:pt x="2822" y="289"/>
                    <a:pt x="2797" y="300"/>
                    <a:pt x="2775" y="310"/>
                  </a:cubicBezTo>
                  <a:cubicBezTo>
                    <a:pt x="2724" y="332"/>
                    <a:pt x="2677" y="357"/>
                    <a:pt x="2624" y="379"/>
                  </a:cubicBezTo>
                  <a:cubicBezTo>
                    <a:pt x="2523" y="426"/>
                    <a:pt x="2414" y="470"/>
                    <a:pt x="2299" y="513"/>
                  </a:cubicBezTo>
                  <a:cubicBezTo>
                    <a:pt x="2288" y="527"/>
                    <a:pt x="2274" y="541"/>
                    <a:pt x="2263" y="556"/>
                  </a:cubicBezTo>
                  <a:cubicBezTo>
                    <a:pt x="2248" y="566"/>
                    <a:pt x="2235" y="581"/>
                    <a:pt x="2223" y="595"/>
                  </a:cubicBezTo>
                  <a:cubicBezTo>
                    <a:pt x="2195" y="621"/>
                    <a:pt x="2165" y="646"/>
                    <a:pt x="2137" y="668"/>
                  </a:cubicBezTo>
                  <a:cubicBezTo>
                    <a:pt x="2079" y="711"/>
                    <a:pt x="2018" y="754"/>
                    <a:pt x="1964" y="794"/>
                  </a:cubicBezTo>
                  <a:cubicBezTo>
                    <a:pt x="1910" y="829"/>
                    <a:pt x="1863" y="869"/>
                    <a:pt x="1831" y="909"/>
                  </a:cubicBezTo>
                  <a:cubicBezTo>
                    <a:pt x="1798" y="949"/>
                    <a:pt x="1781" y="984"/>
                    <a:pt x="1791" y="1027"/>
                  </a:cubicBezTo>
                  <a:cubicBezTo>
                    <a:pt x="2029" y="819"/>
                    <a:pt x="2299" y="638"/>
                    <a:pt x="2580" y="487"/>
                  </a:cubicBezTo>
                  <a:lnTo>
                    <a:pt x="2580" y="487"/>
                  </a:lnTo>
                  <a:cubicBezTo>
                    <a:pt x="2523" y="520"/>
                    <a:pt x="2465" y="556"/>
                    <a:pt x="2411" y="595"/>
                  </a:cubicBezTo>
                  <a:cubicBezTo>
                    <a:pt x="2353" y="638"/>
                    <a:pt x="2299" y="678"/>
                    <a:pt x="2245" y="721"/>
                  </a:cubicBezTo>
                  <a:cubicBezTo>
                    <a:pt x="2220" y="746"/>
                    <a:pt x="2195" y="768"/>
                    <a:pt x="2165" y="789"/>
                  </a:cubicBezTo>
                  <a:lnTo>
                    <a:pt x="2148" y="808"/>
                  </a:lnTo>
                  <a:lnTo>
                    <a:pt x="2127" y="826"/>
                  </a:lnTo>
                  <a:cubicBezTo>
                    <a:pt x="2115" y="840"/>
                    <a:pt x="2101" y="851"/>
                    <a:pt x="2087" y="862"/>
                  </a:cubicBezTo>
                  <a:cubicBezTo>
                    <a:pt x="2062" y="887"/>
                    <a:pt x="2036" y="912"/>
                    <a:pt x="2007" y="937"/>
                  </a:cubicBezTo>
                  <a:cubicBezTo>
                    <a:pt x="1982" y="962"/>
                    <a:pt x="1954" y="988"/>
                    <a:pt x="1928" y="1017"/>
                  </a:cubicBezTo>
                  <a:cubicBezTo>
                    <a:pt x="1914" y="1027"/>
                    <a:pt x="1899" y="1042"/>
                    <a:pt x="1884" y="1057"/>
                  </a:cubicBezTo>
                  <a:cubicBezTo>
                    <a:pt x="1874" y="1067"/>
                    <a:pt x="1859" y="1082"/>
                    <a:pt x="1846" y="1096"/>
                  </a:cubicBezTo>
                  <a:cubicBezTo>
                    <a:pt x="1816" y="1125"/>
                    <a:pt x="1788" y="1153"/>
                    <a:pt x="1759" y="1183"/>
                  </a:cubicBezTo>
                  <a:cubicBezTo>
                    <a:pt x="1744" y="1197"/>
                    <a:pt x="1730" y="1211"/>
                    <a:pt x="1716" y="1226"/>
                  </a:cubicBezTo>
                  <a:cubicBezTo>
                    <a:pt x="1701" y="1240"/>
                    <a:pt x="1686" y="1255"/>
                    <a:pt x="1673" y="1269"/>
                  </a:cubicBezTo>
                  <a:cubicBezTo>
                    <a:pt x="1643" y="1301"/>
                    <a:pt x="1615" y="1330"/>
                    <a:pt x="1582" y="1363"/>
                  </a:cubicBezTo>
                  <a:cubicBezTo>
                    <a:pt x="1460" y="1489"/>
                    <a:pt x="1327" y="1629"/>
                    <a:pt x="1175" y="1788"/>
                  </a:cubicBezTo>
                  <a:cubicBezTo>
                    <a:pt x="1179" y="1770"/>
                    <a:pt x="1189" y="1741"/>
                    <a:pt x="1207" y="1709"/>
                  </a:cubicBezTo>
                  <a:cubicBezTo>
                    <a:pt x="1226" y="1676"/>
                    <a:pt x="1247" y="1632"/>
                    <a:pt x="1269" y="1594"/>
                  </a:cubicBezTo>
                  <a:cubicBezTo>
                    <a:pt x="1297" y="1550"/>
                    <a:pt x="1327" y="1507"/>
                    <a:pt x="1355" y="1464"/>
                  </a:cubicBezTo>
                  <a:cubicBezTo>
                    <a:pt x="1362" y="1453"/>
                    <a:pt x="1370" y="1442"/>
                    <a:pt x="1377" y="1431"/>
                  </a:cubicBezTo>
                  <a:cubicBezTo>
                    <a:pt x="1384" y="1421"/>
                    <a:pt x="1392" y="1409"/>
                    <a:pt x="1399" y="1399"/>
                  </a:cubicBezTo>
                  <a:cubicBezTo>
                    <a:pt x="1413" y="1381"/>
                    <a:pt x="1430" y="1363"/>
                    <a:pt x="1442" y="1345"/>
                  </a:cubicBezTo>
                  <a:lnTo>
                    <a:pt x="1442" y="1345"/>
                  </a:lnTo>
                  <a:cubicBezTo>
                    <a:pt x="1417" y="1363"/>
                    <a:pt x="1392" y="1384"/>
                    <a:pt x="1366" y="1406"/>
                  </a:cubicBezTo>
                  <a:cubicBezTo>
                    <a:pt x="1344" y="1428"/>
                    <a:pt x="1322" y="1449"/>
                    <a:pt x="1301" y="1474"/>
                  </a:cubicBezTo>
                  <a:cubicBezTo>
                    <a:pt x="1279" y="1496"/>
                    <a:pt x="1258" y="1521"/>
                    <a:pt x="1236" y="1546"/>
                  </a:cubicBezTo>
                  <a:cubicBezTo>
                    <a:pt x="1219" y="1572"/>
                    <a:pt x="1201" y="1597"/>
                    <a:pt x="1182" y="1622"/>
                  </a:cubicBezTo>
                  <a:cubicBezTo>
                    <a:pt x="1161" y="1647"/>
                    <a:pt x="1143" y="1672"/>
                    <a:pt x="1124" y="1702"/>
                  </a:cubicBezTo>
                  <a:cubicBezTo>
                    <a:pt x="1114" y="1712"/>
                    <a:pt x="1106" y="1727"/>
                    <a:pt x="1096" y="1737"/>
                  </a:cubicBezTo>
                  <a:cubicBezTo>
                    <a:pt x="1085" y="1752"/>
                    <a:pt x="1078" y="1766"/>
                    <a:pt x="1067" y="1777"/>
                  </a:cubicBezTo>
                  <a:cubicBezTo>
                    <a:pt x="1049" y="1805"/>
                    <a:pt x="1028" y="1831"/>
                    <a:pt x="1006" y="1856"/>
                  </a:cubicBezTo>
                  <a:cubicBezTo>
                    <a:pt x="995" y="1867"/>
                    <a:pt x="984" y="1881"/>
                    <a:pt x="973" y="1892"/>
                  </a:cubicBezTo>
                  <a:cubicBezTo>
                    <a:pt x="963" y="1907"/>
                    <a:pt x="951" y="1921"/>
                    <a:pt x="941" y="1932"/>
                  </a:cubicBezTo>
                  <a:cubicBezTo>
                    <a:pt x="930" y="1913"/>
                    <a:pt x="933" y="1885"/>
                    <a:pt x="945" y="1845"/>
                  </a:cubicBezTo>
                  <a:cubicBezTo>
                    <a:pt x="959" y="1805"/>
                    <a:pt x="981" y="1762"/>
                    <a:pt x="1013" y="1709"/>
                  </a:cubicBezTo>
                  <a:cubicBezTo>
                    <a:pt x="1024" y="1694"/>
                    <a:pt x="1031" y="1680"/>
                    <a:pt x="1041" y="1665"/>
                  </a:cubicBezTo>
                  <a:cubicBezTo>
                    <a:pt x="1049" y="1651"/>
                    <a:pt x="1060" y="1637"/>
                    <a:pt x="1071" y="1622"/>
                  </a:cubicBezTo>
                  <a:cubicBezTo>
                    <a:pt x="1092" y="1594"/>
                    <a:pt x="1114" y="1564"/>
                    <a:pt x="1139" y="1532"/>
                  </a:cubicBezTo>
                  <a:cubicBezTo>
                    <a:pt x="1161" y="1499"/>
                    <a:pt x="1189" y="1471"/>
                    <a:pt x="1219" y="1438"/>
                  </a:cubicBezTo>
                  <a:cubicBezTo>
                    <a:pt x="1247" y="1406"/>
                    <a:pt x="1276" y="1370"/>
                    <a:pt x="1305" y="1338"/>
                  </a:cubicBezTo>
                  <a:cubicBezTo>
                    <a:pt x="1370" y="1273"/>
                    <a:pt x="1435" y="1204"/>
                    <a:pt x="1503" y="1140"/>
                  </a:cubicBezTo>
                  <a:cubicBezTo>
                    <a:pt x="1521" y="1121"/>
                    <a:pt x="1539" y="1107"/>
                    <a:pt x="1557" y="1089"/>
                  </a:cubicBezTo>
                  <a:lnTo>
                    <a:pt x="1582" y="1064"/>
                  </a:lnTo>
                  <a:lnTo>
                    <a:pt x="1608" y="1042"/>
                  </a:lnTo>
                  <a:cubicBezTo>
                    <a:pt x="1643" y="1010"/>
                    <a:pt x="1680" y="977"/>
                    <a:pt x="1716" y="945"/>
                  </a:cubicBezTo>
                  <a:cubicBezTo>
                    <a:pt x="1733" y="930"/>
                    <a:pt x="1751" y="916"/>
                    <a:pt x="1769" y="898"/>
                  </a:cubicBezTo>
                  <a:cubicBezTo>
                    <a:pt x="1788" y="884"/>
                    <a:pt x="1806" y="869"/>
                    <a:pt x="1824" y="854"/>
                  </a:cubicBezTo>
                  <a:cubicBezTo>
                    <a:pt x="1856" y="826"/>
                    <a:pt x="1892" y="794"/>
                    <a:pt x="1924" y="764"/>
                  </a:cubicBezTo>
                  <a:cubicBezTo>
                    <a:pt x="1961" y="739"/>
                    <a:pt x="1993" y="711"/>
                    <a:pt x="2022" y="681"/>
                  </a:cubicBezTo>
                  <a:cubicBezTo>
                    <a:pt x="2032" y="674"/>
                    <a:pt x="2040" y="668"/>
                    <a:pt x="2047" y="660"/>
                  </a:cubicBezTo>
                  <a:cubicBezTo>
                    <a:pt x="2054" y="653"/>
                    <a:pt x="2062" y="649"/>
                    <a:pt x="2069" y="642"/>
                  </a:cubicBezTo>
                  <a:cubicBezTo>
                    <a:pt x="2083" y="628"/>
                    <a:pt x="2097" y="617"/>
                    <a:pt x="2112" y="603"/>
                  </a:cubicBezTo>
                  <a:lnTo>
                    <a:pt x="2112" y="603"/>
                  </a:lnTo>
                  <a:cubicBezTo>
                    <a:pt x="2044" y="628"/>
                    <a:pt x="1954" y="689"/>
                    <a:pt x="1859" y="757"/>
                  </a:cubicBezTo>
                  <a:cubicBezTo>
                    <a:pt x="1816" y="794"/>
                    <a:pt x="1769" y="833"/>
                    <a:pt x="1726" y="872"/>
                  </a:cubicBezTo>
                  <a:cubicBezTo>
                    <a:pt x="1701" y="891"/>
                    <a:pt x="1683" y="912"/>
                    <a:pt x="1661" y="930"/>
                  </a:cubicBezTo>
                  <a:cubicBezTo>
                    <a:pt x="1640" y="952"/>
                    <a:pt x="1622" y="970"/>
                    <a:pt x="1603" y="988"/>
                  </a:cubicBezTo>
                  <a:cubicBezTo>
                    <a:pt x="1582" y="1006"/>
                    <a:pt x="1565" y="1024"/>
                    <a:pt x="1550" y="1042"/>
                  </a:cubicBezTo>
                  <a:cubicBezTo>
                    <a:pt x="1532" y="1057"/>
                    <a:pt x="1517" y="1075"/>
                    <a:pt x="1503" y="1089"/>
                  </a:cubicBezTo>
                  <a:cubicBezTo>
                    <a:pt x="1474" y="1114"/>
                    <a:pt x="1449" y="1135"/>
                    <a:pt x="1430" y="1147"/>
                  </a:cubicBezTo>
                  <a:cubicBezTo>
                    <a:pt x="1421" y="1153"/>
                    <a:pt x="1413" y="1157"/>
                    <a:pt x="1407" y="1157"/>
                  </a:cubicBezTo>
                  <a:cubicBezTo>
                    <a:pt x="1392" y="1157"/>
                    <a:pt x="1392" y="1132"/>
                    <a:pt x="1413" y="1075"/>
                  </a:cubicBezTo>
                  <a:lnTo>
                    <a:pt x="1413" y="1075"/>
                  </a:lnTo>
                  <a:cubicBezTo>
                    <a:pt x="1402" y="1100"/>
                    <a:pt x="1387" y="1128"/>
                    <a:pt x="1373" y="1153"/>
                  </a:cubicBezTo>
                  <a:cubicBezTo>
                    <a:pt x="1362" y="1183"/>
                    <a:pt x="1344" y="1208"/>
                    <a:pt x="1330" y="1236"/>
                  </a:cubicBezTo>
                  <a:cubicBezTo>
                    <a:pt x="1312" y="1262"/>
                    <a:pt x="1294" y="1287"/>
                    <a:pt x="1276" y="1313"/>
                  </a:cubicBezTo>
                  <a:cubicBezTo>
                    <a:pt x="1258" y="1338"/>
                    <a:pt x="1240" y="1366"/>
                    <a:pt x="1219" y="1391"/>
                  </a:cubicBezTo>
                  <a:cubicBezTo>
                    <a:pt x="1201" y="1416"/>
                    <a:pt x="1179" y="1442"/>
                    <a:pt x="1157" y="1467"/>
                  </a:cubicBezTo>
                  <a:cubicBezTo>
                    <a:pt x="1132" y="1496"/>
                    <a:pt x="1114" y="1521"/>
                    <a:pt x="1089" y="1550"/>
                  </a:cubicBezTo>
                  <a:cubicBezTo>
                    <a:pt x="1067" y="1575"/>
                    <a:pt x="1041" y="1604"/>
                    <a:pt x="1020" y="1632"/>
                  </a:cubicBezTo>
                  <a:cubicBezTo>
                    <a:pt x="995" y="1658"/>
                    <a:pt x="973" y="1687"/>
                    <a:pt x="948" y="1719"/>
                  </a:cubicBezTo>
                  <a:cubicBezTo>
                    <a:pt x="926" y="1748"/>
                    <a:pt x="901" y="1777"/>
                    <a:pt x="876" y="1810"/>
                  </a:cubicBezTo>
                  <a:cubicBezTo>
                    <a:pt x="855" y="1838"/>
                    <a:pt x="833" y="1870"/>
                    <a:pt x="808" y="1907"/>
                  </a:cubicBezTo>
                  <a:cubicBezTo>
                    <a:pt x="797" y="1921"/>
                    <a:pt x="786" y="1939"/>
                    <a:pt x="775" y="1953"/>
                  </a:cubicBezTo>
                  <a:cubicBezTo>
                    <a:pt x="760" y="1971"/>
                    <a:pt x="753" y="1990"/>
                    <a:pt x="743" y="2008"/>
                  </a:cubicBezTo>
                  <a:cubicBezTo>
                    <a:pt x="722" y="2043"/>
                    <a:pt x="700" y="2079"/>
                    <a:pt x="678" y="2116"/>
                  </a:cubicBezTo>
                  <a:cubicBezTo>
                    <a:pt x="674" y="2123"/>
                    <a:pt x="667" y="2134"/>
                    <a:pt x="664" y="2141"/>
                  </a:cubicBezTo>
                  <a:cubicBezTo>
                    <a:pt x="657" y="2151"/>
                    <a:pt x="652" y="2162"/>
                    <a:pt x="649" y="2169"/>
                  </a:cubicBezTo>
                  <a:cubicBezTo>
                    <a:pt x="639" y="2191"/>
                    <a:pt x="631" y="2209"/>
                    <a:pt x="620" y="2231"/>
                  </a:cubicBezTo>
                  <a:cubicBezTo>
                    <a:pt x="613" y="2249"/>
                    <a:pt x="602" y="2271"/>
                    <a:pt x="595" y="2289"/>
                  </a:cubicBezTo>
                  <a:cubicBezTo>
                    <a:pt x="584" y="2310"/>
                    <a:pt x="577" y="2328"/>
                    <a:pt x="570" y="2350"/>
                  </a:cubicBezTo>
                  <a:cubicBezTo>
                    <a:pt x="541" y="2432"/>
                    <a:pt x="512" y="2519"/>
                    <a:pt x="498" y="2613"/>
                  </a:cubicBezTo>
                  <a:cubicBezTo>
                    <a:pt x="476" y="2584"/>
                    <a:pt x="454" y="2558"/>
                    <a:pt x="433" y="2533"/>
                  </a:cubicBezTo>
                  <a:cubicBezTo>
                    <a:pt x="426" y="2562"/>
                    <a:pt x="419" y="2598"/>
                    <a:pt x="408" y="2638"/>
                  </a:cubicBezTo>
                  <a:cubicBezTo>
                    <a:pt x="401" y="2660"/>
                    <a:pt x="397" y="2681"/>
                    <a:pt x="389" y="2706"/>
                  </a:cubicBezTo>
                  <a:cubicBezTo>
                    <a:pt x="386" y="2728"/>
                    <a:pt x="379" y="2753"/>
                    <a:pt x="376" y="2778"/>
                  </a:cubicBezTo>
                  <a:cubicBezTo>
                    <a:pt x="368" y="2804"/>
                    <a:pt x="364" y="2829"/>
                    <a:pt x="357" y="2854"/>
                  </a:cubicBezTo>
                  <a:cubicBezTo>
                    <a:pt x="354" y="2865"/>
                    <a:pt x="350" y="2879"/>
                    <a:pt x="346" y="2894"/>
                  </a:cubicBezTo>
                  <a:cubicBezTo>
                    <a:pt x="343" y="2904"/>
                    <a:pt x="343" y="2919"/>
                    <a:pt x="339" y="2934"/>
                  </a:cubicBezTo>
                  <a:cubicBezTo>
                    <a:pt x="328" y="2984"/>
                    <a:pt x="314" y="3037"/>
                    <a:pt x="300" y="3088"/>
                  </a:cubicBezTo>
                  <a:cubicBezTo>
                    <a:pt x="296" y="3024"/>
                    <a:pt x="296" y="2955"/>
                    <a:pt x="296" y="2886"/>
                  </a:cubicBezTo>
                  <a:cubicBezTo>
                    <a:pt x="300" y="2818"/>
                    <a:pt x="303" y="2753"/>
                    <a:pt x="306" y="2681"/>
                  </a:cubicBezTo>
                  <a:lnTo>
                    <a:pt x="306" y="2681"/>
                  </a:lnTo>
                  <a:cubicBezTo>
                    <a:pt x="300" y="2721"/>
                    <a:pt x="293" y="2756"/>
                    <a:pt x="285" y="2793"/>
                  </a:cubicBezTo>
                  <a:cubicBezTo>
                    <a:pt x="278" y="2833"/>
                    <a:pt x="268" y="2869"/>
                    <a:pt x="260" y="2904"/>
                  </a:cubicBezTo>
                  <a:cubicBezTo>
                    <a:pt x="249" y="2941"/>
                    <a:pt x="242" y="2977"/>
                    <a:pt x="231" y="3012"/>
                  </a:cubicBezTo>
                  <a:cubicBezTo>
                    <a:pt x="220" y="3049"/>
                    <a:pt x="210" y="3081"/>
                    <a:pt x="203" y="3117"/>
                  </a:cubicBezTo>
                  <a:cubicBezTo>
                    <a:pt x="191" y="3153"/>
                    <a:pt x="185" y="3189"/>
                    <a:pt x="173" y="3225"/>
                  </a:cubicBezTo>
                  <a:lnTo>
                    <a:pt x="159" y="3275"/>
                  </a:lnTo>
                  <a:cubicBezTo>
                    <a:pt x="152" y="3293"/>
                    <a:pt x="148" y="3312"/>
                    <a:pt x="145" y="3330"/>
                  </a:cubicBezTo>
                  <a:cubicBezTo>
                    <a:pt x="134" y="3366"/>
                    <a:pt x="123" y="3398"/>
                    <a:pt x="116" y="3434"/>
                  </a:cubicBezTo>
                  <a:lnTo>
                    <a:pt x="102" y="3488"/>
                  </a:lnTo>
                  <a:cubicBezTo>
                    <a:pt x="98" y="3506"/>
                    <a:pt x="95" y="3524"/>
                    <a:pt x="87" y="3539"/>
                  </a:cubicBezTo>
                  <a:cubicBezTo>
                    <a:pt x="80" y="3574"/>
                    <a:pt x="73" y="3611"/>
                    <a:pt x="65" y="3647"/>
                  </a:cubicBezTo>
                  <a:lnTo>
                    <a:pt x="51" y="3701"/>
                  </a:lnTo>
                  <a:cubicBezTo>
                    <a:pt x="47" y="3719"/>
                    <a:pt x="44" y="3737"/>
                    <a:pt x="44" y="3755"/>
                  </a:cubicBezTo>
                  <a:cubicBezTo>
                    <a:pt x="37" y="3791"/>
                    <a:pt x="30" y="3827"/>
                    <a:pt x="25" y="3863"/>
                  </a:cubicBezTo>
                  <a:lnTo>
                    <a:pt x="15" y="3917"/>
                  </a:lnTo>
                  <a:cubicBezTo>
                    <a:pt x="15" y="3935"/>
                    <a:pt x="15" y="3953"/>
                    <a:pt x="12" y="3971"/>
                  </a:cubicBezTo>
                  <a:cubicBezTo>
                    <a:pt x="8" y="4007"/>
                    <a:pt x="4" y="4043"/>
                    <a:pt x="4" y="4079"/>
                  </a:cubicBezTo>
                  <a:cubicBezTo>
                    <a:pt x="0" y="4115"/>
                    <a:pt x="0" y="4151"/>
                    <a:pt x="0" y="4187"/>
                  </a:cubicBezTo>
                  <a:cubicBezTo>
                    <a:pt x="4" y="4223"/>
                    <a:pt x="4" y="4263"/>
                    <a:pt x="8" y="4299"/>
                  </a:cubicBezTo>
                  <a:cubicBezTo>
                    <a:pt x="8" y="4317"/>
                    <a:pt x="12" y="4334"/>
                    <a:pt x="12" y="4353"/>
                  </a:cubicBezTo>
                  <a:cubicBezTo>
                    <a:pt x="15" y="4371"/>
                    <a:pt x="15" y="4389"/>
                    <a:pt x="19" y="4407"/>
                  </a:cubicBezTo>
                  <a:cubicBezTo>
                    <a:pt x="19" y="4389"/>
                    <a:pt x="15" y="4371"/>
                    <a:pt x="15" y="4353"/>
                  </a:cubicBezTo>
                  <a:lnTo>
                    <a:pt x="15" y="4299"/>
                  </a:lnTo>
                  <a:cubicBezTo>
                    <a:pt x="15" y="4263"/>
                    <a:pt x="15" y="4231"/>
                    <a:pt x="12" y="4201"/>
                  </a:cubicBezTo>
                  <a:cubicBezTo>
                    <a:pt x="12" y="4140"/>
                    <a:pt x="15" y="4090"/>
                    <a:pt x="19" y="4043"/>
                  </a:cubicBezTo>
                  <a:cubicBezTo>
                    <a:pt x="19" y="3996"/>
                    <a:pt x="22" y="3957"/>
                    <a:pt x="25" y="3924"/>
                  </a:cubicBezTo>
                  <a:cubicBezTo>
                    <a:pt x="30" y="3888"/>
                    <a:pt x="37" y="3863"/>
                    <a:pt x="40" y="3842"/>
                  </a:cubicBezTo>
                  <a:cubicBezTo>
                    <a:pt x="55" y="3767"/>
                    <a:pt x="67" y="3747"/>
                    <a:pt x="80" y="3747"/>
                  </a:cubicBezTo>
                  <a:cubicBezTo>
                    <a:pt x="83" y="3747"/>
                    <a:pt x="87" y="3749"/>
                    <a:pt x="90" y="3751"/>
                  </a:cubicBezTo>
                  <a:cubicBezTo>
                    <a:pt x="108" y="3762"/>
                    <a:pt x="123" y="3794"/>
                    <a:pt x="145" y="3794"/>
                  </a:cubicBezTo>
                  <a:cubicBezTo>
                    <a:pt x="155" y="3794"/>
                    <a:pt x="163" y="3784"/>
                    <a:pt x="177" y="3759"/>
                  </a:cubicBezTo>
                  <a:cubicBezTo>
                    <a:pt x="181" y="3747"/>
                    <a:pt x="188" y="3734"/>
                    <a:pt x="195" y="3712"/>
                  </a:cubicBezTo>
                  <a:cubicBezTo>
                    <a:pt x="198" y="3690"/>
                    <a:pt x="210" y="3664"/>
                    <a:pt x="217" y="3636"/>
                  </a:cubicBezTo>
                  <a:lnTo>
                    <a:pt x="217" y="3636"/>
                  </a:lnTo>
                  <a:cubicBezTo>
                    <a:pt x="206" y="3816"/>
                    <a:pt x="210" y="3967"/>
                    <a:pt x="210" y="4090"/>
                  </a:cubicBezTo>
                  <a:cubicBezTo>
                    <a:pt x="206" y="4155"/>
                    <a:pt x="210" y="4209"/>
                    <a:pt x="210" y="4263"/>
                  </a:cubicBezTo>
                  <a:cubicBezTo>
                    <a:pt x="210" y="4288"/>
                    <a:pt x="210" y="4309"/>
                    <a:pt x="206" y="4334"/>
                  </a:cubicBezTo>
                  <a:lnTo>
                    <a:pt x="206" y="4404"/>
                  </a:lnTo>
                  <a:cubicBezTo>
                    <a:pt x="206" y="4490"/>
                    <a:pt x="198" y="4558"/>
                    <a:pt x="191" y="4623"/>
                  </a:cubicBezTo>
                  <a:cubicBezTo>
                    <a:pt x="191" y="4655"/>
                    <a:pt x="188" y="4688"/>
                    <a:pt x="181" y="4717"/>
                  </a:cubicBezTo>
                  <a:cubicBezTo>
                    <a:pt x="181" y="4735"/>
                    <a:pt x="177" y="4749"/>
                    <a:pt x="177" y="4763"/>
                  </a:cubicBezTo>
                  <a:cubicBezTo>
                    <a:pt x="173" y="4778"/>
                    <a:pt x="173" y="4793"/>
                    <a:pt x="170" y="4810"/>
                  </a:cubicBezTo>
                  <a:cubicBezTo>
                    <a:pt x="166" y="4839"/>
                    <a:pt x="163" y="4871"/>
                    <a:pt x="163" y="4904"/>
                  </a:cubicBezTo>
                  <a:cubicBezTo>
                    <a:pt x="159" y="4918"/>
                    <a:pt x="159" y="4936"/>
                    <a:pt x="159" y="4951"/>
                  </a:cubicBezTo>
                  <a:cubicBezTo>
                    <a:pt x="155" y="4961"/>
                    <a:pt x="155" y="4969"/>
                    <a:pt x="155" y="4979"/>
                  </a:cubicBezTo>
                  <a:lnTo>
                    <a:pt x="155" y="5005"/>
                  </a:lnTo>
                  <a:cubicBezTo>
                    <a:pt x="155" y="5041"/>
                    <a:pt x="155" y="5081"/>
                    <a:pt x="159" y="5124"/>
                  </a:cubicBezTo>
                  <a:cubicBezTo>
                    <a:pt x="159" y="5145"/>
                    <a:pt x="163" y="5167"/>
                    <a:pt x="163" y="5189"/>
                  </a:cubicBezTo>
                  <a:cubicBezTo>
                    <a:pt x="166" y="5214"/>
                    <a:pt x="170" y="5235"/>
                    <a:pt x="173" y="5260"/>
                  </a:cubicBezTo>
                  <a:cubicBezTo>
                    <a:pt x="177" y="5286"/>
                    <a:pt x="181" y="5311"/>
                    <a:pt x="185" y="5340"/>
                  </a:cubicBezTo>
                  <a:cubicBezTo>
                    <a:pt x="191" y="5369"/>
                    <a:pt x="195" y="5398"/>
                    <a:pt x="206" y="5426"/>
                  </a:cubicBezTo>
                  <a:cubicBezTo>
                    <a:pt x="213" y="5455"/>
                    <a:pt x="220" y="5488"/>
                    <a:pt x="228" y="5520"/>
                  </a:cubicBezTo>
                  <a:cubicBezTo>
                    <a:pt x="235" y="5535"/>
                    <a:pt x="238" y="5553"/>
                    <a:pt x="242" y="5571"/>
                  </a:cubicBezTo>
                  <a:cubicBezTo>
                    <a:pt x="246" y="5578"/>
                    <a:pt x="249" y="5585"/>
                    <a:pt x="253" y="5596"/>
                  </a:cubicBezTo>
                  <a:cubicBezTo>
                    <a:pt x="253" y="5603"/>
                    <a:pt x="256" y="5614"/>
                    <a:pt x="260" y="5621"/>
                  </a:cubicBezTo>
                  <a:cubicBezTo>
                    <a:pt x="271" y="5657"/>
                    <a:pt x="285" y="5693"/>
                    <a:pt x="300" y="5733"/>
                  </a:cubicBezTo>
                  <a:cubicBezTo>
                    <a:pt x="306" y="5751"/>
                    <a:pt x="314" y="5769"/>
                    <a:pt x="321" y="5790"/>
                  </a:cubicBezTo>
                  <a:cubicBezTo>
                    <a:pt x="332" y="5809"/>
                    <a:pt x="339" y="5830"/>
                    <a:pt x="350" y="5848"/>
                  </a:cubicBezTo>
                  <a:cubicBezTo>
                    <a:pt x="368" y="5891"/>
                    <a:pt x="386" y="5934"/>
                    <a:pt x="408" y="5977"/>
                  </a:cubicBezTo>
                  <a:cubicBezTo>
                    <a:pt x="416" y="5993"/>
                    <a:pt x="426" y="6011"/>
                    <a:pt x="436" y="6030"/>
                  </a:cubicBezTo>
                  <a:lnTo>
                    <a:pt x="436" y="6030"/>
                  </a:lnTo>
                  <a:cubicBezTo>
                    <a:pt x="435" y="6027"/>
                    <a:pt x="434" y="6024"/>
                    <a:pt x="433" y="6020"/>
                  </a:cubicBezTo>
                  <a:cubicBezTo>
                    <a:pt x="422" y="6003"/>
                    <a:pt x="415" y="5985"/>
                    <a:pt x="404" y="5967"/>
                  </a:cubicBezTo>
                  <a:cubicBezTo>
                    <a:pt x="397" y="5945"/>
                    <a:pt x="389" y="5927"/>
                    <a:pt x="383" y="5905"/>
                  </a:cubicBezTo>
                  <a:cubicBezTo>
                    <a:pt x="368" y="5866"/>
                    <a:pt x="354" y="5826"/>
                    <a:pt x="339" y="5787"/>
                  </a:cubicBezTo>
                  <a:cubicBezTo>
                    <a:pt x="325" y="5744"/>
                    <a:pt x="318" y="5704"/>
                    <a:pt x="306" y="5671"/>
                  </a:cubicBezTo>
                  <a:cubicBezTo>
                    <a:pt x="300" y="5636"/>
                    <a:pt x="293" y="5606"/>
                    <a:pt x="289" y="5581"/>
                  </a:cubicBezTo>
                  <a:cubicBezTo>
                    <a:pt x="289" y="5556"/>
                    <a:pt x="289" y="5541"/>
                    <a:pt x="293" y="5531"/>
                  </a:cubicBezTo>
                  <a:cubicBezTo>
                    <a:pt x="294" y="5528"/>
                    <a:pt x="296" y="5527"/>
                    <a:pt x="298" y="5527"/>
                  </a:cubicBezTo>
                  <a:cubicBezTo>
                    <a:pt x="302" y="5527"/>
                    <a:pt x="307" y="5531"/>
                    <a:pt x="314" y="5538"/>
                  </a:cubicBezTo>
                  <a:cubicBezTo>
                    <a:pt x="318" y="5545"/>
                    <a:pt x="325" y="5556"/>
                    <a:pt x="332" y="5571"/>
                  </a:cubicBezTo>
                  <a:cubicBezTo>
                    <a:pt x="339" y="5581"/>
                    <a:pt x="350" y="5599"/>
                    <a:pt x="361" y="5618"/>
                  </a:cubicBezTo>
                  <a:cubicBezTo>
                    <a:pt x="371" y="5657"/>
                    <a:pt x="386" y="5696"/>
                    <a:pt x="397" y="5736"/>
                  </a:cubicBezTo>
                  <a:cubicBezTo>
                    <a:pt x="411" y="5776"/>
                    <a:pt x="426" y="5816"/>
                    <a:pt x="441" y="5859"/>
                  </a:cubicBezTo>
                  <a:cubicBezTo>
                    <a:pt x="469" y="5942"/>
                    <a:pt x="505" y="6020"/>
                    <a:pt x="537" y="6100"/>
                  </a:cubicBezTo>
                  <a:cubicBezTo>
                    <a:pt x="541" y="6111"/>
                    <a:pt x="544" y="6122"/>
                    <a:pt x="549" y="6133"/>
                  </a:cubicBezTo>
                  <a:cubicBezTo>
                    <a:pt x="552" y="6140"/>
                    <a:pt x="555" y="6150"/>
                    <a:pt x="559" y="6161"/>
                  </a:cubicBezTo>
                  <a:cubicBezTo>
                    <a:pt x="570" y="6180"/>
                    <a:pt x="577" y="6198"/>
                    <a:pt x="584" y="6215"/>
                  </a:cubicBezTo>
                  <a:cubicBezTo>
                    <a:pt x="602" y="6255"/>
                    <a:pt x="617" y="6291"/>
                    <a:pt x="631" y="6323"/>
                  </a:cubicBezTo>
                  <a:cubicBezTo>
                    <a:pt x="660" y="6388"/>
                    <a:pt x="685" y="6449"/>
                    <a:pt x="703" y="6496"/>
                  </a:cubicBezTo>
                  <a:cubicBezTo>
                    <a:pt x="743" y="6554"/>
                    <a:pt x="779" y="6604"/>
                    <a:pt x="811" y="6647"/>
                  </a:cubicBezTo>
                  <a:cubicBezTo>
                    <a:pt x="825" y="6669"/>
                    <a:pt x="843" y="6687"/>
                    <a:pt x="858" y="6702"/>
                  </a:cubicBezTo>
                  <a:cubicBezTo>
                    <a:pt x="873" y="6720"/>
                    <a:pt x="883" y="6734"/>
                    <a:pt x="894" y="6748"/>
                  </a:cubicBezTo>
                  <a:cubicBezTo>
                    <a:pt x="920" y="6777"/>
                    <a:pt x="941" y="6799"/>
                    <a:pt x="955" y="6813"/>
                  </a:cubicBezTo>
                  <a:cubicBezTo>
                    <a:pt x="970" y="6831"/>
                    <a:pt x="984" y="6842"/>
                    <a:pt x="991" y="6850"/>
                  </a:cubicBezTo>
                  <a:cubicBezTo>
                    <a:pt x="1000" y="6854"/>
                    <a:pt x="1006" y="6857"/>
                    <a:pt x="1009" y="6857"/>
                  </a:cubicBezTo>
                  <a:cubicBezTo>
                    <a:pt x="1014" y="6857"/>
                    <a:pt x="1015" y="6854"/>
                    <a:pt x="1013" y="6846"/>
                  </a:cubicBezTo>
                  <a:cubicBezTo>
                    <a:pt x="1009" y="6831"/>
                    <a:pt x="995" y="6810"/>
                    <a:pt x="984" y="6781"/>
                  </a:cubicBezTo>
                  <a:cubicBezTo>
                    <a:pt x="955" y="6723"/>
                    <a:pt x="920" y="6652"/>
                    <a:pt x="908" y="6612"/>
                  </a:cubicBezTo>
                  <a:cubicBezTo>
                    <a:pt x="906" y="6597"/>
                    <a:pt x="906" y="6589"/>
                    <a:pt x="913" y="6589"/>
                  </a:cubicBezTo>
                  <a:cubicBezTo>
                    <a:pt x="924" y="6589"/>
                    <a:pt x="949" y="6609"/>
                    <a:pt x="998" y="6659"/>
                  </a:cubicBezTo>
                  <a:cubicBezTo>
                    <a:pt x="1016" y="6702"/>
                    <a:pt x="1035" y="6742"/>
                    <a:pt x="1056" y="6777"/>
                  </a:cubicBezTo>
                  <a:cubicBezTo>
                    <a:pt x="1078" y="6813"/>
                    <a:pt x="1099" y="6846"/>
                    <a:pt x="1124" y="6875"/>
                  </a:cubicBezTo>
                  <a:cubicBezTo>
                    <a:pt x="1139" y="6889"/>
                    <a:pt x="1149" y="6900"/>
                    <a:pt x="1164" y="6914"/>
                  </a:cubicBezTo>
                  <a:cubicBezTo>
                    <a:pt x="1175" y="6928"/>
                    <a:pt x="1189" y="6940"/>
                    <a:pt x="1204" y="6950"/>
                  </a:cubicBezTo>
                  <a:cubicBezTo>
                    <a:pt x="1232" y="6976"/>
                    <a:pt x="1262" y="6997"/>
                    <a:pt x="1290" y="7019"/>
                  </a:cubicBezTo>
                  <a:lnTo>
                    <a:pt x="1387" y="7084"/>
                  </a:lnTo>
                  <a:cubicBezTo>
                    <a:pt x="1424" y="7106"/>
                    <a:pt x="1460" y="7127"/>
                    <a:pt x="1495" y="7149"/>
                  </a:cubicBezTo>
                  <a:cubicBezTo>
                    <a:pt x="1575" y="7195"/>
                    <a:pt x="1654" y="7249"/>
                    <a:pt x="1751" y="7314"/>
                  </a:cubicBezTo>
                  <a:lnTo>
                    <a:pt x="1698" y="7387"/>
                  </a:lnTo>
                  <a:cubicBezTo>
                    <a:pt x="1716" y="7400"/>
                    <a:pt x="1726" y="7412"/>
                    <a:pt x="1741" y="7425"/>
                  </a:cubicBezTo>
                  <a:cubicBezTo>
                    <a:pt x="1748" y="7430"/>
                    <a:pt x="1755" y="7437"/>
                    <a:pt x="1763" y="7444"/>
                  </a:cubicBezTo>
                  <a:cubicBezTo>
                    <a:pt x="1769" y="7447"/>
                    <a:pt x="1776" y="7455"/>
                    <a:pt x="1784" y="7458"/>
                  </a:cubicBezTo>
                  <a:cubicBezTo>
                    <a:pt x="1809" y="7480"/>
                    <a:pt x="1834" y="7502"/>
                    <a:pt x="1859" y="7520"/>
                  </a:cubicBezTo>
                  <a:cubicBezTo>
                    <a:pt x="1884" y="7538"/>
                    <a:pt x="1906" y="7555"/>
                    <a:pt x="1932" y="7573"/>
                  </a:cubicBezTo>
                  <a:cubicBezTo>
                    <a:pt x="1954" y="7588"/>
                    <a:pt x="1975" y="7603"/>
                    <a:pt x="1993" y="7613"/>
                  </a:cubicBezTo>
                  <a:cubicBezTo>
                    <a:pt x="2036" y="7642"/>
                    <a:pt x="2069" y="7663"/>
                    <a:pt x="2101" y="7681"/>
                  </a:cubicBezTo>
                  <a:cubicBezTo>
                    <a:pt x="2133" y="7696"/>
                    <a:pt x="2162" y="7711"/>
                    <a:pt x="2187" y="7721"/>
                  </a:cubicBezTo>
                  <a:cubicBezTo>
                    <a:pt x="2258" y="7753"/>
                    <a:pt x="2300" y="7759"/>
                    <a:pt x="2333" y="7759"/>
                  </a:cubicBezTo>
                  <a:cubicBezTo>
                    <a:pt x="2346" y="7759"/>
                    <a:pt x="2357" y="7758"/>
                    <a:pt x="2368" y="7757"/>
                  </a:cubicBezTo>
                  <a:cubicBezTo>
                    <a:pt x="2389" y="7754"/>
                    <a:pt x="2408" y="7754"/>
                    <a:pt x="2433" y="7754"/>
                  </a:cubicBezTo>
                  <a:cubicBezTo>
                    <a:pt x="2458" y="7757"/>
                    <a:pt x="2486" y="7764"/>
                    <a:pt x="2529" y="7776"/>
                  </a:cubicBezTo>
                  <a:cubicBezTo>
                    <a:pt x="2612" y="7804"/>
                    <a:pt x="2746" y="7869"/>
                    <a:pt x="2995" y="7977"/>
                  </a:cubicBezTo>
                  <a:cubicBezTo>
                    <a:pt x="2915" y="7970"/>
                    <a:pt x="2836" y="7966"/>
                    <a:pt x="2757" y="7952"/>
                  </a:cubicBezTo>
                  <a:lnTo>
                    <a:pt x="2638" y="7934"/>
                  </a:lnTo>
                  <a:cubicBezTo>
                    <a:pt x="2598" y="7927"/>
                    <a:pt x="2559" y="7919"/>
                    <a:pt x="2516" y="7912"/>
                  </a:cubicBezTo>
                  <a:lnTo>
                    <a:pt x="2516" y="7912"/>
                  </a:lnTo>
                  <a:lnTo>
                    <a:pt x="2584" y="7941"/>
                  </a:lnTo>
                  <a:lnTo>
                    <a:pt x="2616" y="7955"/>
                  </a:lnTo>
                  <a:cubicBezTo>
                    <a:pt x="2631" y="7959"/>
                    <a:pt x="2641" y="7962"/>
                    <a:pt x="2652" y="7966"/>
                  </a:cubicBezTo>
                  <a:lnTo>
                    <a:pt x="2789" y="8017"/>
                  </a:lnTo>
                  <a:cubicBezTo>
                    <a:pt x="2810" y="8024"/>
                    <a:pt x="2836" y="8031"/>
                    <a:pt x="2857" y="8038"/>
                  </a:cubicBezTo>
                  <a:lnTo>
                    <a:pt x="2926" y="8060"/>
                  </a:lnTo>
                  <a:lnTo>
                    <a:pt x="2995" y="8082"/>
                  </a:lnTo>
                  <a:cubicBezTo>
                    <a:pt x="3020" y="8089"/>
                    <a:pt x="3041" y="8096"/>
                    <a:pt x="3066" y="8103"/>
                  </a:cubicBezTo>
                  <a:lnTo>
                    <a:pt x="2991" y="8132"/>
                  </a:lnTo>
                  <a:lnTo>
                    <a:pt x="2919" y="8160"/>
                  </a:lnTo>
                  <a:cubicBezTo>
                    <a:pt x="2937" y="8165"/>
                    <a:pt x="2955" y="8168"/>
                    <a:pt x="2970" y="8172"/>
                  </a:cubicBezTo>
                  <a:cubicBezTo>
                    <a:pt x="2987" y="8175"/>
                    <a:pt x="3005" y="8179"/>
                    <a:pt x="3020" y="8182"/>
                  </a:cubicBezTo>
                  <a:cubicBezTo>
                    <a:pt x="3052" y="8190"/>
                    <a:pt x="3085" y="8197"/>
                    <a:pt x="3117" y="8204"/>
                  </a:cubicBezTo>
                  <a:cubicBezTo>
                    <a:pt x="3174" y="8215"/>
                    <a:pt x="3232" y="8225"/>
                    <a:pt x="3286" y="8236"/>
                  </a:cubicBezTo>
                  <a:cubicBezTo>
                    <a:pt x="3315" y="8240"/>
                    <a:pt x="3340" y="8247"/>
                    <a:pt x="3366" y="8251"/>
                  </a:cubicBezTo>
                  <a:cubicBezTo>
                    <a:pt x="3372" y="8251"/>
                    <a:pt x="3380" y="8255"/>
                    <a:pt x="3384" y="8255"/>
                  </a:cubicBezTo>
                  <a:lnTo>
                    <a:pt x="3394" y="8255"/>
                  </a:lnTo>
                  <a:cubicBezTo>
                    <a:pt x="3398" y="8258"/>
                    <a:pt x="3405" y="8258"/>
                    <a:pt x="3409" y="8258"/>
                  </a:cubicBezTo>
                  <a:cubicBezTo>
                    <a:pt x="3430" y="8258"/>
                    <a:pt x="3452" y="8262"/>
                    <a:pt x="3470" y="8265"/>
                  </a:cubicBezTo>
                  <a:cubicBezTo>
                    <a:pt x="3488" y="8268"/>
                    <a:pt x="3506" y="8273"/>
                    <a:pt x="3524" y="8276"/>
                  </a:cubicBezTo>
                  <a:cubicBezTo>
                    <a:pt x="3532" y="8276"/>
                    <a:pt x="3538" y="8280"/>
                    <a:pt x="3549" y="8280"/>
                  </a:cubicBezTo>
                  <a:cubicBezTo>
                    <a:pt x="3557" y="8283"/>
                    <a:pt x="3564" y="8283"/>
                    <a:pt x="3575" y="8287"/>
                  </a:cubicBezTo>
                  <a:cubicBezTo>
                    <a:pt x="3592" y="8290"/>
                    <a:pt x="3607" y="8294"/>
                    <a:pt x="3625" y="8298"/>
                  </a:cubicBezTo>
                  <a:cubicBezTo>
                    <a:pt x="3643" y="8301"/>
                    <a:pt x="3661" y="8305"/>
                    <a:pt x="3679" y="8308"/>
                  </a:cubicBezTo>
                  <a:cubicBezTo>
                    <a:pt x="3683" y="8308"/>
                    <a:pt x="3683" y="8308"/>
                    <a:pt x="3683" y="8312"/>
                  </a:cubicBezTo>
                  <a:lnTo>
                    <a:pt x="3686" y="8312"/>
                  </a:lnTo>
                  <a:lnTo>
                    <a:pt x="3683" y="8316"/>
                  </a:lnTo>
                  <a:cubicBezTo>
                    <a:pt x="3683" y="8319"/>
                    <a:pt x="3679" y="8323"/>
                    <a:pt x="3679" y="8330"/>
                  </a:cubicBezTo>
                  <a:cubicBezTo>
                    <a:pt x="3672" y="8341"/>
                    <a:pt x="3668" y="8351"/>
                    <a:pt x="3665" y="8363"/>
                  </a:cubicBezTo>
                  <a:cubicBezTo>
                    <a:pt x="3696" y="8332"/>
                    <a:pt x="3730" y="8306"/>
                    <a:pt x="3756" y="8306"/>
                  </a:cubicBezTo>
                  <a:cubicBezTo>
                    <a:pt x="3767" y="8306"/>
                    <a:pt x="3776" y="8310"/>
                    <a:pt x="3783" y="8319"/>
                  </a:cubicBezTo>
                  <a:cubicBezTo>
                    <a:pt x="3798" y="8333"/>
                    <a:pt x="3805" y="8363"/>
                    <a:pt x="3801" y="8406"/>
                  </a:cubicBezTo>
                  <a:cubicBezTo>
                    <a:pt x="3801" y="8453"/>
                    <a:pt x="3791" y="8514"/>
                    <a:pt x="3773" y="8589"/>
                  </a:cubicBezTo>
                  <a:cubicBezTo>
                    <a:pt x="3769" y="8600"/>
                    <a:pt x="3762" y="8611"/>
                    <a:pt x="3758" y="8619"/>
                  </a:cubicBezTo>
                  <a:cubicBezTo>
                    <a:pt x="3755" y="8622"/>
                    <a:pt x="3751" y="8626"/>
                    <a:pt x="3751" y="8629"/>
                  </a:cubicBezTo>
                  <a:cubicBezTo>
                    <a:pt x="3748" y="8629"/>
                    <a:pt x="3748" y="8629"/>
                    <a:pt x="3748" y="8632"/>
                  </a:cubicBezTo>
                  <a:cubicBezTo>
                    <a:pt x="3743" y="8632"/>
                    <a:pt x="3743" y="8636"/>
                    <a:pt x="3743" y="8640"/>
                  </a:cubicBezTo>
                  <a:cubicBezTo>
                    <a:pt x="3733" y="8658"/>
                    <a:pt x="3726" y="8665"/>
                    <a:pt x="3718" y="8669"/>
                  </a:cubicBezTo>
                  <a:cubicBezTo>
                    <a:pt x="3716" y="8670"/>
                    <a:pt x="3714" y="8671"/>
                    <a:pt x="3713" y="8671"/>
                  </a:cubicBezTo>
                  <a:cubicBezTo>
                    <a:pt x="3705" y="8671"/>
                    <a:pt x="3699" y="8661"/>
                    <a:pt x="3693" y="8658"/>
                  </a:cubicBezTo>
                  <a:cubicBezTo>
                    <a:pt x="3690" y="8658"/>
                    <a:pt x="3683" y="8665"/>
                    <a:pt x="3668" y="8719"/>
                  </a:cubicBezTo>
                  <a:cubicBezTo>
                    <a:pt x="3661" y="8748"/>
                    <a:pt x="3650" y="8787"/>
                    <a:pt x="3640" y="8842"/>
                  </a:cubicBezTo>
                  <a:cubicBezTo>
                    <a:pt x="3628" y="8895"/>
                    <a:pt x="3614" y="8964"/>
                    <a:pt x="3596" y="9054"/>
                  </a:cubicBezTo>
                  <a:cubicBezTo>
                    <a:pt x="3585" y="8968"/>
                    <a:pt x="3570" y="8878"/>
                    <a:pt x="3582" y="8770"/>
                  </a:cubicBezTo>
                  <a:cubicBezTo>
                    <a:pt x="3582" y="8744"/>
                    <a:pt x="3585" y="8715"/>
                    <a:pt x="3592" y="8687"/>
                  </a:cubicBezTo>
                  <a:cubicBezTo>
                    <a:pt x="3596" y="8672"/>
                    <a:pt x="3600" y="8658"/>
                    <a:pt x="3603" y="8644"/>
                  </a:cubicBezTo>
                  <a:cubicBezTo>
                    <a:pt x="3603" y="8636"/>
                    <a:pt x="3607" y="8629"/>
                    <a:pt x="3607" y="8622"/>
                  </a:cubicBezTo>
                  <a:cubicBezTo>
                    <a:pt x="3607" y="8619"/>
                    <a:pt x="3610" y="8614"/>
                    <a:pt x="3610" y="8611"/>
                  </a:cubicBezTo>
                  <a:lnTo>
                    <a:pt x="3614" y="8604"/>
                  </a:lnTo>
                  <a:lnTo>
                    <a:pt x="3614" y="8600"/>
                  </a:lnTo>
                  <a:cubicBezTo>
                    <a:pt x="3618" y="8597"/>
                    <a:pt x="3618" y="8589"/>
                    <a:pt x="3621" y="8586"/>
                  </a:cubicBezTo>
                  <a:cubicBezTo>
                    <a:pt x="3625" y="8579"/>
                    <a:pt x="3628" y="8571"/>
                    <a:pt x="3635" y="8568"/>
                  </a:cubicBezTo>
                  <a:cubicBezTo>
                    <a:pt x="3643" y="8554"/>
                    <a:pt x="3653" y="8539"/>
                    <a:pt x="3672" y="8521"/>
                  </a:cubicBezTo>
                  <a:cubicBezTo>
                    <a:pt x="3657" y="8514"/>
                    <a:pt x="3647" y="8499"/>
                    <a:pt x="3635" y="8489"/>
                  </a:cubicBezTo>
                  <a:cubicBezTo>
                    <a:pt x="3625" y="8478"/>
                    <a:pt x="3610" y="8467"/>
                    <a:pt x="3596" y="8467"/>
                  </a:cubicBezTo>
                  <a:cubicBezTo>
                    <a:pt x="3570" y="8499"/>
                    <a:pt x="3557" y="8528"/>
                    <a:pt x="3542" y="8561"/>
                  </a:cubicBezTo>
                  <a:lnTo>
                    <a:pt x="3538" y="8571"/>
                  </a:lnTo>
                  <a:lnTo>
                    <a:pt x="3538" y="8575"/>
                  </a:lnTo>
                  <a:cubicBezTo>
                    <a:pt x="3538" y="8579"/>
                    <a:pt x="3535" y="8579"/>
                    <a:pt x="3535" y="8579"/>
                  </a:cubicBezTo>
                  <a:lnTo>
                    <a:pt x="3535" y="8582"/>
                  </a:lnTo>
                  <a:lnTo>
                    <a:pt x="3535" y="8586"/>
                  </a:lnTo>
                  <a:lnTo>
                    <a:pt x="3527" y="8607"/>
                  </a:lnTo>
                  <a:lnTo>
                    <a:pt x="3520" y="8651"/>
                  </a:lnTo>
                  <a:cubicBezTo>
                    <a:pt x="3506" y="8705"/>
                    <a:pt x="3495" y="8762"/>
                    <a:pt x="3484" y="8817"/>
                  </a:cubicBezTo>
                  <a:cubicBezTo>
                    <a:pt x="3441" y="9036"/>
                    <a:pt x="3412" y="9246"/>
                    <a:pt x="3391" y="9375"/>
                  </a:cubicBezTo>
                  <a:cubicBezTo>
                    <a:pt x="3412" y="9274"/>
                    <a:pt x="3441" y="9155"/>
                    <a:pt x="3462" y="9098"/>
                  </a:cubicBezTo>
                  <a:lnTo>
                    <a:pt x="3462" y="9098"/>
                  </a:lnTo>
                  <a:cubicBezTo>
                    <a:pt x="3437" y="9450"/>
                    <a:pt x="3419" y="9803"/>
                    <a:pt x="3412" y="10153"/>
                  </a:cubicBezTo>
                  <a:cubicBezTo>
                    <a:pt x="3395" y="10203"/>
                    <a:pt x="3382" y="10224"/>
                    <a:pt x="3372" y="10224"/>
                  </a:cubicBezTo>
                  <a:cubicBezTo>
                    <a:pt x="3352" y="10224"/>
                    <a:pt x="3345" y="10135"/>
                    <a:pt x="3340" y="10045"/>
                  </a:cubicBezTo>
                  <a:cubicBezTo>
                    <a:pt x="3337" y="10099"/>
                    <a:pt x="3333" y="10146"/>
                    <a:pt x="3329" y="10197"/>
                  </a:cubicBezTo>
                  <a:lnTo>
                    <a:pt x="3329" y="10344"/>
                  </a:lnTo>
                  <a:cubicBezTo>
                    <a:pt x="3329" y="10395"/>
                    <a:pt x="3329" y="10448"/>
                    <a:pt x="3326" y="10510"/>
                  </a:cubicBezTo>
                  <a:cubicBezTo>
                    <a:pt x="3322" y="10571"/>
                    <a:pt x="3319" y="10636"/>
                    <a:pt x="3311" y="10715"/>
                  </a:cubicBezTo>
                  <a:cubicBezTo>
                    <a:pt x="3279" y="10672"/>
                    <a:pt x="3246" y="10651"/>
                    <a:pt x="3221" y="10586"/>
                  </a:cubicBezTo>
                  <a:cubicBezTo>
                    <a:pt x="3207" y="10556"/>
                    <a:pt x="3196" y="10513"/>
                    <a:pt x="3193" y="10448"/>
                  </a:cubicBezTo>
                  <a:cubicBezTo>
                    <a:pt x="3190" y="10394"/>
                    <a:pt x="3186" y="10322"/>
                    <a:pt x="3191" y="10228"/>
                  </a:cubicBezTo>
                  <a:lnTo>
                    <a:pt x="3191" y="10228"/>
                  </a:lnTo>
                  <a:cubicBezTo>
                    <a:pt x="3174" y="10551"/>
                    <a:pt x="3164" y="10871"/>
                    <a:pt x="3156" y="11191"/>
                  </a:cubicBezTo>
                  <a:cubicBezTo>
                    <a:pt x="3138" y="11223"/>
                    <a:pt x="3103" y="11349"/>
                    <a:pt x="3073" y="11446"/>
                  </a:cubicBezTo>
                  <a:cubicBezTo>
                    <a:pt x="3050" y="11521"/>
                    <a:pt x="3028" y="11584"/>
                    <a:pt x="3015" y="11584"/>
                  </a:cubicBezTo>
                  <a:cubicBezTo>
                    <a:pt x="3010" y="11584"/>
                    <a:pt x="3007" y="11576"/>
                    <a:pt x="3005" y="11558"/>
                  </a:cubicBezTo>
                  <a:cubicBezTo>
                    <a:pt x="2983" y="11695"/>
                    <a:pt x="2973" y="11850"/>
                    <a:pt x="2973" y="12012"/>
                  </a:cubicBezTo>
                  <a:cubicBezTo>
                    <a:pt x="2970" y="12177"/>
                    <a:pt x="2973" y="12350"/>
                    <a:pt x="2980" y="12531"/>
                  </a:cubicBezTo>
                  <a:cubicBezTo>
                    <a:pt x="2991" y="12891"/>
                    <a:pt x="3002" y="13273"/>
                    <a:pt x="2958" y="13633"/>
                  </a:cubicBezTo>
                  <a:cubicBezTo>
                    <a:pt x="2970" y="13669"/>
                    <a:pt x="2980" y="13745"/>
                    <a:pt x="2983" y="13900"/>
                  </a:cubicBezTo>
                  <a:cubicBezTo>
                    <a:pt x="2962" y="14239"/>
                    <a:pt x="2926" y="14559"/>
                    <a:pt x="2905" y="14894"/>
                  </a:cubicBezTo>
                  <a:cubicBezTo>
                    <a:pt x="2883" y="15229"/>
                    <a:pt x="2879" y="15579"/>
                    <a:pt x="2922" y="15982"/>
                  </a:cubicBezTo>
                  <a:lnTo>
                    <a:pt x="2785" y="16436"/>
                  </a:lnTo>
                  <a:cubicBezTo>
                    <a:pt x="2790" y="16576"/>
                    <a:pt x="2801" y="16622"/>
                    <a:pt x="2816" y="16622"/>
                  </a:cubicBezTo>
                  <a:cubicBezTo>
                    <a:pt x="2847" y="16622"/>
                    <a:pt x="2893" y="16429"/>
                    <a:pt x="2931" y="16429"/>
                  </a:cubicBezTo>
                  <a:cubicBezTo>
                    <a:pt x="2959" y="16429"/>
                    <a:pt x="2983" y="16528"/>
                    <a:pt x="2995" y="16868"/>
                  </a:cubicBezTo>
                  <a:cubicBezTo>
                    <a:pt x="3014" y="17270"/>
                    <a:pt x="2978" y="17315"/>
                    <a:pt x="2935" y="17315"/>
                  </a:cubicBezTo>
                  <a:cubicBezTo>
                    <a:pt x="2923" y="17315"/>
                    <a:pt x="2910" y="17311"/>
                    <a:pt x="2897" y="17311"/>
                  </a:cubicBezTo>
                  <a:cubicBezTo>
                    <a:pt x="2874" y="17311"/>
                    <a:pt x="2854" y="17325"/>
                    <a:pt x="2843" y="17402"/>
                  </a:cubicBezTo>
                  <a:cubicBezTo>
                    <a:pt x="2857" y="17495"/>
                    <a:pt x="2879" y="17603"/>
                    <a:pt x="2897" y="17726"/>
                  </a:cubicBezTo>
                  <a:cubicBezTo>
                    <a:pt x="2908" y="17787"/>
                    <a:pt x="2919" y="17852"/>
                    <a:pt x="2926" y="17917"/>
                  </a:cubicBezTo>
                  <a:cubicBezTo>
                    <a:pt x="2937" y="17985"/>
                    <a:pt x="2944" y="18057"/>
                    <a:pt x="2951" y="18130"/>
                  </a:cubicBezTo>
                  <a:cubicBezTo>
                    <a:pt x="2965" y="18277"/>
                    <a:pt x="2973" y="18432"/>
                    <a:pt x="2973" y="18594"/>
                  </a:cubicBezTo>
                  <a:cubicBezTo>
                    <a:pt x="2973" y="18756"/>
                    <a:pt x="2962" y="18925"/>
                    <a:pt x="2937" y="19094"/>
                  </a:cubicBezTo>
                  <a:cubicBezTo>
                    <a:pt x="2912" y="18868"/>
                    <a:pt x="2930" y="18692"/>
                    <a:pt x="2919" y="18479"/>
                  </a:cubicBezTo>
                  <a:lnTo>
                    <a:pt x="2919" y="18479"/>
                  </a:lnTo>
                  <a:lnTo>
                    <a:pt x="2850" y="19001"/>
                  </a:lnTo>
                  <a:cubicBezTo>
                    <a:pt x="2818" y="18846"/>
                    <a:pt x="2797" y="18698"/>
                    <a:pt x="2782" y="18576"/>
                  </a:cubicBezTo>
                  <a:cubicBezTo>
                    <a:pt x="2778" y="18569"/>
                    <a:pt x="2778" y="18565"/>
                    <a:pt x="2778" y="18562"/>
                  </a:cubicBezTo>
                  <a:lnTo>
                    <a:pt x="2778" y="18540"/>
                  </a:lnTo>
                  <a:cubicBezTo>
                    <a:pt x="2782" y="18493"/>
                    <a:pt x="2782" y="18449"/>
                    <a:pt x="2782" y="18403"/>
                  </a:cubicBezTo>
                  <a:cubicBezTo>
                    <a:pt x="2782" y="18353"/>
                    <a:pt x="2778" y="18302"/>
                    <a:pt x="2775" y="18248"/>
                  </a:cubicBezTo>
                  <a:cubicBezTo>
                    <a:pt x="2767" y="18133"/>
                    <a:pt x="2757" y="17996"/>
                    <a:pt x="2724" y="17801"/>
                  </a:cubicBezTo>
                  <a:cubicBezTo>
                    <a:pt x="2739" y="17689"/>
                    <a:pt x="2749" y="17578"/>
                    <a:pt x="2753" y="17466"/>
                  </a:cubicBezTo>
                  <a:lnTo>
                    <a:pt x="2753" y="17297"/>
                  </a:lnTo>
                  <a:cubicBezTo>
                    <a:pt x="2753" y="17239"/>
                    <a:pt x="2753" y="17182"/>
                    <a:pt x="2749" y="17124"/>
                  </a:cubicBezTo>
                  <a:cubicBezTo>
                    <a:pt x="2749" y="17189"/>
                    <a:pt x="2742" y="17236"/>
                    <a:pt x="2735" y="17265"/>
                  </a:cubicBezTo>
                  <a:cubicBezTo>
                    <a:pt x="2732" y="17287"/>
                    <a:pt x="2724" y="17297"/>
                    <a:pt x="2717" y="17304"/>
                  </a:cubicBezTo>
                  <a:cubicBezTo>
                    <a:pt x="2732" y="17207"/>
                    <a:pt x="2746" y="17135"/>
                    <a:pt x="2749" y="17088"/>
                  </a:cubicBezTo>
                  <a:lnTo>
                    <a:pt x="2749" y="17038"/>
                  </a:lnTo>
                  <a:cubicBezTo>
                    <a:pt x="2746" y="17009"/>
                    <a:pt x="2746" y="16973"/>
                    <a:pt x="2742" y="16933"/>
                  </a:cubicBezTo>
                  <a:cubicBezTo>
                    <a:pt x="2732" y="16850"/>
                    <a:pt x="2714" y="16753"/>
                    <a:pt x="2677" y="16638"/>
                  </a:cubicBezTo>
                  <a:lnTo>
                    <a:pt x="2677" y="16638"/>
                  </a:lnTo>
                  <a:cubicBezTo>
                    <a:pt x="2702" y="16725"/>
                    <a:pt x="2721" y="16807"/>
                    <a:pt x="2732" y="16893"/>
                  </a:cubicBezTo>
                  <a:lnTo>
                    <a:pt x="2735" y="16923"/>
                  </a:lnTo>
                  <a:cubicBezTo>
                    <a:pt x="2735" y="16933"/>
                    <a:pt x="2735" y="16944"/>
                    <a:pt x="2739" y="16955"/>
                  </a:cubicBezTo>
                  <a:lnTo>
                    <a:pt x="2742" y="17012"/>
                  </a:lnTo>
                  <a:cubicBezTo>
                    <a:pt x="2742" y="17023"/>
                    <a:pt x="2746" y="17038"/>
                    <a:pt x="2746" y="17049"/>
                  </a:cubicBezTo>
                  <a:cubicBezTo>
                    <a:pt x="2741" y="17035"/>
                    <a:pt x="2733" y="17027"/>
                    <a:pt x="2719" y="17027"/>
                  </a:cubicBezTo>
                  <a:cubicBezTo>
                    <a:pt x="2711" y="17027"/>
                    <a:pt x="2701" y="17029"/>
                    <a:pt x="2689" y="17034"/>
                  </a:cubicBezTo>
                  <a:cubicBezTo>
                    <a:pt x="2684" y="17121"/>
                    <a:pt x="2689" y="17214"/>
                    <a:pt x="2692" y="17308"/>
                  </a:cubicBezTo>
                  <a:cubicBezTo>
                    <a:pt x="2670" y="17297"/>
                    <a:pt x="2645" y="17257"/>
                    <a:pt x="2616" y="17192"/>
                  </a:cubicBezTo>
                  <a:cubicBezTo>
                    <a:pt x="2606" y="17174"/>
                    <a:pt x="2598" y="17153"/>
                    <a:pt x="2587" y="17131"/>
                  </a:cubicBezTo>
                  <a:cubicBezTo>
                    <a:pt x="2576" y="17109"/>
                    <a:pt x="2569" y="17084"/>
                    <a:pt x="2555" y="17059"/>
                  </a:cubicBezTo>
                  <a:cubicBezTo>
                    <a:pt x="2544" y="17034"/>
                    <a:pt x="2533" y="17009"/>
                    <a:pt x="2523" y="16984"/>
                  </a:cubicBezTo>
                  <a:cubicBezTo>
                    <a:pt x="2508" y="16955"/>
                    <a:pt x="2497" y="16926"/>
                    <a:pt x="2483" y="16897"/>
                  </a:cubicBezTo>
                  <a:cubicBezTo>
                    <a:pt x="2425" y="16778"/>
                    <a:pt x="2353" y="16660"/>
                    <a:pt x="2267" y="16559"/>
                  </a:cubicBezTo>
                  <a:lnTo>
                    <a:pt x="2267" y="16559"/>
                  </a:lnTo>
                  <a:cubicBezTo>
                    <a:pt x="2274" y="16584"/>
                    <a:pt x="2278" y="16605"/>
                    <a:pt x="2285" y="16627"/>
                  </a:cubicBezTo>
                  <a:cubicBezTo>
                    <a:pt x="2256" y="16573"/>
                    <a:pt x="2223" y="16522"/>
                    <a:pt x="2191" y="16476"/>
                  </a:cubicBezTo>
                  <a:lnTo>
                    <a:pt x="2191" y="16476"/>
                  </a:lnTo>
                  <a:cubicBezTo>
                    <a:pt x="2216" y="16501"/>
                    <a:pt x="2242" y="16530"/>
                    <a:pt x="2267" y="16559"/>
                  </a:cubicBezTo>
                  <a:cubicBezTo>
                    <a:pt x="2256" y="16526"/>
                    <a:pt x="2245" y="16497"/>
                    <a:pt x="2235" y="16465"/>
                  </a:cubicBezTo>
                  <a:lnTo>
                    <a:pt x="2235" y="16465"/>
                  </a:lnTo>
                  <a:cubicBezTo>
                    <a:pt x="2281" y="16497"/>
                    <a:pt x="2325" y="16533"/>
                    <a:pt x="2364" y="16565"/>
                  </a:cubicBezTo>
                  <a:cubicBezTo>
                    <a:pt x="2403" y="16602"/>
                    <a:pt x="2440" y="16634"/>
                    <a:pt x="2472" y="16660"/>
                  </a:cubicBezTo>
                  <a:cubicBezTo>
                    <a:pt x="2518" y="16698"/>
                    <a:pt x="2557" y="16723"/>
                    <a:pt x="2583" y="16723"/>
                  </a:cubicBezTo>
                  <a:cubicBezTo>
                    <a:pt x="2594" y="16723"/>
                    <a:pt x="2603" y="16719"/>
                    <a:pt x="2609" y="16710"/>
                  </a:cubicBezTo>
                  <a:cubicBezTo>
                    <a:pt x="2594" y="16681"/>
                    <a:pt x="2569" y="16642"/>
                    <a:pt x="2544" y="16595"/>
                  </a:cubicBezTo>
                  <a:cubicBezTo>
                    <a:pt x="2516" y="16544"/>
                    <a:pt x="2483" y="16490"/>
                    <a:pt x="2443" y="16436"/>
                  </a:cubicBezTo>
                  <a:lnTo>
                    <a:pt x="2443" y="16436"/>
                  </a:lnTo>
                  <a:cubicBezTo>
                    <a:pt x="2479" y="16466"/>
                    <a:pt x="2505" y="16490"/>
                    <a:pt x="2517" y="16490"/>
                  </a:cubicBezTo>
                  <a:cubicBezTo>
                    <a:pt x="2521" y="16490"/>
                    <a:pt x="2524" y="16485"/>
                    <a:pt x="2523" y="16476"/>
                  </a:cubicBezTo>
                  <a:cubicBezTo>
                    <a:pt x="2523" y="16457"/>
                    <a:pt x="2501" y="16429"/>
                    <a:pt x="2468" y="16389"/>
                  </a:cubicBezTo>
                  <a:cubicBezTo>
                    <a:pt x="2433" y="16353"/>
                    <a:pt x="2382" y="16306"/>
                    <a:pt x="2321" y="16252"/>
                  </a:cubicBezTo>
                  <a:cubicBezTo>
                    <a:pt x="2306" y="16166"/>
                    <a:pt x="2285" y="16080"/>
                    <a:pt x="2248" y="15990"/>
                  </a:cubicBezTo>
                  <a:cubicBezTo>
                    <a:pt x="2220" y="15990"/>
                    <a:pt x="2195" y="15990"/>
                    <a:pt x="2165" y="15993"/>
                  </a:cubicBezTo>
                  <a:cubicBezTo>
                    <a:pt x="2119" y="15950"/>
                    <a:pt x="2072" y="15914"/>
                    <a:pt x="2014" y="15877"/>
                  </a:cubicBezTo>
                  <a:cubicBezTo>
                    <a:pt x="1957" y="15845"/>
                    <a:pt x="1892" y="15812"/>
                    <a:pt x="1813" y="15791"/>
                  </a:cubicBezTo>
                  <a:cubicBezTo>
                    <a:pt x="1776" y="15777"/>
                    <a:pt x="1730" y="15769"/>
                    <a:pt x="1683" y="15766"/>
                  </a:cubicBezTo>
                  <a:cubicBezTo>
                    <a:pt x="1666" y="15764"/>
                    <a:pt x="1649" y="15764"/>
                    <a:pt x="1630" y="15764"/>
                  </a:cubicBezTo>
                  <a:cubicBezTo>
                    <a:pt x="1597" y="15764"/>
                    <a:pt x="1561" y="15766"/>
                    <a:pt x="1525" y="15773"/>
                  </a:cubicBezTo>
                  <a:cubicBezTo>
                    <a:pt x="1467" y="15784"/>
                    <a:pt x="1402" y="15805"/>
                    <a:pt x="1344" y="15842"/>
                  </a:cubicBezTo>
                  <a:cubicBezTo>
                    <a:pt x="1284" y="15877"/>
                    <a:pt x="1232" y="15928"/>
                    <a:pt x="1193" y="15978"/>
                  </a:cubicBezTo>
                  <a:cubicBezTo>
                    <a:pt x="1175" y="16003"/>
                    <a:pt x="1161" y="16028"/>
                    <a:pt x="1143" y="16058"/>
                  </a:cubicBezTo>
                  <a:cubicBezTo>
                    <a:pt x="1132" y="16083"/>
                    <a:pt x="1118" y="16108"/>
                    <a:pt x="1111" y="16133"/>
                  </a:cubicBezTo>
                  <a:cubicBezTo>
                    <a:pt x="1099" y="16158"/>
                    <a:pt x="1096" y="16184"/>
                    <a:pt x="1089" y="16206"/>
                  </a:cubicBezTo>
                  <a:cubicBezTo>
                    <a:pt x="1085" y="16216"/>
                    <a:pt x="1085" y="16227"/>
                    <a:pt x="1081" y="16241"/>
                  </a:cubicBezTo>
                  <a:cubicBezTo>
                    <a:pt x="1078" y="16252"/>
                    <a:pt x="1078" y="16263"/>
                    <a:pt x="1074" y="16274"/>
                  </a:cubicBezTo>
                  <a:cubicBezTo>
                    <a:pt x="1063" y="16361"/>
                    <a:pt x="1063" y="16432"/>
                    <a:pt x="1071" y="16501"/>
                  </a:cubicBezTo>
                  <a:cubicBezTo>
                    <a:pt x="1081" y="16634"/>
                    <a:pt x="1111" y="16746"/>
                    <a:pt x="1143" y="16850"/>
                  </a:cubicBezTo>
                  <a:cubicBezTo>
                    <a:pt x="1171" y="16901"/>
                    <a:pt x="1201" y="16951"/>
                    <a:pt x="1232" y="16998"/>
                  </a:cubicBezTo>
                  <a:lnTo>
                    <a:pt x="1254" y="17031"/>
                  </a:lnTo>
                  <a:lnTo>
                    <a:pt x="1272" y="17056"/>
                  </a:lnTo>
                  <a:cubicBezTo>
                    <a:pt x="1287" y="17070"/>
                    <a:pt x="1297" y="17084"/>
                    <a:pt x="1309" y="17102"/>
                  </a:cubicBezTo>
                  <a:cubicBezTo>
                    <a:pt x="1355" y="17167"/>
                    <a:pt x="1399" y="17236"/>
                    <a:pt x="1438" y="17312"/>
                  </a:cubicBezTo>
                  <a:cubicBezTo>
                    <a:pt x="1517" y="17459"/>
                    <a:pt x="1575" y="17628"/>
                    <a:pt x="1611" y="17823"/>
                  </a:cubicBezTo>
                  <a:cubicBezTo>
                    <a:pt x="1643" y="18017"/>
                    <a:pt x="1654" y="18238"/>
                    <a:pt x="1636" y="18482"/>
                  </a:cubicBezTo>
                  <a:cubicBezTo>
                    <a:pt x="1618" y="18727"/>
                    <a:pt x="1571" y="18994"/>
                    <a:pt x="1500" y="19292"/>
                  </a:cubicBezTo>
                  <a:cubicBezTo>
                    <a:pt x="1493" y="19148"/>
                    <a:pt x="1465" y="19112"/>
                    <a:pt x="1425" y="19112"/>
                  </a:cubicBezTo>
                  <a:cubicBezTo>
                    <a:pt x="1421" y="19112"/>
                    <a:pt x="1417" y="19112"/>
                    <a:pt x="1413" y="19113"/>
                  </a:cubicBezTo>
                  <a:cubicBezTo>
                    <a:pt x="1376" y="19118"/>
                    <a:pt x="1333" y="19145"/>
                    <a:pt x="1290" y="19145"/>
                  </a:cubicBezTo>
                  <a:cubicBezTo>
                    <a:pt x="1278" y="19145"/>
                    <a:pt x="1266" y="19143"/>
                    <a:pt x="1254" y="19138"/>
                  </a:cubicBezTo>
                  <a:cubicBezTo>
                    <a:pt x="1359" y="18998"/>
                    <a:pt x="1409" y="18767"/>
                    <a:pt x="1438" y="18507"/>
                  </a:cubicBezTo>
                  <a:cubicBezTo>
                    <a:pt x="1452" y="18378"/>
                    <a:pt x="1460" y="18238"/>
                    <a:pt x="1463" y="18097"/>
                  </a:cubicBezTo>
                  <a:cubicBezTo>
                    <a:pt x="1467" y="18028"/>
                    <a:pt x="1467" y="17960"/>
                    <a:pt x="1467" y="17887"/>
                  </a:cubicBezTo>
                  <a:lnTo>
                    <a:pt x="1467" y="17729"/>
                  </a:lnTo>
                  <a:cubicBezTo>
                    <a:pt x="1467" y="17747"/>
                    <a:pt x="1463" y="17762"/>
                    <a:pt x="1463" y="17772"/>
                  </a:cubicBezTo>
                  <a:cubicBezTo>
                    <a:pt x="1463" y="17787"/>
                    <a:pt x="1460" y="17798"/>
                    <a:pt x="1460" y="17809"/>
                  </a:cubicBezTo>
                  <a:cubicBezTo>
                    <a:pt x="1456" y="17819"/>
                    <a:pt x="1456" y="17830"/>
                    <a:pt x="1452" y="17837"/>
                  </a:cubicBezTo>
                  <a:cubicBezTo>
                    <a:pt x="1445" y="17870"/>
                    <a:pt x="1438" y="17887"/>
                    <a:pt x="1427" y="17892"/>
                  </a:cubicBezTo>
                  <a:cubicBezTo>
                    <a:pt x="1424" y="17894"/>
                    <a:pt x="1422" y="17895"/>
                    <a:pt x="1419" y="17895"/>
                  </a:cubicBezTo>
                  <a:cubicBezTo>
                    <a:pt x="1412" y="17895"/>
                    <a:pt x="1407" y="17889"/>
                    <a:pt x="1402" y="17881"/>
                  </a:cubicBezTo>
                  <a:cubicBezTo>
                    <a:pt x="1395" y="17870"/>
                    <a:pt x="1387" y="17852"/>
                    <a:pt x="1380" y="17834"/>
                  </a:cubicBezTo>
                  <a:lnTo>
                    <a:pt x="1380" y="17834"/>
                  </a:lnTo>
                  <a:cubicBezTo>
                    <a:pt x="1392" y="17913"/>
                    <a:pt x="1395" y="17996"/>
                    <a:pt x="1395" y="18082"/>
                  </a:cubicBezTo>
                  <a:lnTo>
                    <a:pt x="1395" y="18208"/>
                  </a:lnTo>
                  <a:cubicBezTo>
                    <a:pt x="1392" y="18251"/>
                    <a:pt x="1392" y="18295"/>
                    <a:pt x="1387" y="18338"/>
                  </a:cubicBezTo>
                  <a:cubicBezTo>
                    <a:pt x="1380" y="18428"/>
                    <a:pt x="1373" y="18514"/>
                    <a:pt x="1362" y="18605"/>
                  </a:cubicBezTo>
                  <a:cubicBezTo>
                    <a:pt x="1352" y="18695"/>
                    <a:pt x="1337" y="18785"/>
                    <a:pt x="1322" y="18875"/>
                  </a:cubicBezTo>
                  <a:cubicBezTo>
                    <a:pt x="1316" y="18871"/>
                    <a:pt x="1310" y="18870"/>
                    <a:pt x="1305" y="18870"/>
                  </a:cubicBezTo>
                  <a:cubicBezTo>
                    <a:pt x="1273" y="18870"/>
                    <a:pt x="1245" y="18918"/>
                    <a:pt x="1214" y="18994"/>
                  </a:cubicBezTo>
                  <a:cubicBezTo>
                    <a:pt x="1179" y="19084"/>
                    <a:pt x="1136" y="19217"/>
                    <a:pt x="1074" y="19350"/>
                  </a:cubicBezTo>
                  <a:cubicBezTo>
                    <a:pt x="1092" y="19339"/>
                    <a:pt x="1107" y="19333"/>
                    <a:pt x="1119" y="19333"/>
                  </a:cubicBezTo>
                  <a:cubicBezTo>
                    <a:pt x="1188" y="19333"/>
                    <a:pt x="1157" y="19522"/>
                    <a:pt x="1096" y="19768"/>
                  </a:cubicBezTo>
                  <a:cubicBezTo>
                    <a:pt x="1060" y="19912"/>
                    <a:pt x="1016" y="20078"/>
                    <a:pt x="977" y="20237"/>
                  </a:cubicBezTo>
                  <a:cubicBezTo>
                    <a:pt x="938" y="20395"/>
                    <a:pt x="901" y="20546"/>
                    <a:pt x="887" y="20665"/>
                  </a:cubicBezTo>
                  <a:cubicBezTo>
                    <a:pt x="885" y="20666"/>
                    <a:pt x="883" y="20666"/>
                    <a:pt x="881" y="20666"/>
                  </a:cubicBezTo>
                  <a:cubicBezTo>
                    <a:pt x="852" y="20666"/>
                    <a:pt x="830" y="20638"/>
                    <a:pt x="830" y="20543"/>
                  </a:cubicBezTo>
                  <a:cubicBezTo>
                    <a:pt x="833" y="20446"/>
                    <a:pt x="865" y="20273"/>
                    <a:pt x="951" y="20002"/>
                  </a:cubicBezTo>
                  <a:lnTo>
                    <a:pt x="951" y="20002"/>
                  </a:lnTo>
                  <a:cubicBezTo>
                    <a:pt x="797" y="20283"/>
                    <a:pt x="797" y="20499"/>
                    <a:pt x="804" y="20712"/>
                  </a:cubicBezTo>
                  <a:cubicBezTo>
                    <a:pt x="808" y="20817"/>
                    <a:pt x="815" y="20921"/>
                    <a:pt x="804" y="21036"/>
                  </a:cubicBezTo>
                  <a:cubicBezTo>
                    <a:pt x="793" y="21150"/>
                    <a:pt x="772" y="21274"/>
                    <a:pt x="716" y="21423"/>
                  </a:cubicBezTo>
                  <a:lnTo>
                    <a:pt x="716" y="21423"/>
                  </a:lnTo>
                  <a:cubicBezTo>
                    <a:pt x="717" y="21413"/>
                    <a:pt x="718" y="21403"/>
                    <a:pt x="720" y="21393"/>
                  </a:cubicBezTo>
                  <a:lnTo>
                    <a:pt x="720" y="21393"/>
                  </a:lnTo>
                  <a:cubicBezTo>
                    <a:pt x="718" y="21405"/>
                    <a:pt x="716" y="21417"/>
                    <a:pt x="714" y="21429"/>
                  </a:cubicBezTo>
                  <a:cubicBezTo>
                    <a:pt x="714" y="21427"/>
                    <a:pt x="715" y="21425"/>
                    <a:pt x="716" y="21423"/>
                  </a:cubicBezTo>
                  <a:lnTo>
                    <a:pt x="716" y="21423"/>
                  </a:lnTo>
                  <a:cubicBezTo>
                    <a:pt x="714" y="21438"/>
                    <a:pt x="712" y="21453"/>
                    <a:pt x="710" y="21469"/>
                  </a:cubicBezTo>
                  <a:cubicBezTo>
                    <a:pt x="692" y="21588"/>
                    <a:pt x="674" y="21710"/>
                    <a:pt x="657" y="21818"/>
                  </a:cubicBezTo>
                  <a:cubicBezTo>
                    <a:pt x="639" y="21926"/>
                    <a:pt x="620" y="22020"/>
                    <a:pt x="606" y="22074"/>
                  </a:cubicBezTo>
                  <a:cubicBezTo>
                    <a:pt x="598" y="22105"/>
                    <a:pt x="589" y="22123"/>
                    <a:pt x="582" y="22123"/>
                  </a:cubicBezTo>
                  <a:cubicBezTo>
                    <a:pt x="576" y="22123"/>
                    <a:pt x="571" y="22113"/>
                    <a:pt x="566" y="22092"/>
                  </a:cubicBezTo>
                  <a:cubicBezTo>
                    <a:pt x="570" y="22045"/>
                    <a:pt x="574" y="21999"/>
                    <a:pt x="577" y="21951"/>
                  </a:cubicBezTo>
                  <a:lnTo>
                    <a:pt x="577" y="21951"/>
                  </a:lnTo>
                  <a:cubicBezTo>
                    <a:pt x="549" y="22186"/>
                    <a:pt x="534" y="22488"/>
                    <a:pt x="549" y="22809"/>
                  </a:cubicBezTo>
                  <a:cubicBezTo>
                    <a:pt x="562" y="23130"/>
                    <a:pt x="609" y="23469"/>
                    <a:pt x="685" y="23771"/>
                  </a:cubicBezTo>
                  <a:cubicBezTo>
                    <a:pt x="692" y="23793"/>
                    <a:pt x="696" y="23810"/>
                    <a:pt x="700" y="23828"/>
                  </a:cubicBezTo>
                  <a:cubicBezTo>
                    <a:pt x="707" y="23846"/>
                    <a:pt x="710" y="23865"/>
                    <a:pt x="717" y="23886"/>
                  </a:cubicBezTo>
                  <a:cubicBezTo>
                    <a:pt x="728" y="23923"/>
                    <a:pt x="739" y="23958"/>
                    <a:pt x="750" y="23994"/>
                  </a:cubicBezTo>
                  <a:cubicBezTo>
                    <a:pt x="753" y="24012"/>
                    <a:pt x="760" y="24031"/>
                    <a:pt x="765" y="24048"/>
                  </a:cubicBezTo>
                  <a:cubicBezTo>
                    <a:pt x="772" y="24066"/>
                    <a:pt x="775" y="24084"/>
                    <a:pt x="782" y="24099"/>
                  </a:cubicBezTo>
                  <a:cubicBezTo>
                    <a:pt x="793" y="24134"/>
                    <a:pt x="808" y="24167"/>
                    <a:pt x="818" y="24199"/>
                  </a:cubicBezTo>
                  <a:cubicBezTo>
                    <a:pt x="833" y="24236"/>
                    <a:pt x="843" y="24264"/>
                    <a:pt x="855" y="24297"/>
                  </a:cubicBezTo>
                  <a:cubicBezTo>
                    <a:pt x="858" y="24304"/>
                    <a:pt x="862" y="24312"/>
                    <a:pt x="865" y="24322"/>
                  </a:cubicBezTo>
                  <a:cubicBezTo>
                    <a:pt x="868" y="24329"/>
                    <a:pt x="873" y="24337"/>
                    <a:pt x="876" y="24344"/>
                  </a:cubicBezTo>
                  <a:cubicBezTo>
                    <a:pt x="880" y="24358"/>
                    <a:pt x="887" y="24372"/>
                    <a:pt x="894" y="24387"/>
                  </a:cubicBezTo>
                  <a:cubicBezTo>
                    <a:pt x="923" y="24445"/>
                    <a:pt x="948" y="24498"/>
                    <a:pt x="973" y="24549"/>
                  </a:cubicBezTo>
                  <a:cubicBezTo>
                    <a:pt x="998" y="24596"/>
                    <a:pt x="1028" y="24639"/>
                    <a:pt x="1049" y="24679"/>
                  </a:cubicBezTo>
                  <a:cubicBezTo>
                    <a:pt x="1063" y="24696"/>
                    <a:pt x="1074" y="24718"/>
                    <a:pt x="1085" y="24733"/>
                  </a:cubicBezTo>
                  <a:cubicBezTo>
                    <a:pt x="1099" y="24751"/>
                    <a:pt x="1111" y="24766"/>
                    <a:pt x="1121" y="24779"/>
                  </a:cubicBezTo>
                  <a:cubicBezTo>
                    <a:pt x="1168" y="24834"/>
                    <a:pt x="1204" y="24866"/>
                    <a:pt x="1229" y="24874"/>
                  </a:cubicBezTo>
                  <a:cubicBezTo>
                    <a:pt x="1227" y="24876"/>
                    <a:pt x="1219" y="24877"/>
                    <a:pt x="1207" y="24877"/>
                  </a:cubicBezTo>
                  <a:cubicBezTo>
                    <a:pt x="1184" y="24877"/>
                    <a:pt x="1144" y="24872"/>
                    <a:pt x="1103" y="24862"/>
                  </a:cubicBezTo>
                  <a:cubicBezTo>
                    <a:pt x="1041" y="24848"/>
                    <a:pt x="973" y="24826"/>
                    <a:pt x="945" y="24804"/>
                  </a:cubicBezTo>
                  <a:lnTo>
                    <a:pt x="945" y="24804"/>
                  </a:lnTo>
                  <a:cubicBezTo>
                    <a:pt x="1154" y="25039"/>
                    <a:pt x="1384" y="25241"/>
                    <a:pt x="1625" y="25399"/>
                  </a:cubicBezTo>
                  <a:cubicBezTo>
                    <a:pt x="1719" y="25461"/>
                    <a:pt x="1813" y="25518"/>
                    <a:pt x="1906" y="25565"/>
                  </a:cubicBezTo>
                  <a:cubicBezTo>
                    <a:pt x="2029" y="25695"/>
                    <a:pt x="2159" y="25807"/>
                    <a:pt x="2292" y="25907"/>
                  </a:cubicBezTo>
                  <a:cubicBezTo>
                    <a:pt x="2281" y="25950"/>
                    <a:pt x="2274" y="25998"/>
                    <a:pt x="2256" y="26037"/>
                  </a:cubicBezTo>
                  <a:cubicBezTo>
                    <a:pt x="2236" y="26085"/>
                    <a:pt x="2202" y="26123"/>
                    <a:pt x="2133" y="26123"/>
                  </a:cubicBezTo>
                  <a:cubicBezTo>
                    <a:pt x="2130" y="26123"/>
                    <a:pt x="2126" y="26123"/>
                    <a:pt x="2122" y="26123"/>
                  </a:cubicBezTo>
                  <a:cubicBezTo>
                    <a:pt x="2105" y="26123"/>
                    <a:pt x="2083" y="26120"/>
                    <a:pt x="2057" y="26113"/>
                  </a:cubicBezTo>
                  <a:cubicBezTo>
                    <a:pt x="2047" y="26109"/>
                    <a:pt x="2036" y="26106"/>
                    <a:pt x="2022" y="26101"/>
                  </a:cubicBezTo>
                  <a:cubicBezTo>
                    <a:pt x="2007" y="26098"/>
                    <a:pt x="1993" y="26091"/>
                    <a:pt x="1979" y="26084"/>
                  </a:cubicBezTo>
                  <a:cubicBezTo>
                    <a:pt x="1921" y="26055"/>
                    <a:pt x="1849" y="26015"/>
                    <a:pt x="1766" y="25947"/>
                  </a:cubicBezTo>
                  <a:lnTo>
                    <a:pt x="1766" y="25947"/>
                  </a:lnTo>
                  <a:cubicBezTo>
                    <a:pt x="1784" y="25972"/>
                    <a:pt x="1806" y="25993"/>
                    <a:pt x="1827" y="26019"/>
                  </a:cubicBezTo>
                  <a:cubicBezTo>
                    <a:pt x="1852" y="26041"/>
                    <a:pt x="1874" y="26062"/>
                    <a:pt x="1899" y="26088"/>
                  </a:cubicBezTo>
                  <a:cubicBezTo>
                    <a:pt x="1928" y="26113"/>
                    <a:pt x="1954" y="26138"/>
                    <a:pt x="1982" y="26163"/>
                  </a:cubicBezTo>
                  <a:cubicBezTo>
                    <a:pt x="2011" y="26188"/>
                    <a:pt x="2044" y="26214"/>
                    <a:pt x="2076" y="26239"/>
                  </a:cubicBezTo>
                  <a:cubicBezTo>
                    <a:pt x="2209" y="26339"/>
                    <a:pt x="2382" y="26447"/>
                    <a:pt x="2616" y="26545"/>
                  </a:cubicBezTo>
                  <a:cubicBezTo>
                    <a:pt x="2584" y="26520"/>
                    <a:pt x="2551" y="26484"/>
                    <a:pt x="2523" y="26447"/>
                  </a:cubicBezTo>
                  <a:cubicBezTo>
                    <a:pt x="2508" y="26430"/>
                    <a:pt x="2497" y="26408"/>
                    <a:pt x="2486" y="26390"/>
                  </a:cubicBezTo>
                  <a:cubicBezTo>
                    <a:pt x="2479" y="26372"/>
                    <a:pt x="2472" y="26354"/>
                    <a:pt x="2465" y="26336"/>
                  </a:cubicBezTo>
                  <a:cubicBezTo>
                    <a:pt x="2452" y="26288"/>
                    <a:pt x="2459" y="26253"/>
                    <a:pt x="2496" y="26253"/>
                  </a:cubicBezTo>
                  <a:cubicBezTo>
                    <a:pt x="2512" y="26253"/>
                    <a:pt x="2534" y="26259"/>
                    <a:pt x="2562" y="26274"/>
                  </a:cubicBezTo>
                  <a:cubicBezTo>
                    <a:pt x="2587" y="26300"/>
                    <a:pt x="2612" y="26322"/>
                    <a:pt x="2638" y="26343"/>
                  </a:cubicBezTo>
                  <a:cubicBezTo>
                    <a:pt x="2659" y="26365"/>
                    <a:pt x="2681" y="26387"/>
                    <a:pt x="2702" y="26404"/>
                  </a:cubicBezTo>
                  <a:cubicBezTo>
                    <a:pt x="2742" y="26440"/>
                    <a:pt x="2778" y="26469"/>
                    <a:pt x="2807" y="26495"/>
                  </a:cubicBezTo>
                  <a:cubicBezTo>
                    <a:pt x="2840" y="26516"/>
                    <a:pt x="2868" y="26538"/>
                    <a:pt x="2893" y="26555"/>
                  </a:cubicBezTo>
                  <a:cubicBezTo>
                    <a:pt x="2919" y="26570"/>
                    <a:pt x="2944" y="26588"/>
                    <a:pt x="2970" y="26603"/>
                  </a:cubicBezTo>
                  <a:cubicBezTo>
                    <a:pt x="2998" y="26617"/>
                    <a:pt x="3023" y="26635"/>
                    <a:pt x="3056" y="26653"/>
                  </a:cubicBezTo>
                  <a:cubicBezTo>
                    <a:pt x="3085" y="26671"/>
                    <a:pt x="3121" y="26689"/>
                    <a:pt x="3164" y="26711"/>
                  </a:cubicBezTo>
                  <a:cubicBezTo>
                    <a:pt x="3186" y="26725"/>
                    <a:pt x="3207" y="26736"/>
                    <a:pt x="3232" y="26750"/>
                  </a:cubicBezTo>
                  <a:cubicBezTo>
                    <a:pt x="3257" y="26761"/>
                    <a:pt x="3286" y="26776"/>
                    <a:pt x="3315" y="26793"/>
                  </a:cubicBezTo>
                  <a:cubicBezTo>
                    <a:pt x="3344" y="26808"/>
                    <a:pt x="3376" y="26826"/>
                    <a:pt x="3412" y="26841"/>
                  </a:cubicBezTo>
                  <a:cubicBezTo>
                    <a:pt x="3445" y="26854"/>
                    <a:pt x="3474" y="26873"/>
                    <a:pt x="3510" y="26887"/>
                  </a:cubicBezTo>
                  <a:cubicBezTo>
                    <a:pt x="3423" y="26844"/>
                    <a:pt x="3452" y="26793"/>
                    <a:pt x="3538" y="26761"/>
                  </a:cubicBezTo>
                  <a:cubicBezTo>
                    <a:pt x="3560" y="26754"/>
                    <a:pt x="3589" y="26746"/>
                    <a:pt x="3621" y="26743"/>
                  </a:cubicBezTo>
                  <a:cubicBezTo>
                    <a:pt x="3650" y="26736"/>
                    <a:pt x="3686" y="26736"/>
                    <a:pt x="3722" y="26733"/>
                  </a:cubicBezTo>
                  <a:cubicBezTo>
                    <a:pt x="3733" y="26731"/>
                    <a:pt x="3744" y="26731"/>
                    <a:pt x="3755" y="26731"/>
                  </a:cubicBezTo>
                  <a:cubicBezTo>
                    <a:pt x="3782" y="26731"/>
                    <a:pt x="3811" y="26734"/>
                    <a:pt x="3841" y="26736"/>
                  </a:cubicBezTo>
                  <a:cubicBezTo>
                    <a:pt x="3881" y="26736"/>
                    <a:pt x="3924" y="26743"/>
                    <a:pt x="3967" y="26754"/>
                  </a:cubicBezTo>
                  <a:cubicBezTo>
                    <a:pt x="3938" y="26765"/>
                    <a:pt x="3934" y="26815"/>
                    <a:pt x="3924" y="26866"/>
                  </a:cubicBezTo>
                  <a:cubicBezTo>
                    <a:pt x="3913" y="26912"/>
                    <a:pt x="3895" y="26959"/>
                    <a:pt x="3838" y="26963"/>
                  </a:cubicBezTo>
                  <a:cubicBezTo>
                    <a:pt x="3863" y="26963"/>
                    <a:pt x="3891" y="26963"/>
                    <a:pt x="3921" y="26959"/>
                  </a:cubicBezTo>
                  <a:lnTo>
                    <a:pt x="4014" y="26956"/>
                  </a:lnTo>
                  <a:cubicBezTo>
                    <a:pt x="4046" y="26952"/>
                    <a:pt x="4079" y="26952"/>
                    <a:pt x="4111" y="26949"/>
                  </a:cubicBezTo>
                  <a:cubicBezTo>
                    <a:pt x="4126" y="26949"/>
                    <a:pt x="4144" y="26944"/>
                    <a:pt x="4158" y="26944"/>
                  </a:cubicBezTo>
                  <a:lnTo>
                    <a:pt x="4183" y="26941"/>
                  </a:lnTo>
                  <a:cubicBezTo>
                    <a:pt x="4190" y="26941"/>
                    <a:pt x="4202" y="26941"/>
                    <a:pt x="4205" y="26937"/>
                  </a:cubicBezTo>
                  <a:cubicBezTo>
                    <a:pt x="4277" y="26919"/>
                    <a:pt x="4367" y="26898"/>
                    <a:pt x="4471" y="26876"/>
                  </a:cubicBezTo>
                  <a:lnTo>
                    <a:pt x="4475" y="26876"/>
                  </a:lnTo>
                  <a:lnTo>
                    <a:pt x="4483" y="26884"/>
                  </a:lnTo>
                  <a:lnTo>
                    <a:pt x="4493" y="26891"/>
                  </a:lnTo>
                  <a:lnTo>
                    <a:pt x="4515" y="26912"/>
                  </a:lnTo>
                  <a:cubicBezTo>
                    <a:pt x="4522" y="26919"/>
                    <a:pt x="4529" y="26923"/>
                    <a:pt x="4536" y="26931"/>
                  </a:cubicBezTo>
                  <a:cubicBezTo>
                    <a:pt x="4526" y="26924"/>
                    <a:pt x="4518" y="26922"/>
                    <a:pt x="4510" y="26922"/>
                  </a:cubicBezTo>
                  <a:cubicBezTo>
                    <a:pt x="4504" y="26922"/>
                    <a:pt x="4498" y="26924"/>
                    <a:pt x="4493" y="26927"/>
                  </a:cubicBezTo>
                  <a:cubicBezTo>
                    <a:pt x="4478" y="26934"/>
                    <a:pt x="4464" y="26963"/>
                    <a:pt x="4453" y="26992"/>
                  </a:cubicBezTo>
                  <a:cubicBezTo>
                    <a:pt x="4446" y="27024"/>
                    <a:pt x="4435" y="27064"/>
                    <a:pt x="4432" y="27096"/>
                  </a:cubicBezTo>
                  <a:cubicBezTo>
                    <a:pt x="4425" y="27132"/>
                    <a:pt x="4421" y="27165"/>
                    <a:pt x="4418" y="27193"/>
                  </a:cubicBezTo>
                  <a:cubicBezTo>
                    <a:pt x="4420" y="27189"/>
                    <a:pt x="4422" y="27188"/>
                    <a:pt x="4425" y="27188"/>
                  </a:cubicBezTo>
                  <a:cubicBezTo>
                    <a:pt x="4426" y="27188"/>
                    <a:pt x="4429" y="27189"/>
                    <a:pt x="4432" y="27190"/>
                  </a:cubicBezTo>
                  <a:cubicBezTo>
                    <a:pt x="4432" y="27193"/>
                    <a:pt x="4435" y="27197"/>
                    <a:pt x="4443" y="27200"/>
                  </a:cubicBezTo>
                  <a:cubicBezTo>
                    <a:pt x="4443" y="27204"/>
                    <a:pt x="4443" y="27204"/>
                    <a:pt x="4446" y="27204"/>
                  </a:cubicBezTo>
                  <a:cubicBezTo>
                    <a:pt x="4446" y="27208"/>
                    <a:pt x="4450" y="27212"/>
                    <a:pt x="4450" y="27215"/>
                  </a:cubicBezTo>
                  <a:cubicBezTo>
                    <a:pt x="4453" y="27222"/>
                    <a:pt x="4461" y="27230"/>
                    <a:pt x="4464" y="27237"/>
                  </a:cubicBezTo>
                  <a:cubicBezTo>
                    <a:pt x="4486" y="27269"/>
                    <a:pt x="4511" y="27308"/>
                    <a:pt x="4536" y="27355"/>
                  </a:cubicBezTo>
                  <a:cubicBezTo>
                    <a:pt x="4565" y="27398"/>
                    <a:pt x="4598" y="27449"/>
                    <a:pt x="4630" y="27503"/>
                  </a:cubicBezTo>
                  <a:cubicBezTo>
                    <a:pt x="4702" y="27604"/>
                    <a:pt x="4777" y="27716"/>
                    <a:pt x="4857" y="27809"/>
                  </a:cubicBezTo>
                  <a:cubicBezTo>
                    <a:pt x="4875" y="27835"/>
                    <a:pt x="4897" y="27857"/>
                    <a:pt x="4915" y="27878"/>
                  </a:cubicBezTo>
                  <a:cubicBezTo>
                    <a:pt x="4932" y="27900"/>
                    <a:pt x="4950" y="27921"/>
                    <a:pt x="4965" y="27939"/>
                  </a:cubicBezTo>
                  <a:cubicBezTo>
                    <a:pt x="5001" y="27975"/>
                    <a:pt x="5030" y="28004"/>
                    <a:pt x="5055" y="28025"/>
                  </a:cubicBezTo>
                  <a:cubicBezTo>
                    <a:pt x="4972" y="27917"/>
                    <a:pt x="4897" y="27802"/>
                    <a:pt x="4828" y="27687"/>
                  </a:cubicBezTo>
                  <a:lnTo>
                    <a:pt x="4828" y="27687"/>
                  </a:lnTo>
                  <a:cubicBezTo>
                    <a:pt x="4937" y="27835"/>
                    <a:pt x="5040" y="27943"/>
                    <a:pt x="5141" y="28030"/>
                  </a:cubicBezTo>
                  <a:cubicBezTo>
                    <a:pt x="5167" y="28051"/>
                    <a:pt x="5192" y="28073"/>
                    <a:pt x="5218" y="28087"/>
                  </a:cubicBezTo>
                  <a:cubicBezTo>
                    <a:pt x="5243" y="28105"/>
                    <a:pt x="5264" y="28123"/>
                    <a:pt x="5289" y="28141"/>
                  </a:cubicBezTo>
                  <a:cubicBezTo>
                    <a:pt x="5300" y="28148"/>
                    <a:pt x="5314" y="28155"/>
                    <a:pt x="5326" y="28163"/>
                  </a:cubicBezTo>
                  <a:cubicBezTo>
                    <a:pt x="5339" y="28170"/>
                    <a:pt x="5343" y="28173"/>
                    <a:pt x="5354" y="28176"/>
                  </a:cubicBezTo>
                  <a:cubicBezTo>
                    <a:pt x="5369" y="28184"/>
                    <a:pt x="5383" y="28188"/>
                    <a:pt x="5397" y="28195"/>
                  </a:cubicBezTo>
                  <a:cubicBezTo>
                    <a:pt x="5462" y="28216"/>
                    <a:pt x="5527" y="28234"/>
                    <a:pt x="5607" y="28256"/>
                  </a:cubicBezTo>
                  <a:cubicBezTo>
                    <a:pt x="5646" y="28267"/>
                    <a:pt x="5685" y="28281"/>
                    <a:pt x="5729" y="28292"/>
                  </a:cubicBezTo>
                  <a:cubicBezTo>
                    <a:pt x="5740" y="28296"/>
                    <a:pt x="5754" y="28299"/>
                    <a:pt x="5765" y="28303"/>
                  </a:cubicBezTo>
                  <a:cubicBezTo>
                    <a:pt x="5768" y="28306"/>
                    <a:pt x="5775" y="28306"/>
                    <a:pt x="5780" y="28311"/>
                  </a:cubicBezTo>
                  <a:lnTo>
                    <a:pt x="5790" y="28311"/>
                  </a:lnTo>
                  <a:lnTo>
                    <a:pt x="5793" y="28314"/>
                  </a:lnTo>
                  <a:lnTo>
                    <a:pt x="5797" y="28314"/>
                  </a:lnTo>
                  <a:cubicBezTo>
                    <a:pt x="5790" y="28328"/>
                    <a:pt x="5786" y="28339"/>
                    <a:pt x="5783" y="28354"/>
                  </a:cubicBezTo>
                  <a:cubicBezTo>
                    <a:pt x="5765" y="28400"/>
                    <a:pt x="5743" y="28462"/>
                    <a:pt x="5725" y="28544"/>
                  </a:cubicBezTo>
                  <a:cubicBezTo>
                    <a:pt x="5722" y="28555"/>
                    <a:pt x="5722" y="28566"/>
                    <a:pt x="5718" y="28577"/>
                  </a:cubicBezTo>
                  <a:cubicBezTo>
                    <a:pt x="5715" y="28587"/>
                    <a:pt x="5715" y="28598"/>
                    <a:pt x="5710" y="28609"/>
                  </a:cubicBezTo>
                  <a:cubicBezTo>
                    <a:pt x="5710" y="28624"/>
                    <a:pt x="5707" y="28635"/>
                    <a:pt x="5707" y="28645"/>
                  </a:cubicBezTo>
                  <a:cubicBezTo>
                    <a:pt x="5703" y="28652"/>
                    <a:pt x="5703" y="28660"/>
                    <a:pt x="5703" y="28667"/>
                  </a:cubicBezTo>
                  <a:cubicBezTo>
                    <a:pt x="5703" y="28674"/>
                    <a:pt x="5700" y="28681"/>
                    <a:pt x="5700" y="28688"/>
                  </a:cubicBezTo>
                  <a:cubicBezTo>
                    <a:pt x="5693" y="28746"/>
                    <a:pt x="5689" y="28808"/>
                    <a:pt x="5689" y="28873"/>
                  </a:cubicBezTo>
                  <a:cubicBezTo>
                    <a:pt x="5689" y="28890"/>
                    <a:pt x="5693" y="28911"/>
                    <a:pt x="5693" y="28930"/>
                  </a:cubicBezTo>
                  <a:cubicBezTo>
                    <a:pt x="5693" y="28941"/>
                    <a:pt x="5693" y="28948"/>
                    <a:pt x="5697" y="28959"/>
                  </a:cubicBezTo>
                  <a:cubicBezTo>
                    <a:pt x="5697" y="28969"/>
                    <a:pt x="5697" y="28976"/>
                    <a:pt x="5700" y="28988"/>
                  </a:cubicBezTo>
                  <a:cubicBezTo>
                    <a:pt x="5689" y="28969"/>
                    <a:pt x="5671" y="28948"/>
                    <a:pt x="5657" y="28926"/>
                  </a:cubicBezTo>
                  <a:cubicBezTo>
                    <a:pt x="5639" y="28908"/>
                    <a:pt x="5620" y="28886"/>
                    <a:pt x="5599" y="28876"/>
                  </a:cubicBezTo>
                  <a:cubicBezTo>
                    <a:pt x="5580" y="28860"/>
                    <a:pt x="5560" y="28850"/>
                    <a:pt x="5539" y="28850"/>
                  </a:cubicBezTo>
                  <a:cubicBezTo>
                    <a:pt x="5522" y="28850"/>
                    <a:pt x="5504" y="28858"/>
                    <a:pt x="5487" y="28876"/>
                  </a:cubicBezTo>
                  <a:cubicBezTo>
                    <a:pt x="5477" y="28886"/>
                    <a:pt x="5466" y="28905"/>
                    <a:pt x="5459" y="28930"/>
                  </a:cubicBezTo>
                  <a:cubicBezTo>
                    <a:pt x="5455" y="28941"/>
                    <a:pt x="5451" y="28955"/>
                    <a:pt x="5448" y="28969"/>
                  </a:cubicBezTo>
                  <a:cubicBezTo>
                    <a:pt x="5444" y="28984"/>
                    <a:pt x="5441" y="29002"/>
                    <a:pt x="5441" y="29020"/>
                  </a:cubicBezTo>
                  <a:cubicBezTo>
                    <a:pt x="5434" y="29092"/>
                    <a:pt x="5444" y="29197"/>
                    <a:pt x="5499" y="29319"/>
                  </a:cubicBezTo>
                  <a:cubicBezTo>
                    <a:pt x="5512" y="29333"/>
                    <a:pt x="5531" y="29352"/>
                    <a:pt x="5552" y="29373"/>
                  </a:cubicBezTo>
                  <a:cubicBezTo>
                    <a:pt x="5574" y="29391"/>
                    <a:pt x="5595" y="29409"/>
                    <a:pt x="5624" y="29427"/>
                  </a:cubicBezTo>
                  <a:cubicBezTo>
                    <a:pt x="5635" y="29438"/>
                    <a:pt x="5650" y="29448"/>
                    <a:pt x="5664" y="29460"/>
                  </a:cubicBezTo>
                  <a:cubicBezTo>
                    <a:pt x="5678" y="29467"/>
                    <a:pt x="5697" y="29478"/>
                    <a:pt x="5710" y="29485"/>
                  </a:cubicBezTo>
                  <a:cubicBezTo>
                    <a:pt x="5718" y="29492"/>
                    <a:pt x="5725" y="29495"/>
                    <a:pt x="5732" y="29499"/>
                  </a:cubicBezTo>
                  <a:cubicBezTo>
                    <a:pt x="5743" y="29503"/>
                    <a:pt x="5750" y="29506"/>
                    <a:pt x="5758" y="29513"/>
                  </a:cubicBezTo>
                  <a:cubicBezTo>
                    <a:pt x="5775" y="29521"/>
                    <a:pt x="5793" y="29528"/>
                    <a:pt x="5812" y="29535"/>
                  </a:cubicBezTo>
                  <a:cubicBezTo>
                    <a:pt x="5952" y="29600"/>
                    <a:pt x="6118" y="29639"/>
                    <a:pt x="6298" y="29658"/>
                  </a:cubicBezTo>
                  <a:cubicBezTo>
                    <a:pt x="6323" y="29661"/>
                    <a:pt x="6345" y="29661"/>
                    <a:pt x="6370" y="29665"/>
                  </a:cubicBezTo>
                  <a:cubicBezTo>
                    <a:pt x="6676" y="29802"/>
                    <a:pt x="7058" y="29881"/>
                    <a:pt x="7440" y="29902"/>
                  </a:cubicBezTo>
                  <a:cubicBezTo>
                    <a:pt x="7379" y="29917"/>
                    <a:pt x="7314" y="29932"/>
                    <a:pt x="7249" y="29942"/>
                  </a:cubicBezTo>
                  <a:cubicBezTo>
                    <a:pt x="7085" y="29972"/>
                    <a:pt x="6914" y="29987"/>
                    <a:pt x="6743" y="29987"/>
                  </a:cubicBezTo>
                  <a:cubicBezTo>
                    <a:pt x="6684" y="29987"/>
                    <a:pt x="6626" y="29986"/>
                    <a:pt x="6568" y="29982"/>
                  </a:cubicBezTo>
                  <a:cubicBezTo>
                    <a:pt x="6453" y="29975"/>
                    <a:pt x="6342" y="29960"/>
                    <a:pt x="6237" y="29935"/>
                  </a:cubicBezTo>
                  <a:cubicBezTo>
                    <a:pt x="6129" y="29910"/>
                    <a:pt x="6028" y="29877"/>
                    <a:pt x="5934" y="29834"/>
                  </a:cubicBezTo>
                  <a:lnTo>
                    <a:pt x="5934" y="29834"/>
                  </a:lnTo>
                  <a:cubicBezTo>
                    <a:pt x="5978" y="29874"/>
                    <a:pt x="6013" y="29902"/>
                    <a:pt x="6042" y="29924"/>
                  </a:cubicBezTo>
                  <a:cubicBezTo>
                    <a:pt x="6071" y="29946"/>
                    <a:pt x="6093" y="29964"/>
                    <a:pt x="6111" y="29975"/>
                  </a:cubicBezTo>
                  <a:cubicBezTo>
                    <a:pt x="6147" y="30003"/>
                    <a:pt x="6161" y="30018"/>
                    <a:pt x="6186" y="30035"/>
                  </a:cubicBezTo>
                  <a:cubicBezTo>
                    <a:pt x="6201" y="30047"/>
                    <a:pt x="6212" y="30054"/>
                    <a:pt x="6233" y="30065"/>
                  </a:cubicBezTo>
                  <a:cubicBezTo>
                    <a:pt x="6251" y="30075"/>
                    <a:pt x="6277" y="30090"/>
                    <a:pt x="6309" y="30100"/>
                  </a:cubicBezTo>
                  <a:cubicBezTo>
                    <a:pt x="6323" y="30108"/>
                    <a:pt x="6342" y="30115"/>
                    <a:pt x="6363" y="30122"/>
                  </a:cubicBezTo>
                  <a:cubicBezTo>
                    <a:pt x="6380" y="30133"/>
                    <a:pt x="6406" y="30140"/>
                    <a:pt x="6431" y="30148"/>
                  </a:cubicBezTo>
                  <a:cubicBezTo>
                    <a:pt x="6457" y="30158"/>
                    <a:pt x="6485" y="30165"/>
                    <a:pt x="6518" y="30176"/>
                  </a:cubicBezTo>
                  <a:cubicBezTo>
                    <a:pt x="6546" y="30187"/>
                    <a:pt x="6583" y="30198"/>
                    <a:pt x="6623" y="30205"/>
                  </a:cubicBezTo>
                  <a:cubicBezTo>
                    <a:pt x="6673" y="30234"/>
                    <a:pt x="6676" y="30248"/>
                    <a:pt x="6648" y="30252"/>
                  </a:cubicBezTo>
                  <a:cubicBezTo>
                    <a:pt x="6640" y="30254"/>
                    <a:pt x="6631" y="30255"/>
                    <a:pt x="6621" y="30255"/>
                  </a:cubicBezTo>
                  <a:cubicBezTo>
                    <a:pt x="6610" y="30255"/>
                    <a:pt x="6599" y="30254"/>
                    <a:pt x="6586" y="30252"/>
                  </a:cubicBezTo>
                  <a:cubicBezTo>
                    <a:pt x="6561" y="30248"/>
                    <a:pt x="6528" y="30245"/>
                    <a:pt x="6493" y="30238"/>
                  </a:cubicBezTo>
                  <a:cubicBezTo>
                    <a:pt x="6424" y="30223"/>
                    <a:pt x="6342" y="30201"/>
                    <a:pt x="6262" y="30176"/>
                  </a:cubicBezTo>
                  <a:cubicBezTo>
                    <a:pt x="6244" y="30169"/>
                    <a:pt x="6222" y="30162"/>
                    <a:pt x="6204" y="30155"/>
                  </a:cubicBezTo>
                  <a:cubicBezTo>
                    <a:pt x="6186" y="30148"/>
                    <a:pt x="6169" y="30140"/>
                    <a:pt x="6154" y="30133"/>
                  </a:cubicBezTo>
                  <a:cubicBezTo>
                    <a:pt x="6137" y="30126"/>
                    <a:pt x="6122" y="30120"/>
                    <a:pt x="6108" y="30114"/>
                  </a:cubicBezTo>
                  <a:lnTo>
                    <a:pt x="6108" y="30114"/>
                  </a:lnTo>
                  <a:cubicBezTo>
                    <a:pt x="6216" y="30170"/>
                    <a:pt x="6322" y="30217"/>
                    <a:pt x="6431" y="30256"/>
                  </a:cubicBezTo>
                  <a:cubicBezTo>
                    <a:pt x="6553" y="30299"/>
                    <a:pt x="6676" y="30331"/>
                    <a:pt x="6799" y="30360"/>
                  </a:cubicBezTo>
                  <a:cubicBezTo>
                    <a:pt x="7040" y="30418"/>
                    <a:pt x="7285" y="30450"/>
                    <a:pt x="7530" y="30464"/>
                  </a:cubicBezTo>
                  <a:cubicBezTo>
                    <a:pt x="7523" y="30446"/>
                    <a:pt x="7534" y="30436"/>
                    <a:pt x="7559" y="30421"/>
                  </a:cubicBezTo>
                  <a:cubicBezTo>
                    <a:pt x="7584" y="30411"/>
                    <a:pt x="7627" y="30399"/>
                    <a:pt x="7677" y="30389"/>
                  </a:cubicBezTo>
                  <a:cubicBezTo>
                    <a:pt x="7775" y="30371"/>
                    <a:pt x="7912" y="30349"/>
                    <a:pt x="8053" y="30321"/>
                  </a:cubicBezTo>
                  <a:cubicBezTo>
                    <a:pt x="8121" y="30306"/>
                    <a:pt x="8189" y="30291"/>
                    <a:pt x="8251" y="30273"/>
                  </a:cubicBezTo>
                  <a:cubicBezTo>
                    <a:pt x="8283" y="30263"/>
                    <a:pt x="8312" y="30256"/>
                    <a:pt x="8341" y="30245"/>
                  </a:cubicBezTo>
                  <a:cubicBezTo>
                    <a:pt x="8369" y="30238"/>
                    <a:pt x="8399" y="30227"/>
                    <a:pt x="8424" y="30216"/>
                  </a:cubicBezTo>
                  <a:cubicBezTo>
                    <a:pt x="8445" y="30208"/>
                    <a:pt x="8467" y="30198"/>
                    <a:pt x="8485" y="30187"/>
                  </a:cubicBezTo>
                  <a:cubicBezTo>
                    <a:pt x="8507" y="30180"/>
                    <a:pt x="8520" y="30169"/>
                    <a:pt x="8532" y="30162"/>
                  </a:cubicBezTo>
                  <a:cubicBezTo>
                    <a:pt x="8557" y="30144"/>
                    <a:pt x="8564" y="30130"/>
                    <a:pt x="8557" y="30118"/>
                  </a:cubicBezTo>
                  <a:lnTo>
                    <a:pt x="8557" y="30118"/>
                  </a:lnTo>
                  <a:cubicBezTo>
                    <a:pt x="8304" y="30213"/>
                    <a:pt x="8049" y="30266"/>
                    <a:pt x="7793" y="30295"/>
                  </a:cubicBezTo>
                  <a:cubicBezTo>
                    <a:pt x="7629" y="30316"/>
                    <a:pt x="7464" y="30326"/>
                    <a:pt x="7298" y="30326"/>
                  </a:cubicBezTo>
                  <a:cubicBezTo>
                    <a:pt x="7204" y="30326"/>
                    <a:pt x="7110" y="30323"/>
                    <a:pt x="7015" y="30316"/>
                  </a:cubicBezTo>
                  <a:cubicBezTo>
                    <a:pt x="7004" y="30284"/>
                    <a:pt x="7058" y="30256"/>
                    <a:pt x="7159" y="30227"/>
                  </a:cubicBezTo>
                  <a:cubicBezTo>
                    <a:pt x="7260" y="30198"/>
                    <a:pt x="7404" y="30173"/>
                    <a:pt x="7574" y="30140"/>
                  </a:cubicBezTo>
                  <a:cubicBezTo>
                    <a:pt x="7747" y="30108"/>
                    <a:pt x="7945" y="30072"/>
                    <a:pt x="8157" y="30018"/>
                  </a:cubicBezTo>
                  <a:cubicBezTo>
                    <a:pt x="8265" y="29992"/>
                    <a:pt x="8373" y="29964"/>
                    <a:pt x="8485" y="29932"/>
                  </a:cubicBezTo>
                  <a:cubicBezTo>
                    <a:pt x="8597" y="29895"/>
                    <a:pt x="8708" y="29856"/>
                    <a:pt x="8823" y="29805"/>
                  </a:cubicBezTo>
                  <a:cubicBezTo>
                    <a:pt x="8847" y="29799"/>
                    <a:pt x="8865" y="29795"/>
                    <a:pt x="8880" y="29795"/>
                  </a:cubicBezTo>
                  <a:cubicBezTo>
                    <a:pt x="8903" y="29795"/>
                    <a:pt x="8915" y="29804"/>
                    <a:pt x="8917" y="29819"/>
                  </a:cubicBezTo>
                  <a:cubicBezTo>
                    <a:pt x="8924" y="29841"/>
                    <a:pt x="8910" y="29881"/>
                    <a:pt x="8884" y="29924"/>
                  </a:cubicBezTo>
                  <a:cubicBezTo>
                    <a:pt x="8834" y="30010"/>
                    <a:pt x="8744" y="30100"/>
                    <a:pt x="8763" y="30118"/>
                  </a:cubicBezTo>
                  <a:cubicBezTo>
                    <a:pt x="8773" y="30108"/>
                    <a:pt x="8795" y="30097"/>
                    <a:pt x="8820" y="30083"/>
                  </a:cubicBezTo>
                  <a:cubicBezTo>
                    <a:pt x="8831" y="30075"/>
                    <a:pt x="8845" y="30065"/>
                    <a:pt x="8859" y="30057"/>
                  </a:cubicBezTo>
                  <a:cubicBezTo>
                    <a:pt x="8878" y="30050"/>
                    <a:pt x="8892" y="30040"/>
                    <a:pt x="8910" y="30029"/>
                  </a:cubicBezTo>
                  <a:cubicBezTo>
                    <a:pt x="8982" y="29985"/>
                    <a:pt x="9069" y="29932"/>
                    <a:pt x="9155" y="29859"/>
                  </a:cubicBezTo>
                  <a:cubicBezTo>
                    <a:pt x="9180" y="29841"/>
                    <a:pt x="9202" y="29819"/>
                    <a:pt x="9223" y="29798"/>
                  </a:cubicBezTo>
                  <a:cubicBezTo>
                    <a:pt x="9234" y="29791"/>
                    <a:pt x="9245" y="29780"/>
                    <a:pt x="9255" y="29766"/>
                  </a:cubicBezTo>
                  <a:lnTo>
                    <a:pt x="9288" y="29733"/>
                  </a:lnTo>
                  <a:cubicBezTo>
                    <a:pt x="9299" y="29722"/>
                    <a:pt x="9310" y="29708"/>
                    <a:pt x="9320" y="29697"/>
                  </a:cubicBezTo>
                  <a:lnTo>
                    <a:pt x="9335" y="29679"/>
                  </a:lnTo>
                  <a:lnTo>
                    <a:pt x="9350" y="29661"/>
                  </a:lnTo>
                  <a:cubicBezTo>
                    <a:pt x="9360" y="29646"/>
                    <a:pt x="9368" y="29633"/>
                    <a:pt x="9378" y="29621"/>
                  </a:cubicBezTo>
                  <a:cubicBezTo>
                    <a:pt x="9378" y="29618"/>
                    <a:pt x="9382" y="29614"/>
                    <a:pt x="9382" y="29614"/>
                  </a:cubicBezTo>
                  <a:lnTo>
                    <a:pt x="9418" y="29614"/>
                  </a:lnTo>
                  <a:cubicBezTo>
                    <a:pt x="9433" y="29611"/>
                    <a:pt x="9446" y="29611"/>
                    <a:pt x="9461" y="29611"/>
                  </a:cubicBezTo>
                  <a:cubicBezTo>
                    <a:pt x="9454" y="29625"/>
                    <a:pt x="9443" y="29643"/>
                    <a:pt x="9436" y="29658"/>
                  </a:cubicBezTo>
                  <a:cubicBezTo>
                    <a:pt x="9428" y="29672"/>
                    <a:pt x="9418" y="29690"/>
                    <a:pt x="9407" y="29704"/>
                  </a:cubicBezTo>
                  <a:cubicBezTo>
                    <a:pt x="9433" y="29676"/>
                    <a:pt x="9458" y="29646"/>
                    <a:pt x="9479" y="29611"/>
                  </a:cubicBezTo>
                  <a:lnTo>
                    <a:pt x="9551" y="29611"/>
                  </a:lnTo>
                  <a:cubicBezTo>
                    <a:pt x="9582" y="29611"/>
                    <a:pt x="9613" y="29609"/>
                    <a:pt x="9645" y="29609"/>
                  </a:cubicBezTo>
                  <a:cubicBezTo>
                    <a:pt x="9660" y="29609"/>
                    <a:pt x="9676" y="29610"/>
                    <a:pt x="9692" y="29611"/>
                  </a:cubicBezTo>
                  <a:cubicBezTo>
                    <a:pt x="9785" y="29611"/>
                    <a:pt x="9882" y="29614"/>
                    <a:pt x="9987" y="29629"/>
                  </a:cubicBezTo>
                  <a:cubicBezTo>
                    <a:pt x="10088" y="29639"/>
                    <a:pt x="10200" y="29661"/>
                    <a:pt x="10322" y="29697"/>
                  </a:cubicBezTo>
                  <a:cubicBezTo>
                    <a:pt x="10376" y="29708"/>
                    <a:pt x="10441" y="29722"/>
                    <a:pt x="10509" y="29744"/>
                  </a:cubicBezTo>
                  <a:cubicBezTo>
                    <a:pt x="10578" y="29762"/>
                    <a:pt x="10650" y="29787"/>
                    <a:pt x="10718" y="29809"/>
                  </a:cubicBezTo>
                  <a:cubicBezTo>
                    <a:pt x="10751" y="29816"/>
                    <a:pt x="10783" y="29827"/>
                    <a:pt x="10816" y="29834"/>
                  </a:cubicBezTo>
                  <a:cubicBezTo>
                    <a:pt x="10845" y="29841"/>
                    <a:pt x="10870" y="29849"/>
                    <a:pt x="10895" y="29852"/>
                  </a:cubicBezTo>
                  <a:cubicBezTo>
                    <a:pt x="10909" y="29854"/>
                    <a:pt x="10923" y="29855"/>
                    <a:pt x="10935" y="29855"/>
                  </a:cubicBezTo>
                  <a:cubicBezTo>
                    <a:pt x="10962" y="29855"/>
                    <a:pt x="10981" y="29850"/>
                    <a:pt x="10989" y="29837"/>
                  </a:cubicBezTo>
                  <a:cubicBezTo>
                    <a:pt x="10902" y="29798"/>
                    <a:pt x="10838" y="29741"/>
                    <a:pt x="10790" y="29672"/>
                  </a:cubicBezTo>
                  <a:cubicBezTo>
                    <a:pt x="10743" y="29603"/>
                    <a:pt x="10715" y="29528"/>
                    <a:pt x="10708" y="29456"/>
                  </a:cubicBezTo>
                  <a:cubicBezTo>
                    <a:pt x="10704" y="29427"/>
                    <a:pt x="10700" y="29402"/>
                    <a:pt x="10704" y="29373"/>
                  </a:cubicBezTo>
                  <a:lnTo>
                    <a:pt x="10704" y="29373"/>
                  </a:lnTo>
                  <a:cubicBezTo>
                    <a:pt x="10938" y="29391"/>
                    <a:pt x="11179" y="29409"/>
                    <a:pt x="11417" y="29420"/>
                  </a:cubicBezTo>
                  <a:lnTo>
                    <a:pt x="11385" y="29467"/>
                  </a:lnTo>
                  <a:lnTo>
                    <a:pt x="11525" y="29470"/>
                  </a:lnTo>
                  <a:lnTo>
                    <a:pt x="11525" y="29470"/>
                  </a:lnTo>
                  <a:lnTo>
                    <a:pt x="11522" y="29423"/>
                  </a:lnTo>
                  <a:lnTo>
                    <a:pt x="11522" y="29423"/>
                  </a:lnTo>
                  <a:cubicBezTo>
                    <a:pt x="11763" y="29435"/>
                    <a:pt x="12008" y="29441"/>
                    <a:pt x="12253" y="29445"/>
                  </a:cubicBezTo>
                  <a:cubicBezTo>
                    <a:pt x="12264" y="29460"/>
                    <a:pt x="12260" y="29478"/>
                    <a:pt x="12246" y="29492"/>
                  </a:cubicBezTo>
                  <a:cubicBezTo>
                    <a:pt x="12231" y="29506"/>
                    <a:pt x="12206" y="29524"/>
                    <a:pt x="12178" y="29538"/>
                  </a:cubicBezTo>
                  <a:cubicBezTo>
                    <a:pt x="12163" y="29550"/>
                    <a:pt x="12148" y="29556"/>
                    <a:pt x="12130" y="29564"/>
                  </a:cubicBezTo>
                  <a:cubicBezTo>
                    <a:pt x="12116" y="29571"/>
                    <a:pt x="12098" y="29578"/>
                    <a:pt x="12080" y="29586"/>
                  </a:cubicBezTo>
                  <a:cubicBezTo>
                    <a:pt x="11943" y="29646"/>
                    <a:pt x="11796" y="29708"/>
                    <a:pt x="11943" y="29759"/>
                  </a:cubicBezTo>
                  <a:cubicBezTo>
                    <a:pt x="11957" y="29726"/>
                    <a:pt x="12152" y="29690"/>
                    <a:pt x="12231" y="29676"/>
                  </a:cubicBezTo>
                  <a:cubicBezTo>
                    <a:pt x="12343" y="29690"/>
                    <a:pt x="12321" y="29719"/>
                    <a:pt x="12329" y="29741"/>
                  </a:cubicBezTo>
                  <a:cubicBezTo>
                    <a:pt x="12333" y="29748"/>
                    <a:pt x="12346" y="29759"/>
                    <a:pt x="12390" y="29766"/>
                  </a:cubicBezTo>
                  <a:cubicBezTo>
                    <a:pt x="12411" y="29766"/>
                    <a:pt x="12437" y="29769"/>
                    <a:pt x="12476" y="29769"/>
                  </a:cubicBezTo>
                  <a:cubicBezTo>
                    <a:pt x="12496" y="29771"/>
                    <a:pt x="12518" y="29772"/>
                    <a:pt x="12542" y="29772"/>
                  </a:cubicBezTo>
                  <a:cubicBezTo>
                    <a:pt x="12566" y="29772"/>
                    <a:pt x="12593" y="29771"/>
                    <a:pt x="12624" y="29769"/>
                  </a:cubicBezTo>
                  <a:cubicBezTo>
                    <a:pt x="12656" y="29716"/>
                    <a:pt x="12824" y="29707"/>
                    <a:pt x="12963" y="29707"/>
                  </a:cubicBezTo>
                  <a:cubicBezTo>
                    <a:pt x="12995" y="29707"/>
                    <a:pt x="13026" y="29707"/>
                    <a:pt x="13053" y="29708"/>
                  </a:cubicBezTo>
                  <a:cubicBezTo>
                    <a:pt x="13125" y="29708"/>
                    <a:pt x="13168" y="29708"/>
                    <a:pt x="13146" y="29701"/>
                  </a:cubicBezTo>
                  <a:cubicBezTo>
                    <a:pt x="13129" y="29697"/>
                    <a:pt x="13042" y="29686"/>
                    <a:pt x="12851" y="29658"/>
                  </a:cubicBezTo>
                  <a:cubicBezTo>
                    <a:pt x="12913" y="29654"/>
                    <a:pt x="12963" y="29651"/>
                    <a:pt x="13010" y="29646"/>
                  </a:cubicBezTo>
                  <a:cubicBezTo>
                    <a:pt x="13056" y="29643"/>
                    <a:pt x="13099" y="29643"/>
                    <a:pt x="13139" y="29643"/>
                  </a:cubicBezTo>
                  <a:cubicBezTo>
                    <a:pt x="13162" y="29642"/>
                    <a:pt x="13183" y="29641"/>
                    <a:pt x="13204" y="29641"/>
                  </a:cubicBezTo>
                  <a:cubicBezTo>
                    <a:pt x="13255" y="29641"/>
                    <a:pt x="13304" y="29644"/>
                    <a:pt x="13352" y="29646"/>
                  </a:cubicBezTo>
                  <a:cubicBezTo>
                    <a:pt x="13384" y="29646"/>
                    <a:pt x="13420" y="29651"/>
                    <a:pt x="13457" y="29651"/>
                  </a:cubicBezTo>
                  <a:cubicBezTo>
                    <a:pt x="13492" y="29651"/>
                    <a:pt x="13532" y="29654"/>
                    <a:pt x="13578" y="29654"/>
                  </a:cubicBezTo>
                  <a:cubicBezTo>
                    <a:pt x="13665" y="29654"/>
                    <a:pt x="13773" y="29651"/>
                    <a:pt x="13911" y="29643"/>
                  </a:cubicBezTo>
                  <a:cubicBezTo>
                    <a:pt x="13821" y="29607"/>
                    <a:pt x="13942" y="29528"/>
                    <a:pt x="14140" y="29448"/>
                  </a:cubicBezTo>
                  <a:cubicBezTo>
                    <a:pt x="14192" y="29430"/>
                    <a:pt x="14245" y="29409"/>
                    <a:pt x="14303" y="29391"/>
                  </a:cubicBezTo>
                  <a:cubicBezTo>
                    <a:pt x="14321" y="29384"/>
                    <a:pt x="14335" y="29380"/>
                    <a:pt x="14353" y="29373"/>
                  </a:cubicBezTo>
                  <a:cubicBezTo>
                    <a:pt x="14556" y="29355"/>
                    <a:pt x="14757" y="29337"/>
                    <a:pt x="14958" y="29312"/>
                  </a:cubicBezTo>
                  <a:cubicBezTo>
                    <a:pt x="14970" y="29315"/>
                    <a:pt x="14977" y="29319"/>
                    <a:pt x="14988" y="29319"/>
                  </a:cubicBezTo>
                  <a:cubicBezTo>
                    <a:pt x="15035" y="29315"/>
                    <a:pt x="15081" y="29312"/>
                    <a:pt x="15124" y="29308"/>
                  </a:cubicBezTo>
                  <a:cubicBezTo>
                    <a:pt x="15171" y="29301"/>
                    <a:pt x="15214" y="29297"/>
                    <a:pt x="15258" y="29290"/>
                  </a:cubicBezTo>
                  <a:cubicBezTo>
                    <a:pt x="15344" y="29279"/>
                    <a:pt x="15427" y="29272"/>
                    <a:pt x="15507" y="29262"/>
                  </a:cubicBezTo>
                  <a:cubicBezTo>
                    <a:pt x="15550" y="29257"/>
                    <a:pt x="15585" y="29254"/>
                    <a:pt x="15625" y="29247"/>
                  </a:cubicBezTo>
                  <a:cubicBezTo>
                    <a:pt x="15665" y="29243"/>
                    <a:pt x="15701" y="29236"/>
                    <a:pt x="15740" y="29232"/>
                  </a:cubicBezTo>
                  <a:cubicBezTo>
                    <a:pt x="15801" y="29225"/>
                    <a:pt x="15859" y="29218"/>
                    <a:pt x="15917" y="29211"/>
                  </a:cubicBezTo>
                  <a:cubicBezTo>
                    <a:pt x="15939" y="29315"/>
                    <a:pt x="15996" y="29416"/>
                    <a:pt x="16069" y="29492"/>
                  </a:cubicBezTo>
                  <a:cubicBezTo>
                    <a:pt x="16112" y="29531"/>
                    <a:pt x="16155" y="29571"/>
                    <a:pt x="16205" y="29603"/>
                  </a:cubicBezTo>
                  <a:cubicBezTo>
                    <a:pt x="16255" y="29636"/>
                    <a:pt x="16306" y="29665"/>
                    <a:pt x="16360" y="29690"/>
                  </a:cubicBezTo>
                  <a:cubicBezTo>
                    <a:pt x="16414" y="29716"/>
                    <a:pt x="16468" y="29737"/>
                    <a:pt x="16526" y="29754"/>
                  </a:cubicBezTo>
                  <a:cubicBezTo>
                    <a:pt x="16583" y="29773"/>
                    <a:pt x="16644" y="29787"/>
                    <a:pt x="16706" y="29802"/>
                  </a:cubicBezTo>
                  <a:cubicBezTo>
                    <a:pt x="16829" y="29827"/>
                    <a:pt x="16958" y="29841"/>
                    <a:pt x="17098" y="29849"/>
                  </a:cubicBezTo>
                  <a:cubicBezTo>
                    <a:pt x="17138" y="29867"/>
                    <a:pt x="17271" y="29884"/>
                    <a:pt x="17372" y="29902"/>
                  </a:cubicBezTo>
                  <a:cubicBezTo>
                    <a:pt x="17469" y="29917"/>
                    <a:pt x="17538" y="29935"/>
                    <a:pt x="17441" y="29971"/>
                  </a:cubicBezTo>
                  <a:cubicBezTo>
                    <a:pt x="17509" y="29953"/>
                    <a:pt x="17574" y="29932"/>
                    <a:pt x="17653" y="29910"/>
                  </a:cubicBezTo>
                  <a:cubicBezTo>
                    <a:pt x="17736" y="29888"/>
                    <a:pt x="17837" y="29863"/>
                    <a:pt x="17978" y="29834"/>
                  </a:cubicBezTo>
                  <a:cubicBezTo>
                    <a:pt x="18046" y="29834"/>
                    <a:pt x="18093" y="29834"/>
                    <a:pt x="18114" y="29837"/>
                  </a:cubicBezTo>
                  <a:cubicBezTo>
                    <a:pt x="18136" y="29841"/>
                    <a:pt x="18139" y="29845"/>
                    <a:pt x="18126" y="29852"/>
                  </a:cubicBezTo>
                  <a:cubicBezTo>
                    <a:pt x="18114" y="29859"/>
                    <a:pt x="18086" y="29870"/>
                    <a:pt x="18053" y="29881"/>
                  </a:cubicBezTo>
                  <a:cubicBezTo>
                    <a:pt x="18017" y="29888"/>
                    <a:pt x="17974" y="29899"/>
                    <a:pt x="17931" y="29910"/>
                  </a:cubicBezTo>
                  <a:cubicBezTo>
                    <a:pt x="17888" y="29920"/>
                    <a:pt x="17841" y="29927"/>
                    <a:pt x="17805" y="29939"/>
                  </a:cubicBezTo>
                  <a:cubicBezTo>
                    <a:pt x="17765" y="29946"/>
                    <a:pt x="17729" y="29957"/>
                    <a:pt x="17707" y="29964"/>
                  </a:cubicBezTo>
                  <a:cubicBezTo>
                    <a:pt x="17685" y="29971"/>
                    <a:pt x="17679" y="29982"/>
                    <a:pt x="17690" y="29989"/>
                  </a:cubicBezTo>
                  <a:cubicBezTo>
                    <a:pt x="17697" y="30000"/>
                    <a:pt x="17729" y="30007"/>
                    <a:pt x="17783" y="30018"/>
                  </a:cubicBezTo>
                  <a:cubicBezTo>
                    <a:pt x="17798" y="29978"/>
                    <a:pt x="17985" y="29927"/>
                    <a:pt x="18209" y="29849"/>
                  </a:cubicBezTo>
                  <a:cubicBezTo>
                    <a:pt x="18320" y="29809"/>
                    <a:pt x="18439" y="29759"/>
                    <a:pt x="18554" y="29704"/>
                  </a:cubicBezTo>
                  <a:cubicBezTo>
                    <a:pt x="18669" y="29651"/>
                    <a:pt x="18777" y="29589"/>
                    <a:pt x="18864" y="29528"/>
                  </a:cubicBezTo>
                  <a:cubicBezTo>
                    <a:pt x="18856" y="29526"/>
                    <a:pt x="18847" y="29525"/>
                    <a:pt x="18838" y="29525"/>
                  </a:cubicBezTo>
                  <a:cubicBezTo>
                    <a:pt x="18794" y="29525"/>
                    <a:pt x="18732" y="29545"/>
                    <a:pt x="18655" y="29575"/>
                  </a:cubicBezTo>
                  <a:cubicBezTo>
                    <a:pt x="18561" y="29607"/>
                    <a:pt x="18442" y="29654"/>
                    <a:pt x="18317" y="29701"/>
                  </a:cubicBezTo>
                  <a:cubicBezTo>
                    <a:pt x="18190" y="29748"/>
                    <a:pt x="18053" y="29791"/>
                    <a:pt x="17923" y="29831"/>
                  </a:cubicBezTo>
                  <a:cubicBezTo>
                    <a:pt x="17790" y="29867"/>
                    <a:pt x="17668" y="29895"/>
                    <a:pt x="17564" y="29917"/>
                  </a:cubicBezTo>
                  <a:cubicBezTo>
                    <a:pt x="17564" y="29899"/>
                    <a:pt x="17570" y="29877"/>
                    <a:pt x="17592" y="29856"/>
                  </a:cubicBezTo>
                  <a:cubicBezTo>
                    <a:pt x="17610" y="29834"/>
                    <a:pt x="17639" y="29809"/>
                    <a:pt x="17675" y="29787"/>
                  </a:cubicBezTo>
                  <a:cubicBezTo>
                    <a:pt x="17704" y="29769"/>
                    <a:pt x="17736" y="29748"/>
                    <a:pt x="17776" y="29729"/>
                  </a:cubicBezTo>
                  <a:cubicBezTo>
                    <a:pt x="18626" y="29603"/>
                    <a:pt x="19441" y="29186"/>
                    <a:pt x="19383" y="28552"/>
                  </a:cubicBezTo>
                  <a:cubicBezTo>
                    <a:pt x="19361" y="28299"/>
                    <a:pt x="19250" y="28098"/>
                    <a:pt x="19073" y="27947"/>
                  </a:cubicBezTo>
                  <a:lnTo>
                    <a:pt x="19073" y="27943"/>
                  </a:lnTo>
                  <a:lnTo>
                    <a:pt x="19065" y="27939"/>
                  </a:lnTo>
                  <a:cubicBezTo>
                    <a:pt x="19069" y="27935"/>
                    <a:pt x="19073" y="27935"/>
                    <a:pt x="19073" y="27932"/>
                  </a:cubicBezTo>
                  <a:cubicBezTo>
                    <a:pt x="19080" y="27928"/>
                    <a:pt x="19084" y="27925"/>
                    <a:pt x="19087" y="27921"/>
                  </a:cubicBezTo>
                  <a:cubicBezTo>
                    <a:pt x="19098" y="27914"/>
                    <a:pt x="19105" y="27910"/>
                    <a:pt x="19116" y="27903"/>
                  </a:cubicBezTo>
                  <a:cubicBezTo>
                    <a:pt x="19152" y="27874"/>
                    <a:pt x="19192" y="27842"/>
                    <a:pt x="19235" y="27806"/>
                  </a:cubicBezTo>
                  <a:cubicBezTo>
                    <a:pt x="19275" y="27774"/>
                    <a:pt x="19314" y="27734"/>
                    <a:pt x="19358" y="27694"/>
                  </a:cubicBezTo>
                  <a:cubicBezTo>
                    <a:pt x="19379" y="27672"/>
                    <a:pt x="19397" y="27651"/>
                    <a:pt x="19419" y="27629"/>
                  </a:cubicBezTo>
                  <a:cubicBezTo>
                    <a:pt x="19441" y="27608"/>
                    <a:pt x="19458" y="27582"/>
                    <a:pt x="19480" y="27557"/>
                  </a:cubicBezTo>
                  <a:cubicBezTo>
                    <a:pt x="19501" y="27532"/>
                    <a:pt x="19523" y="27506"/>
                    <a:pt x="19544" y="27481"/>
                  </a:cubicBezTo>
                  <a:cubicBezTo>
                    <a:pt x="19566" y="27456"/>
                    <a:pt x="19584" y="27428"/>
                    <a:pt x="19606" y="27398"/>
                  </a:cubicBezTo>
                  <a:cubicBezTo>
                    <a:pt x="19627" y="27370"/>
                    <a:pt x="19646" y="27338"/>
                    <a:pt x="19667" y="27308"/>
                  </a:cubicBezTo>
                  <a:cubicBezTo>
                    <a:pt x="19674" y="27290"/>
                    <a:pt x="19685" y="27276"/>
                    <a:pt x="19692" y="27262"/>
                  </a:cubicBezTo>
                  <a:cubicBezTo>
                    <a:pt x="19703" y="27244"/>
                    <a:pt x="19710" y="27230"/>
                    <a:pt x="19722" y="27212"/>
                  </a:cubicBezTo>
                  <a:cubicBezTo>
                    <a:pt x="19793" y="27082"/>
                    <a:pt x="19858" y="26941"/>
                    <a:pt x="19916" y="26797"/>
                  </a:cubicBezTo>
                  <a:cubicBezTo>
                    <a:pt x="20031" y="26505"/>
                    <a:pt x="20128" y="26192"/>
                    <a:pt x="20211" y="25896"/>
                  </a:cubicBezTo>
                  <a:cubicBezTo>
                    <a:pt x="20297" y="25601"/>
                    <a:pt x="20370" y="25316"/>
                    <a:pt x="20435" y="25082"/>
                  </a:cubicBezTo>
                  <a:cubicBezTo>
                    <a:pt x="20438" y="24942"/>
                    <a:pt x="20452" y="24736"/>
                    <a:pt x="20435" y="24679"/>
                  </a:cubicBezTo>
                  <a:cubicBezTo>
                    <a:pt x="20625" y="23616"/>
                    <a:pt x="20766" y="22355"/>
                    <a:pt x="20859" y="21029"/>
                  </a:cubicBezTo>
                  <a:cubicBezTo>
                    <a:pt x="20865" y="21036"/>
                    <a:pt x="20871" y="21040"/>
                    <a:pt x="20878" y="21040"/>
                  </a:cubicBezTo>
                  <a:cubicBezTo>
                    <a:pt x="20885" y="21040"/>
                    <a:pt x="20892" y="21036"/>
                    <a:pt x="20899" y="21029"/>
                  </a:cubicBezTo>
                  <a:cubicBezTo>
                    <a:pt x="20896" y="20870"/>
                    <a:pt x="20892" y="20716"/>
                    <a:pt x="20889" y="20557"/>
                  </a:cubicBezTo>
                  <a:cubicBezTo>
                    <a:pt x="20889" y="20539"/>
                    <a:pt x="20892" y="20518"/>
                    <a:pt x="20892" y="20499"/>
                  </a:cubicBezTo>
                  <a:cubicBezTo>
                    <a:pt x="20905" y="20512"/>
                    <a:pt x="20919" y="20590"/>
                    <a:pt x="20936" y="20590"/>
                  </a:cubicBezTo>
                  <a:cubicBezTo>
                    <a:pt x="20942" y="20590"/>
                    <a:pt x="20950" y="20576"/>
                    <a:pt x="20957" y="20536"/>
                  </a:cubicBezTo>
                  <a:cubicBezTo>
                    <a:pt x="20936" y="20521"/>
                    <a:pt x="20914" y="20449"/>
                    <a:pt x="20899" y="20345"/>
                  </a:cubicBezTo>
                  <a:cubicBezTo>
                    <a:pt x="20914" y="20085"/>
                    <a:pt x="20928" y="19822"/>
                    <a:pt x="20936" y="19560"/>
                  </a:cubicBezTo>
                  <a:cubicBezTo>
                    <a:pt x="20939" y="19545"/>
                    <a:pt x="20943" y="19535"/>
                    <a:pt x="20943" y="19523"/>
                  </a:cubicBezTo>
                  <a:cubicBezTo>
                    <a:pt x="20943" y="19509"/>
                    <a:pt x="20943" y="19498"/>
                    <a:pt x="20939" y="19484"/>
                  </a:cubicBezTo>
                  <a:cubicBezTo>
                    <a:pt x="20946" y="19275"/>
                    <a:pt x="20954" y="19062"/>
                    <a:pt x="20961" y="18850"/>
                  </a:cubicBezTo>
                  <a:cubicBezTo>
                    <a:pt x="20964" y="18828"/>
                    <a:pt x="20968" y="18800"/>
                    <a:pt x="20971" y="18760"/>
                  </a:cubicBezTo>
                  <a:cubicBezTo>
                    <a:pt x="20961" y="18709"/>
                    <a:pt x="20968" y="18652"/>
                    <a:pt x="20964" y="18597"/>
                  </a:cubicBezTo>
                  <a:cubicBezTo>
                    <a:pt x="20986" y="17639"/>
                    <a:pt x="20979" y="16692"/>
                    <a:pt x="20946" y="15795"/>
                  </a:cubicBezTo>
                  <a:cubicBezTo>
                    <a:pt x="20834" y="12812"/>
                    <a:pt x="20687" y="9951"/>
                    <a:pt x="20164" y="7901"/>
                  </a:cubicBezTo>
                  <a:cubicBezTo>
                    <a:pt x="22038" y="7606"/>
                    <a:pt x="23465" y="6035"/>
                    <a:pt x="23465" y="4144"/>
                  </a:cubicBezTo>
                  <a:cubicBezTo>
                    <a:pt x="23465" y="3755"/>
                    <a:pt x="23403" y="3380"/>
                    <a:pt x="23292" y="3027"/>
                  </a:cubicBezTo>
                  <a:cubicBezTo>
                    <a:pt x="23292" y="3020"/>
                    <a:pt x="23292" y="3016"/>
                    <a:pt x="23295" y="3009"/>
                  </a:cubicBezTo>
                  <a:lnTo>
                    <a:pt x="23295" y="2919"/>
                  </a:lnTo>
                  <a:cubicBezTo>
                    <a:pt x="23295" y="2886"/>
                    <a:pt x="23295" y="2858"/>
                    <a:pt x="23299" y="2829"/>
                  </a:cubicBezTo>
                  <a:lnTo>
                    <a:pt x="23299" y="2786"/>
                  </a:lnTo>
                  <a:lnTo>
                    <a:pt x="23299" y="2746"/>
                  </a:lnTo>
                  <a:cubicBezTo>
                    <a:pt x="23306" y="2645"/>
                    <a:pt x="23320" y="2570"/>
                    <a:pt x="23370" y="2566"/>
                  </a:cubicBezTo>
                  <a:cubicBezTo>
                    <a:pt x="23345" y="2537"/>
                    <a:pt x="23324" y="2508"/>
                    <a:pt x="23302" y="2475"/>
                  </a:cubicBezTo>
                  <a:cubicBezTo>
                    <a:pt x="23280" y="2443"/>
                    <a:pt x="23259" y="2407"/>
                    <a:pt x="23237" y="2375"/>
                  </a:cubicBezTo>
                  <a:cubicBezTo>
                    <a:pt x="23216" y="2339"/>
                    <a:pt x="23194" y="2303"/>
                    <a:pt x="23176" y="2264"/>
                  </a:cubicBezTo>
                  <a:cubicBezTo>
                    <a:pt x="23169" y="2252"/>
                    <a:pt x="23165" y="2245"/>
                    <a:pt x="23162" y="2234"/>
                  </a:cubicBezTo>
                  <a:cubicBezTo>
                    <a:pt x="23154" y="2224"/>
                    <a:pt x="23151" y="2213"/>
                    <a:pt x="23144" y="2206"/>
                  </a:cubicBezTo>
                  <a:cubicBezTo>
                    <a:pt x="23133" y="2184"/>
                    <a:pt x="23122" y="2166"/>
                    <a:pt x="23111" y="2144"/>
                  </a:cubicBezTo>
                  <a:cubicBezTo>
                    <a:pt x="23072" y="2061"/>
                    <a:pt x="23025" y="1978"/>
                    <a:pt x="22981" y="1888"/>
                  </a:cubicBezTo>
                  <a:cubicBezTo>
                    <a:pt x="22931" y="1802"/>
                    <a:pt x="22881" y="1709"/>
                    <a:pt x="22820" y="1619"/>
                  </a:cubicBezTo>
                  <a:cubicBezTo>
                    <a:pt x="22705" y="1438"/>
                    <a:pt x="22564" y="1255"/>
                    <a:pt x="22391" y="1100"/>
                  </a:cubicBezTo>
                  <a:cubicBezTo>
                    <a:pt x="22214" y="941"/>
                    <a:pt x="22009" y="811"/>
                    <a:pt x="21779" y="736"/>
                  </a:cubicBezTo>
                  <a:cubicBezTo>
                    <a:pt x="21731" y="693"/>
                    <a:pt x="21727" y="679"/>
                    <a:pt x="21745" y="679"/>
                  </a:cubicBezTo>
                  <a:cubicBezTo>
                    <a:pt x="21756" y="679"/>
                    <a:pt x="21777" y="685"/>
                    <a:pt x="21800" y="693"/>
                  </a:cubicBezTo>
                  <a:cubicBezTo>
                    <a:pt x="21832" y="703"/>
                    <a:pt x="21867" y="714"/>
                    <a:pt x="21886" y="714"/>
                  </a:cubicBezTo>
                  <a:cubicBezTo>
                    <a:pt x="21900" y="714"/>
                    <a:pt x="21904" y="707"/>
                    <a:pt x="21887" y="686"/>
                  </a:cubicBezTo>
                  <a:cubicBezTo>
                    <a:pt x="21857" y="678"/>
                    <a:pt x="21825" y="668"/>
                    <a:pt x="21792" y="660"/>
                  </a:cubicBezTo>
                  <a:cubicBezTo>
                    <a:pt x="21779" y="653"/>
                    <a:pt x="21760" y="649"/>
                    <a:pt x="21746" y="642"/>
                  </a:cubicBezTo>
                  <a:cubicBezTo>
                    <a:pt x="21732" y="635"/>
                    <a:pt x="21714" y="631"/>
                    <a:pt x="21696" y="624"/>
                  </a:cubicBezTo>
                  <a:cubicBezTo>
                    <a:pt x="21663" y="613"/>
                    <a:pt x="21631" y="599"/>
                    <a:pt x="21594" y="585"/>
                  </a:cubicBezTo>
                  <a:cubicBezTo>
                    <a:pt x="21576" y="578"/>
                    <a:pt x="21559" y="566"/>
                    <a:pt x="21541" y="559"/>
                  </a:cubicBezTo>
                  <a:cubicBezTo>
                    <a:pt x="21523" y="552"/>
                    <a:pt x="21501" y="545"/>
                    <a:pt x="21483" y="534"/>
                  </a:cubicBezTo>
                  <a:cubicBezTo>
                    <a:pt x="21443" y="520"/>
                    <a:pt x="21400" y="502"/>
                    <a:pt x="21360" y="480"/>
                  </a:cubicBezTo>
                  <a:cubicBezTo>
                    <a:pt x="21317" y="458"/>
                    <a:pt x="21270" y="440"/>
                    <a:pt x="21220" y="419"/>
                  </a:cubicBezTo>
                  <a:cubicBezTo>
                    <a:pt x="21195" y="408"/>
                    <a:pt x="21173" y="393"/>
                    <a:pt x="21144" y="383"/>
                  </a:cubicBezTo>
                  <a:cubicBezTo>
                    <a:pt x="21119" y="372"/>
                    <a:pt x="21094" y="361"/>
                    <a:pt x="21065" y="350"/>
                  </a:cubicBezTo>
                  <a:cubicBezTo>
                    <a:pt x="21036" y="336"/>
                    <a:pt x="21011" y="325"/>
                    <a:pt x="20979" y="310"/>
                  </a:cubicBezTo>
                  <a:cubicBezTo>
                    <a:pt x="20949" y="300"/>
                    <a:pt x="20921" y="289"/>
                    <a:pt x="20889" y="275"/>
                  </a:cubicBezTo>
                  <a:lnTo>
                    <a:pt x="20954" y="275"/>
                  </a:lnTo>
                  <a:cubicBezTo>
                    <a:pt x="20590" y="156"/>
                    <a:pt x="20269" y="94"/>
                    <a:pt x="19970" y="59"/>
                  </a:cubicBezTo>
                  <a:cubicBezTo>
                    <a:pt x="19895" y="48"/>
                    <a:pt x="19818" y="44"/>
                    <a:pt x="19747" y="37"/>
                  </a:cubicBezTo>
                  <a:cubicBezTo>
                    <a:pt x="19674" y="29"/>
                    <a:pt x="19602" y="26"/>
                    <a:pt x="19531" y="23"/>
                  </a:cubicBezTo>
                  <a:lnTo>
                    <a:pt x="19318" y="23"/>
                  </a:lnTo>
                  <a:cubicBezTo>
                    <a:pt x="19246" y="23"/>
                    <a:pt x="19173" y="26"/>
                    <a:pt x="19105" y="26"/>
                  </a:cubicBezTo>
                  <a:cubicBezTo>
                    <a:pt x="18817" y="44"/>
                    <a:pt x="18525" y="84"/>
                    <a:pt x="18204" y="167"/>
                  </a:cubicBezTo>
                  <a:cubicBezTo>
                    <a:pt x="18165" y="177"/>
                    <a:pt x="18126" y="189"/>
                    <a:pt x="18082" y="199"/>
                  </a:cubicBezTo>
                  <a:cubicBezTo>
                    <a:pt x="18043" y="214"/>
                    <a:pt x="18003" y="227"/>
                    <a:pt x="17960" y="242"/>
                  </a:cubicBezTo>
                  <a:cubicBezTo>
                    <a:pt x="17938" y="246"/>
                    <a:pt x="17916" y="253"/>
                    <a:pt x="17895" y="260"/>
                  </a:cubicBezTo>
                  <a:cubicBezTo>
                    <a:pt x="17877" y="267"/>
                    <a:pt x="17855" y="278"/>
                    <a:pt x="17833" y="285"/>
                  </a:cubicBezTo>
                  <a:cubicBezTo>
                    <a:pt x="17790" y="300"/>
                    <a:pt x="17747" y="318"/>
                    <a:pt x="17704" y="332"/>
                  </a:cubicBezTo>
                  <a:cubicBezTo>
                    <a:pt x="17527" y="408"/>
                    <a:pt x="17344" y="495"/>
                    <a:pt x="17156" y="603"/>
                  </a:cubicBezTo>
                  <a:cubicBezTo>
                    <a:pt x="17206" y="606"/>
                    <a:pt x="17261" y="610"/>
                    <a:pt x="17311" y="613"/>
                  </a:cubicBezTo>
                  <a:cubicBezTo>
                    <a:pt x="17271" y="635"/>
                    <a:pt x="17236" y="656"/>
                    <a:pt x="17200" y="674"/>
                  </a:cubicBezTo>
                  <a:cubicBezTo>
                    <a:pt x="17167" y="693"/>
                    <a:pt x="17138" y="711"/>
                    <a:pt x="17110" y="725"/>
                  </a:cubicBezTo>
                  <a:cubicBezTo>
                    <a:pt x="17085" y="739"/>
                    <a:pt x="17059" y="754"/>
                    <a:pt x="17037" y="764"/>
                  </a:cubicBezTo>
                  <a:cubicBezTo>
                    <a:pt x="17012" y="779"/>
                    <a:pt x="16994" y="789"/>
                    <a:pt x="16972" y="801"/>
                  </a:cubicBezTo>
                  <a:cubicBezTo>
                    <a:pt x="16933" y="822"/>
                    <a:pt x="16900" y="840"/>
                    <a:pt x="16864" y="859"/>
                  </a:cubicBezTo>
                  <a:cubicBezTo>
                    <a:pt x="16832" y="876"/>
                    <a:pt x="16799" y="894"/>
                    <a:pt x="16760" y="919"/>
                  </a:cubicBezTo>
                  <a:cubicBezTo>
                    <a:pt x="16721" y="977"/>
                    <a:pt x="16716" y="1001"/>
                    <a:pt x="16733" y="1001"/>
                  </a:cubicBezTo>
                  <a:cubicBezTo>
                    <a:pt x="16743" y="1001"/>
                    <a:pt x="16760" y="994"/>
                    <a:pt x="16782" y="981"/>
                  </a:cubicBezTo>
                  <a:cubicBezTo>
                    <a:pt x="16814" y="959"/>
                    <a:pt x="16854" y="930"/>
                    <a:pt x="16900" y="898"/>
                  </a:cubicBezTo>
                  <a:cubicBezTo>
                    <a:pt x="16947" y="862"/>
                    <a:pt x="17002" y="826"/>
                    <a:pt x="17055" y="789"/>
                  </a:cubicBezTo>
                  <a:cubicBezTo>
                    <a:pt x="17113" y="754"/>
                    <a:pt x="17167" y="718"/>
                    <a:pt x="17218" y="686"/>
                  </a:cubicBezTo>
                  <a:cubicBezTo>
                    <a:pt x="17271" y="656"/>
                    <a:pt x="17318" y="635"/>
                    <a:pt x="17354" y="621"/>
                  </a:cubicBezTo>
                  <a:cubicBezTo>
                    <a:pt x="17372" y="613"/>
                    <a:pt x="17387" y="606"/>
                    <a:pt x="17398" y="606"/>
                  </a:cubicBezTo>
                  <a:cubicBezTo>
                    <a:pt x="17401" y="605"/>
                    <a:pt x="17404" y="605"/>
                    <a:pt x="17406" y="605"/>
                  </a:cubicBezTo>
                  <a:cubicBezTo>
                    <a:pt x="17413" y="605"/>
                    <a:pt x="17417" y="607"/>
                    <a:pt x="17419" y="610"/>
                  </a:cubicBezTo>
                  <a:cubicBezTo>
                    <a:pt x="17426" y="617"/>
                    <a:pt x="17416" y="638"/>
                    <a:pt x="17387" y="678"/>
                  </a:cubicBezTo>
                  <a:cubicBezTo>
                    <a:pt x="17322" y="693"/>
                    <a:pt x="17239" y="718"/>
                    <a:pt x="17145" y="764"/>
                  </a:cubicBezTo>
                  <a:cubicBezTo>
                    <a:pt x="17123" y="779"/>
                    <a:pt x="17098" y="789"/>
                    <a:pt x="17073" y="804"/>
                  </a:cubicBezTo>
                  <a:cubicBezTo>
                    <a:pt x="17048" y="819"/>
                    <a:pt x="17023" y="833"/>
                    <a:pt x="16998" y="851"/>
                  </a:cubicBezTo>
                  <a:cubicBezTo>
                    <a:pt x="16969" y="866"/>
                    <a:pt x="16944" y="884"/>
                    <a:pt x="16915" y="902"/>
                  </a:cubicBezTo>
                  <a:cubicBezTo>
                    <a:pt x="16904" y="909"/>
                    <a:pt x="16890" y="919"/>
                    <a:pt x="16875" y="927"/>
                  </a:cubicBezTo>
                  <a:cubicBezTo>
                    <a:pt x="16861" y="937"/>
                    <a:pt x="16850" y="949"/>
                    <a:pt x="16836" y="955"/>
                  </a:cubicBezTo>
                  <a:cubicBezTo>
                    <a:pt x="16612" y="1118"/>
                    <a:pt x="16378" y="1338"/>
                    <a:pt x="16177" y="1582"/>
                  </a:cubicBezTo>
                  <a:cubicBezTo>
                    <a:pt x="16151" y="1615"/>
                    <a:pt x="16126" y="1644"/>
                    <a:pt x="16101" y="1676"/>
                  </a:cubicBezTo>
                  <a:cubicBezTo>
                    <a:pt x="16090" y="1690"/>
                    <a:pt x="16076" y="1705"/>
                    <a:pt x="16064" y="1723"/>
                  </a:cubicBezTo>
                  <a:cubicBezTo>
                    <a:pt x="16054" y="1737"/>
                    <a:pt x="16043" y="1752"/>
                    <a:pt x="16029" y="1770"/>
                  </a:cubicBezTo>
                  <a:cubicBezTo>
                    <a:pt x="16007" y="1802"/>
                    <a:pt x="15986" y="1831"/>
                    <a:pt x="15961" y="1863"/>
                  </a:cubicBezTo>
                  <a:cubicBezTo>
                    <a:pt x="15949" y="1878"/>
                    <a:pt x="15939" y="1892"/>
                    <a:pt x="15928" y="1910"/>
                  </a:cubicBezTo>
                  <a:cubicBezTo>
                    <a:pt x="15917" y="1925"/>
                    <a:pt x="15906" y="1943"/>
                    <a:pt x="15899" y="1957"/>
                  </a:cubicBezTo>
                  <a:cubicBezTo>
                    <a:pt x="15878" y="1990"/>
                    <a:pt x="15856" y="2018"/>
                    <a:pt x="15834" y="2047"/>
                  </a:cubicBezTo>
                  <a:cubicBezTo>
                    <a:pt x="15816" y="2079"/>
                    <a:pt x="15798" y="2108"/>
                    <a:pt x="15780" y="2141"/>
                  </a:cubicBezTo>
                  <a:cubicBezTo>
                    <a:pt x="15769" y="2156"/>
                    <a:pt x="15762" y="2169"/>
                    <a:pt x="15751" y="2184"/>
                  </a:cubicBezTo>
                  <a:cubicBezTo>
                    <a:pt x="15748" y="2191"/>
                    <a:pt x="15744" y="2199"/>
                    <a:pt x="15737" y="2206"/>
                  </a:cubicBezTo>
                  <a:cubicBezTo>
                    <a:pt x="15733" y="2213"/>
                    <a:pt x="15730" y="2220"/>
                    <a:pt x="15726" y="2227"/>
                  </a:cubicBezTo>
                  <a:cubicBezTo>
                    <a:pt x="15708" y="2256"/>
                    <a:pt x="15690" y="2285"/>
                    <a:pt x="15675" y="2314"/>
                  </a:cubicBezTo>
                  <a:cubicBezTo>
                    <a:pt x="15658" y="2339"/>
                    <a:pt x="15643" y="2367"/>
                    <a:pt x="15629" y="2393"/>
                  </a:cubicBezTo>
                  <a:cubicBezTo>
                    <a:pt x="15615" y="2418"/>
                    <a:pt x="15600" y="2443"/>
                    <a:pt x="15585" y="2469"/>
                  </a:cubicBezTo>
                  <a:cubicBezTo>
                    <a:pt x="15571" y="2494"/>
                    <a:pt x="15557" y="2515"/>
                    <a:pt x="15542" y="2537"/>
                  </a:cubicBezTo>
                  <a:cubicBezTo>
                    <a:pt x="15532" y="2562"/>
                    <a:pt x="15517" y="2580"/>
                    <a:pt x="15507" y="2602"/>
                  </a:cubicBezTo>
                  <a:cubicBezTo>
                    <a:pt x="15481" y="2641"/>
                    <a:pt x="15459" y="2678"/>
                    <a:pt x="15437" y="2706"/>
                  </a:cubicBezTo>
                  <a:cubicBezTo>
                    <a:pt x="15412" y="2735"/>
                    <a:pt x="15394" y="2756"/>
                    <a:pt x="15377" y="2775"/>
                  </a:cubicBezTo>
                  <a:cubicBezTo>
                    <a:pt x="15326" y="2912"/>
                    <a:pt x="15316" y="2977"/>
                    <a:pt x="15319" y="2999"/>
                  </a:cubicBezTo>
                  <a:cubicBezTo>
                    <a:pt x="15320" y="3006"/>
                    <a:pt x="15323" y="3009"/>
                    <a:pt x="15327" y="3009"/>
                  </a:cubicBezTo>
                  <a:cubicBezTo>
                    <a:pt x="15334" y="3009"/>
                    <a:pt x="15347" y="2997"/>
                    <a:pt x="15359" y="2987"/>
                  </a:cubicBezTo>
                  <a:cubicBezTo>
                    <a:pt x="15373" y="2976"/>
                    <a:pt x="15385" y="2964"/>
                    <a:pt x="15393" y="2964"/>
                  </a:cubicBezTo>
                  <a:cubicBezTo>
                    <a:pt x="15398" y="2964"/>
                    <a:pt x="15401" y="2968"/>
                    <a:pt x="15402" y="2977"/>
                  </a:cubicBezTo>
                  <a:cubicBezTo>
                    <a:pt x="15402" y="2987"/>
                    <a:pt x="15399" y="3005"/>
                    <a:pt x="15391" y="3042"/>
                  </a:cubicBezTo>
                  <a:cubicBezTo>
                    <a:pt x="15387" y="3059"/>
                    <a:pt x="15384" y="3081"/>
                    <a:pt x="15377" y="3107"/>
                  </a:cubicBezTo>
                  <a:lnTo>
                    <a:pt x="15377" y="3117"/>
                  </a:lnTo>
                  <a:lnTo>
                    <a:pt x="15373" y="3120"/>
                  </a:lnTo>
                  <a:lnTo>
                    <a:pt x="15373" y="3124"/>
                  </a:lnTo>
                  <a:cubicBezTo>
                    <a:pt x="15373" y="3128"/>
                    <a:pt x="15369" y="3132"/>
                    <a:pt x="15369" y="3139"/>
                  </a:cubicBezTo>
                  <a:cubicBezTo>
                    <a:pt x="15369" y="3150"/>
                    <a:pt x="15366" y="3157"/>
                    <a:pt x="15362" y="3167"/>
                  </a:cubicBezTo>
                  <a:cubicBezTo>
                    <a:pt x="15351" y="3182"/>
                    <a:pt x="15337" y="3193"/>
                    <a:pt x="15326" y="3207"/>
                  </a:cubicBezTo>
                  <a:lnTo>
                    <a:pt x="15308" y="3222"/>
                  </a:lnTo>
                  <a:cubicBezTo>
                    <a:pt x="15304" y="3225"/>
                    <a:pt x="15301" y="3229"/>
                    <a:pt x="15297" y="3229"/>
                  </a:cubicBezTo>
                  <a:lnTo>
                    <a:pt x="15290" y="3236"/>
                  </a:lnTo>
                  <a:cubicBezTo>
                    <a:pt x="15308" y="3265"/>
                    <a:pt x="15326" y="3301"/>
                    <a:pt x="15344" y="3340"/>
                  </a:cubicBezTo>
                  <a:cubicBezTo>
                    <a:pt x="15334" y="3383"/>
                    <a:pt x="15322" y="3420"/>
                    <a:pt x="15312" y="3445"/>
                  </a:cubicBezTo>
                  <a:cubicBezTo>
                    <a:pt x="15304" y="3470"/>
                    <a:pt x="15294" y="3484"/>
                    <a:pt x="15283" y="3491"/>
                  </a:cubicBezTo>
                  <a:cubicBezTo>
                    <a:pt x="15281" y="3494"/>
                    <a:pt x="15279" y="3498"/>
                    <a:pt x="15275" y="3498"/>
                  </a:cubicBezTo>
                  <a:cubicBezTo>
                    <a:pt x="15272" y="3498"/>
                    <a:pt x="15269" y="3496"/>
                    <a:pt x="15265" y="3491"/>
                  </a:cubicBezTo>
                  <a:cubicBezTo>
                    <a:pt x="15258" y="3488"/>
                    <a:pt x="15251" y="3481"/>
                    <a:pt x="15243" y="3478"/>
                  </a:cubicBezTo>
                  <a:cubicBezTo>
                    <a:pt x="15229" y="3466"/>
                    <a:pt x="15218" y="3459"/>
                    <a:pt x="15207" y="3448"/>
                  </a:cubicBezTo>
                  <a:cubicBezTo>
                    <a:pt x="15186" y="3431"/>
                    <a:pt x="15171" y="3413"/>
                    <a:pt x="15161" y="3398"/>
                  </a:cubicBezTo>
                  <a:lnTo>
                    <a:pt x="15161" y="3398"/>
                  </a:lnTo>
                  <a:cubicBezTo>
                    <a:pt x="15171" y="3401"/>
                    <a:pt x="15178" y="3405"/>
                    <a:pt x="15189" y="3405"/>
                  </a:cubicBezTo>
                  <a:lnTo>
                    <a:pt x="15211" y="3405"/>
                  </a:lnTo>
                  <a:lnTo>
                    <a:pt x="15211" y="3395"/>
                  </a:lnTo>
                  <a:cubicBezTo>
                    <a:pt x="15207" y="3366"/>
                    <a:pt x="15204" y="3337"/>
                    <a:pt x="15204" y="3318"/>
                  </a:cubicBezTo>
                  <a:cubicBezTo>
                    <a:pt x="15196" y="3333"/>
                    <a:pt x="15189" y="3344"/>
                    <a:pt x="15186" y="3362"/>
                  </a:cubicBezTo>
                  <a:lnTo>
                    <a:pt x="15182" y="3366"/>
                  </a:lnTo>
                  <a:lnTo>
                    <a:pt x="15175" y="3366"/>
                  </a:lnTo>
                  <a:cubicBezTo>
                    <a:pt x="15171" y="3362"/>
                    <a:pt x="15164" y="3362"/>
                    <a:pt x="15161" y="3358"/>
                  </a:cubicBezTo>
                  <a:cubicBezTo>
                    <a:pt x="15150" y="3355"/>
                    <a:pt x="15139" y="3355"/>
                    <a:pt x="15128" y="3351"/>
                  </a:cubicBezTo>
                  <a:cubicBezTo>
                    <a:pt x="15110" y="3344"/>
                    <a:pt x="15088" y="3340"/>
                    <a:pt x="15070" y="3337"/>
                  </a:cubicBezTo>
                  <a:cubicBezTo>
                    <a:pt x="15027" y="3330"/>
                    <a:pt x="14988" y="3330"/>
                    <a:pt x="14945" y="3326"/>
                  </a:cubicBezTo>
                  <a:lnTo>
                    <a:pt x="14930" y="3326"/>
                  </a:lnTo>
                  <a:cubicBezTo>
                    <a:pt x="14923" y="3326"/>
                    <a:pt x="14915" y="3323"/>
                    <a:pt x="14908" y="3323"/>
                  </a:cubicBezTo>
                  <a:cubicBezTo>
                    <a:pt x="14894" y="3323"/>
                    <a:pt x="14880" y="3318"/>
                    <a:pt x="14865" y="3318"/>
                  </a:cubicBezTo>
                  <a:cubicBezTo>
                    <a:pt x="14837" y="3315"/>
                    <a:pt x="14807" y="3312"/>
                    <a:pt x="14779" y="3308"/>
                  </a:cubicBezTo>
                  <a:cubicBezTo>
                    <a:pt x="14750" y="3305"/>
                    <a:pt x="14724" y="3301"/>
                    <a:pt x="14699" y="3297"/>
                  </a:cubicBezTo>
                  <a:cubicBezTo>
                    <a:pt x="14674" y="3297"/>
                    <a:pt x="14649" y="3293"/>
                    <a:pt x="14627" y="3290"/>
                  </a:cubicBezTo>
                  <a:cubicBezTo>
                    <a:pt x="14572" y="3287"/>
                    <a:pt x="14527" y="3281"/>
                    <a:pt x="14492" y="3274"/>
                  </a:cubicBezTo>
                  <a:lnTo>
                    <a:pt x="14492" y="3274"/>
                  </a:lnTo>
                  <a:lnTo>
                    <a:pt x="14692" y="3315"/>
                  </a:lnTo>
                  <a:cubicBezTo>
                    <a:pt x="14735" y="3326"/>
                    <a:pt x="14779" y="3337"/>
                    <a:pt x="14822" y="3344"/>
                  </a:cubicBezTo>
                  <a:lnTo>
                    <a:pt x="14883" y="3362"/>
                  </a:lnTo>
                  <a:lnTo>
                    <a:pt x="14915" y="3369"/>
                  </a:lnTo>
                  <a:lnTo>
                    <a:pt x="14933" y="3373"/>
                  </a:lnTo>
                  <a:lnTo>
                    <a:pt x="14930" y="3373"/>
                  </a:lnTo>
                  <a:lnTo>
                    <a:pt x="14912" y="3369"/>
                  </a:lnTo>
                  <a:lnTo>
                    <a:pt x="14880" y="3366"/>
                  </a:lnTo>
                  <a:cubicBezTo>
                    <a:pt x="14854" y="3362"/>
                    <a:pt x="14832" y="3358"/>
                    <a:pt x="14807" y="3355"/>
                  </a:cubicBezTo>
                  <a:cubicBezTo>
                    <a:pt x="14786" y="3355"/>
                    <a:pt x="14760" y="3351"/>
                    <a:pt x="14739" y="3348"/>
                  </a:cubicBezTo>
                  <a:cubicBezTo>
                    <a:pt x="14714" y="3344"/>
                    <a:pt x="14692" y="3340"/>
                    <a:pt x="14667" y="3340"/>
                  </a:cubicBezTo>
                  <a:cubicBezTo>
                    <a:pt x="14573" y="3330"/>
                    <a:pt x="14479" y="3318"/>
                    <a:pt x="14383" y="3308"/>
                  </a:cubicBezTo>
                  <a:cubicBezTo>
                    <a:pt x="14357" y="3305"/>
                    <a:pt x="14332" y="3301"/>
                    <a:pt x="14310" y="3297"/>
                  </a:cubicBezTo>
                  <a:cubicBezTo>
                    <a:pt x="14285" y="3293"/>
                    <a:pt x="14260" y="3293"/>
                    <a:pt x="14235" y="3290"/>
                  </a:cubicBezTo>
                  <a:cubicBezTo>
                    <a:pt x="14188" y="3286"/>
                    <a:pt x="14137" y="3283"/>
                    <a:pt x="14090" y="3275"/>
                  </a:cubicBezTo>
                  <a:cubicBezTo>
                    <a:pt x="13989" y="3268"/>
                    <a:pt x="13892" y="3258"/>
                    <a:pt x="13791" y="3250"/>
                  </a:cubicBezTo>
                  <a:cubicBezTo>
                    <a:pt x="13417" y="3227"/>
                    <a:pt x="13035" y="3203"/>
                    <a:pt x="12654" y="3203"/>
                  </a:cubicBezTo>
                  <a:cubicBezTo>
                    <a:pt x="12628" y="3203"/>
                    <a:pt x="12603" y="3203"/>
                    <a:pt x="12577" y="3203"/>
                  </a:cubicBezTo>
                  <a:cubicBezTo>
                    <a:pt x="12527" y="3203"/>
                    <a:pt x="12476" y="3203"/>
                    <a:pt x="12426" y="3207"/>
                  </a:cubicBezTo>
                  <a:lnTo>
                    <a:pt x="12271" y="3207"/>
                  </a:lnTo>
                  <a:cubicBezTo>
                    <a:pt x="12170" y="3210"/>
                    <a:pt x="12070" y="3218"/>
                    <a:pt x="11969" y="3222"/>
                  </a:cubicBezTo>
                  <a:cubicBezTo>
                    <a:pt x="11867" y="3222"/>
                    <a:pt x="11771" y="3232"/>
                    <a:pt x="11669" y="3240"/>
                  </a:cubicBezTo>
                  <a:cubicBezTo>
                    <a:pt x="11619" y="3243"/>
                    <a:pt x="11573" y="3247"/>
                    <a:pt x="11522" y="3250"/>
                  </a:cubicBezTo>
                  <a:cubicBezTo>
                    <a:pt x="11496" y="3254"/>
                    <a:pt x="11471" y="3258"/>
                    <a:pt x="11450" y="3258"/>
                  </a:cubicBezTo>
                  <a:cubicBezTo>
                    <a:pt x="11425" y="3261"/>
                    <a:pt x="11400" y="3261"/>
                    <a:pt x="11374" y="3265"/>
                  </a:cubicBezTo>
                  <a:cubicBezTo>
                    <a:pt x="11277" y="3275"/>
                    <a:pt x="11179" y="3290"/>
                    <a:pt x="11086" y="3301"/>
                  </a:cubicBezTo>
                  <a:cubicBezTo>
                    <a:pt x="11036" y="3308"/>
                    <a:pt x="10989" y="3315"/>
                    <a:pt x="10941" y="3318"/>
                  </a:cubicBezTo>
                  <a:cubicBezTo>
                    <a:pt x="10895" y="3330"/>
                    <a:pt x="10848" y="3337"/>
                    <a:pt x="10801" y="3344"/>
                  </a:cubicBezTo>
                  <a:cubicBezTo>
                    <a:pt x="10708" y="3358"/>
                    <a:pt x="10617" y="3376"/>
                    <a:pt x="10527" y="3395"/>
                  </a:cubicBezTo>
                  <a:cubicBezTo>
                    <a:pt x="10481" y="3401"/>
                    <a:pt x="10437" y="3413"/>
                    <a:pt x="10394" y="3423"/>
                  </a:cubicBezTo>
                  <a:cubicBezTo>
                    <a:pt x="10347" y="3431"/>
                    <a:pt x="10304" y="3441"/>
                    <a:pt x="10261" y="3453"/>
                  </a:cubicBezTo>
                  <a:lnTo>
                    <a:pt x="10376" y="3478"/>
                  </a:lnTo>
                  <a:cubicBezTo>
                    <a:pt x="10243" y="3510"/>
                    <a:pt x="10131" y="3531"/>
                    <a:pt x="10030" y="3553"/>
                  </a:cubicBezTo>
                  <a:cubicBezTo>
                    <a:pt x="9933" y="3574"/>
                    <a:pt x="9850" y="3593"/>
                    <a:pt x="9778" y="3607"/>
                  </a:cubicBezTo>
                  <a:cubicBezTo>
                    <a:pt x="9702" y="3621"/>
                    <a:pt x="9638" y="3629"/>
                    <a:pt x="9580" y="3639"/>
                  </a:cubicBezTo>
                  <a:cubicBezTo>
                    <a:pt x="9519" y="3651"/>
                    <a:pt x="9461" y="3657"/>
                    <a:pt x="9403" y="3669"/>
                  </a:cubicBezTo>
                  <a:cubicBezTo>
                    <a:pt x="9346" y="3676"/>
                    <a:pt x="9288" y="3686"/>
                    <a:pt x="9227" y="3694"/>
                  </a:cubicBezTo>
                  <a:cubicBezTo>
                    <a:pt x="9147" y="3708"/>
                    <a:pt x="9122" y="3712"/>
                    <a:pt x="9076" y="3719"/>
                  </a:cubicBezTo>
                  <a:cubicBezTo>
                    <a:pt x="9029" y="3729"/>
                    <a:pt x="8979" y="3740"/>
                    <a:pt x="8917" y="3755"/>
                  </a:cubicBezTo>
                  <a:cubicBezTo>
                    <a:pt x="8859" y="3772"/>
                    <a:pt x="8791" y="3794"/>
                    <a:pt x="8708" y="3827"/>
                  </a:cubicBezTo>
                  <a:lnTo>
                    <a:pt x="8737" y="3805"/>
                  </a:lnTo>
                  <a:lnTo>
                    <a:pt x="8737" y="3805"/>
                  </a:lnTo>
                  <a:cubicBezTo>
                    <a:pt x="8726" y="3812"/>
                    <a:pt x="8712" y="3823"/>
                    <a:pt x="8693" y="3830"/>
                  </a:cubicBezTo>
                  <a:cubicBezTo>
                    <a:pt x="8690" y="3830"/>
                    <a:pt x="8686" y="3834"/>
                    <a:pt x="8683" y="3834"/>
                  </a:cubicBezTo>
                  <a:lnTo>
                    <a:pt x="8683" y="3837"/>
                  </a:lnTo>
                  <a:lnTo>
                    <a:pt x="8680" y="3837"/>
                  </a:lnTo>
                  <a:lnTo>
                    <a:pt x="8680" y="3834"/>
                  </a:lnTo>
                  <a:cubicBezTo>
                    <a:pt x="8676" y="3830"/>
                    <a:pt x="8676" y="3823"/>
                    <a:pt x="8676" y="3820"/>
                  </a:cubicBezTo>
                  <a:cubicBezTo>
                    <a:pt x="8668" y="3798"/>
                    <a:pt x="8661" y="3769"/>
                    <a:pt x="8658" y="3740"/>
                  </a:cubicBezTo>
                  <a:cubicBezTo>
                    <a:pt x="8650" y="3708"/>
                    <a:pt x="8643" y="3676"/>
                    <a:pt x="8640" y="3636"/>
                  </a:cubicBezTo>
                  <a:cubicBezTo>
                    <a:pt x="8636" y="3618"/>
                    <a:pt x="8633" y="3599"/>
                    <a:pt x="8629" y="3582"/>
                  </a:cubicBezTo>
                  <a:cubicBezTo>
                    <a:pt x="8625" y="3561"/>
                    <a:pt x="8622" y="3542"/>
                    <a:pt x="8618" y="3521"/>
                  </a:cubicBezTo>
                  <a:cubicBezTo>
                    <a:pt x="8615" y="3499"/>
                    <a:pt x="8615" y="3481"/>
                    <a:pt x="8607" y="3459"/>
                  </a:cubicBezTo>
                  <a:cubicBezTo>
                    <a:pt x="8603" y="3438"/>
                    <a:pt x="8600" y="3420"/>
                    <a:pt x="8597" y="3395"/>
                  </a:cubicBezTo>
                  <a:lnTo>
                    <a:pt x="8597" y="3395"/>
                  </a:lnTo>
                  <a:cubicBezTo>
                    <a:pt x="8607" y="3420"/>
                    <a:pt x="8615" y="3427"/>
                    <a:pt x="8622" y="3431"/>
                  </a:cubicBezTo>
                  <a:cubicBezTo>
                    <a:pt x="8629" y="3431"/>
                    <a:pt x="8633" y="3427"/>
                    <a:pt x="8640" y="3413"/>
                  </a:cubicBezTo>
                  <a:cubicBezTo>
                    <a:pt x="8640" y="3409"/>
                    <a:pt x="8643" y="3401"/>
                    <a:pt x="8643" y="3395"/>
                  </a:cubicBezTo>
                  <a:cubicBezTo>
                    <a:pt x="8647" y="3383"/>
                    <a:pt x="8647" y="3376"/>
                    <a:pt x="8647" y="3366"/>
                  </a:cubicBezTo>
                  <a:lnTo>
                    <a:pt x="8647" y="3315"/>
                  </a:lnTo>
                  <a:cubicBezTo>
                    <a:pt x="8647" y="3297"/>
                    <a:pt x="8647" y="3283"/>
                    <a:pt x="8643" y="3265"/>
                  </a:cubicBezTo>
                  <a:cubicBezTo>
                    <a:pt x="8639" y="3176"/>
                    <a:pt x="8634" y="3090"/>
                    <a:pt x="8651" y="3090"/>
                  </a:cubicBezTo>
                  <a:cubicBezTo>
                    <a:pt x="8661" y="3090"/>
                    <a:pt x="8678" y="3117"/>
                    <a:pt x="8705" y="3187"/>
                  </a:cubicBezTo>
                  <a:lnTo>
                    <a:pt x="8705" y="3187"/>
                  </a:lnTo>
                  <a:cubicBezTo>
                    <a:pt x="8692" y="3152"/>
                    <a:pt x="8682" y="3115"/>
                    <a:pt x="8672" y="3085"/>
                  </a:cubicBezTo>
                  <a:cubicBezTo>
                    <a:pt x="8661" y="3049"/>
                    <a:pt x="8647" y="3016"/>
                    <a:pt x="8636" y="2987"/>
                  </a:cubicBezTo>
                  <a:cubicBezTo>
                    <a:pt x="8625" y="2955"/>
                    <a:pt x="8615" y="2926"/>
                    <a:pt x="8603" y="2901"/>
                  </a:cubicBezTo>
                  <a:cubicBezTo>
                    <a:pt x="8593" y="2872"/>
                    <a:pt x="8582" y="2847"/>
                    <a:pt x="8571" y="2821"/>
                  </a:cubicBezTo>
                  <a:cubicBezTo>
                    <a:pt x="8550" y="2775"/>
                    <a:pt x="8532" y="2731"/>
                    <a:pt x="8514" y="2692"/>
                  </a:cubicBezTo>
                  <a:cubicBezTo>
                    <a:pt x="8495" y="2656"/>
                    <a:pt x="8477" y="2623"/>
                    <a:pt x="8463" y="2595"/>
                  </a:cubicBezTo>
                  <a:cubicBezTo>
                    <a:pt x="8449" y="2566"/>
                    <a:pt x="8434" y="2540"/>
                    <a:pt x="8420" y="2519"/>
                  </a:cubicBezTo>
                  <a:cubicBezTo>
                    <a:pt x="8409" y="2497"/>
                    <a:pt x="8395" y="2475"/>
                    <a:pt x="8384" y="2462"/>
                  </a:cubicBezTo>
                  <a:cubicBezTo>
                    <a:pt x="8362" y="2429"/>
                    <a:pt x="8344" y="2404"/>
                    <a:pt x="8330" y="2386"/>
                  </a:cubicBezTo>
                  <a:cubicBezTo>
                    <a:pt x="8322" y="2375"/>
                    <a:pt x="8312" y="2364"/>
                    <a:pt x="8304" y="2357"/>
                  </a:cubicBezTo>
                  <a:cubicBezTo>
                    <a:pt x="8297" y="2346"/>
                    <a:pt x="8287" y="2339"/>
                    <a:pt x="8279" y="2328"/>
                  </a:cubicBezTo>
                  <a:cubicBezTo>
                    <a:pt x="8258" y="2310"/>
                    <a:pt x="8236" y="2289"/>
                    <a:pt x="8211" y="2264"/>
                  </a:cubicBezTo>
                  <a:cubicBezTo>
                    <a:pt x="8196" y="2249"/>
                    <a:pt x="8182" y="2231"/>
                    <a:pt x="8164" y="2213"/>
                  </a:cubicBezTo>
                  <a:cubicBezTo>
                    <a:pt x="8146" y="2194"/>
                    <a:pt x="8128" y="2173"/>
                    <a:pt x="8106" y="2151"/>
                  </a:cubicBezTo>
                  <a:cubicBezTo>
                    <a:pt x="8081" y="2126"/>
                    <a:pt x="8060" y="2101"/>
                    <a:pt x="8031" y="2073"/>
                  </a:cubicBezTo>
                  <a:cubicBezTo>
                    <a:pt x="8002" y="2043"/>
                    <a:pt x="7970" y="2011"/>
                    <a:pt x="7933" y="1975"/>
                  </a:cubicBezTo>
                  <a:cubicBezTo>
                    <a:pt x="7926" y="1943"/>
                    <a:pt x="7920" y="1910"/>
                    <a:pt x="7912" y="1878"/>
                  </a:cubicBezTo>
                  <a:lnTo>
                    <a:pt x="7883" y="1784"/>
                  </a:lnTo>
                  <a:cubicBezTo>
                    <a:pt x="7858" y="1759"/>
                    <a:pt x="7833" y="1741"/>
                    <a:pt x="7811" y="1723"/>
                  </a:cubicBezTo>
                  <a:cubicBezTo>
                    <a:pt x="7790" y="1705"/>
                    <a:pt x="7768" y="1687"/>
                    <a:pt x="7747" y="1672"/>
                  </a:cubicBezTo>
                  <a:cubicBezTo>
                    <a:pt x="7725" y="1658"/>
                    <a:pt x="7707" y="1644"/>
                    <a:pt x="7685" y="1626"/>
                  </a:cubicBezTo>
                  <a:cubicBezTo>
                    <a:pt x="7674" y="1619"/>
                    <a:pt x="7667" y="1607"/>
                    <a:pt x="7656" y="1600"/>
                  </a:cubicBezTo>
                  <a:cubicBezTo>
                    <a:pt x="7645" y="1594"/>
                    <a:pt x="7634" y="1582"/>
                    <a:pt x="7620" y="1575"/>
                  </a:cubicBezTo>
                  <a:cubicBezTo>
                    <a:pt x="7599" y="1557"/>
                    <a:pt x="7574" y="1536"/>
                    <a:pt x="7548" y="1511"/>
                  </a:cubicBezTo>
                  <a:cubicBezTo>
                    <a:pt x="7534" y="1499"/>
                    <a:pt x="7519" y="1485"/>
                    <a:pt x="7504" y="1474"/>
                  </a:cubicBezTo>
                  <a:cubicBezTo>
                    <a:pt x="7491" y="1460"/>
                    <a:pt x="7473" y="1446"/>
                    <a:pt x="7458" y="1431"/>
                  </a:cubicBezTo>
                  <a:cubicBezTo>
                    <a:pt x="7440" y="1416"/>
                    <a:pt x="7422" y="1399"/>
                    <a:pt x="7401" y="1381"/>
                  </a:cubicBezTo>
                  <a:cubicBezTo>
                    <a:pt x="7383" y="1366"/>
                    <a:pt x="7361" y="1345"/>
                    <a:pt x="7339" y="1326"/>
                  </a:cubicBezTo>
                  <a:cubicBezTo>
                    <a:pt x="7318" y="1308"/>
                    <a:pt x="7293" y="1287"/>
                    <a:pt x="7267" y="1265"/>
                  </a:cubicBezTo>
                  <a:cubicBezTo>
                    <a:pt x="7243" y="1245"/>
                    <a:pt x="7220" y="1225"/>
                    <a:pt x="7191" y="1202"/>
                  </a:cubicBezTo>
                  <a:lnTo>
                    <a:pt x="7191" y="1202"/>
                  </a:lnTo>
                  <a:cubicBezTo>
                    <a:pt x="7202" y="1210"/>
                    <a:pt x="7211" y="1216"/>
                    <a:pt x="7220" y="1222"/>
                  </a:cubicBezTo>
                  <a:cubicBezTo>
                    <a:pt x="7231" y="1230"/>
                    <a:pt x="7242" y="1236"/>
                    <a:pt x="7253" y="1240"/>
                  </a:cubicBezTo>
                  <a:cubicBezTo>
                    <a:pt x="7267" y="1251"/>
                    <a:pt x="7281" y="1262"/>
                    <a:pt x="7296" y="1265"/>
                  </a:cubicBezTo>
                  <a:cubicBezTo>
                    <a:pt x="7310" y="1272"/>
                    <a:pt x="7320" y="1276"/>
                    <a:pt x="7325" y="1276"/>
                  </a:cubicBezTo>
                  <a:cubicBezTo>
                    <a:pt x="7328" y="1276"/>
                    <a:pt x="7330" y="1275"/>
                    <a:pt x="7332" y="1273"/>
                  </a:cubicBezTo>
                  <a:cubicBezTo>
                    <a:pt x="7339" y="1258"/>
                    <a:pt x="7314" y="1215"/>
                    <a:pt x="7288" y="1175"/>
                  </a:cubicBezTo>
                  <a:cubicBezTo>
                    <a:pt x="7278" y="1153"/>
                    <a:pt x="7263" y="1135"/>
                    <a:pt x="7256" y="1118"/>
                  </a:cubicBezTo>
                  <a:cubicBezTo>
                    <a:pt x="7249" y="1103"/>
                    <a:pt x="7249" y="1089"/>
                    <a:pt x="7253" y="1085"/>
                  </a:cubicBezTo>
                  <a:cubicBezTo>
                    <a:pt x="7255" y="1083"/>
                    <a:pt x="7259" y="1082"/>
                    <a:pt x="7263" y="1082"/>
                  </a:cubicBezTo>
                  <a:cubicBezTo>
                    <a:pt x="7273" y="1082"/>
                    <a:pt x="7287" y="1087"/>
                    <a:pt x="7306" y="1096"/>
                  </a:cubicBezTo>
                  <a:cubicBezTo>
                    <a:pt x="7336" y="1107"/>
                    <a:pt x="7379" y="1135"/>
                    <a:pt x="7436" y="1175"/>
                  </a:cubicBezTo>
                  <a:cubicBezTo>
                    <a:pt x="7220" y="923"/>
                    <a:pt x="6986" y="743"/>
                    <a:pt x="6766" y="613"/>
                  </a:cubicBezTo>
                  <a:cubicBezTo>
                    <a:pt x="6543" y="480"/>
                    <a:pt x="6334" y="397"/>
                    <a:pt x="6143" y="336"/>
                  </a:cubicBezTo>
                  <a:cubicBezTo>
                    <a:pt x="6096" y="318"/>
                    <a:pt x="6046" y="307"/>
                    <a:pt x="6003" y="292"/>
                  </a:cubicBezTo>
                  <a:cubicBezTo>
                    <a:pt x="5981" y="285"/>
                    <a:pt x="5956" y="278"/>
                    <a:pt x="5934" y="271"/>
                  </a:cubicBezTo>
                  <a:cubicBezTo>
                    <a:pt x="5913" y="264"/>
                    <a:pt x="5891" y="260"/>
                    <a:pt x="5869" y="253"/>
                  </a:cubicBezTo>
                  <a:cubicBezTo>
                    <a:pt x="5826" y="242"/>
                    <a:pt x="5783" y="227"/>
                    <a:pt x="5743" y="217"/>
                  </a:cubicBezTo>
                  <a:cubicBezTo>
                    <a:pt x="5700" y="202"/>
                    <a:pt x="5660" y="195"/>
                    <a:pt x="5620" y="181"/>
                  </a:cubicBezTo>
                  <a:cubicBezTo>
                    <a:pt x="5599" y="174"/>
                    <a:pt x="5581" y="170"/>
                    <a:pt x="5563" y="163"/>
                  </a:cubicBezTo>
                  <a:cubicBezTo>
                    <a:pt x="5552" y="159"/>
                    <a:pt x="5542" y="156"/>
                    <a:pt x="5534" y="152"/>
                  </a:cubicBezTo>
                  <a:cubicBezTo>
                    <a:pt x="5524" y="149"/>
                    <a:pt x="5512" y="145"/>
                    <a:pt x="5505" y="145"/>
                  </a:cubicBezTo>
                  <a:cubicBezTo>
                    <a:pt x="5466" y="131"/>
                    <a:pt x="5429" y="116"/>
                    <a:pt x="5394" y="102"/>
                  </a:cubicBezTo>
                  <a:cubicBezTo>
                    <a:pt x="5376" y="94"/>
                    <a:pt x="5354" y="87"/>
                    <a:pt x="5336" y="80"/>
                  </a:cubicBezTo>
                  <a:cubicBezTo>
                    <a:pt x="5318" y="73"/>
                    <a:pt x="5300" y="62"/>
                    <a:pt x="5282" y="55"/>
                  </a:cubicBezTo>
                  <a:cubicBezTo>
                    <a:pt x="5246" y="41"/>
                    <a:pt x="5210" y="23"/>
                    <a:pt x="5174"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7"/>
            <p:cNvSpPr/>
            <p:nvPr/>
          </p:nvSpPr>
          <p:spPr>
            <a:xfrm>
              <a:off x="10414659" y="2899333"/>
              <a:ext cx="1660" cy="5083"/>
            </a:xfrm>
            <a:custGeom>
              <a:rect b="b" l="l" r="r" t="t"/>
              <a:pathLst>
                <a:path extrusionOk="0" h="49" w="16">
                  <a:moveTo>
                    <a:pt x="1" y="1"/>
                  </a:moveTo>
                  <a:lnTo>
                    <a:pt x="12" y="48"/>
                  </a:lnTo>
                  <a:cubicBezTo>
                    <a:pt x="12" y="40"/>
                    <a:pt x="12" y="33"/>
                    <a:pt x="15" y="26"/>
                  </a:cubicBezTo>
                  <a:cubicBezTo>
                    <a:pt x="8" y="12"/>
                    <a:pt x="5" y="5"/>
                    <a:pt x="1"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7"/>
            <p:cNvSpPr/>
            <p:nvPr/>
          </p:nvSpPr>
          <p:spPr>
            <a:xfrm>
              <a:off x="12253056" y="3834872"/>
              <a:ext cx="8714" cy="50833"/>
            </a:xfrm>
            <a:custGeom>
              <a:rect b="b" l="l" r="r" t="t"/>
              <a:pathLst>
                <a:path extrusionOk="0" h="490" w="84">
                  <a:moveTo>
                    <a:pt x="84" y="1"/>
                  </a:moveTo>
                  <a:lnTo>
                    <a:pt x="48" y="144"/>
                  </a:lnTo>
                  <a:cubicBezTo>
                    <a:pt x="34" y="260"/>
                    <a:pt x="19" y="375"/>
                    <a:pt x="1" y="490"/>
                  </a:cubicBezTo>
                  <a:cubicBezTo>
                    <a:pt x="30" y="328"/>
                    <a:pt x="59" y="162"/>
                    <a:pt x="84"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7"/>
            <p:cNvSpPr/>
            <p:nvPr/>
          </p:nvSpPr>
          <p:spPr>
            <a:xfrm>
              <a:off x="12101801" y="4377128"/>
              <a:ext cx="20955" cy="14005"/>
            </a:xfrm>
            <a:custGeom>
              <a:rect b="b" l="l" r="r" t="t"/>
              <a:pathLst>
                <a:path extrusionOk="0" h="135" w="202">
                  <a:moveTo>
                    <a:pt x="202" y="0"/>
                  </a:moveTo>
                  <a:lnTo>
                    <a:pt x="202" y="0"/>
                  </a:lnTo>
                  <a:cubicBezTo>
                    <a:pt x="152" y="37"/>
                    <a:pt x="115" y="55"/>
                    <a:pt x="83" y="65"/>
                  </a:cubicBezTo>
                  <a:cubicBezTo>
                    <a:pt x="65" y="73"/>
                    <a:pt x="50" y="80"/>
                    <a:pt x="32" y="87"/>
                  </a:cubicBezTo>
                  <a:cubicBezTo>
                    <a:pt x="22" y="91"/>
                    <a:pt x="14" y="95"/>
                    <a:pt x="4" y="98"/>
                  </a:cubicBezTo>
                  <a:lnTo>
                    <a:pt x="0" y="98"/>
                  </a:lnTo>
                  <a:lnTo>
                    <a:pt x="0" y="101"/>
                  </a:lnTo>
                  <a:lnTo>
                    <a:pt x="0" y="105"/>
                  </a:lnTo>
                  <a:cubicBezTo>
                    <a:pt x="0" y="108"/>
                    <a:pt x="0" y="108"/>
                    <a:pt x="4" y="113"/>
                  </a:cubicBezTo>
                  <a:cubicBezTo>
                    <a:pt x="54" y="120"/>
                    <a:pt x="108" y="126"/>
                    <a:pt x="159" y="134"/>
                  </a:cubicBezTo>
                  <a:lnTo>
                    <a:pt x="133" y="116"/>
                  </a:lnTo>
                  <a:lnTo>
                    <a:pt x="130" y="113"/>
                  </a:lnTo>
                  <a:lnTo>
                    <a:pt x="130" y="108"/>
                  </a:lnTo>
                  <a:lnTo>
                    <a:pt x="133" y="101"/>
                  </a:lnTo>
                  <a:lnTo>
                    <a:pt x="155" y="69"/>
                  </a:lnTo>
                  <a:cubicBezTo>
                    <a:pt x="170" y="48"/>
                    <a:pt x="187" y="26"/>
                    <a:pt x="202"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7"/>
            <p:cNvSpPr/>
            <p:nvPr/>
          </p:nvSpPr>
          <p:spPr>
            <a:xfrm>
              <a:off x="12077215" y="4505975"/>
              <a:ext cx="52181" cy="54256"/>
            </a:xfrm>
            <a:custGeom>
              <a:rect b="b" l="l" r="r" t="t"/>
              <a:pathLst>
                <a:path extrusionOk="0" h="523" w="503">
                  <a:moveTo>
                    <a:pt x="500" y="1"/>
                  </a:moveTo>
                  <a:cubicBezTo>
                    <a:pt x="498" y="1"/>
                    <a:pt x="496" y="2"/>
                    <a:pt x="493" y="5"/>
                  </a:cubicBezTo>
                  <a:cubicBezTo>
                    <a:pt x="472" y="20"/>
                    <a:pt x="432" y="85"/>
                    <a:pt x="324" y="185"/>
                  </a:cubicBezTo>
                  <a:cubicBezTo>
                    <a:pt x="320" y="203"/>
                    <a:pt x="281" y="258"/>
                    <a:pt x="226" y="315"/>
                  </a:cubicBezTo>
                  <a:cubicBezTo>
                    <a:pt x="201" y="344"/>
                    <a:pt x="172" y="369"/>
                    <a:pt x="143" y="398"/>
                  </a:cubicBezTo>
                  <a:cubicBezTo>
                    <a:pt x="115" y="423"/>
                    <a:pt x="86" y="449"/>
                    <a:pt x="64" y="466"/>
                  </a:cubicBezTo>
                  <a:cubicBezTo>
                    <a:pt x="25" y="500"/>
                    <a:pt x="0" y="523"/>
                    <a:pt x="11" y="523"/>
                  </a:cubicBezTo>
                  <a:cubicBezTo>
                    <a:pt x="13" y="523"/>
                    <a:pt x="17" y="522"/>
                    <a:pt x="21" y="520"/>
                  </a:cubicBezTo>
                  <a:cubicBezTo>
                    <a:pt x="35" y="513"/>
                    <a:pt x="64" y="499"/>
                    <a:pt x="111" y="470"/>
                  </a:cubicBezTo>
                  <a:cubicBezTo>
                    <a:pt x="154" y="441"/>
                    <a:pt x="216" y="398"/>
                    <a:pt x="294" y="329"/>
                  </a:cubicBezTo>
                  <a:cubicBezTo>
                    <a:pt x="302" y="311"/>
                    <a:pt x="338" y="271"/>
                    <a:pt x="377" y="221"/>
                  </a:cubicBezTo>
                  <a:cubicBezTo>
                    <a:pt x="385" y="211"/>
                    <a:pt x="396" y="196"/>
                    <a:pt x="407" y="181"/>
                  </a:cubicBezTo>
                  <a:cubicBezTo>
                    <a:pt x="414" y="168"/>
                    <a:pt x="424" y="156"/>
                    <a:pt x="432" y="142"/>
                  </a:cubicBezTo>
                  <a:cubicBezTo>
                    <a:pt x="442" y="128"/>
                    <a:pt x="450" y="113"/>
                    <a:pt x="457" y="103"/>
                  </a:cubicBezTo>
                  <a:cubicBezTo>
                    <a:pt x="464" y="88"/>
                    <a:pt x="472" y="77"/>
                    <a:pt x="479" y="63"/>
                  </a:cubicBezTo>
                  <a:cubicBezTo>
                    <a:pt x="489" y="41"/>
                    <a:pt x="497" y="23"/>
                    <a:pt x="500" y="12"/>
                  </a:cubicBezTo>
                  <a:cubicBezTo>
                    <a:pt x="502" y="4"/>
                    <a:pt x="502" y="1"/>
                    <a:pt x="500"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7"/>
            <p:cNvSpPr/>
            <p:nvPr/>
          </p:nvSpPr>
          <p:spPr>
            <a:xfrm>
              <a:off x="10657621" y="4430244"/>
              <a:ext cx="19503" cy="48343"/>
            </a:xfrm>
            <a:custGeom>
              <a:rect b="b" l="l" r="r" t="t"/>
              <a:pathLst>
                <a:path extrusionOk="0" h="466" w="188">
                  <a:moveTo>
                    <a:pt x="91" y="0"/>
                  </a:moveTo>
                  <a:cubicBezTo>
                    <a:pt x="76" y="0"/>
                    <a:pt x="62" y="4"/>
                    <a:pt x="51" y="11"/>
                  </a:cubicBezTo>
                  <a:cubicBezTo>
                    <a:pt x="36" y="22"/>
                    <a:pt x="26" y="33"/>
                    <a:pt x="4" y="50"/>
                  </a:cubicBezTo>
                  <a:cubicBezTo>
                    <a:pt x="11" y="58"/>
                    <a:pt x="19" y="65"/>
                    <a:pt x="26" y="68"/>
                  </a:cubicBezTo>
                  <a:cubicBezTo>
                    <a:pt x="33" y="72"/>
                    <a:pt x="26" y="76"/>
                    <a:pt x="22" y="80"/>
                  </a:cubicBezTo>
                  <a:cubicBezTo>
                    <a:pt x="19" y="83"/>
                    <a:pt x="19" y="87"/>
                    <a:pt x="15" y="87"/>
                  </a:cubicBezTo>
                  <a:cubicBezTo>
                    <a:pt x="1" y="108"/>
                    <a:pt x="4" y="115"/>
                    <a:pt x="11" y="123"/>
                  </a:cubicBezTo>
                  <a:cubicBezTo>
                    <a:pt x="19" y="130"/>
                    <a:pt x="33" y="133"/>
                    <a:pt x="44" y="137"/>
                  </a:cubicBezTo>
                  <a:cubicBezTo>
                    <a:pt x="51" y="141"/>
                    <a:pt x="58" y="148"/>
                    <a:pt x="58" y="170"/>
                  </a:cubicBezTo>
                  <a:cubicBezTo>
                    <a:pt x="54" y="173"/>
                    <a:pt x="54" y="177"/>
                    <a:pt x="54" y="184"/>
                  </a:cubicBezTo>
                  <a:cubicBezTo>
                    <a:pt x="51" y="188"/>
                    <a:pt x="51" y="191"/>
                    <a:pt x="51" y="195"/>
                  </a:cubicBezTo>
                  <a:cubicBezTo>
                    <a:pt x="51" y="195"/>
                    <a:pt x="51" y="198"/>
                    <a:pt x="48" y="198"/>
                  </a:cubicBezTo>
                  <a:lnTo>
                    <a:pt x="48" y="202"/>
                  </a:lnTo>
                  <a:lnTo>
                    <a:pt x="48" y="206"/>
                  </a:lnTo>
                  <a:cubicBezTo>
                    <a:pt x="33" y="263"/>
                    <a:pt x="15" y="339"/>
                    <a:pt x="4" y="429"/>
                  </a:cubicBezTo>
                  <a:cubicBezTo>
                    <a:pt x="7" y="454"/>
                    <a:pt x="10" y="466"/>
                    <a:pt x="16" y="466"/>
                  </a:cubicBezTo>
                  <a:cubicBezTo>
                    <a:pt x="17" y="466"/>
                    <a:pt x="18" y="466"/>
                    <a:pt x="19" y="465"/>
                  </a:cubicBezTo>
                  <a:cubicBezTo>
                    <a:pt x="19" y="465"/>
                    <a:pt x="22" y="458"/>
                    <a:pt x="26" y="451"/>
                  </a:cubicBezTo>
                  <a:cubicBezTo>
                    <a:pt x="26" y="444"/>
                    <a:pt x="29" y="432"/>
                    <a:pt x="33" y="422"/>
                  </a:cubicBezTo>
                  <a:cubicBezTo>
                    <a:pt x="36" y="396"/>
                    <a:pt x="44" y="361"/>
                    <a:pt x="51" y="324"/>
                  </a:cubicBezTo>
                  <a:cubicBezTo>
                    <a:pt x="54" y="306"/>
                    <a:pt x="58" y="285"/>
                    <a:pt x="66" y="266"/>
                  </a:cubicBezTo>
                  <a:cubicBezTo>
                    <a:pt x="69" y="256"/>
                    <a:pt x="69" y="245"/>
                    <a:pt x="73" y="234"/>
                  </a:cubicBezTo>
                  <a:lnTo>
                    <a:pt x="76" y="220"/>
                  </a:lnTo>
                  <a:lnTo>
                    <a:pt x="80" y="213"/>
                  </a:lnTo>
                  <a:lnTo>
                    <a:pt x="80" y="209"/>
                  </a:lnTo>
                  <a:cubicBezTo>
                    <a:pt x="91" y="184"/>
                    <a:pt x="105" y="158"/>
                    <a:pt x="119" y="145"/>
                  </a:cubicBezTo>
                  <a:cubicBezTo>
                    <a:pt x="128" y="136"/>
                    <a:pt x="134" y="132"/>
                    <a:pt x="139" y="132"/>
                  </a:cubicBezTo>
                  <a:cubicBezTo>
                    <a:pt x="142" y="132"/>
                    <a:pt x="144" y="135"/>
                    <a:pt x="144" y="141"/>
                  </a:cubicBezTo>
                  <a:cubicBezTo>
                    <a:pt x="152" y="105"/>
                    <a:pt x="163" y="76"/>
                    <a:pt x="174" y="55"/>
                  </a:cubicBezTo>
                  <a:cubicBezTo>
                    <a:pt x="177" y="50"/>
                    <a:pt x="181" y="47"/>
                    <a:pt x="181" y="40"/>
                  </a:cubicBezTo>
                  <a:cubicBezTo>
                    <a:pt x="184" y="40"/>
                    <a:pt x="184" y="36"/>
                    <a:pt x="188" y="33"/>
                  </a:cubicBezTo>
                  <a:lnTo>
                    <a:pt x="184" y="33"/>
                  </a:lnTo>
                  <a:lnTo>
                    <a:pt x="181" y="29"/>
                  </a:lnTo>
                  <a:cubicBezTo>
                    <a:pt x="166" y="25"/>
                    <a:pt x="156" y="18"/>
                    <a:pt x="144" y="15"/>
                  </a:cubicBezTo>
                  <a:cubicBezTo>
                    <a:pt x="123" y="7"/>
                    <a:pt x="105" y="0"/>
                    <a:pt x="91"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7"/>
            <p:cNvSpPr/>
            <p:nvPr/>
          </p:nvSpPr>
          <p:spPr>
            <a:xfrm>
              <a:off x="10671833" y="4444871"/>
              <a:ext cx="1245" cy="13901"/>
            </a:xfrm>
            <a:custGeom>
              <a:rect b="b" l="l" r="r" t="t"/>
              <a:pathLst>
                <a:path extrusionOk="0" h="134" w="12">
                  <a:moveTo>
                    <a:pt x="7" y="0"/>
                  </a:moveTo>
                  <a:cubicBezTo>
                    <a:pt x="7" y="14"/>
                    <a:pt x="4" y="32"/>
                    <a:pt x="4" y="47"/>
                  </a:cubicBezTo>
                  <a:cubicBezTo>
                    <a:pt x="4" y="68"/>
                    <a:pt x="7" y="72"/>
                    <a:pt x="0" y="133"/>
                  </a:cubicBezTo>
                  <a:cubicBezTo>
                    <a:pt x="4" y="122"/>
                    <a:pt x="4" y="112"/>
                    <a:pt x="4" y="104"/>
                  </a:cubicBezTo>
                  <a:cubicBezTo>
                    <a:pt x="4" y="100"/>
                    <a:pt x="7" y="97"/>
                    <a:pt x="7" y="90"/>
                  </a:cubicBezTo>
                  <a:lnTo>
                    <a:pt x="7" y="87"/>
                  </a:lnTo>
                  <a:lnTo>
                    <a:pt x="7" y="82"/>
                  </a:lnTo>
                  <a:lnTo>
                    <a:pt x="7" y="65"/>
                  </a:lnTo>
                  <a:lnTo>
                    <a:pt x="7" y="36"/>
                  </a:lnTo>
                  <a:cubicBezTo>
                    <a:pt x="12" y="17"/>
                    <a:pt x="12" y="10"/>
                    <a:pt x="7"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7"/>
            <p:cNvSpPr/>
            <p:nvPr/>
          </p:nvSpPr>
          <p:spPr>
            <a:xfrm>
              <a:off x="10435615" y="4063207"/>
              <a:ext cx="4253" cy="9440"/>
            </a:xfrm>
            <a:custGeom>
              <a:rect b="b" l="l" r="r" t="t"/>
              <a:pathLst>
                <a:path extrusionOk="0" h="91" w="41">
                  <a:moveTo>
                    <a:pt x="23" y="0"/>
                  </a:moveTo>
                  <a:lnTo>
                    <a:pt x="23" y="0"/>
                  </a:lnTo>
                  <a:cubicBezTo>
                    <a:pt x="15" y="11"/>
                    <a:pt x="11" y="18"/>
                    <a:pt x="1" y="26"/>
                  </a:cubicBezTo>
                  <a:lnTo>
                    <a:pt x="1" y="33"/>
                  </a:lnTo>
                  <a:lnTo>
                    <a:pt x="1" y="36"/>
                  </a:lnTo>
                  <a:lnTo>
                    <a:pt x="1" y="48"/>
                  </a:lnTo>
                  <a:cubicBezTo>
                    <a:pt x="1" y="51"/>
                    <a:pt x="4" y="58"/>
                    <a:pt x="8" y="61"/>
                  </a:cubicBezTo>
                  <a:cubicBezTo>
                    <a:pt x="15" y="73"/>
                    <a:pt x="26" y="80"/>
                    <a:pt x="41" y="91"/>
                  </a:cubicBezTo>
                  <a:cubicBezTo>
                    <a:pt x="26" y="58"/>
                    <a:pt x="19" y="26"/>
                    <a:pt x="23"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7"/>
            <p:cNvSpPr/>
            <p:nvPr/>
          </p:nvSpPr>
          <p:spPr>
            <a:xfrm>
              <a:off x="10414659" y="3737978"/>
              <a:ext cx="10581" cy="19918"/>
            </a:xfrm>
            <a:custGeom>
              <a:rect b="b" l="l" r="r" t="t"/>
              <a:pathLst>
                <a:path extrusionOk="0" h="192" w="102">
                  <a:moveTo>
                    <a:pt x="102" y="1"/>
                  </a:moveTo>
                  <a:lnTo>
                    <a:pt x="1" y="95"/>
                  </a:lnTo>
                  <a:lnTo>
                    <a:pt x="5" y="192"/>
                  </a:lnTo>
                  <a:lnTo>
                    <a:pt x="102" y="1"/>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7"/>
            <p:cNvSpPr/>
            <p:nvPr/>
          </p:nvSpPr>
          <p:spPr>
            <a:xfrm>
              <a:off x="10204483" y="2492771"/>
              <a:ext cx="735309" cy="112973"/>
            </a:xfrm>
            <a:custGeom>
              <a:rect b="b" l="l" r="r" t="t"/>
              <a:pathLst>
                <a:path extrusionOk="0" h="1089" w="7088">
                  <a:moveTo>
                    <a:pt x="7052" y="0"/>
                  </a:moveTo>
                  <a:cubicBezTo>
                    <a:pt x="7052" y="0"/>
                    <a:pt x="6612" y="58"/>
                    <a:pt x="5953" y="148"/>
                  </a:cubicBezTo>
                  <a:cubicBezTo>
                    <a:pt x="5293" y="241"/>
                    <a:pt x="4415" y="364"/>
                    <a:pt x="3535" y="490"/>
                  </a:cubicBezTo>
                  <a:cubicBezTo>
                    <a:pt x="2659" y="624"/>
                    <a:pt x="1781" y="757"/>
                    <a:pt x="1121" y="858"/>
                  </a:cubicBezTo>
                  <a:cubicBezTo>
                    <a:pt x="466" y="963"/>
                    <a:pt x="27" y="1031"/>
                    <a:pt x="27" y="1031"/>
                  </a:cubicBezTo>
                  <a:cubicBezTo>
                    <a:pt x="12" y="1034"/>
                    <a:pt x="1" y="1049"/>
                    <a:pt x="5" y="1063"/>
                  </a:cubicBezTo>
                  <a:cubicBezTo>
                    <a:pt x="5" y="1076"/>
                    <a:pt x="16" y="1089"/>
                    <a:pt x="31" y="1089"/>
                  </a:cubicBezTo>
                  <a:cubicBezTo>
                    <a:pt x="33" y="1089"/>
                    <a:pt x="35" y="1088"/>
                    <a:pt x="37" y="1088"/>
                  </a:cubicBezTo>
                  <a:cubicBezTo>
                    <a:pt x="37" y="1088"/>
                    <a:pt x="476" y="1031"/>
                    <a:pt x="1136" y="941"/>
                  </a:cubicBezTo>
                  <a:cubicBezTo>
                    <a:pt x="1795" y="847"/>
                    <a:pt x="2674" y="725"/>
                    <a:pt x="3553" y="599"/>
                  </a:cubicBezTo>
                  <a:cubicBezTo>
                    <a:pt x="4428" y="465"/>
                    <a:pt x="5308" y="331"/>
                    <a:pt x="5967" y="235"/>
                  </a:cubicBezTo>
                  <a:cubicBezTo>
                    <a:pt x="6623" y="130"/>
                    <a:pt x="7062" y="58"/>
                    <a:pt x="7062" y="58"/>
                  </a:cubicBezTo>
                  <a:cubicBezTo>
                    <a:pt x="7077" y="55"/>
                    <a:pt x="7087" y="40"/>
                    <a:pt x="7084" y="25"/>
                  </a:cubicBezTo>
                  <a:cubicBezTo>
                    <a:pt x="7084" y="11"/>
                    <a:pt x="7069" y="0"/>
                    <a:pt x="7052" y="0"/>
                  </a:cubicBezTo>
                  <a:close/>
                </a:path>
              </a:pathLst>
            </a:custGeom>
            <a:solidFill>
              <a:srgbClr val="211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7"/>
            <p:cNvSpPr/>
            <p:nvPr/>
          </p:nvSpPr>
          <p:spPr>
            <a:xfrm>
              <a:off x="10231041" y="2534786"/>
              <a:ext cx="731989" cy="257898"/>
            </a:xfrm>
            <a:custGeom>
              <a:rect b="b" l="l" r="r" t="t"/>
              <a:pathLst>
                <a:path extrusionOk="0" h="2486" w="7056">
                  <a:moveTo>
                    <a:pt x="7021" y="0"/>
                  </a:moveTo>
                  <a:cubicBezTo>
                    <a:pt x="7018" y="0"/>
                    <a:pt x="7015" y="1"/>
                    <a:pt x="7012" y="2"/>
                  </a:cubicBezTo>
                  <a:cubicBezTo>
                    <a:pt x="7012" y="2"/>
                    <a:pt x="6572" y="147"/>
                    <a:pt x="5916" y="366"/>
                  </a:cubicBezTo>
                  <a:cubicBezTo>
                    <a:pt x="5261" y="593"/>
                    <a:pt x="4385" y="892"/>
                    <a:pt x="3510" y="1191"/>
                  </a:cubicBezTo>
                  <a:cubicBezTo>
                    <a:pt x="2638" y="1497"/>
                    <a:pt x="1766" y="1807"/>
                    <a:pt x="1111" y="2038"/>
                  </a:cubicBezTo>
                  <a:cubicBezTo>
                    <a:pt x="458" y="2272"/>
                    <a:pt x="22" y="2430"/>
                    <a:pt x="22" y="2430"/>
                  </a:cubicBezTo>
                  <a:cubicBezTo>
                    <a:pt x="8" y="2434"/>
                    <a:pt x="1" y="2452"/>
                    <a:pt x="4" y="2467"/>
                  </a:cubicBezTo>
                  <a:cubicBezTo>
                    <a:pt x="11" y="2479"/>
                    <a:pt x="21" y="2486"/>
                    <a:pt x="35" y="2486"/>
                  </a:cubicBezTo>
                  <a:cubicBezTo>
                    <a:pt x="38" y="2486"/>
                    <a:pt x="41" y="2485"/>
                    <a:pt x="44" y="2485"/>
                  </a:cubicBezTo>
                  <a:cubicBezTo>
                    <a:pt x="44" y="2485"/>
                    <a:pt x="480" y="2337"/>
                    <a:pt x="1139" y="2117"/>
                  </a:cubicBezTo>
                  <a:cubicBezTo>
                    <a:pt x="1795" y="1893"/>
                    <a:pt x="2671" y="1595"/>
                    <a:pt x="3546" y="1296"/>
                  </a:cubicBezTo>
                  <a:cubicBezTo>
                    <a:pt x="4418" y="986"/>
                    <a:pt x="5290" y="679"/>
                    <a:pt x="5945" y="449"/>
                  </a:cubicBezTo>
                  <a:cubicBezTo>
                    <a:pt x="6597" y="215"/>
                    <a:pt x="7029" y="56"/>
                    <a:pt x="7029" y="56"/>
                  </a:cubicBezTo>
                  <a:cubicBezTo>
                    <a:pt x="7044" y="53"/>
                    <a:pt x="7055" y="34"/>
                    <a:pt x="7047" y="21"/>
                  </a:cubicBezTo>
                  <a:cubicBezTo>
                    <a:pt x="7045" y="9"/>
                    <a:pt x="7033" y="0"/>
                    <a:pt x="7021" y="0"/>
                  </a:cubicBezTo>
                  <a:close/>
                </a:path>
              </a:pathLst>
            </a:custGeom>
            <a:solidFill>
              <a:srgbClr val="211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7"/>
            <p:cNvSpPr/>
            <p:nvPr/>
          </p:nvSpPr>
          <p:spPr>
            <a:xfrm>
              <a:off x="11728748" y="2477417"/>
              <a:ext cx="735205" cy="113077"/>
            </a:xfrm>
            <a:custGeom>
              <a:rect b="b" l="l" r="r" t="t"/>
              <a:pathLst>
                <a:path extrusionOk="0" h="1090" w="7087">
                  <a:moveTo>
                    <a:pt x="37" y="0"/>
                  </a:moveTo>
                  <a:cubicBezTo>
                    <a:pt x="19" y="0"/>
                    <a:pt x="5" y="12"/>
                    <a:pt x="0" y="25"/>
                  </a:cubicBezTo>
                  <a:cubicBezTo>
                    <a:pt x="0" y="40"/>
                    <a:pt x="12" y="58"/>
                    <a:pt x="26" y="58"/>
                  </a:cubicBezTo>
                  <a:cubicBezTo>
                    <a:pt x="26" y="58"/>
                    <a:pt x="466" y="130"/>
                    <a:pt x="1121" y="235"/>
                  </a:cubicBezTo>
                  <a:cubicBezTo>
                    <a:pt x="1781" y="336"/>
                    <a:pt x="2659" y="466"/>
                    <a:pt x="3535" y="599"/>
                  </a:cubicBezTo>
                  <a:cubicBezTo>
                    <a:pt x="4414" y="725"/>
                    <a:pt x="5293" y="847"/>
                    <a:pt x="5952" y="941"/>
                  </a:cubicBezTo>
                  <a:cubicBezTo>
                    <a:pt x="6611" y="1031"/>
                    <a:pt x="7051" y="1089"/>
                    <a:pt x="7051" y="1089"/>
                  </a:cubicBezTo>
                  <a:cubicBezTo>
                    <a:pt x="7053" y="1089"/>
                    <a:pt x="7055" y="1090"/>
                    <a:pt x="7056" y="1090"/>
                  </a:cubicBezTo>
                  <a:cubicBezTo>
                    <a:pt x="7069" y="1090"/>
                    <a:pt x="7080" y="1079"/>
                    <a:pt x="7083" y="1063"/>
                  </a:cubicBezTo>
                  <a:cubicBezTo>
                    <a:pt x="7087" y="1049"/>
                    <a:pt x="7076" y="1034"/>
                    <a:pt x="7058" y="1031"/>
                  </a:cubicBezTo>
                  <a:cubicBezTo>
                    <a:pt x="7058" y="1031"/>
                    <a:pt x="6623" y="963"/>
                    <a:pt x="5963" y="858"/>
                  </a:cubicBezTo>
                  <a:cubicBezTo>
                    <a:pt x="5307" y="757"/>
                    <a:pt x="4428" y="624"/>
                    <a:pt x="3553" y="491"/>
                  </a:cubicBezTo>
                  <a:cubicBezTo>
                    <a:pt x="2674" y="368"/>
                    <a:pt x="1794" y="242"/>
                    <a:pt x="1136" y="148"/>
                  </a:cubicBezTo>
                  <a:cubicBezTo>
                    <a:pt x="476" y="62"/>
                    <a:pt x="37" y="0"/>
                    <a:pt x="37" y="0"/>
                  </a:cubicBezTo>
                  <a:close/>
                </a:path>
              </a:pathLst>
            </a:custGeom>
            <a:solidFill>
              <a:srgbClr val="211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7"/>
            <p:cNvSpPr/>
            <p:nvPr/>
          </p:nvSpPr>
          <p:spPr>
            <a:xfrm>
              <a:off x="11705614" y="2519536"/>
              <a:ext cx="731782" cy="257794"/>
            </a:xfrm>
            <a:custGeom>
              <a:rect b="b" l="l" r="r" t="t"/>
              <a:pathLst>
                <a:path extrusionOk="0" h="2485" w="7054">
                  <a:moveTo>
                    <a:pt x="36" y="1"/>
                  </a:moveTo>
                  <a:cubicBezTo>
                    <a:pt x="23" y="1"/>
                    <a:pt x="11" y="8"/>
                    <a:pt x="7" y="20"/>
                  </a:cubicBezTo>
                  <a:cubicBezTo>
                    <a:pt x="0" y="34"/>
                    <a:pt x="7" y="52"/>
                    <a:pt x="22" y="56"/>
                  </a:cubicBezTo>
                  <a:cubicBezTo>
                    <a:pt x="22" y="56"/>
                    <a:pt x="458" y="214"/>
                    <a:pt x="1110" y="449"/>
                  </a:cubicBezTo>
                  <a:cubicBezTo>
                    <a:pt x="1766" y="679"/>
                    <a:pt x="2637" y="989"/>
                    <a:pt x="3509" y="1295"/>
                  </a:cubicBezTo>
                  <a:cubicBezTo>
                    <a:pt x="4385" y="1594"/>
                    <a:pt x="5260" y="1893"/>
                    <a:pt x="5916" y="2116"/>
                  </a:cubicBezTo>
                  <a:cubicBezTo>
                    <a:pt x="6571" y="2336"/>
                    <a:pt x="7011" y="2484"/>
                    <a:pt x="7011" y="2484"/>
                  </a:cubicBezTo>
                  <a:cubicBezTo>
                    <a:pt x="7013" y="2485"/>
                    <a:pt x="7016" y="2485"/>
                    <a:pt x="7018" y="2485"/>
                  </a:cubicBezTo>
                  <a:cubicBezTo>
                    <a:pt x="7031" y="2485"/>
                    <a:pt x="7044" y="2478"/>
                    <a:pt x="7047" y="2466"/>
                  </a:cubicBezTo>
                  <a:cubicBezTo>
                    <a:pt x="7054" y="2451"/>
                    <a:pt x="7047" y="2434"/>
                    <a:pt x="7029" y="2429"/>
                  </a:cubicBezTo>
                  <a:cubicBezTo>
                    <a:pt x="7029" y="2429"/>
                    <a:pt x="6597" y="2271"/>
                    <a:pt x="5945" y="2037"/>
                  </a:cubicBezTo>
                  <a:cubicBezTo>
                    <a:pt x="5289" y="1807"/>
                    <a:pt x="4417" y="1497"/>
                    <a:pt x="3545" y="1190"/>
                  </a:cubicBezTo>
                  <a:cubicBezTo>
                    <a:pt x="2670" y="891"/>
                    <a:pt x="1794" y="592"/>
                    <a:pt x="1139" y="369"/>
                  </a:cubicBezTo>
                  <a:cubicBezTo>
                    <a:pt x="479" y="149"/>
                    <a:pt x="44" y="2"/>
                    <a:pt x="44" y="2"/>
                  </a:cubicBezTo>
                  <a:cubicBezTo>
                    <a:pt x="41" y="1"/>
                    <a:pt x="38" y="1"/>
                    <a:pt x="36" y="1"/>
                  </a:cubicBezTo>
                  <a:close/>
                </a:path>
              </a:pathLst>
            </a:custGeom>
            <a:solidFill>
              <a:srgbClr val="211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 name="Google Shape;496;p27"/>
          <p:cNvGrpSpPr/>
          <p:nvPr/>
        </p:nvGrpSpPr>
        <p:grpSpPr>
          <a:xfrm>
            <a:off x="6146298" y="1569378"/>
            <a:ext cx="2534580" cy="3044247"/>
            <a:chOff x="5951323" y="1569378"/>
            <a:chExt cx="2534580" cy="3044247"/>
          </a:xfrm>
        </p:grpSpPr>
        <p:sp>
          <p:nvSpPr>
            <p:cNvPr id="497" name="Google Shape;497;p27"/>
            <p:cNvSpPr/>
            <p:nvPr/>
          </p:nvSpPr>
          <p:spPr>
            <a:xfrm>
              <a:off x="6848357" y="1612367"/>
              <a:ext cx="17883" cy="5961"/>
            </a:xfrm>
            <a:custGeom>
              <a:rect b="b" l="l" r="r" t="t"/>
              <a:pathLst>
                <a:path extrusionOk="0" h="52" w="156">
                  <a:moveTo>
                    <a:pt x="155" y="0"/>
                  </a:moveTo>
                  <a:cubicBezTo>
                    <a:pt x="80" y="22"/>
                    <a:pt x="33" y="36"/>
                    <a:pt x="0" y="51"/>
                  </a:cubicBezTo>
                  <a:lnTo>
                    <a:pt x="77" y="26"/>
                  </a:lnTo>
                  <a:lnTo>
                    <a:pt x="155" y="0"/>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7"/>
            <p:cNvSpPr/>
            <p:nvPr/>
          </p:nvSpPr>
          <p:spPr>
            <a:xfrm>
              <a:off x="6718359" y="1652376"/>
              <a:ext cx="6076" cy="5502"/>
            </a:xfrm>
            <a:custGeom>
              <a:rect b="b" l="l" r="r" t="t"/>
              <a:pathLst>
                <a:path extrusionOk="0" h="48" w="53">
                  <a:moveTo>
                    <a:pt x="36" y="0"/>
                  </a:moveTo>
                  <a:cubicBezTo>
                    <a:pt x="31" y="0"/>
                    <a:pt x="24" y="2"/>
                    <a:pt x="14" y="5"/>
                  </a:cubicBezTo>
                  <a:lnTo>
                    <a:pt x="0" y="48"/>
                  </a:lnTo>
                  <a:cubicBezTo>
                    <a:pt x="34" y="20"/>
                    <a:pt x="52" y="0"/>
                    <a:pt x="36"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7"/>
            <p:cNvSpPr/>
            <p:nvPr/>
          </p:nvSpPr>
          <p:spPr>
            <a:xfrm>
              <a:off x="7557615" y="1696625"/>
              <a:ext cx="23959" cy="8368"/>
            </a:xfrm>
            <a:custGeom>
              <a:rect b="b" l="l" r="r" t="t"/>
              <a:pathLst>
                <a:path extrusionOk="0" h="73" w="209">
                  <a:moveTo>
                    <a:pt x="35" y="1"/>
                  </a:moveTo>
                  <a:cubicBezTo>
                    <a:pt x="1" y="1"/>
                    <a:pt x="27" y="43"/>
                    <a:pt x="3" y="58"/>
                  </a:cubicBezTo>
                  <a:lnTo>
                    <a:pt x="208" y="73"/>
                  </a:lnTo>
                  <a:cubicBezTo>
                    <a:pt x="105" y="19"/>
                    <a:pt x="57" y="1"/>
                    <a:pt x="35" y="1"/>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7"/>
            <p:cNvSpPr/>
            <p:nvPr/>
          </p:nvSpPr>
          <p:spPr>
            <a:xfrm>
              <a:off x="6790580" y="1632199"/>
              <a:ext cx="7910" cy="2178"/>
            </a:xfrm>
            <a:custGeom>
              <a:rect b="b" l="l" r="r" t="t"/>
              <a:pathLst>
                <a:path extrusionOk="0" h="19" w="69">
                  <a:moveTo>
                    <a:pt x="69" y="0"/>
                  </a:moveTo>
                  <a:cubicBezTo>
                    <a:pt x="44" y="4"/>
                    <a:pt x="19" y="11"/>
                    <a:pt x="0" y="18"/>
                  </a:cubicBezTo>
                  <a:cubicBezTo>
                    <a:pt x="25" y="11"/>
                    <a:pt x="47" y="8"/>
                    <a:pt x="69"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7"/>
            <p:cNvSpPr/>
            <p:nvPr/>
          </p:nvSpPr>
          <p:spPr>
            <a:xfrm>
              <a:off x="5951323" y="1569378"/>
              <a:ext cx="2534580" cy="3044247"/>
            </a:xfrm>
            <a:custGeom>
              <a:rect b="b" l="l" r="r" t="t"/>
              <a:pathLst>
                <a:path extrusionOk="0" h="26556" w="22110">
                  <a:moveTo>
                    <a:pt x="5492" y="1269"/>
                  </a:moveTo>
                  <a:cubicBezTo>
                    <a:pt x="5494" y="1269"/>
                    <a:pt x="5497" y="1269"/>
                    <a:pt x="5499" y="1269"/>
                  </a:cubicBezTo>
                  <a:cubicBezTo>
                    <a:pt x="5469" y="1344"/>
                    <a:pt x="5426" y="1381"/>
                    <a:pt x="5369" y="1409"/>
                  </a:cubicBezTo>
                  <a:cubicBezTo>
                    <a:pt x="5315" y="1439"/>
                    <a:pt x="5243" y="1456"/>
                    <a:pt x="5153" y="1492"/>
                  </a:cubicBezTo>
                  <a:cubicBezTo>
                    <a:pt x="5174" y="1474"/>
                    <a:pt x="5203" y="1449"/>
                    <a:pt x="5228" y="1424"/>
                  </a:cubicBezTo>
                  <a:cubicBezTo>
                    <a:pt x="5257" y="1399"/>
                    <a:pt x="5289" y="1374"/>
                    <a:pt x="5321" y="1348"/>
                  </a:cubicBezTo>
                  <a:cubicBezTo>
                    <a:pt x="5383" y="1303"/>
                    <a:pt x="5445" y="1269"/>
                    <a:pt x="5492" y="1269"/>
                  </a:cubicBezTo>
                  <a:close/>
                  <a:moveTo>
                    <a:pt x="18172" y="6903"/>
                  </a:moveTo>
                  <a:cubicBezTo>
                    <a:pt x="18174" y="6911"/>
                    <a:pt x="18176" y="6919"/>
                    <a:pt x="18177" y="6927"/>
                  </a:cubicBezTo>
                  <a:lnTo>
                    <a:pt x="18177" y="6927"/>
                  </a:lnTo>
                  <a:cubicBezTo>
                    <a:pt x="18176" y="6919"/>
                    <a:pt x="18174" y="6911"/>
                    <a:pt x="18172" y="6903"/>
                  </a:cubicBezTo>
                  <a:close/>
                  <a:moveTo>
                    <a:pt x="1337" y="8406"/>
                  </a:moveTo>
                  <a:lnTo>
                    <a:pt x="1337" y="8406"/>
                  </a:lnTo>
                  <a:cubicBezTo>
                    <a:pt x="1319" y="8503"/>
                    <a:pt x="1287" y="8611"/>
                    <a:pt x="1233" y="8723"/>
                  </a:cubicBezTo>
                  <a:cubicBezTo>
                    <a:pt x="1226" y="8640"/>
                    <a:pt x="1269" y="8529"/>
                    <a:pt x="1337" y="8406"/>
                  </a:cubicBezTo>
                  <a:close/>
                  <a:moveTo>
                    <a:pt x="883" y="9631"/>
                  </a:moveTo>
                  <a:lnTo>
                    <a:pt x="883" y="9631"/>
                  </a:lnTo>
                  <a:cubicBezTo>
                    <a:pt x="882" y="9635"/>
                    <a:pt x="881" y="9639"/>
                    <a:pt x="880" y="9643"/>
                  </a:cubicBezTo>
                  <a:lnTo>
                    <a:pt x="880" y="9643"/>
                  </a:lnTo>
                  <a:cubicBezTo>
                    <a:pt x="881" y="9639"/>
                    <a:pt x="882" y="9635"/>
                    <a:pt x="883" y="9631"/>
                  </a:cubicBezTo>
                  <a:close/>
                  <a:moveTo>
                    <a:pt x="18320" y="20863"/>
                  </a:moveTo>
                  <a:cubicBezTo>
                    <a:pt x="18320" y="20864"/>
                    <a:pt x="18321" y="20866"/>
                    <a:pt x="18321" y="20867"/>
                  </a:cubicBezTo>
                  <a:lnTo>
                    <a:pt x="18321" y="20867"/>
                  </a:lnTo>
                  <a:cubicBezTo>
                    <a:pt x="18321" y="20866"/>
                    <a:pt x="18320" y="20864"/>
                    <a:pt x="18320" y="20863"/>
                  </a:cubicBezTo>
                  <a:close/>
                  <a:moveTo>
                    <a:pt x="10661" y="1"/>
                  </a:moveTo>
                  <a:cubicBezTo>
                    <a:pt x="10654" y="34"/>
                    <a:pt x="10622" y="51"/>
                    <a:pt x="10574" y="66"/>
                  </a:cubicBezTo>
                  <a:cubicBezTo>
                    <a:pt x="10527" y="84"/>
                    <a:pt x="10466" y="91"/>
                    <a:pt x="10394" y="94"/>
                  </a:cubicBezTo>
                  <a:cubicBezTo>
                    <a:pt x="10322" y="98"/>
                    <a:pt x="10239" y="98"/>
                    <a:pt x="10153" y="98"/>
                  </a:cubicBezTo>
                  <a:lnTo>
                    <a:pt x="9739" y="98"/>
                  </a:lnTo>
                  <a:cubicBezTo>
                    <a:pt x="9692" y="98"/>
                    <a:pt x="9649" y="102"/>
                    <a:pt x="9606" y="105"/>
                  </a:cubicBezTo>
                  <a:cubicBezTo>
                    <a:pt x="9515" y="109"/>
                    <a:pt x="9436" y="116"/>
                    <a:pt x="9364" y="127"/>
                  </a:cubicBezTo>
                  <a:cubicBezTo>
                    <a:pt x="9292" y="137"/>
                    <a:pt x="9234" y="155"/>
                    <a:pt x="9191" y="177"/>
                  </a:cubicBezTo>
                  <a:cubicBezTo>
                    <a:pt x="9147" y="199"/>
                    <a:pt x="9119" y="224"/>
                    <a:pt x="9115" y="257"/>
                  </a:cubicBezTo>
                  <a:cubicBezTo>
                    <a:pt x="9072" y="250"/>
                    <a:pt x="9032" y="242"/>
                    <a:pt x="8989" y="238"/>
                  </a:cubicBezTo>
                  <a:cubicBezTo>
                    <a:pt x="8946" y="232"/>
                    <a:pt x="8903" y="228"/>
                    <a:pt x="8863" y="220"/>
                  </a:cubicBezTo>
                  <a:cubicBezTo>
                    <a:pt x="8936" y="217"/>
                    <a:pt x="8943" y="202"/>
                    <a:pt x="9014" y="199"/>
                  </a:cubicBezTo>
                  <a:cubicBezTo>
                    <a:pt x="8960" y="189"/>
                    <a:pt x="8912" y="185"/>
                    <a:pt x="8871" y="185"/>
                  </a:cubicBezTo>
                  <a:cubicBezTo>
                    <a:pt x="8819" y="185"/>
                    <a:pt x="8777" y="191"/>
                    <a:pt x="8741" y="199"/>
                  </a:cubicBezTo>
                  <a:cubicBezTo>
                    <a:pt x="8676" y="217"/>
                    <a:pt x="8629" y="250"/>
                    <a:pt x="8579" y="285"/>
                  </a:cubicBezTo>
                  <a:cubicBezTo>
                    <a:pt x="8553" y="300"/>
                    <a:pt x="8528" y="318"/>
                    <a:pt x="8499" y="336"/>
                  </a:cubicBezTo>
                  <a:cubicBezTo>
                    <a:pt x="8470" y="353"/>
                    <a:pt x="8438" y="372"/>
                    <a:pt x="8399" y="390"/>
                  </a:cubicBezTo>
                  <a:cubicBezTo>
                    <a:pt x="8359" y="408"/>
                    <a:pt x="8312" y="423"/>
                    <a:pt x="8254" y="436"/>
                  </a:cubicBezTo>
                  <a:cubicBezTo>
                    <a:pt x="8229" y="444"/>
                    <a:pt x="8196" y="448"/>
                    <a:pt x="8164" y="455"/>
                  </a:cubicBezTo>
                  <a:cubicBezTo>
                    <a:pt x="8150" y="458"/>
                    <a:pt x="8132" y="458"/>
                    <a:pt x="8114" y="462"/>
                  </a:cubicBezTo>
                  <a:cubicBezTo>
                    <a:pt x="8096" y="466"/>
                    <a:pt x="8078" y="469"/>
                    <a:pt x="8060" y="469"/>
                  </a:cubicBezTo>
                  <a:cubicBezTo>
                    <a:pt x="8006" y="476"/>
                    <a:pt x="7955" y="480"/>
                    <a:pt x="7912" y="480"/>
                  </a:cubicBezTo>
                  <a:cubicBezTo>
                    <a:pt x="7890" y="481"/>
                    <a:pt x="7871" y="482"/>
                    <a:pt x="7853" y="482"/>
                  </a:cubicBezTo>
                  <a:cubicBezTo>
                    <a:pt x="7836" y="482"/>
                    <a:pt x="7820" y="481"/>
                    <a:pt x="7807" y="480"/>
                  </a:cubicBezTo>
                  <a:cubicBezTo>
                    <a:pt x="7761" y="473"/>
                    <a:pt x="7757" y="458"/>
                    <a:pt x="7825" y="426"/>
                  </a:cubicBezTo>
                  <a:lnTo>
                    <a:pt x="7825" y="426"/>
                  </a:lnTo>
                  <a:lnTo>
                    <a:pt x="7710" y="469"/>
                  </a:lnTo>
                  <a:lnTo>
                    <a:pt x="7595" y="509"/>
                  </a:lnTo>
                  <a:cubicBezTo>
                    <a:pt x="7519" y="538"/>
                    <a:pt x="7444" y="570"/>
                    <a:pt x="7368" y="599"/>
                  </a:cubicBezTo>
                  <a:cubicBezTo>
                    <a:pt x="7338" y="605"/>
                    <a:pt x="7316" y="608"/>
                    <a:pt x="7301" y="608"/>
                  </a:cubicBezTo>
                  <a:cubicBezTo>
                    <a:pt x="7282" y="608"/>
                    <a:pt x="7274" y="603"/>
                    <a:pt x="7278" y="596"/>
                  </a:cubicBezTo>
                  <a:cubicBezTo>
                    <a:pt x="7282" y="588"/>
                    <a:pt x="7296" y="577"/>
                    <a:pt x="7321" y="566"/>
                  </a:cubicBezTo>
                  <a:lnTo>
                    <a:pt x="7321" y="566"/>
                  </a:lnTo>
                  <a:cubicBezTo>
                    <a:pt x="7109" y="631"/>
                    <a:pt x="6896" y="704"/>
                    <a:pt x="6688" y="782"/>
                  </a:cubicBezTo>
                  <a:lnTo>
                    <a:pt x="6691" y="772"/>
                  </a:lnTo>
                  <a:lnTo>
                    <a:pt x="6691" y="772"/>
                  </a:lnTo>
                  <a:cubicBezTo>
                    <a:pt x="6605" y="844"/>
                    <a:pt x="6402" y="985"/>
                    <a:pt x="6309" y="1053"/>
                  </a:cubicBezTo>
                  <a:cubicBezTo>
                    <a:pt x="6279" y="1059"/>
                    <a:pt x="6261" y="1061"/>
                    <a:pt x="6251" y="1061"/>
                  </a:cubicBezTo>
                  <a:cubicBezTo>
                    <a:pt x="6229" y="1061"/>
                    <a:pt x="6245" y="1050"/>
                    <a:pt x="6269" y="1035"/>
                  </a:cubicBezTo>
                  <a:cubicBezTo>
                    <a:pt x="6305" y="1017"/>
                    <a:pt x="6356" y="988"/>
                    <a:pt x="6327" y="980"/>
                  </a:cubicBezTo>
                  <a:lnTo>
                    <a:pt x="6327" y="980"/>
                  </a:lnTo>
                  <a:cubicBezTo>
                    <a:pt x="6208" y="1053"/>
                    <a:pt x="6093" y="1125"/>
                    <a:pt x="5981" y="1201"/>
                  </a:cubicBezTo>
                  <a:cubicBezTo>
                    <a:pt x="5978" y="1201"/>
                    <a:pt x="5975" y="1201"/>
                    <a:pt x="5972" y="1201"/>
                  </a:cubicBezTo>
                  <a:cubicBezTo>
                    <a:pt x="5893" y="1201"/>
                    <a:pt x="5919" y="1155"/>
                    <a:pt x="5996" y="1096"/>
                  </a:cubicBezTo>
                  <a:cubicBezTo>
                    <a:pt x="6017" y="1078"/>
                    <a:pt x="6039" y="1063"/>
                    <a:pt x="6068" y="1045"/>
                  </a:cubicBezTo>
                  <a:cubicBezTo>
                    <a:pt x="6093" y="1031"/>
                    <a:pt x="6121" y="1013"/>
                    <a:pt x="6154" y="999"/>
                  </a:cubicBezTo>
                  <a:cubicBezTo>
                    <a:pt x="6183" y="980"/>
                    <a:pt x="6215" y="967"/>
                    <a:pt x="6247" y="952"/>
                  </a:cubicBezTo>
                  <a:cubicBezTo>
                    <a:pt x="6280" y="937"/>
                    <a:pt x="6316" y="923"/>
                    <a:pt x="6349" y="912"/>
                  </a:cubicBezTo>
                  <a:cubicBezTo>
                    <a:pt x="6291" y="898"/>
                    <a:pt x="6244" y="894"/>
                    <a:pt x="6204" y="894"/>
                  </a:cubicBezTo>
                  <a:cubicBezTo>
                    <a:pt x="6164" y="894"/>
                    <a:pt x="6129" y="898"/>
                    <a:pt x="6100" y="905"/>
                  </a:cubicBezTo>
                  <a:cubicBezTo>
                    <a:pt x="6068" y="916"/>
                    <a:pt x="6043" y="927"/>
                    <a:pt x="6013" y="945"/>
                  </a:cubicBezTo>
                  <a:cubicBezTo>
                    <a:pt x="5988" y="959"/>
                    <a:pt x="5960" y="977"/>
                    <a:pt x="5931" y="999"/>
                  </a:cubicBezTo>
                  <a:cubicBezTo>
                    <a:pt x="5873" y="1042"/>
                    <a:pt x="5805" y="1096"/>
                    <a:pt x="5700" y="1150"/>
                  </a:cubicBezTo>
                  <a:cubicBezTo>
                    <a:pt x="5596" y="1211"/>
                    <a:pt x="5455" y="1273"/>
                    <a:pt x="5253" y="1344"/>
                  </a:cubicBezTo>
                  <a:cubicBezTo>
                    <a:pt x="5308" y="1309"/>
                    <a:pt x="5361" y="1269"/>
                    <a:pt x="5419" y="1233"/>
                  </a:cubicBezTo>
                  <a:lnTo>
                    <a:pt x="5502" y="1179"/>
                  </a:lnTo>
                  <a:cubicBezTo>
                    <a:pt x="5527" y="1161"/>
                    <a:pt x="5556" y="1146"/>
                    <a:pt x="5585" y="1128"/>
                  </a:cubicBezTo>
                  <a:cubicBezTo>
                    <a:pt x="5549" y="1128"/>
                    <a:pt x="5513" y="1128"/>
                    <a:pt x="5477" y="1132"/>
                  </a:cubicBezTo>
                  <a:cubicBezTo>
                    <a:pt x="5441" y="1139"/>
                    <a:pt x="5404" y="1146"/>
                    <a:pt x="5369" y="1153"/>
                  </a:cubicBezTo>
                  <a:cubicBezTo>
                    <a:pt x="5296" y="1175"/>
                    <a:pt x="5225" y="1204"/>
                    <a:pt x="5149" y="1240"/>
                  </a:cubicBezTo>
                  <a:cubicBezTo>
                    <a:pt x="4997" y="1309"/>
                    <a:pt x="4829" y="1402"/>
                    <a:pt x="4612" y="1492"/>
                  </a:cubicBezTo>
                  <a:cubicBezTo>
                    <a:pt x="4644" y="1489"/>
                    <a:pt x="4713" y="1464"/>
                    <a:pt x="4796" y="1439"/>
                  </a:cubicBezTo>
                  <a:cubicBezTo>
                    <a:pt x="4839" y="1427"/>
                    <a:pt x="4882" y="1413"/>
                    <a:pt x="4929" y="1402"/>
                  </a:cubicBezTo>
                  <a:cubicBezTo>
                    <a:pt x="4951" y="1395"/>
                    <a:pt x="4972" y="1391"/>
                    <a:pt x="4994" y="1384"/>
                  </a:cubicBezTo>
                  <a:cubicBezTo>
                    <a:pt x="5015" y="1381"/>
                    <a:pt x="5037" y="1377"/>
                    <a:pt x="5059" y="1374"/>
                  </a:cubicBezTo>
                  <a:cubicBezTo>
                    <a:pt x="5105" y="1365"/>
                    <a:pt x="5147" y="1359"/>
                    <a:pt x="5178" y="1359"/>
                  </a:cubicBezTo>
                  <a:cubicBezTo>
                    <a:pt x="5200" y="1359"/>
                    <a:pt x="5218" y="1362"/>
                    <a:pt x="5228" y="1369"/>
                  </a:cubicBezTo>
                  <a:cubicBezTo>
                    <a:pt x="5239" y="1381"/>
                    <a:pt x="5239" y="1395"/>
                    <a:pt x="5228" y="1413"/>
                  </a:cubicBezTo>
                  <a:cubicBezTo>
                    <a:pt x="5213" y="1434"/>
                    <a:pt x="5188" y="1460"/>
                    <a:pt x="5145" y="1496"/>
                  </a:cubicBezTo>
                  <a:cubicBezTo>
                    <a:pt x="5027" y="1547"/>
                    <a:pt x="4879" y="1629"/>
                    <a:pt x="4709" y="1810"/>
                  </a:cubicBezTo>
                  <a:cubicBezTo>
                    <a:pt x="4701" y="1797"/>
                    <a:pt x="4687" y="1791"/>
                    <a:pt x="4670" y="1791"/>
                  </a:cubicBezTo>
                  <a:cubicBezTo>
                    <a:pt x="4639" y="1791"/>
                    <a:pt x="4595" y="1812"/>
                    <a:pt x="4543" y="1849"/>
                  </a:cubicBezTo>
                  <a:cubicBezTo>
                    <a:pt x="4500" y="1874"/>
                    <a:pt x="4453" y="1910"/>
                    <a:pt x="4407" y="1950"/>
                  </a:cubicBezTo>
                  <a:cubicBezTo>
                    <a:pt x="4382" y="1971"/>
                    <a:pt x="4357" y="1993"/>
                    <a:pt x="4327" y="2014"/>
                  </a:cubicBezTo>
                  <a:cubicBezTo>
                    <a:pt x="4302" y="2040"/>
                    <a:pt x="4274" y="2061"/>
                    <a:pt x="4245" y="2087"/>
                  </a:cubicBezTo>
                  <a:lnTo>
                    <a:pt x="4184" y="1982"/>
                  </a:lnTo>
                  <a:cubicBezTo>
                    <a:pt x="4154" y="2011"/>
                    <a:pt x="4129" y="2036"/>
                    <a:pt x="4111" y="2061"/>
                  </a:cubicBezTo>
                  <a:cubicBezTo>
                    <a:pt x="4089" y="2087"/>
                    <a:pt x="4076" y="2109"/>
                    <a:pt x="4061" y="2126"/>
                  </a:cubicBezTo>
                  <a:cubicBezTo>
                    <a:pt x="4032" y="2166"/>
                    <a:pt x="4014" y="2199"/>
                    <a:pt x="4003" y="2227"/>
                  </a:cubicBezTo>
                  <a:cubicBezTo>
                    <a:pt x="3989" y="2260"/>
                    <a:pt x="3981" y="2285"/>
                    <a:pt x="3967" y="2317"/>
                  </a:cubicBezTo>
                  <a:cubicBezTo>
                    <a:pt x="3956" y="2346"/>
                    <a:pt x="3942" y="2378"/>
                    <a:pt x="3916" y="2422"/>
                  </a:cubicBezTo>
                  <a:cubicBezTo>
                    <a:pt x="3884" y="2455"/>
                    <a:pt x="3852" y="2480"/>
                    <a:pt x="3823" y="2501"/>
                  </a:cubicBezTo>
                  <a:cubicBezTo>
                    <a:pt x="3795" y="2526"/>
                    <a:pt x="3769" y="2548"/>
                    <a:pt x="3744" y="2566"/>
                  </a:cubicBezTo>
                  <a:cubicBezTo>
                    <a:pt x="3718" y="2580"/>
                    <a:pt x="3697" y="2595"/>
                    <a:pt x="3675" y="2609"/>
                  </a:cubicBezTo>
                  <a:cubicBezTo>
                    <a:pt x="3654" y="2620"/>
                    <a:pt x="3632" y="2631"/>
                    <a:pt x="3614" y="2638"/>
                  </a:cubicBezTo>
                  <a:cubicBezTo>
                    <a:pt x="3575" y="2656"/>
                    <a:pt x="3542" y="2663"/>
                    <a:pt x="3510" y="2671"/>
                  </a:cubicBezTo>
                  <a:cubicBezTo>
                    <a:pt x="3477" y="2678"/>
                    <a:pt x="3449" y="2681"/>
                    <a:pt x="3419" y="2685"/>
                  </a:cubicBezTo>
                  <a:cubicBezTo>
                    <a:pt x="3304" y="2815"/>
                    <a:pt x="3284" y="2852"/>
                    <a:pt x="3305" y="2852"/>
                  </a:cubicBezTo>
                  <a:cubicBezTo>
                    <a:pt x="3322" y="2852"/>
                    <a:pt x="3362" y="2830"/>
                    <a:pt x="3402" y="2811"/>
                  </a:cubicBezTo>
                  <a:cubicBezTo>
                    <a:pt x="3434" y="2798"/>
                    <a:pt x="3464" y="2786"/>
                    <a:pt x="3481" y="2786"/>
                  </a:cubicBezTo>
                  <a:cubicBezTo>
                    <a:pt x="3489" y="2786"/>
                    <a:pt x="3494" y="2789"/>
                    <a:pt x="3495" y="2796"/>
                  </a:cubicBezTo>
                  <a:cubicBezTo>
                    <a:pt x="3499" y="2807"/>
                    <a:pt x="3492" y="2829"/>
                    <a:pt x="3470" y="2865"/>
                  </a:cubicBezTo>
                  <a:cubicBezTo>
                    <a:pt x="3459" y="2883"/>
                    <a:pt x="3449" y="2904"/>
                    <a:pt x="3431" y="2930"/>
                  </a:cubicBezTo>
                  <a:cubicBezTo>
                    <a:pt x="3419" y="2944"/>
                    <a:pt x="3409" y="2959"/>
                    <a:pt x="3402" y="2973"/>
                  </a:cubicBezTo>
                  <a:cubicBezTo>
                    <a:pt x="3391" y="2987"/>
                    <a:pt x="3376" y="3005"/>
                    <a:pt x="3366" y="3023"/>
                  </a:cubicBezTo>
                  <a:cubicBezTo>
                    <a:pt x="3326" y="3067"/>
                    <a:pt x="3286" y="3110"/>
                    <a:pt x="3251" y="3157"/>
                  </a:cubicBezTo>
                  <a:cubicBezTo>
                    <a:pt x="3214" y="3200"/>
                    <a:pt x="3182" y="3243"/>
                    <a:pt x="3153" y="3290"/>
                  </a:cubicBezTo>
                  <a:cubicBezTo>
                    <a:pt x="3138" y="3311"/>
                    <a:pt x="3121" y="3333"/>
                    <a:pt x="3106" y="3355"/>
                  </a:cubicBezTo>
                  <a:cubicBezTo>
                    <a:pt x="3092" y="3376"/>
                    <a:pt x="3078" y="3398"/>
                    <a:pt x="3067" y="3423"/>
                  </a:cubicBezTo>
                  <a:cubicBezTo>
                    <a:pt x="3038" y="3466"/>
                    <a:pt x="3013" y="3514"/>
                    <a:pt x="2987" y="3560"/>
                  </a:cubicBezTo>
                  <a:cubicBezTo>
                    <a:pt x="2937" y="3654"/>
                    <a:pt x="2894" y="3755"/>
                    <a:pt x="2847" y="3863"/>
                  </a:cubicBezTo>
                  <a:cubicBezTo>
                    <a:pt x="2836" y="3892"/>
                    <a:pt x="2825" y="3917"/>
                    <a:pt x="2811" y="3946"/>
                  </a:cubicBezTo>
                  <a:cubicBezTo>
                    <a:pt x="2800" y="3975"/>
                    <a:pt x="2789" y="4003"/>
                    <a:pt x="2779" y="4032"/>
                  </a:cubicBezTo>
                  <a:cubicBezTo>
                    <a:pt x="2757" y="4093"/>
                    <a:pt x="2732" y="4154"/>
                    <a:pt x="2706" y="4219"/>
                  </a:cubicBezTo>
                  <a:cubicBezTo>
                    <a:pt x="2652" y="4296"/>
                    <a:pt x="2627" y="4323"/>
                    <a:pt x="2616" y="4323"/>
                  </a:cubicBezTo>
                  <a:cubicBezTo>
                    <a:pt x="2607" y="4323"/>
                    <a:pt x="2606" y="4308"/>
                    <a:pt x="2606" y="4288"/>
                  </a:cubicBezTo>
                  <a:cubicBezTo>
                    <a:pt x="2608" y="4254"/>
                    <a:pt x="2618" y="4208"/>
                    <a:pt x="2604" y="4208"/>
                  </a:cubicBezTo>
                  <a:cubicBezTo>
                    <a:pt x="2600" y="4208"/>
                    <a:pt x="2593" y="4213"/>
                    <a:pt x="2584" y="4223"/>
                  </a:cubicBezTo>
                  <a:lnTo>
                    <a:pt x="2541" y="4522"/>
                  </a:lnTo>
                  <a:cubicBezTo>
                    <a:pt x="2525" y="4549"/>
                    <a:pt x="2513" y="4558"/>
                    <a:pt x="2504" y="4558"/>
                  </a:cubicBezTo>
                  <a:cubicBezTo>
                    <a:pt x="2493" y="4558"/>
                    <a:pt x="2487" y="4543"/>
                    <a:pt x="2483" y="4533"/>
                  </a:cubicBezTo>
                  <a:lnTo>
                    <a:pt x="2483" y="4533"/>
                  </a:lnTo>
                  <a:cubicBezTo>
                    <a:pt x="2447" y="4652"/>
                    <a:pt x="2473" y="4670"/>
                    <a:pt x="2486" y="4703"/>
                  </a:cubicBezTo>
                  <a:cubicBezTo>
                    <a:pt x="2498" y="4716"/>
                    <a:pt x="2505" y="4738"/>
                    <a:pt x="2501" y="4774"/>
                  </a:cubicBezTo>
                  <a:cubicBezTo>
                    <a:pt x="2498" y="4796"/>
                    <a:pt x="2494" y="4818"/>
                    <a:pt x="2486" y="4846"/>
                  </a:cubicBezTo>
                  <a:cubicBezTo>
                    <a:pt x="2483" y="4864"/>
                    <a:pt x="2476" y="4879"/>
                    <a:pt x="2468" y="4897"/>
                  </a:cubicBezTo>
                  <a:cubicBezTo>
                    <a:pt x="2465" y="4914"/>
                    <a:pt x="2458" y="4936"/>
                    <a:pt x="2451" y="4958"/>
                  </a:cubicBezTo>
                  <a:cubicBezTo>
                    <a:pt x="2468" y="4994"/>
                    <a:pt x="2451" y="5052"/>
                    <a:pt x="2408" y="5124"/>
                  </a:cubicBezTo>
                  <a:cubicBezTo>
                    <a:pt x="2386" y="5160"/>
                    <a:pt x="2357" y="5203"/>
                    <a:pt x="2328" y="5246"/>
                  </a:cubicBezTo>
                  <a:cubicBezTo>
                    <a:pt x="2300" y="5290"/>
                    <a:pt x="2267" y="5336"/>
                    <a:pt x="2235" y="5386"/>
                  </a:cubicBezTo>
                  <a:cubicBezTo>
                    <a:pt x="2198" y="5437"/>
                    <a:pt x="2166" y="5491"/>
                    <a:pt x="2130" y="5546"/>
                  </a:cubicBezTo>
                  <a:cubicBezTo>
                    <a:pt x="2097" y="5603"/>
                    <a:pt x="2069" y="5661"/>
                    <a:pt x="2040" y="5719"/>
                  </a:cubicBezTo>
                  <a:cubicBezTo>
                    <a:pt x="2014" y="5776"/>
                    <a:pt x="1989" y="5837"/>
                    <a:pt x="1971" y="5898"/>
                  </a:cubicBezTo>
                  <a:cubicBezTo>
                    <a:pt x="1957" y="5960"/>
                    <a:pt x="1946" y="6021"/>
                    <a:pt x="1943" y="6082"/>
                  </a:cubicBezTo>
                  <a:cubicBezTo>
                    <a:pt x="1927" y="6102"/>
                    <a:pt x="1916" y="6110"/>
                    <a:pt x="1907" y="6110"/>
                  </a:cubicBezTo>
                  <a:cubicBezTo>
                    <a:pt x="1879" y="6110"/>
                    <a:pt x="1880" y="6020"/>
                    <a:pt x="1846" y="6020"/>
                  </a:cubicBezTo>
                  <a:cubicBezTo>
                    <a:pt x="1843" y="6020"/>
                    <a:pt x="1841" y="6020"/>
                    <a:pt x="1838" y="6021"/>
                  </a:cubicBezTo>
                  <a:cubicBezTo>
                    <a:pt x="1820" y="6096"/>
                    <a:pt x="1806" y="6165"/>
                    <a:pt x="1795" y="6226"/>
                  </a:cubicBezTo>
                  <a:cubicBezTo>
                    <a:pt x="1781" y="6284"/>
                    <a:pt x="1773" y="6334"/>
                    <a:pt x="1763" y="6377"/>
                  </a:cubicBezTo>
                  <a:cubicBezTo>
                    <a:pt x="1745" y="6467"/>
                    <a:pt x="1733" y="6532"/>
                    <a:pt x="1723" y="6590"/>
                  </a:cubicBezTo>
                  <a:cubicBezTo>
                    <a:pt x="1712" y="6651"/>
                    <a:pt x="1708" y="6713"/>
                    <a:pt x="1701" y="6788"/>
                  </a:cubicBezTo>
                  <a:cubicBezTo>
                    <a:pt x="1694" y="6864"/>
                    <a:pt x="1687" y="6958"/>
                    <a:pt x="1676" y="7091"/>
                  </a:cubicBezTo>
                  <a:cubicBezTo>
                    <a:pt x="1608" y="7224"/>
                    <a:pt x="1535" y="7357"/>
                    <a:pt x="1470" y="7491"/>
                  </a:cubicBezTo>
                  <a:cubicBezTo>
                    <a:pt x="1511" y="7423"/>
                    <a:pt x="1543" y="7396"/>
                    <a:pt x="1567" y="7396"/>
                  </a:cubicBezTo>
                  <a:cubicBezTo>
                    <a:pt x="1569" y="7396"/>
                    <a:pt x="1570" y="7397"/>
                    <a:pt x="1572" y="7397"/>
                  </a:cubicBezTo>
                  <a:cubicBezTo>
                    <a:pt x="1593" y="7405"/>
                    <a:pt x="1608" y="7443"/>
                    <a:pt x="1615" y="7501"/>
                  </a:cubicBezTo>
                  <a:cubicBezTo>
                    <a:pt x="1622" y="7559"/>
                    <a:pt x="1625" y="7638"/>
                    <a:pt x="1622" y="7729"/>
                  </a:cubicBezTo>
                  <a:cubicBezTo>
                    <a:pt x="1622" y="7772"/>
                    <a:pt x="1618" y="7815"/>
                    <a:pt x="1618" y="7862"/>
                  </a:cubicBezTo>
                  <a:cubicBezTo>
                    <a:pt x="1618" y="7887"/>
                    <a:pt x="1615" y="7909"/>
                    <a:pt x="1615" y="7934"/>
                  </a:cubicBezTo>
                  <a:cubicBezTo>
                    <a:pt x="1615" y="7955"/>
                    <a:pt x="1611" y="7980"/>
                    <a:pt x="1611" y="8002"/>
                  </a:cubicBezTo>
                  <a:cubicBezTo>
                    <a:pt x="1622" y="7988"/>
                    <a:pt x="1633" y="7973"/>
                    <a:pt x="1643" y="7962"/>
                  </a:cubicBezTo>
                  <a:lnTo>
                    <a:pt x="1643" y="7962"/>
                  </a:lnTo>
                  <a:cubicBezTo>
                    <a:pt x="1633" y="8002"/>
                    <a:pt x="1622" y="8038"/>
                    <a:pt x="1608" y="8078"/>
                  </a:cubicBezTo>
                  <a:cubicBezTo>
                    <a:pt x="1611" y="8053"/>
                    <a:pt x="1611" y="8027"/>
                    <a:pt x="1611" y="8002"/>
                  </a:cubicBezTo>
                  <a:lnTo>
                    <a:pt x="1611" y="8002"/>
                  </a:lnTo>
                  <a:cubicBezTo>
                    <a:pt x="1600" y="8020"/>
                    <a:pt x="1586" y="8038"/>
                    <a:pt x="1572" y="8060"/>
                  </a:cubicBezTo>
                  <a:cubicBezTo>
                    <a:pt x="1579" y="8088"/>
                    <a:pt x="1582" y="8121"/>
                    <a:pt x="1590" y="8150"/>
                  </a:cubicBezTo>
                  <a:cubicBezTo>
                    <a:pt x="1565" y="8240"/>
                    <a:pt x="1539" y="8334"/>
                    <a:pt x="1514" y="8427"/>
                  </a:cubicBezTo>
                  <a:cubicBezTo>
                    <a:pt x="1507" y="8424"/>
                    <a:pt x="1500" y="8420"/>
                    <a:pt x="1496" y="8416"/>
                  </a:cubicBezTo>
                  <a:cubicBezTo>
                    <a:pt x="1485" y="8402"/>
                    <a:pt x="1474" y="8377"/>
                    <a:pt x="1464" y="8348"/>
                  </a:cubicBezTo>
                  <a:cubicBezTo>
                    <a:pt x="1457" y="8316"/>
                    <a:pt x="1449" y="8280"/>
                    <a:pt x="1442" y="8236"/>
                  </a:cubicBezTo>
                  <a:cubicBezTo>
                    <a:pt x="1485" y="8175"/>
                    <a:pt x="1528" y="8118"/>
                    <a:pt x="1572" y="8060"/>
                  </a:cubicBezTo>
                  <a:cubicBezTo>
                    <a:pt x="1540" y="7907"/>
                    <a:pt x="1502" y="7760"/>
                    <a:pt x="1431" y="7760"/>
                  </a:cubicBezTo>
                  <a:cubicBezTo>
                    <a:pt x="1429" y="7760"/>
                    <a:pt x="1426" y="7760"/>
                    <a:pt x="1424" y="7761"/>
                  </a:cubicBezTo>
                  <a:cubicBezTo>
                    <a:pt x="1427" y="7801"/>
                    <a:pt x="1417" y="7872"/>
                    <a:pt x="1402" y="7952"/>
                  </a:cubicBezTo>
                  <a:cubicBezTo>
                    <a:pt x="1396" y="7915"/>
                    <a:pt x="1387" y="7892"/>
                    <a:pt x="1374" y="7892"/>
                  </a:cubicBezTo>
                  <a:cubicBezTo>
                    <a:pt x="1371" y="7892"/>
                    <a:pt x="1369" y="7892"/>
                    <a:pt x="1366" y="7894"/>
                  </a:cubicBezTo>
                  <a:cubicBezTo>
                    <a:pt x="1349" y="7909"/>
                    <a:pt x="1359" y="7977"/>
                    <a:pt x="1362" y="8075"/>
                  </a:cubicBezTo>
                  <a:lnTo>
                    <a:pt x="1197" y="8165"/>
                  </a:lnTo>
                  <a:lnTo>
                    <a:pt x="1240" y="8211"/>
                  </a:lnTo>
                  <a:cubicBezTo>
                    <a:pt x="1215" y="8269"/>
                    <a:pt x="1193" y="8330"/>
                    <a:pt x="1168" y="8388"/>
                  </a:cubicBezTo>
                  <a:lnTo>
                    <a:pt x="1100" y="8567"/>
                  </a:lnTo>
                  <a:cubicBezTo>
                    <a:pt x="1053" y="8687"/>
                    <a:pt x="1010" y="8805"/>
                    <a:pt x="966" y="8925"/>
                  </a:cubicBezTo>
                  <a:lnTo>
                    <a:pt x="966" y="9134"/>
                  </a:lnTo>
                  <a:cubicBezTo>
                    <a:pt x="970" y="9202"/>
                    <a:pt x="973" y="9270"/>
                    <a:pt x="977" y="9342"/>
                  </a:cubicBezTo>
                  <a:cubicBezTo>
                    <a:pt x="985" y="9480"/>
                    <a:pt x="988" y="9623"/>
                    <a:pt x="995" y="9771"/>
                  </a:cubicBezTo>
                  <a:cubicBezTo>
                    <a:pt x="998" y="9922"/>
                    <a:pt x="995" y="10081"/>
                    <a:pt x="991" y="10258"/>
                  </a:cubicBezTo>
                  <a:cubicBezTo>
                    <a:pt x="988" y="10344"/>
                    <a:pt x="981" y="10438"/>
                    <a:pt x="973" y="10531"/>
                  </a:cubicBezTo>
                  <a:cubicBezTo>
                    <a:pt x="966" y="10629"/>
                    <a:pt x="955" y="10729"/>
                    <a:pt x="941" y="10834"/>
                  </a:cubicBezTo>
                  <a:cubicBezTo>
                    <a:pt x="917" y="10731"/>
                    <a:pt x="884" y="10706"/>
                    <a:pt x="846" y="10706"/>
                  </a:cubicBezTo>
                  <a:cubicBezTo>
                    <a:pt x="808" y="10706"/>
                    <a:pt x="764" y="10730"/>
                    <a:pt x="717" y="10730"/>
                  </a:cubicBezTo>
                  <a:cubicBezTo>
                    <a:pt x="705" y="10730"/>
                    <a:pt x="694" y="10729"/>
                    <a:pt x="682" y="10726"/>
                  </a:cubicBezTo>
                  <a:cubicBezTo>
                    <a:pt x="722" y="10675"/>
                    <a:pt x="747" y="10607"/>
                    <a:pt x="765" y="10528"/>
                  </a:cubicBezTo>
                  <a:cubicBezTo>
                    <a:pt x="782" y="10448"/>
                    <a:pt x="790" y="10362"/>
                    <a:pt x="797" y="10265"/>
                  </a:cubicBezTo>
                  <a:cubicBezTo>
                    <a:pt x="800" y="10215"/>
                    <a:pt x="804" y="10164"/>
                    <a:pt x="808" y="10113"/>
                  </a:cubicBezTo>
                  <a:cubicBezTo>
                    <a:pt x="808" y="10088"/>
                    <a:pt x="812" y="10059"/>
                    <a:pt x="815" y="10034"/>
                  </a:cubicBezTo>
                  <a:cubicBezTo>
                    <a:pt x="815" y="10009"/>
                    <a:pt x="819" y="9980"/>
                    <a:pt x="822" y="9955"/>
                  </a:cubicBezTo>
                  <a:cubicBezTo>
                    <a:pt x="833" y="9851"/>
                    <a:pt x="850" y="9747"/>
                    <a:pt x="880" y="9643"/>
                  </a:cubicBezTo>
                  <a:lnTo>
                    <a:pt x="880" y="9643"/>
                  </a:lnTo>
                  <a:cubicBezTo>
                    <a:pt x="847" y="9754"/>
                    <a:pt x="820" y="9789"/>
                    <a:pt x="801" y="9789"/>
                  </a:cubicBezTo>
                  <a:cubicBezTo>
                    <a:pt x="784" y="9789"/>
                    <a:pt x="773" y="9760"/>
                    <a:pt x="772" y="9731"/>
                  </a:cubicBezTo>
                  <a:cubicBezTo>
                    <a:pt x="747" y="9998"/>
                    <a:pt x="732" y="10268"/>
                    <a:pt x="714" y="10534"/>
                  </a:cubicBezTo>
                  <a:cubicBezTo>
                    <a:pt x="706" y="10532"/>
                    <a:pt x="700" y="10530"/>
                    <a:pt x="693" y="10530"/>
                  </a:cubicBezTo>
                  <a:cubicBezTo>
                    <a:pt x="622" y="10530"/>
                    <a:pt x="607" y="10702"/>
                    <a:pt x="534" y="10885"/>
                  </a:cubicBezTo>
                  <a:cubicBezTo>
                    <a:pt x="550" y="10876"/>
                    <a:pt x="564" y="10872"/>
                    <a:pt x="575" y="10872"/>
                  </a:cubicBezTo>
                  <a:cubicBezTo>
                    <a:pt x="719" y="10872"/>
                    <a:pt x="553" y="11515"/>
                    <a:pt x="559" y="11821"/>
                  </a:cubicBezTo>
                  <a:cubicBezTo>
                    <a:pt x="557" y="11821"/>
                    <a:pt x="554" y="11821"/>
                    <a:pt x="552" y="11821"/>
                  </a:cubicBezTo>
                  <a:cubicBezTo>
                    <a:pt x="523" y="11821"/>
                    <a:pt x="497" y="11801"/>
                    <a:pt x="487" y="11735"/>
                  </a:cubicBezTo>
                  <a:cubicBezTo>
                    <a:pt x="476" y="11666"/>
                    <a:pt x="484" y="11547"/>
                    <a:pt x="523" y="11356"/>
                  </a:cubicBezTo>
                  <a:lnTo>
                    <a:pt x="523" y="11356"/>
                  </a:lnTo>
                  <a:cubicBezTo>
                    <a:pt x="469" y="11457"/>
                    <a:pt x="451" y="11543"/>
                    <a:pt x="451" y="11626"/>
                  </a:cubicBezTo>
                  <a:cubicBezTo>
                    <a:pt x="451" y="11706"/>
                    <a:pt x="466" y="11781"/>
                    <a:pt x="484" y="11853"/>
                  </a:cubicBezTo>
                  <a:cubicBezTo>
                    <a:pt x="519" y="12001"/>
                    <a:pt x="559" y="12145"/>
                    <a:pt x="469" y="12350"/>
                  </a:cubicBezTo>
                  <a:cubicBezTo>
                    <a:pt x="480" y="12253"/>
                    <a:pt x="498" y="12203"/>
                    <a:pt x="473" y="12160"/>
                  </a:cubicBezTo>
                  <a:lnTo>
                    <a:pt x="473" y="12160"/>
                  </a:lnTo>
                  <a:cubicBezTo>
                    <a:pt x="476" y="12217"/>
                    <a:pt x="473" y="12297"/>
                    <a:pt x="466" y="12376"/>
                  </a:cubicBezTo>
                  <a:cubicBezTo>
                    <a:pt x="458" y="12458"/>
                    <a:pt x="444" y="12541"/>
                    <a:pt x="429" y="12614"/>
                  </a:cubicBezTo>
                  <a:cubicBezTo>
                    <a:pt x="404" y="12730"/>
                    <a:pt x="376" y="12817"/>
                    <a:pt x="357" y="12817"/>
                  </a:cubicBezTo>
                  <a:cubicBezTo>
                    <a:pt x="351" y="12817"/>
                    <a:pt x="347" y="12811"/>
                    <a:pt x="343" y="12797"/>
                  </a:cubicBezTo>
                  <a:lnTo>
                    <a:pt x="354" y="12700"/>
                  </a:lnTo>
                  <a:lnTo>
                    <a:pt x="354" y="12700"/>
                  </a:lnTo>
                  <a:cubicBezTo>
                    <a:pt x="346" y="12739"/>
                    <a:pt x="340" y="12782"/>
                    <a:pt x="333" y="12826"/>
                  </a:cubicBezTo>
                  <a:cubicBezTo>
                    <a:pt x="325" y="12869"/>
                    <a:pt x="321" y="12917"/>
                    <a:pt x="314" y="12967"/>
                  </a:cubicBezTo>
                  <a:cubicBezTo>
                    <a:pt x="300" y="13060"/>
                    <a:pt x="289" y="13165"/>
                    <a:pt x="278" y="13273"/>
                  </a:cubicBezTo>
                  <a:cubicBezTo>
                    <a:pt x="263" y="13377"/>
                    <a:pt x="256" y="13489"/>
                    <a:pt x="250" y="13597"/>
                  </a:cubicBezTo>
                  <a:cubicBezTo>
                    <a:pt x="246" y="13651"/>
                    <a:pt x="242" y="13709"/>
                    <a:pt x="238" y="13763"/>
                  </a:cubicBezTo>
                  <a:cubicBezTo>
                    <a:pt x="235" y="13817"/>
                    <a:pt x="231" y="13868"/>
                    <a:pt x="231" y="13921"/>
                  </a:cubicBezTo>
                  <a:cubicBezTo>
                    <a:pt x="228" y="14026"/>
                    <a:pt x="225" y="14127"/>
                    <a:pt x="228" y="14220"/>
                  </a:cubicBezTo>
                  <a:cubicBezTo>
                    <a:pt x="228" y="14314"/>
                    <a:pt x="231" y="14397"/>
                    <a:pt x="238" y="14473"/>
                  </a:cubicBezTo>
                  <a:cubicBezTo>
                    <a:pt x="253" y="14620"/>
                    <a:pt x="278" y="14721"/>
                    <a:pt x="314" y="14746"/>
                  </a:cubicBezTo>
                  <a:cubicBezTo>
                    <a:pt x="314" y="14746"/>
                    <a:pt x="313" y="14746"/>
                    <a:pt x="312" y="14746"/>
                  </a:cubicBezTo>
                  <a:cubicBezTo>
                    <a:pt x="284" y="14746"/>
                    <a:pt x="129" y="14651"/>
                    <a:pt x="102" y="14609"/>
                  </a:cubicBezTo>
                  <a:lnTo>
                    <a:pt x="102" y="14609"/>
                  </a:lnTo>
                  <a:cubicBezTo>
                    <a:pt x="120" y="14660"/>
                    <a:pt x="138" y="14706"/>
                    <a:pt x="160" y="14757"/>
                  </a:cubicBezTo>
                  <a:lnTo>
                    <a:pt x="217" y="14905"/>
                  </a:lnTo>
                  <a:lnTo>
                    <a:pt x="336" y="15197"/>
                  </a:lnTo>
                  <a:cubicBezTo>
                    <a:pt x="368" y="15268"/>
                    <a:pt x="397" y="15341"/>
                    <a:pt x="429" y="15413"/>
                  </a:cubicBezTo>
                  <a:cubicBezTo>
                    <a:pt x="426" y="15532"/>
                    <a:pt x="423" y="15650"/>
                    <a:pt x="423" y="15770"/>
                  </a:cubicBezTo>
                  <a:cubicBezTo>
                    <a:pt x="379" y="15780"/>
                    <a:pt x="336" y="15795"/>
                    <a:pt x="296" y="15802"/>
                  </a:cubicBezTo>
                  <a:cubicBezTo>
                    <a:pt x="283" y="15804"/>
                    <a:pt x="271" y="15805"/>
                    <a:pt x="258" y="15805"/>
                  </a:cubicBezTo>
                  <a:cubicBezTo>
                    <a:pt x="164" y="15805"/>
                    <a:pt x="80" y="15748"/>
                    <a:pt x="52" y="15510"/>
                  </a:cubicBezTo>
                  <a:cubicBezTo>
                    <a:pt x="30" y="15665"/>
                    <a:pt x="1" y="15856"/>
                    <a:pt x="52" y="16180"/>
                  </a:cubicBezTo>
                  <a:cubicBezTo>
                    <a:pt x="64" y="16106"/>
                    <a:pt x="160" y="16005"/>
                    <a:pt x="217" y="16005"/>
                  </a:cubicBezTo>
                  <a:cubicBezTo>
                    <a:pt x="240" y="16005"/>
                    <a:pt x="257" y="16021"/>
                    <a:pt x="260" y="16061"/>
                  </a:cubicBezTo>
                  <a:cubicBezTo>
                    <a:pt x="185" y="16256"/>
                    <a:pt x="167" y="16324"/>
                    <a:pt x="148" y="16404"/>
                  </a:cubicBezTo>
                  <a:cubicBezTo>
                    <a:pt x="134" y="16483"/>
                    <a:pt x="120" y="16570"/>
                    <a:pt x="65" y="16800"/>
                  </a:cubicBezTo>
                  <a:cubicBezTo>
                    <a:pt x="74" y="16771"/>
                    <a:pt x="93" y="16759"/>
                    <a:pt x="116" y="16759"/>
                  </a:cubicBezTo>
                  <a:cubicBezTo>
                    <a:pt x="139" y="16759"/>
                    <a:pt x="168" y="16772"/>
                    <a:pt x="195" y="16796"/>
                  </a:cubicBezTo>
                  <a:cubicBezTo>
                    <a:pt x="253" y="16851"/>
                    <a:pt x="307" y="16951"/>
                    <a:pt x="311" y="17074"/>
                  </a:cubicBezTo>
                  <a:cubicBezTo>
                    <a:pt x="302" y="17063"/>
                    <a:pt x="282" y="17061"/>
                    <a:pt x="258" y="17061"/>
                  </a:cubicBezTo>
                  <a:cubicBezTo>
                    <a:pt x="234" y="17061"/>
                    <a:pt x="206" y="17063"/>
                    <a:pt x="178" y="17063"/>
                  </a:cubicBezTo>
                  <a:cubicBezTo>
                    <a:pt x="134" y="17063"/>
                    <a:pt x="92" y="17057"/>
                    <a:pt x="77" y="17023"/>
                  </a:cubicBezTo>
                  <a:lnTo>
                    <a:pt x="77" y="17023"/>
                  </a:lnTo>
                  <a:cubicBezTo>
                    <a:pt x="148" y="17214"/>
                    <a:pt x="228" y="17401"/>
                    <a:pt x="303" y="17589"/>
                  </a:cubicBezTo>
                  <a:cubicBezTo>
                    <a:pt x="289" y="17563"/>
                    <a:pt x="271" y="17552"/>
                    <a:pt x="251" y="17552"/>
                  </a:cubicBezTo>
                  <a:cubicBezTo>
                    <a:pt x="193" y="17552"/>
                    <a:pt x="119" y="17645"/>
                    <a:pt x="87" y="17744"/>
                  </a:cubicBezTo>
                  <a:cubicBezTo>
                    <a:pt x="89" y="17740"/>
                    <a:pt x="91" y="17739"/>
                    <a:pt x="92" y="17739"/>
                  </a:cubicBezTo>
                  <a:cubicBezTo>
                    <a:pt x="107" y="17739"/>
                    <a:pt x="113" y="17862"/>
                    <a:pt x="123" y="18007"/>
                  </a:cubicBezTo>
                  <a:cubicBezTo>
                    <a:pt x="134" y="18165"/>
                    <a:pt x="145" y="18356"/>
                    <a:pt x="163" y="18439"/>
                  </a:cubicBezTo>
                  <a:cubicBezTo>
                    <a:pt x="170" y="18349"/>
                    <a:pt x="181" y="18263"/>
                    <a:pt x="188" y="18173"/>
                  </a:cubicBezTo>
                  <a:cubicBezTo>
                    <a:pt x="195" y="18346"/>
                    <a:pt x="225" y="18475"/>
                    <a:pt x="260" y="18580"/>
                  </a:cubicBezTo>
                  <a:cubicBezTo>
                    <a:pt x="300" y="18684"/>
                    <a:pt x="346" y="18763"/>
                    <a:pt x="393" y="18843"/>
                  </a:cubicBezTo>
                  <a:cubicBezTo>
                    <a:pt x="491" y="19004"/>
                    <a:pt x="588" y="19159"/>
                    <a:pt x="635" y="19498"/>
                  </a:cubicBezTo>
                  <a:cubicBezTo>
                    <a:pt x="610" y="19465"/>
                    <a:pt x="550" y="19429"/>
                    <a:pt x="492" y="19429"/>
                  </a:cubicBezTo>
                  <a:cubicBezTo>
                    <a:pt x="419" y="19429"/>
                    <a:pt x="351" y="19488"/>
                    <a:pt x="365" y="19686"/>
                  </a:cubicBezTo>
                  <a:cubicBezTo>
                    <a:pt x="429" y="19757"/>
                    <a:pt x="588" y="19912"/>
                    <a:pt x="750" y="20118"/>
                  </a:cubicBezTo>
                  <a:cubicBezTo>
                    <a:pt x="765" y="20132"/>
                    <a:pt x="775" y="20147"/>
                    <a:pt x="787" y="20161"/>
                  </a:cubicBezTo>
                  <a:cubicBezTo>
                    <a:pt x="833" y="20417"/>
                    <a:pt x="883" y="20669"/>
                    <a:pt x="938" y="20910"/>
                  </a:cubicBezTo>
                  <a:cubicBezTo>
                    <a:pt x="908" y="20875"/>
                    <a:pt x="883" y="20835"/>
                    <a:pt x="855" y="20795"/>
                  </a:cubicBezTo>
                  <a:cubicBezTo>
                    <a:pt x="674" y="20536"/>
                    <a:pt x="498" y="20248"/>
                    <a:pt x="397" y="20035"/>
                  </a:cubicBezTo>
                  <a:cubicBezTo>
                    <a:pt x="393" y="20168"/>
                    <a:pt x="379" y="20190"/>
                    <a:pt x="376" y="20226"/>
                  </a:cubicBezTo>
                  <a:cubicBezTo>
                    <a:pt x="368" y="20262"/>
                    <a:pt x="376" y="20313"/>
                    <a:pt x="415" y="20504"/>
                  </a:cubicBezTo>
                  <a:cubicBezTo>
                    <a:pt x="409" y="20529"/>
                    <a:pt x="402" y="20540"/>
                    <a:pt x="393" y="20540"/>
                  </a:cubicBezTo>
                  <a:cubicBezTo>
                    <a:pt x="351" y="20540"/>
                    <a:pt x="281" y="20292"/>
                    <a:pt x="263" y="20197"/>
                  </a:cubicBezTo>
                  <a:lnTo>
                    <a:pt x="263" y="20197"/>
                  </a:lnTo>
                  <a:cubicBezTo>
                    <a:pt x="307" y="20499"/>
                    <a:pt x="354" y="20802"/>
                    <a:pt x="408" y="21105"/>
                  </a:cubicBezTo>
                  <a:cubicBezTo>
                    <a:pt x="412" y="21102"/>
                    <a:pt x="417" y="21101"/>
                    <a:pt x="421" y="21101"/>
                  </a:cubicBezTo>
                  <a:cubicBezTo>
                    <a:pt x="447" y="21101"/>
                    <a:pt x="474" y="21132"/>
                    <a:pt x="501" y="21181"/>
                  </a:cubicBezTo>
                  <a:cubicBezTo>
                    <a:pt x="534" y="21239"/>
                    <a:pt x="570" y="21317"/>
                    <a:pt x="606" y="21400"/>
                  </a:cubicBezTo>
                  <a:cubicBezTo>
                    <a:pt x="669" y="21553"/>
                    <a:pt x="735" y="21703"/>
                    <a:pt x="782" y="21703"/>
                  </a:cubicBezTo>
                  <a:cubicBezTo>
                    <a:pt x="786" y="21703"/>
                    <a:pt x="790" y="21702"/>
                    <a:pt x="793" y="21699"/>
                  </a:cubicBezTo>
                  <a:cubicBezTo>
                    <a:pt x="729" y="21545"/>
                    <a:pt x="667" y="21390"/>
                    <a:pt x="609" y="21234"/>
                  </a:cubicBezTo>
                  <a:cubicBezTo>
                    <a:pt x="549" y="21076"/>
                    <a:pt x="491" y="20921"/>
                    <a:pt x="436" y="20763"/>
                  </a:cubicBezTo>
                  <a:cubicBezTo>
                    <a:pt x="443" y="20759"/>
                    <a:pt x="450" y="20758"/>
                    <a:pt x="457" y="20758"/>
                  </a:cubicBezTo>
                  <a:cubicBezTo>
                    <a:pt x="519" y="20758"/>
                    <a:pt x="622" y="20875"/>
                    <a:pt x="729" y="21058"/>
                  </a:cubicBezTo>
                  <a:cubicBezTo>
                    <a:pt x="790" y="21162"/>
                    <a:pt x="851" y="21285"/>
                    <a:pt x="905" y="21422"/>
                  </a:cubicBezTo>
                  <a:cubicBezTo>
                    <a:pt x="963" y="21558"/>
                    <a:pt x="1013" y="21710"/>
                    <a:pt x="1049" y="21865"/>
                  </a:cubicBezTo>
                  <a:cubicBezTo>
                    <a:pt x="1049" y="21911"/>
                    <a:pt x="1029" y="21928"/>
                    <a:pt x="1001" y="21928"/>
                  </a:cubicBezTo>
                  <a:cubicBezTo>
                    <a:pt x="977" y="21928"/>
                    <a:pt x="949" y="21917"/>
                    <a:pt x="920" y="21901"/>
                  </a:cubicBezTo>
                  <a:cubicBezTo>
                    <a:pt x="861" y="21872"/>
                    <a:pt x="796" y="21827"/>
                    <a:pt x="771" y="21827"/>
                  </a:cubicBezTo>
                  <a:cubicBezTo>
                    <a:pt x="769" y="21827"/>
                    <a:pt x="767" y="21828"/>
                    <a:pt x="765" y="21829"/>
                  </a:cubicBezTo>
                  <a:cubicBezTo>
                    <a:pt x="797" y="21865"/>
                    <a:pt x="858" y="22009"/>
                    <a:pt x="912" y="22150"/>
                  </a:cubicBezTo>
                  <a:cubicBezTo>
                    <a:pt x="938" y="22222"/>
                    <a:pt x="966" y="22290"/>
                    <a:pt x="981" y="22348"/>
                  </a:cubicBezTo>
                  <a:cubicBezTo>
                    <a:pt x="1003" y="22406"/>
                    <a:pt x="1013" y="22449"/>
                    <a:pt x="1010" y="22463"/>
                  </a:cubicBezTo>
                  <a:cubicBezTo>
                    <a:pt x="959" y="22384"/>
                    <a:pt x="908" y="22301"/>
                    <a:pt x="862" y="22222"/>
                  </a:cubicBezTo>
                  <a:lnTo>
                    <a:pt x="862" y="22222"/>
                  </a:lnTo>
                  <a:cubicBezTo>
                    <a:pt x="890" y="22401"/>
                    <a:pt x="977" y="22531"/>
                    <a:pt x="1060" y="22669"/>
                  </a:cubicBezTo>
                  <a:cubicBezTo>
                    <a:pt x="1143" y="22809"/>
                    <a:pt x="1222" y="22953"/>
                    <a:pt x="1251" y="23180"/>
                  </a:cubicBezTo>
                  <a:cubicBezTo>
                    <a:pt x="1276" y="23252"/>
                    <a:pt x="1279" y="23374"/>
                    <a:pt x="1294" y="23479"/>
                  </a:cubicBezTo>
                  <a:cubicBezTo>
                    <a:pt x="1298" y="23504"/>
                    <a:pt x="1301" y="23530"/>
                    <a:pt x="1309" y="23551"/>
                  </a:cubicBezTo>
                  <a:cubicBezTo>
                    <a:pt x="1312" y="23573"/>
                    <a:pt x="1316" y="23595"/>
                    <a:pt x="1323" y="23612"/>
                  </a:cubicBezTo>
                  <a:cubicBezTo>
                    <a:pt x="1333" y="23642"/>
                    <a:pt x="1346" y="23663"/>
                    <a:pt x="1366" y="23663"/>
                  </a:cubicBezTo>
                  <a:cubicBezTo>
                    <a:pt x="1367" y="23663"/>
                    <a:pt x="1369" y="23663"/>
                    <a:pt x="1370" y="23663"/>
                  </a:cubicBezTo>
                  <a:cubicBezTo>
                    <a:pt x="1374" y="23590"/>
                    <a:pt x="1399" y="23522"/>
                    <a:pt x="1442" y="23461"/>
                  </a:cubicBezTo>
                  <a:cubicBezTo>
                    <a:pt x="1485" y="23400"/>
                    <a:pt x="1543" y="23349"/>
                    <a:pt x="1600" y="23309"/>
                  </a:cubicBezTo>
                  <a:cubicBezTo>
                    <a:pt x="1625" y="23295"/>
                    <a:pt x="1651" y="23281"/>
                    <a:pt x="1676" y="23270"/>
                  </a:cubicBezTo>
                  <a:cubicBezTo>
                    <a:pt x="1748" y="23432"/>
                    <a:pt x="1820" y="23580"/>
                    <a:pt x="1896" y="23717"/>
                  </a:cubicBezTo>
                  <a:cubicBezTo>
                    <a:pt x="1878" y="23720"/>
                    <a:pt x="1860" y="23720"/>
                    <a:pt x="1846" y="23724"/>
                  </a:cubicBezTo>
                  <a:cubicBezTo>
                    <a:pt x="1860" y="23753"/>
                    <a:pt x="1874" y="23781"/>
                    <a:pt x="1892" y="23806"/>
                  </a:cubicBezTo>
                  <a:lnTo>
                    <a:pt x="1932" y="23781"/>
                  </a:lnTo>
                  <a:cubicBezTo>
                    <a:pt x="2026" y="23944"/>
                    <a:pt x="2119" y="24084"/>
                    <a:pt x="2217" y="24207"/>
                  </a:cubicBezTo>
                  <a:cubicBezTo>
                    <a:pt x="2209" y="24222"/>
                    <a:pt x="2195" y="24228"/>
                    <a:pt x="2177" y="24232"/>
                  </a:cubicBezTo>
                  <a:cubicBezTo>
                    <a:pt x="2159" y="24232"/>
                    <a:pt x="2134" y="24228"/>
                    <a:pt x="2109" y="24225"/>
                  </a:cubicBezTo>
                  <a:cubicBezTo>
                    <a:pt x="2083" y="24217"/>
                    <a:pt x="2054" y="24207"/>
                    <a:pt x="2026" y="24196"/>
                  </a:cubicBezTo>
                  <a:cubicBezTo>
                    <a:pt x="1971" y="24174"/>
                    <a:pt x="1917" y="24149"/>
                    <a:pt x="1878" y="24145"/>
                  </a:cubicBezTo>
                  <a:cubicBezTo>
                    <a:pt x="1874" y="24145"/>
                    <a:pt x="1871" y="24145"/>
                    <a:pt x="1867" y="24145"/>
                  </a:cubicBezTo>
                  <a:cubicBezTo>
                    <a:pt x="1834" y="24145"/>
                    <a:pt x="1814" y="24162"/>
                    <a:pt x="1828" y="24217"/>
                  </a:cubicBezTo>
                  <a:cubicBezTo>
                    <a:pt x="1829" y="24216"/>
                    <a:pt x="1831" y="24216"/>
                    <a:pt x="1834" y="24216"/>
                  </a:cubicBezTo>
                  <a:cubicBezTo>
                    <a:pt x="1851" y="24216"/>
                    <a:pt x="1886" y="24236"/>
                    <a:pt x="1921" y="24260"/>
                  </a:cubicBezTo>
                  <a:cubicBezTo>
                    <a:pt x="1961" y="24286"/>
                    <a:pt x="2000" y="24318"/>
                    <a:pt x="2026" y="24340"/>
                  </a:cubicBezTo>
                  <a:cubicBezTo>
                    <a:pt x="2047" y="24376"/>
                    <a:pt x="2051" y="24394"/>
                    <a:pt x="2047" y="24408"/>
                  </a:cubicBezTo>
                  <a:cubicBezTo>
                    <a:pt x="2044" y="24420"/>
                    <a:pt x="2032" y="24426"/>
                    <a:pt x="2026" y="24438"/>
                  </a:cubicBezTo>
                  <a:cubicBezTo>
                    <a:pt x="2022" y="24445"/>
                    <a:pt x="2019" y="24459"/>
                    <a:pt x="2036" y="24488"/>
                  </a:cubicBezTo>
                  <a:cubicBezTo>
                    <a:pt x="2044" y="24495"/>
                    <a:pt x="2047" y="24503"/>
                    <a:pt x="2054" y="24513"/>
                  </a:cubicBezTo>
                  <a:cubicBezTo>
                    <a:pt x="2062" y="24524"/>
                    <a:pt x="2069" y="24531"/>
                    <a:pt x="2079" y="24546"/>
                  </a:cubicBezTo>
                  <a:cubicBezTo>
                    <a:pt x="2090" y="24556"/>
                    <a:pt x="2101" y="24567"/>
                    <a:pt x="2115" y="24581"/>
                  </a:cubicBezTo>
                  <a:cubicBezTo>
                    <a:pt x="2130" y="24596"/>
                    <a:pt x="2148" y="24611"/>
                    <a:pt x="2166" y="24628"/>
                  </a:cubicBezTo>
                  <a:cubicBezTo>
                    <a:pt x="2171" y="24626"/>
                    <a:pt x="2176" y="24625"/>
                    <a:pt x="2181" y="24625"/>
                  </a:cubicBezTo>
                  <a:cubicBezTo>
                    <a:pt x="2194" y="24625"/>
                    <a:pt x="2209" y="24631"/>
                    <a:pt x="2227" y="24639"/>
                  </a:cubicBezTo>
                  <a:cubicBezTo>
                    <a:pt x="2242" y="24643"/>
                    <a:pt x="2256" y="24649"/>
                    <a:pt x="2267" y="24657"/>
                  </a:cubicBezTo>
                  <a:cubicBezTo>
                    <a:pt x="2281" y="24664"/>
                    <a:pt x="2292" y="24675"/>
                    <a:pt x="2307" y="24682"/>
                  </a:cubicBezTo>
                  <a:cubicBezTo>
                    <a:pt x="2360" y="24714"/>
                    <a:pt x="2411" y="24762"/>
                    <a:pt x="2451" y="24794"/>
                  </a:cubicBezTo>
                  <a:cubicBezTo>
                    <a:pt x="2481" y="24822"/>
                    <a:pt x="2503" y="24839"/>
                    <a:pt x="2507" y="24839"/>
                  </a:cubicBezTo>
                  <a:cubicBezTo>
                    <a:pt x="2508" y="24839"/>
                    <a:pt x="2507" y="24837"/>
                    <a:pt x="2505" y="24834"/>
                  </a:cubicBezTo>
                  <a:cubicBezTo>
                    <a:pt x="2498" y="24822"/>
                    <a:pt x="2458" y="24772"/>
                    <a:pt x="2371" y="24664"/>
                  </a:cubicBezTo>
                  <a:lnTo>
                    <a:pt x="2371" y="24664"/>
                  </a:lnTo>
                  <a:cubicBezTo>
                    <a:pt x="2443" y="24711"/>
                    <a:pt x="2494" y="24751"/>
                    <a:pt x="2537" y="24784"/>
                  </a:cubicBezTo>
                  <a:cubicBezTo>
                    <a:pt x="2584" y="24819"/>
                    <a:pt x="2616" y="24848"/>
                    <a:pt x="2652" y="24884"/>
                  </a:cubicBezTo>
                  <a:cubicBezTo>
                    <a:pt x="2671" y="24899"/>
                    <a:pt x="2689" y="24917"/>
                    <a:pt x="2710" y="24935"/>
                  </a:cubicBezTo>
                  <a:cubicBezTo>
                    <a:pt x="2728" y="24952"/>
                    <a:pt x="2749" y="24970"/>
                    <a:pt x="2775" y="24992"/>
                  </a:cubicBezTo>
                  <a:cubicBezTo>
                    <a:pt x="2800" y="25010"/>
                    <a:pt x="2829" y="25032"/>
                    <a:pt x="2857" y="25053"/>
                  </a:cubicBezTo>
                  <a:cubicBezTo>
                    <a:pt x="2875" y="25068"/>
                    <a:pt x="2894" y="25078"/>
                    <a:pt x="2912" y="25090"/>
                  </a:cubicBezTo>
                  <a:cubicBezTo>
                    <a:pt x="2930" y="25103"/>
                    <a:pt x="2948" y="25115"/>
                    <a:pt x="2970" y="25129"/>
                  </a:cubicBezTo>
                  <a:cubicBezTo>
                    <a:pt x="2949" y="25081"/>
                    <a:pt x="2998" y="25061"/>
                    <a:pt x="3082" y="25061"/>
                  </a:cubicBezTo>
                  <a:cubicBezTo>
                    <a:pt x="3118" y="25061"/>
                    <a:pt x="3161" y="25065"/>
                    <a:pt x="3207" y="25071"/>
                  </a:cubicBezTo>
                  <a:cubicBezTo>
                    <a:pt x="3258" y="25078"/>
                    <a:pt x="3311" y="25086"/>
                    <a:pt x="3366" y="25097"/>
                  </a:cubicBezTo>
                  <a:cubicBezTo>
                    <a:pt x="3488" y="25168"/>
                    <a:pt x="3614" y="25237"/>
                    <a:pt x="3740" y="25302"/>
                  </a:cubicBezTo>
                  <a:cubicBezTo>
                    <a:pt x="3744" y="25309"/>
                    <a:pt x="3748" y="25316"/>
                    <a:pt x="3751" y="25320"/>
                  </a:cubicBezTo>
                  <a:cubicBezTo>
                    <a:pt x="3827" y="25359"/>
                    <a:pt x="3895" y="25399"/>
                    <a:pt x="3964" y="25432"/>
                  </a:cubicBezTo>
                  <a:cubicBezTo>
                    <a:pt x="3996" y="25449"/>
                    <a:pt x="4032" y="25464"/>
                    <a:pt x="4061" y="25482"/>
                  </a:cubicBezTo>
                  <a:cubicBezTo>
                    <a:pt x="4094" y="25497"/>
                    <a:pt x="4126" y="25514"/>
                    <a:pt x="4159" y="25529"/>
                  </a:cubicBezTo>
                  <a:cubicBezTo>
                    <a:pt x="4219" y="25562"/>
                    <a:pt x="4277" y="25590"/>
                    <a:pt x="4338" y="25619"/>
                  </a:cubicBezTo>
                  <a:cubicBezTo>
                    <a:pt x="4396" y="25648"/>
                    <a:pt x="4453" y="25673"/>
                    <a:pt x="4511" y="25702"/>
                  </a:cubicBezTo>
                  <a:cubicBezTo>
                    <a:pt x="4742" y="25806"/>
                    <a:pt x="4972" y="25903"/>
                    <a:pt x="5275" y="25994"/>
                  </a:cubicBezTo>
                  <a:cubicBezTo>
                    <a:pt x="5296" y="26016"/>
                    <a:pt x="5379" y="26059"/>
                    <a:pt x="5437" y="26094"/>
                  </a:cubicBezTo>
                  <a:cubicBezTo>
                    <a:pt x="5499" y="26131"/>
                    <a:pt x="5534" y="26167"/>
                    <a:pt x="5466" y="26174"/>
                  </a:cubicBezTo>
                  <a:cubicBezTo>
                    <a:pt x="5473" y="26174"/>
                    <a:pt x="5481" y="26174"/>
                    <a:pt x="5488" y="26174"/>
                  </a:cubicBezTo>
                  <a:cubicBezTo>
                    <a:pt x="5526" y="26174"/>
                    <a:pt x="5564" y="26171"/>
                    <a:pt x="5609" y="26171"/>
                  </a:cubicBezTo>
                  <a:cubicBezTo>
                    <a:pt x="5668" y="26171"/>
                    <a:pt x="5741" y="26176"/>
                    <a:pt x="5840" y="26199"/>
                  </a:cubicBezTo>
                  <a:cubicBezTo>
                    <a:pt x="5940" y="26257"/>
                    <a:pt x="5945" y="26274"/>
                    <a:pt x="5907" y="26274"/>
                  </a:cubicBezTo>
                  <a:cubicBezTo>
                    <a:pt x="5881" y="26274"/>
                    <a:pt x="5835" y="26266"/>
                    <a:pt x="5787" y="26257"/>
                  </a:cubicBezTo>
                  <a:cubicBezTo>
                    <a:pt x="5735" y="26246"/>
                    <a:pt x="5682" y="26236"/>
                    <a:pt x="5647" y="26236"/>
                  </a:cubicBezTo>
                  <a:cubicBezTo>
                    <a:pt x="5602" y="26236"/>
                    <a:pt x="5591" y="26253"/>
                    <a:pt x="5660" y="26310"/>
                  </a:cubicBezTo>
                  <a:cubicBezTo>
                    <a:pt x="5672" y="26293"/>
                    <a:pt x="5715" y="26287"/>
                    <a:pt x="5778" y="26287"/>
                  </a:cubicBezTo>
                  <a:cubicBezTo>
                    <a:pt x="5831" y="26287"/>
                    <a:pt x="5897" y="26291"/>
                    <a:pt x="5970" y="26297"/>
                  </a:cubicBezTo>
                  <a:cubicBezTo>
                    <a:pt x="6010" y="26300"/>
                    <a:pt x="6053" y="26304"/>
                    <a:pt x="6096" y="26307"/>
                  </a:cubicBezTo>
                  <a:cubicBezTo>
                    <a:pt x="6136" y="26310"/>
                    <a:pt x="6179" y="26314"/>
                    <a:pt x="6222" y="26318"/>
                  </a:cubicBezTo>
                  <a:cubicBezTo>
                    <a:pt x="6266" y="26322"/>
                    <a:pt x="6305" y="26325"/>
                    <a:pt x="6349" y="26329"/>
                  </a:cubicBezTo>
                  <a:cubicBezTo>
                    <a:pt x="6388" y="26332"/>
                    <a:pt x="6424" y="26332"/>
                    <a:pt x="6460" y="26332"/>
                  </a:cubicBezTo>
                  <a:cubicBezTo>
                    <a:pt x="6453" y="26318"/>
                    <a:pt x="6439" y="26304"/>
                    <a:pt x="6413" y="26292"/>
                  </a:cubicBezTo>
                  <a:cubicBezTo>
                    <a:pt x="6392" y="26278"/>
                    <a:pt x="6367" y="26267"/>
                    <a:pt x="6334" y="26257"/>
                  </a:cubicBezTo>
                  <a:cubicBezTo>
                    <a:pt x="6266" y="26235"/>
                    <a:pt x="6183" y="26221"/>
                    <a:pt x="6093" y="26210"/>
                  </a:cubicBezTo>
                  <a:cubicBezTo>
                    <a:pt x="5999" y="26195"/>
                    <a:pt x="5902" y="26189"/>
                    <a:pt x="5808" y="26177"/>
                  </a:cubicBezTo>
                  <a:cubicBezTo>
                    <a:pt x="5715" y="26170"/>
                    <a:pt x="5628" y="26163"/>
                    <a:pt x="5556" y="26156"/>
                  </a:cubicBezTo>
                  <a:cubicBezTo>
                    <a:pt x="5567" y="26116"/>
                    <a:pt x="5607" y="26087"/>
                    <a:pt x="5672" y="26062"/>
                  </a:cubicBezTo>
                  <a:cubicBezTo>
                    <a:pt x="5693" y="26051"/>
                    <a:pt x="5722" y="26044"/>
                    <a:pt x="5750" y="26037"/>
                  </a:cubicBezTo>
                  <a:cubicBezTo>
                    <a:pt x="6381" y="26195"/>
                    <a:pt x="7044" y="26307"/>
                    <a:pt x="7725" y="26379"/>
                  </a:cubicBezTo>
                  <a:cubicBezTo>
                    <a:pt x="7915" y="26419"/>
                    <a:pt x="8236" y="26451"/>
                    <a:pt x="8597" y="26476"/>
                  </a:cubicBezTo>
                  <a:cubicBezTo>
                    <a:pt x="9069" y="26505"/>
                    <a:pt x="9601" y="26516"/>
                    <a:pt x="9977" y="26556"/>
                  </a:cubicBezTo>
                  <a:cubicBezTo>
                    <a:pt x="10045" y="26538"/>
                    <a:pt x="10135" y="26520"/>
                    <a:pt x="10196" y="26502"/>
                  </a:cubicBezTo>
                  <a:cubicBezTo>
                    <a:pt x="10221" y="26491"/>
                    <a:pt x="10239" y="26483"/>
                    <a:pt x="10250" y="26476"/>
                  </a:cubicBezTo>
                  <a:cubicBezTo>
                    <a:pt x="11114" y="26458"/>
                    <a:pt x="11976" y="26393"/>
                    <a:pt x="12808" y="26297"/>
                  </a:cubicBezTo>
                  <a:lnTo>
                    <a:pt x="12808" y="26297"/>
                  </a:lnTo>
                  <a:cubicBezTo>
                    <a:pt x="12800" y="26310"/>
                    <a:pt x="12805" y="26325"/>
                    <a:pt x="12815" y="26336"/>
                  </a:cubicBezTo>
                  <a:cubicBezTo>
                    <a:pt x="12877" y="26322"/>
                    <a:pt x="12935" y="26307"/>
                    <a:pt x="12995" y="26292"/>
                  </a:cubicBezTo>
                  <a:lnTo>
                    <a:pt x="13136" y="26253"/>
                  </a:lnTo>
                  <a:cubicBezTo>
                    <a:pt x="13151" y="26253"/>
                    <a:pt x="13164" y="26253"/>
                    <a:pt x="13176" y="26249"/>
                  </a:cubicBezTo>
                  <a:lnTo>
                    <a:pt x="13176" y="26249"/>
                  </a:lnTo>
                  <a:cubicBezTo>
                    <a:pt x="13168" y="26271"/>
                    <a:pt x="13068" y="26314"/>
                    <a:pt x="13161" y="26322"/>
                  </a:cubicBezTo>
                  <a:cubicBezTo>
                    <a:pt x="13168" y="26297"/>
                    <a:pt x="13211" y="26264"/>
                    <a:pt x="13280" y="26235"/>
                  </a:cubicBezTo>
                  <a:cubicBezTo>
                    <a:pt x="13467" y="26210"/>
                    <a:pt x="13648" y="26184"/>
                    <a:pt x="13828" y="26156"/>
                  </a:cubicBezTo>
                  <a:cubicBezTo>
                    <a:pt x="13835" y="26156"/>
                    <a:pt x="13842" y="26159"/>
                    <a:pt x="13853" y="26159"/>
                  </a:cubicBezTo>
                  <a:cubicBezTo>
                    <a:pt x="13860" y="26156"/>
                    <a:pt x="13867" y="26152"/>
                    <a:pt x="13874" y="26149"/>
                  </a:cubicBezTo>
                  <a:cubicBezTo>
                    <a:pt x="14022" y="26127"/>
                    <a:pt x="14170" y="26102"/>
                    <a:pt x="14314" y="26076"/>
                  </a:cubicBezTo>
                  <a:cubicBezTo>
                    <a:pt x="14328" y="26076"/>
                    <a:pt x="14350" y="26076"/>
                    <a:pt x="14378" y="26073"/>
                  </a:cubicBezTo>
                  <a:cubicBezTo>
                    <a:pt x="14411" y="26059"/>
                    <a:pt x="14451" y="26059"/>
                    <a:pt x="14487" y="26048"/>
                  </a:cubicBezTo>
                  <a:cubicBezTo>
                    <a:pt x="16039" y="25770"/>
                    <a:pt x="17387" y="25399"/>
                    <a:pt x="18312" y="25046"/>
                  </a:cubicBezTo>
                  <a:lnTo>
                    <a:pt x="18312" y="25050"/>
                  </a:lnTo>
                  <a:cubicBezTo>
                    <a:pt x="18909" y="25481"/>
                    <a:pt x="19835" y="25613"/>
                    <a:pt x="20539" y="25613"/>
                  </a:cubicBezTo>
                  <a:cubicBezTo>
                    <a:pt x="21005" y="25613"/>
                    <a:pt x="21373" y="25555"/>
                    <a:pt x="21483" y="25489"/>
                  </a:cubicBezTo>
                  <a:cubicBezTo>
                    <a:pt x="21728" y="25346"/>
                    <a:pt x="20889" y="24873"/>
                    <a:pt x="20695" y="24765"/>
                  </a:cubicBezTo>
                  <a:lnTo>
                    <a:pt x="20695" y="24765"/>
                  </a:lnTo>
                  <a:cubicBezTo>
                    <a:pt x="20808" y="24818"/>
                    <a:pt x="21134" y="24959"/>
                    <a:pt x="21410" y="24959"/>
                  </a:cubicBezTo>
                  <a:cubicBezTo>
                    <a:pt x="21590" y="24959"/>
                    <a:pt x="21748" y="24900"/>
                    <a:pt x="21814" y="24719"/>
                  </a:cubicBezTo>
                  <a:cubicBezTo>
                    <a:pt x="21912" y="24455"/>
                    <a:pt x="20352" y="24167"/>
                    <a:pt x="20352" y="24167"/>
                  </a:cubicBezTo>
                  <a:cubicBezTo>
                    <a:pt x="20352" y="24167"/>
                    <a:pt x="20720" y="24041"/>
                    <a:pt x="21087" y="23871"/>
                  </a:cubicBezTo>
                  <a:cubicBezTo>
                    <a:pt x="21159" y="23879"/>
                    <a:pt x="21235" y="23879"/>
                    <a:pt x="21295" y="23889"/>
                  </a:cubicBezTo>
                  <a:cubicBezTo>
                    <a:pt x="21375" y="23901"/>
                    <a:pt x="21433" y="23919"/>
                    <a:pt x="21440" y="23962"/>
                  </a:cubicBezTo>
                  <a:cubicBezTo>
                    <a:pt x="21501" y="23893"/>
                    <a:pt x="21581" y="23843"/>
                    <a:pt x="21674" y="23789"/>
                  </a:cubicBezTo>
                  <a:cubicBezTo>
                    <a:pt x="21721" y="23760"/>
                    <a:pt x="21771" y="23731"/>
                    <a:pt x="21829" y="23698"/>
                  </a:cubicBezTo>
                  <a:cubicBezTo>
                    <a:pt x="21857" y="23681"/>
                    <a:pt x="21887" y="23663"/>
                    <a:pt x="21915" y="23641"/>
                  </a:cubicBezTo>
                  <a:cubicBezTo>
                    <a:pt x="21944" y="23616"/>
                    <a:pt x="21977" y="23590"/>
                    <a:pt x="22009" y="23551"/>
                  </a:cubicBezTo>
                  <a:cubicBezTo>
                    <a:pt x="22027" y="23533"/>
                    <a:pt x="22045" y="23508"/>
                    <a:pt x="22060" y="23479"/>
                  </a:cubicBezTo>
                  <a:cubicBezTo>
                    <a:pt x="22063" y="23472"/>
                    <a:pt x="22070" y="23465"/>
                    <a:pt x="22074" y="23457"/>
                  </a:cubicBezTo>
                  <a:cubicBezTo>
                    <a:pt x="22078" y="23450"/>
                    <a:pt x="22081" y="23439"/>
                    <a:pt x="22085" y="23432"/>
                  </a:cubicBezTo>
                  <a:cubicBezTo>
                    <a:pt x="22088" y="23422"/>
                    <a:pt x="22092" y="23414"/>
                    <a:pt x="22092" y="23404"/>
                  </a:cubicBezTo>
                  <a:cubicBezTo>
                    <a:pt x="22095" y="23392"/>
                    <a:pt x="22100" y="23382"/>
                    <a:pt x="22103" y="23371"/>
                  </a:cubicBezTo>
                  <a:cubicBezTo>
                    <a:pt x="22103" y="23364"/>
                    <a:pt x="22106" y="23349"/>
                    <a:pt x="22106" y="23339"/>
                  </a:cubicBezTo>
                  <a:cubicBezTo>
                    <a:pt x="22106" y="23324"/>
                    <a:pt x="22110" y="23314"/>
                    <a:pt x="22110" y="23302"/>
                  </a:cubicBezTo>
                  <a:cubicBezTo>
                    <a:pt x="22110" y="23277"/>
                    <a:pt x="22106" y="23252"/>
                    <a:pt x="22103" y="23227"/>
                  </a:cubicBezTo>
                  <a:cubicBezTo>
                    <a:pt x="22095" y="23194"/>
                    <a:pt x="22092" y="23187"/>
                    <a:pt x="22088" y="23169"/>
                  </a:cubicBezTo>
                  <a:cubicBezTo>
                    <a:pt x="22081" y="23155"/>
                    <a:pt x="22078" y="23136"/>
                    <a:pt x="22070" y="23123"/>
                  </a:cubicBezTo>
                  <a:cubicBezTo>
                    <a:pt x="22056" y="23090"/>
                    <a:pt x="22038" y="23058"/>
                    <a:pt x="22017" y="23033"/>
                  </a:cubicBezTo>
                  <a:cubicBezTo>
                    <a:pt x="22005" y="23014"/>
                    <a:pt x="21995" y="23000"/>
                    <a:pt x="21980" y="22985"/>
                  </a:cubicBezTo>
                  <a:cubicBezTo>
                    <a:pt x="21991" y="22963"/>
                    <a:pt x="22002" y="22938"/>
                    <a:pt x="22009" y="22913"/>
                  </a:cubicBezTo>
                  <a:cubicBezTo>
                    <a:pt x="22030" y="22855"/>
                    <a:pt x="22038" y="22795"/>
                    <a:pt x="22038" y="22737"/>
                  </a:cubicBezTo>
                  <a:cubicBezTo>
                    <a:pt x="22038" y="22679"/>
                    <a:pt x="22030" y="22625"/>
                    <a:pt x="22020" y="22582"/>
                  </a:cubicBezTo>
                  <a:lnTo>
                    <a:pt x="22013" y="22564"/>
                  </a:lnTo>
                  <a:lnTo>
                    <a:pt x="22009" y="22546"/>
                  </a:lnTo>
                  <a:cubicBezTo>
                    <a:pt x="22005" y="22535"/>
                    <a:pt x="22002" y="22524"/>
                    <a:pt x="21998" y="22514"/>
                  </a:cubicBezTo>
                  <a:cubicBezTo>
                    <a:pt x="21995" y="22506"/>
                    <a:pt x="21991" y="22496"/>
                    <a:pt x="21987" y="22484"/>
                  </a:cubicBezTo>
                  <a:lnTo>
                    <a:pt x="21984" y="22478"/>
                  </a:lnTo>
                  <a:cubicBezTo>
                    <a:pt x="21980" y="22474"/>
                    <a:pt x="21980" y="22474"/>
                    <a:pt x="21980" y="22471"/>
                  </a:cubicBezTo>
                  <a:cubicBezTo>
                    <a:pt x="21973" y="22459"/>
                    <a:pt x="21970" y="22452"/>
                    <a:pt x="21966" y="22441"/>
                  </a:cubicBezTo>
                  <a:cubicBezTo>
                    <a:pt x="21948" y="22409"/>
                    <a:pt x="21927" y="22380"/>
                    <a:pt x="21905" y="22351"/>
                  </a:cubicBezTo>
                  <a:cubicBezTo>
                    <a:pt x="21894" y="22341"/>
                    <a:pt x="21879" y="22330"/>
                    <a:pt x="21869" y="22319"/>
                  </a:cubicBezTo>
                  <a:lnTo>
                    <a:pt x="21851" y="22301"/>
                  </a:lnTo>
                  <a:cubicBezTo>
                    <a:pt x="21847" y="22298"/>
                    <a:pt x="21840" y="22293"/>
                    <a:pt x="21836" y="22286"/>
                  </a:cubicBezTo>
                  <a:cubicBezTo>
                    <a:pt x="21822" y="22280"/>
                    <a:pt x="21811" y="22272"/>
                    <a:pt x="21800" y="22261"/>
                  </a:cubicBezTo>
                  <a:cubicBezTo>
                    <a:pt x="21789" y="22254"/>
                    <a:pt x="21779" y="22250"/>
                    <a:pt x="21768" y="22243"/>
                  </a:cubicBezTo>
                  <a:cubicBezTo>
                    <a:pt x="21746" y="22229"/>
                    <a:pt x="21724" y="22222"/>
                    <a:pt x="21706" y="22211"/>
                  </a:cubicBezTo>
                  <a:cubicBezTo>
                    <a:pt x="21627" y="22178"/>
                    <a:pt x="21559" y="22160"/>
                    <a:pt x="21498" y="22150"/>
                  </a:cubicBezTo>
                  <a:cubicBezTo>
                    <a:pt x="21436" y="22135"/>
                    <a:pt x="21378" y="22128"/>
                    <a:pt x="21325" y="22125"/>
                  </a:cubicBezTo>
                  <a:cubicBezTo>
                    <a:pt x="21217" y="22114"/>
                    <a:pt x="21116" y="22110"/>
                    <a:pt x="21014" y="22110"/>
                  </a:cubicBezTo>
                  <a:cubicBezTo>
                    <a:pt x="20813" y="22110"/>
                    <a:pt x="20615" y="22120"/>
                    <a:pt x="20395" y="22139"/>
                  </a:cubicBezTo>
                  <a:cubicBezTo>
                    <a:pt x="20176" y="22160"/>
                    <a:pt x="19934" y="22193"/>
                    <a:pt x="19653" y="22240"/>
                  </a:cubicBezTo>
                  <a:lnTo>
                    <a:pt x="19754" y="22308"/>
                  </a:lnTo>
                  <a:cubicBezTo>
                    <a:pt x="19602" y="22333"/>
                    <a:pt x="19524" y="22337"/>
                    <a:pt x="19458" y="22337"/>
                  </a:cubicBezTo>
                  <a:cubicBezTo>
                    <a:pt x="19432" y="22337"/>
                    <a:pt x="19408" y="22336"/>
                    <a:pt x="19383" y="22336"/>
                  </a:cubicBezTo>
                  <a:cubicBezTo>
                    <a:pt x="19369" y="22336"/>
                    <a:pt x="19355" y="22336"/>
                    <a:pt x="19340" y="22337"/>
                  </a:cubicBezTo>
                  <a:cubicBezTo>
                    <a:pt x="19283" y="22383"/>
                    <a:pt x="19291" y="22398"/>
                    <a:pt x="19332" y="22398"/>
                  </a:cubicBezTo>
                  <a:cubicBezTo>
                    <a:pt x="19379" y="22398"/>
                    <a:pt x="19467" y="22379"/>
                    <a:pt x="19556" y="22363"/>
                  </a:cubicBezTo>
                  <a:cubicBezTo>
                    <a:pt x="19641" y="22345"/>
                    <a:pt x="19726" y="22329"/>
                    <a:pt x="19778" y="22329"/>
                  </a:cubicBezTo>
                  <a:cubicBezTo>
                    <a:pt x="19831" y="22329"/>
                    <a:pt x="19848" y="22345"/>
                    <a:pt x="19794" y="22395"/>
                  </a:cubicBezTo>
                  <a:cubicBezTo>
                    <a:pt x="19758" y="22384"/>
                    <a:pt x="19713" y="22379"/>
                    <a:pt x="19660" y="22379"/>
                  </a:cubicBezTo>
                  <a:cubicBezTo>
                    <a:pt x="19553" y="22379"/>
                    <a:pt x="19415" y="22398"/>
                    <a:pt x="19260" y="22427"/>
                  </a:cubicBezTo>
                  <a:cubicBezTo>
                    <a:pt x="19206" y="22438"/>
                    <a:pt x="19145" y="22452"/>
                    <a:pt x="19087" y="22466"/>
                  </a:cubicBezTo>
                  <a:cubicBezTo>
                    <a:pt x="19047" y="22474"/>
                    <a:pt x="19008" y="22484"/>
                    <a:pt x="18965" y="22492"/>
                  </a:cubicBezTo>
                  <a:cubicBezTo>
                    <a:pt x="18900" y="22510"/>
                    <a:pt x="18831" y="22524"/>
                    <a:pt x="18771" y="22539"/>
                  </a:cubicBezTo>
                  <a:cubicBezTo>
                    <a:pt x="18763" y="22542"/>
                    <a:pt x="18756" y="22542"/>
                    <a:pt x="18749" y="22546"/>
                  </a:cubicBezTo>
                  <a:lnTo>
                    <a:pt x="18738" y="22549"/>
                  </a:lnTo>
                  <a:lnTo>
                    <a:pt x="18731" y="22553"/>
                  </a:lnTo>
                  <a:lnTo>
                    <a:pt x="18727" y="22553"/>
                  </a:lnTo>
                  <a:lnTo>
                    <a:pt x="18727" y="22549"/>
                  </a:lnTo>
                  <a:cubicBezTo>
                    <a:pt x="18723" y="22539"/>
                    <a:pt x="18720" y="22531"/>
                    <a:pt x="18716" y="22521"/>
                  </a:cubicBezTo>
                  <a:cubicBezTo>
                    <a:pt x="18706" y="22503"/>
                    <a:pt x="18698" y="22484"/>
                    <a:pt x="18695" y="22466"/>
                  </a:cubicBezTo>
                  <a:cubicBezTo>
                    <a:pt x="18680" y="22431"/>
                    <a:pt x="18673" y="22398"/>
                    <a:pt x="18666" y="22366"/>
                  </a:cubicBezTo>
                  <a:cubicBezTo>
                    <a:pt x="18655" y="22305"/>
                    <a:pt x="18663" y="22258"/>
                    <a:pt x="18691" y="22225"/>
                  </a:cubicBezTo>
                  <a:cubicBezTo>
                    <a:pt x="18688" y="22215"/>
                    <a:pt x="18684" y="22207"/>
                    <a:pt x="18680" y="22203"/>
                  </a:cubicBezTo>
                  <a:cubicBezTo>
                    <a:pt x="18680" y="22200"/>
                    <a:pt x="18676" y="22197"/>
                    <a:pt x="18676" y="22197"/>
                  </a:cubicBezTo>
                  <a:lnTo>
                    <a:pt x="18676" y="22193"/>
                  </a:lnTo>
                  <a:lnTo>
                    <a:pt x="18673" y="22190"/>
                  </a:lnTo>
                  <a:cubicBezTo>
                    <a:pt x="18673" y="22185"/>
                    <a:pt x="18670" y="22185"/>
                    <a:pt x="18670" y="22182"/>
                  </a:cubicBezTo>
                  <a:cubicBezTo>
                    <a:pt x="18658" y="22164"/>
                    <a:pt x="18651" y="22153"/>
                    <a:pt x="18644" y="22150"/>
                  </a:cubicBezTo>
                  <a:cubicBezTo>
                    <a:pt x="18642" y="22148"/>
                    <a:pt x="18639" y="22148"/>
                    <a:pt x="18637" y="22148"/>
                  </a:cubicBezTo>
                  <a:cubicBezTo>
                    <a:pt x="18627" y="22148"/>
                    <a:pt x="18621" y="22160"/>
                    <a:pt x="18615" y="22175"/>
                  </a:cubicBezTo>
                  <a:cubicBezTo>
                    <a:pt x="18609" y="22190"/>
                    <a:pt x="18604" y="22202"/>
                    <a:pt x="18596" y="22202"/>
                  </a:cubicBezTo>
                  <a:cubicBezTo>
                    <a:pt x="18594" y="22202"/>
                    <a:pt x="18592" y="22201"/>
                    <a:pt x="18590" y="22200"/>
                  </a:cubicBezTo>
                  <a:cubicBezTo>
                    <a:pt x="18576" y="22193"/>
                    <a:pt x="18555" y="22160"/>
                    <a:pt x="18525" y="22077"/>
                  </a:cubicBezTo>
                  <a:cubicBezTo>
                    <a:pt x="18533" y="22042"/>
                    <a:pt x="18540" y="22009"/>
                    <a:pt x="18547" y="21973"/>
                  </a:cubicBezTo>
                  <a:cubicBezTo>
                    <a:pt x="18515" y="21952"/>
                    <a:pt x="18482" y="21934"/>
                    <a:pt x="18450" y="21912"/>
                  </a:cubicBezTo>
                  <a:cubicBezTo>
                    <a:pt x="18435" y="21858"/>
                    <a:pt x="18425" y="21807"/>
                    <a:pt x="18421" y="21764"/>
                  </a:cubicBezTo>
                  <a:cubicBezTo>
                    <a:pt x="18417" y="21718"/>
                    <a:pt x="18417" y="21681"/>
                    <a:pt x="18421" y="21649"/>
                  </a:cubicBezTo>
                  <a:cubicBezTo>
                    <a:pt x="18428" y="21584"/>
                    <a:pt x="18450" y="21548"/>
                    <a:pt x="18468" y="21537"/>
                  </a:cubicBezTo>
                  <a:cubicBezTo>
                    <a:pt x="18478" y="21591"/>
                    <a:pt x="18525" y="21685"/>
                    <a:pt x="18547" y="21739"/>
                  </a:cubicBezTo>
                  <a:cubicBezTo>
                    <a:pt x="18533" y="21591"/>
                    <a:pt x="18472" y="21393"/>
                    <a:pt x="18421" y="21217"/>
                  </a:cubicBezTo>
                  <a:cubicBezTo>
                    <a:pt x="18375" y="21068"/>
                    <a:pt x="18332" y="20936"/>
                    <a:pt x="18321" y="20867"/>
                  </a:cubicBezTo>
                  <a:lnTo>
                    <a:pt x="18321" y="20867"/>
                  </a:lnTo>
                  <a:cubicBezTo>
                    <a:pt x="18327" y="20909"/>
                    <a:pt x="18331" y="20955"/>
                    <a:pt x="18334" y="21001"/>
                  </a:cubicBezTo>
                  <a:cubicBezTo>
                    <a:pt x="18342" y="21054"/>
                    <a:pt x="18349" y="21112"/>
                    <a:pt x="18356" y="21169"/>
                  </a:cubicBezTo>
                  <a:cubicBezTo>
                    <a:pt x="18287" y="20939"/>
                    <a:pt x="18234" y="20687"/>
                    <a:pt x="18191" y="20431"/>
                  </a:cubicBezTo>
                  <a:cubicBezTo>
                    <a:pt x="18147" y="20172"/>
                    <a:pt x="18114" y="19905"/>
                    <a:pt x="18086" y="19635"/>
                  </a:cubicBezTo>
                  <a:cubicBezTo>
                    <a:pt x="18031" y="19099"/>
                    <a:pt x="17996" y="18565"/>
                    <a:pt x="17931" y="18086"/>
                  </a:cubicBezTo>
                  <a:lnTo>
                    <a:pt x="17891" y="18161"/>
                  </a:lnTo>
                  <a:cubicBezTo>
                    <a:pt x="17845" y="17794"/>
                    <a:pt x="17855" y="17646"/>
                    <a:pt x="17873" y="17491"/>
                  </a:cubicBezTo>
                  <a:cubicBezTo>
                    <a:pt x="17891" y="17336"/>
                    <a:pt x="17913" y="17175"/>
                    <a:pt x="17902" y="16771"/>
                  </a:cubicBezTo>
                  <a:lnTo>
                    <a:pt x="17902" y="16771"/>
                  </a:lnTo>
                  <a:lnTo>
                    <a:pt x="17913" y="16800"/>
                  </a:lnTo>
                  <a:cubicBezTo>
                    <a:pt x="17873" y="16638"/>
                    <a:pt x="17859" y="16422"/>
                    <a:pt x="17873" y="16202"/>
                  </a:cubicBezTo>
                  <a:lnTo>
                    <a:pt x="17873" y="16202"/>
                  </a:lnTo>
                  <a:cubicBezTo>
                    <a:pt x="17880" y="16234"/>
                    <a:pt x="17887" y="16247"/>
                    <a:pt x="17895" y="16247"/>
                  </a:cubicBezTo>
                  <a:cubicBezTo>
                    <a:pt x="17927" y="16247"/>
                    <a:pt x="17967" y="16019"/>
                    <a:pt x="18001" y="16019"/>
                  </a:cubicBezTo>
                  <a:cubicBezTo>
                    <a:pt x="18010" y="16019"/>
                    <a:pt x="18020" y="16038"/>
                    <a:pt x="18028" y="16090"/>
                  </a:cubicBezTo>
                  <a:cubicBezTo>
                    <a:pt x="18003" y="15694"/>
                    <a:pt x="17996" y="15593"/>
                    <a:pt x="17974" y="15528"/>
                  </a:cubicBezTo>
                  <a:cubicBezTo>
                    <a:pt x="17953" y="15459"/>
                    <a:pt x="17920" y="15427"/>
                    <a:pt x="17859" y="15160"/>
                  </a:cubicBezTo>
                  <a:lnTo>
                    <a:pt x="17935" y="15042"/>
                  </a:lnTo>
                  <a:cubicBezTo>
                    <a:pt x="17884" y="14858"/>
                    <a:pt x="17852" y="14840"/>
                    <a:pt x="17863" y="14437"/>
                  </a:cubicBezTo>
                  <a:lnTo>
                    <a:pt x="17863" y="14437"/>
                  </a:lnTo>
                  <a:cubicBezTo>
                    <a:pt x="17871" y="14518"/>
                    <a:pt x="17883" y="14545"/>
                    <a:pt x="17897" y="14545"/>
                  </a:cubicBezTo>
                  <a:cubicBezTo>
                    <a:pt x="17925" y="14545"/>
                    <a:pt x="17960" y="14432"/>
                    <a:pt x="17992" y="14432"/>
                  </a:cubicBezTo>
                  <a:cubicBezTo>
                    <a:pt x="18010" y="14432"/>
                    <a:pt x="18026" y="14464"/>
                    <a:pt x="18039" y="14563"/>
                  </a:cubicBezTo>
                  <a:cubicBezTo>
                    <a:pt x="18144" y="14149"/>
                    <a:pt x="18133" y="13831"/>
                    <a:pt x="18126" y="13572"/>
                  </a:cubicBezTo>
                  <a:cubicBezTo>
                    <a:pt x="18118" y="13313"/>
                    <a:pt x="18114" y="13111"/>
                    <a:pt x="18244" y="12927"/>
                  </a:cubicBezTo>
                  <a:cubicBezTo>
                    <a:pt x="18220" y="12863"/>
                    <a:pt x="18199" y="12837"/>
                    <a:pt x="18180" y="12837"/>
                  </a:cubicBezTo>
                  <a:cubicBezTo>
                    <a:pt x="18140" y="12837"/>
                    <a:pt x="18114" y="12966"/>
                    <a:pt x="18096" y="13107"/>
                  </a:cubicBezTo>
                  <a:cubicBezTo>
                    <a:pt x="18076" y="13275"/>
                    <a:pt x="18065" y="13457"/>
                    <a:pt x="18056" y="13457"/>
                  </a:cubicBezTo>
                  <a:cubicBezTo>
                    <a:pt x="18054" y="13457"/>
                    <a:pt x="18052" y="13448"/>
                    <a:pt x="18050" y="13428"/>
                  </a:cubicBezTo>
                  <a:cubicBezTo>
                    <a:pt x="18038" y="13453"/>
                    <a:pt x="18028" y="13464"/>
                    <a:pt x="18019" y="13464"/>
                  </a:cubicBezTo>
                  <a:cubicBezTo>
                    <a:pt x="17962" y="13464"/>
                    <a:pt x="17941" y="13056"/>
                    <a:pt x="17978" y="12830"/>
                  </a:cubicBezTo>
                  <a:cubicBezTo>
                    <a:pt x="17993" y="12693"/>
                    <a:pt x="18064" y="12584"/>
                    <a:pt x="18140" y="12423"/>
                  </a:cubicBezTo>
                  <a:cubicBezTo>
                    <a:pt x="18158" y="12383"/>
                    <a:pt x="18176" y="12340"/>
                    <a:pt x="18194" y="12293"/>
                  </a:cubicBezTo>
                  <a:cubicBezTo>
                    <a:pt x="18212" y="12242"/>
                    <a:pt x="18230" y="12192"/>
                    <a:pt x="18248" y="12131"/>
                  </a:cubicBezTo>
                  <a:cubicBezTo>
                    <a:pt x="18262" y="12074"/>
                    <a:pt x="18277" y="12009"/>
                    <a:pt x="18287" y="11936"/>
                  </a:cubicBezTo>
                  <a:cubicBezTo>
                    <a:pt x="18295" y="11901"/>
                    <a:pt x="18299" y="11864"/>
                    <a:pt x="18306" y="11824"/>
                  </a:cubicBezTo>
                  <a:cubicBezTo>
                    <a:pt x="18308" y="11793"/>
                    <a:pt x="18311" y="11760"/>
                    <a:pt x="18312" y="11726"/>
                  </a:cubicBezTo>
                  <a:lnTo>
                    <a:pt x="18312" y="11726"/>
                  </a:lnTo>
                  <a:cubicBezTo>
                    <a:pt x="18313" y="11770"/>
                    <a:pt x="18323" y="11785"/>
                    <a:pt x="18317" y="11843"/>
                  </a:cubicBezTo>
                  <a:cubicBezTo>
                    <a:pt x="18352" y="11713"/>
                    <a:pt x="18342" y="11587"/>
                    <a:pt x="18338" y="11450"/>
                  </a:cubicBezTo>
                  <a:cubicBezTo>
                    <a:pt x="18334" y="11382"/>
                    <a:pt x="18331" y="11313"/>
                    <a:pt x="18334" y="11241"/>
                  </a:cubicBezTo>
                  <a:cubicBezTo>
                    <a:pt x="18338" y="11169"/>
                    <a:pt x="18349" y="11093"/>
                    <a:pt x="18370" y="11014"/>
                  </a:cubicBezTo>
                  <a:cubicBezTo>
                    <a:pt x="18320" y="10924"/>
                    <a:pt x="18320" y="10820"/>
                    <a:pt x="18320" y="10729"/>
                  </a:cubicBezTo>
                  <a:cubicBezTo>
                    <a:pt x="18320" y="10643"/>
                    <a:pt x="18312" y="10571"/>
                    <a:pt x="18241" y="10546"/>
                  </a:cubicBezTo>
                  <a:lnTo>
                    <a:pt x="18241" y="10546"/>
                  </a:lnTo>
                  <a:lnTo>
                    <a:pt x="18252" y="10863"/>
                  </a:lnTo>
                  <a:cubicBezTo>
                    <a:pt x="18255" y="10917"/>
                    <a:pt x="18255" y="10971"/>
                    <a:pt x="18255" y="11021"/>
                  </a:cubicBezTo>
                  <a:lnTo>
                    <a:pt x="18259" y="11183"/>
                  </a:lnTo>
                  <a:cubicBezTo>
                    <a:pt x="18252" y="11090"/>
                    <a:pt x="18237" y="11003"/>
                    <a:pt x="18219" y="10910"/>
                  </a:cubicBezTo>
                  <a:cubicBezTo>
                    <a:pt x="18201" y="10820"/>
                    <a:pt x="18179" y="10722"/>
                    <a:pt x="18161" y="10621"/>
                  </a:cubicBezTo>
                  <a:cubicBezTo>
                    <a:pt x="18154" y="10571"/>
                    <a:pt x="18147" y="10517"/>
                    <a:pt x="18140" y="10463"/>
                  </a:cubicBezTo>
                  <a:cubicBezTo>
                    <a:pt x="18133" y="10409"/>
                    <a:pt x="18129" y="10351"/>
                    <a:pt x="18126" y="10290"/>
                  </a:cubicBezTo>
                  <a:cubicBezTo>
                    <a:pt x="18122" y="10232"/>
                    <a:pt x="18122" y="10167"/>
                    <a:pt x="18126" y="10102"/>
                  </a:cubicBezTo>
                  <a:cubicBezTo>
                    <a:pt x="18126" y="10034"/>
                    <a:pt x="18129" y="9966"/>
                    <a:pt x="18140" y="9890"/>
                  </a:cubicBezTo>
                  <a:cubicBezTo>
                    <a:pt x="18154" y="9915"/>
                    <a:pt x="18172" y="9969"/>
                    <a:pt x="18191" y="10034"/>
                  </a:cubicBezTo>
                  <a:cubicBezTo>
                    <a:pt x="18209" y="10099"/>
                    <a:pt x="18223" y="10171"/>
                    <a:pt x="18237" y="10232"/>
                  </a:cubicBezTo>
                  <a:cubicBezTo>
                    <a:pt x="18280" y="10059"/>
                    <a:pt x="18201" y="9901"/>
                    <a:pt x="18241" y="9717"/>
                  </a:cubicBezTo>
                  <a:lnTo>
                    <a:pt x="18241" y="9717"/>
                  </a:lnTo>
                  <a:cubicBezTo>
                    <a:pt x="18277" y="9731"/>
                    <a:pt x="18302" y="9786"/>
                    <a:pt x="18317" y="9864"/>
                  </a:cubicBezTo>
                  <a:cubicBezTo>
                    <a:pt x="18327" y="9944"/>
                    <a:pt x="18334" y="10052"/>
                    <a:pt x="18338" y="10171"/>
                  </a:cubicBezTo>
                  <a:cubicBezTo>
                    <a:pt x="18338" y="10232"/>
                    <a:pt x="18342" y="10293"/>
                    <a:pt x="18342" y="10355"/>
                  </a:cubicBezTo>
                  <a:cubicBezTo>
                    <a:pt x="18342" y="10416"/>
                    <a:pt x="18345" y="10481"/>
                    <a:pt x="18349" y="10542"/>
                  </a:cubicBezTo>
                  <a:cubicBezTo>
                    <a:pt x="18356" y="10664"/>
                    <a:pt x="18367" y="10783"/>
                    <a:pt x="18392" y="10880"/>
                  </a:cubicBezTo>
                  <a:cubicBezTo>
                    <a:pt x="18425" y="10787"/>
                    <a:pt x="18403" y="10604"/>
                    <a:pt x="18389" y="10466"/>
                  </a:cubicBezTo>
                  <a:cubicBezTo>
                    <a:pt x="18378" y="10370"/>
                    <a:pt x="18373" y="10299"/>
                    <a:pt x="18399" y="10299"/>
                  </a:cubicBezTo>
                  <a:cubicBezTo>
                    <a:pt x="18410" y="10299"/>
                    <a:pt x="18426" y="10311"/>
                    <a:pt x="18450" y="10340"/>
                  </a:cubicBezTo>
                  <a:cubicBezTo>
                    <a:pt x="18399" y="10272"/>
                    <a:pt x="18374" y="10193"/>
                    <a:pt x="18367" y="10106"/>
                  </a:cubicBezTo>
                  <a:cubicBezTo>
                    <a:pt x="18360" y="10067"/>
                    <a:pt x="18356" y="10020"/>
                    <a:pt x="18356" y="9977"/>
                  </a:cubicBezTo>
                  <a:cubicBezTo>
                    <a:pt x="18356" y="9929"/>
                    <a:pt x="18360" y="9883"/>
                    <a:pt x="18360" y="9832"/>
                  </a:cubicBezTo>
                  <a:cubicBezTo>
                    <a:pt x="18363" y="9782"/>
                    <a:pt x="18363" y="9731"/>
                    <a:pt x="18363" y="9681"/>
                  </a:cubicBezTo>
                  <a:cubicBezTo>
                    <a:pt x="18367" y="9631"/>
                    <a:pt x="18363" y="9576"/>
                    <a:pt x="18360" y="9523"/>
                  </a:cubicBezTo>
                  <a:cubicBezTo>
                    <a:pt x="18352" y="9468"/>
                    <a:pt x="18345" y="9410"/>
                    <a:pt x="18334" y="9353"/>
                  </a:cubicBezTo>
                  <a:cubicBezTo>
                    <a:pt x="18324" y="9299"/>
                    <a:pt x="18306" y="9242"/>
                    <a:pt x="18284" y="9184"/>
                  </a:cubicBezTo>
                  <a:lnTo>
                    <a:pt x="18284" y="9184"/>
                  </a:lnTo>
                  <a:lnTo>
                    <a:pt x="18374" y="9209"/>
                  </a:lnTo>
                  <a:cubicBezTo>
                    <a:pt x="18352" y="9134"/>
                    <a:pt x="18302" y="8982"/>
                    <a:pt x="18291" y="8845"/>
                  </a:cubicBezTo>
                  <a:lnTo>
                    <a:pt x="18291" y="8845"/>
                  </a:lnTo>
                  <a:lnTo>
                    <a:pt x="18425" y="9086"/>
                  </a:lnTo>
                  <a:cubicBezTo>
                    <a:pt x="18395" y="8993"/>
                    <a:pt x="18382" y="8899"/>
                    <a:pt x="18374" y="8805"/>
                  </a:cubicBezTo>
                  <a:cubicBezTo>
                    <a:pt x="18370" y="8712"/>
                    <a:pt x="18370" y="8618"/>
                    <a:pt x="18377" y="8524"/>
                  </a:cubicBezTo>
                  <a:cubicBezTo>
                    <a:pt x="18382" y="8431"/>
                    <a:pt x="18385" y="8341"/>
                    <a:pt x="18382" y="8248"/>
                  </a:cubicBezTo>
                  <a:cubicBezTo>
                    <a:pt x="18377" y="8153"/>
                    <a:pt x="18370" y="8063"/>
                    <a:pt x="18342" y="7973"/>
                  </a:cubicBezTo>
                  <a:lnTo>
                    <a:pt x="18342" y="7973"/>
                  </a:lnTo>
                  <a:cubicBezTo>
                    <a:pt x="18356" y="8067"/>
                    <a:pt x="18363" y="8143"/>
                    <a:pt x="18367" y="8204"/>
                  </a:cubicBezTo>
                  <a:cubicBezTo>
                    <a:pt x="18374" y="8261"/>
                    <a:pt x="18374" y="8301"/>
                    <a:pt x="18370" y="8334"/>
                  </a:cubicBezTo>
                  <a:cubicBezTo>
                    <a:pt x="18368" y="8381"/>
                    <a:pt x="18357" y="8397"/>
                    <a:pt x="18344" y="8397"/>
                  </a:cubicBezTo>
                  <a:cubicBezTo>
                    <a:pt x="18341" y="8397"/>
                    <a:pt x="18337" y="8396"/>
                    <a:pt x="18334" y="8395"/>
                  </a:cubicBezTo>
                  <a:cubicBezTo>
                    <a:pt x="18318" y="8391"/>
                    <a:pt x="18300" y="8378"/>
                    <a:pt x="18283" y="8378"/>
                  </a:cubicBezTo>
                  <a:cubicBezTo>
                    <a:pt x="18261" y="8378"/>
                    <a:pt x="18242" y="8400"/>
                    <a:pt x="18234" y="8492"/>
                  </a:cubicBezTo>
                  <a:cubicBezTo>
                    <a:pt x="18204" y="8373"/>
                    <a:pt x="18187" y="8280"/>
                    <a:pt x="18172" y="8197"/>
                  </a:cubicBezTo>
                  <a:cubicBezTo>
                    <a:pt x="18169" y="8157"/>
                    <a:pt x="18165" y="8121"/>
                    <a:pt x="18161" y="8085"/>
                  </a:cubicBezTo>
                  <a:cubicBezTo>
                    <a:pt x="18158" y="8053"/>
                    <a:pt x="18158" y="8024"/>
                    <a:pt x="18158" y="7995"/>
                  </a:cubicBezTo>
                  <a:cubicBezTo>
                    <a:pt x="18154" y="7880"/>
                    <a:pt x="18176" y="7804"/>
                    <a:pt x="18197" y="7724"/>
                  </a:cubicBezTo>
                  <a:cubicBezTo>
                    <a:pt x="18219" y="7646"/>
                    <a:pt x="18241" y="7559"/>
                    <a:pt x="18244" y="7430"/>
                  </a:cubicBezTo>
                  <a:lnTo>
                    <a:pt x="18244" y="7322"/>
                  </a:lnTo>
                  <a:cubicBezTo>
                    <a:pt x="18241" y="7282"/>
                    <a:pt x="18237" y="7242"/>
                    <a:pt x="18230" y="7195"/>
                  </a:cubicBezTo>
                  <a:cubicBezTo>
                    <a:pt x="18223" y="7149"/>
                    <a:pt x="18216" y="7098"/>
                    <a:pt x="18201" y="7041"/>
                  </a:cubicBezTo>
                  <a:cubicBezTo>
                    <a:pt x="18197" y="7011"/>
                    <a:pt x="18191" y="6983"/>
                    <a:pt x="18183" y="6954"/>
                  </a:cubicBezTo>
                  <a:cubicBezTo>
                    <a:pt x="18181" y="6944"/>
                    <a:pt x="18179" y="6936"/>
                    <a:pt x="18177" y="6927"/>
                  </a:cubicBezTo>
                  <a:lnTo>
                    <a:pt x="18177" y="6927"/>
                  </a:lnTo>
                  <a:cubicBezTo>
                    <a:pt x="18181" y="6950"/>
                    <a:pt x="18184" y="6974"/>
                    <a:pt x="18187" y="7001"/>
                  </a:cubicBezTo>
                  <a:cubicBezTo>
                    <a:pt x="18194" y="7054"/>
                    <a:pt x="18197" y="7112"/>
                    <a:pt x="18194" y="7159"/>
                  </a:cubicBezTo>
                  <a:cubicBezTo>
                    <a:pt x="18194" y="7215"/>
                    <a:pt x="18188" y="7254"/>
                    <a:pt x="18173" y="7254"/>
                  </a:cubicBezTo>
                  <a:cubicBezTo>
                    <a:pt x="18164" y="7254"/>
                    <a:pt x="18150" y="7236"/>
                    <a:pt x="18133" y="7192"/>
                  </a:cubicBezTo>
                  <a:cubicBezTo>
                    <a:pt x="18114" y="6986"/>
                    <a:pt x="18086" y="6716"/>
                    <a:pt x="18101" y="6583"/>
                  </a:cubicBezTo>
                  <a:cubicBezTo>
                    <a:pt x="18040" y="6364"/>
                    <a:pt x="18011" y="6297"/>
                    <a:pt x="17996" y="6297"/>
                  </a:cubicBezTo>
                  <a:cubicBezTo>
                    <a:pt x="17988" y="6297"/>
                    <a:pt x="17984" y="6321"/>
                    <a:pt x="17981" y="6352"/>
                  </a:cubicBezTo>
                  <a:cubicBezTo>
                    <a:pt x="17977" y="6409"/>
                    <a:pt x="17975" y="6489"/>
                    <a:pt x="17954" y="6489"/>
                  </a:cubicBezTo>
                  <a:cubicBezTo>
                    <a:pt x="17944" y="6489"/>
                    <a:pt x="17930" y="6472"/>
                    <a:pt x="17910" y="6427"/>
                  </a:cubicBezTo>
                  <a:cubicBezTo>
                    <a:pt x="17935" y="6298"/>
                    <a:pt x="17898" y="6216"/>
                    <a:pt x="17845" y="6133"/>
                  </a:cubicBezTo>
                  <a:cubicBezTo>
                    <a:pt x="17815" y="6089"/>
                    <a:pt x="17787" y="6046"/>
                    <a:pt x="17750" y="5995"/>
                  </a:cubicBezTo>
                  <a:cubicBezTo>
                    <a:pt x="17718" y="5945"/>
                    <a:pt x="17682" y="5887"/>
                    <a:pt x="17650" y="5815"/>
                  </a:cubicBezTo>
                  <a:lnTo>
                    <a:pt x="17737" y="5787"/>
                  </a:lnTo>
                  <a:cubicBezTo>
                    <a:pt x="17725" y="5736"/>
                    <a:pt x="17715" y="5693"/>
                    <a:pt x="17700" y="5654"/>
                  </a:cubicBezTo>
                  <a:cubicBezTo>
                    <a:pt x="17690" y="5617"/>
                    <a:pt x="17679" y="5581"/>
                    <a:pt x="17668" y="5552"/>
                  </a:cubicBezTo>
                  <a:cubicBezTo>
                    <a:pt x="17647" y="5491"/>
                    <a:pt x="17625" y="5451"/>
                    <a:pt x="17607" y="5419"/>
                  </a:cubicBezTo>
                  <a:cubicBezTo>
                    <a:pt x="17599" y="5405"/>
                    <a:pt x="17589" y="5390"/>
                    <a:pt x="17582" y="5383"/>
                  </a:cubicBezTo>
                  <a:cubicBezTo>
                    <a:pt x="17574" y="5373"/>
                    <a:pt x="17564" y="5365"/>
                    <a:pt x="17556" y="5358"/>
                  </a:cubicBezTo>
                  <a:cubicBezTo>
                    <a:pt x="17542" y="5343"/>
                    <a:pt x="17527" y="5336"/>
                    <a:pt x="17513" y="5333"/>
                  </a:cubicBezTo>
                  <a:cubicBezTo>
                    <a:pt x="17481" y="5318"/>
                    <a:pt x="17456" y="5308"/>
                    <a:pt x="17423" y="5257"/>
                  </a:cubicBezTo>
                  <a:cubicBezTo>
                    <a:pt x="17405" y="5232"/>
                    <a:pt x="17387" y="5195"/>
                    <a:pt x="17369" y="5145"/>
                  </a:cubicBezTo>
                  <a:cubicBezTo>
                    <a:pt x="17348" y="5095"/>
                    <a:pt x="17322" y="5030"/>
                    <a:pt x="17297" y="4940"/>
                  </a:cubicBezTo>
                  <a:lnTo>
                    <a:pt x="17297" y="4940"/>
                  </a:lnTo>
                  <a:cubicBezTo>
                    <a:pt x="17373" y="5019"/>
                    <a:pt x="17456" y="5099"/>
                    <a:pt x="17527" y="5182"/>
                  </a:cubicBezTo>
                  <a:lnTo>
                    <a:pt x="17488" y="5095"/>
                  </a:lnTo>
                  <a:cubicBezTo>
                    <a:pt x="17474" y="5066"/>
                    <a:pt x="17459" y="5037"/>
                    <a:pt x="17441" y="5009"/>
                  </a:cubicBezTo>
                  <a:lnTo>
                    <a:pt x="17354" y="4839"/>
                  </a:lnTo>
                  <a:lnTo>
                    <a:pt x="17354" y="4839"/>
                  </a:lnTo>
                  <a:lnTo>
                    <a:pt x="17477" y="4871"/>
                  </a:lnTo>
                  <a:cubicBezTo>
                    <a:pt x="17423" y="4781"/>
                    <a:pt x="17373" y="4706"/>
                    <a:pt x="17333" y="4641"/>
                  </a:cubicBezTo>
                  <a:cubicBezTo>
                    <a:pt x="17311" y="4605"/>
                    <a:pt x="17293" y="4573"/>
                    <a:pt x="17275" y="4543"/>
                  </a:cubicBezTo>
                  <a:cubicBezTo>
                    <a:pt x="17261" y="4511"/>
                    <a:pt x="17243" y="4482"/>
                    <a:pt x="17228" y="4450"/>
                  </a:cubicBezTo>
                  <a:cubicBezTo>
                    <a:pt x="17196" y="4389"/>
                    <a:pt x="17167" y="4327"/>
                    <a:pt x="17138" y="4256"/>
                  </a:cubicBezTo>
                  <a:cubicBezTo>
                    <a:pt x="17106" y="4184"/>
                    <a:pt x="17070" y="4108"/>
                    <a:pt x="17027" y="4011"/>
                  </a:cubicBezTo>
                  <a:cubicBezTo>
                    <a:pt x="17025" y="4044"/>
                    <a:pt x="17010" y="4060"/>
                    <a:pt x="16985" y="4060"/>
                  </a:cubicBezTo>
                  <a:cubicBezTo>
                    <a:pt x="16967" y="4060"/>
                    <a:pt x="16943" y="4051"/>
                    <a:pt x="16915" y="4032"/>
                  </a:cubicBezTo>
                  <a:cubicBezTo>
                    <a:pt x="16882" y="4011"/>
                    <a:pt x="16847" y="3975"/>
                    <a:pt x="16804" y="3924"/>
                  </a:cubicBezTo>
                  <a:cubicBezTo>
                    <a:pt x="16782" y="3903"/>
                    <a:pt x="16760" y="3873"/>
                    <a:pt x="16739" y="3841"/>
                  </a:cubicBezTo>
                  <a:cubicBezTo>
                    <a:pt x="16713" y="3812"/>
                    <a:pt x="16691" y="3777"/>
                    <a:pt x="16666" y="3740"/>
                  </a:cubicBezTo>
                  <a:cubicBezTo>
                    <a:pt x="16620" y="3622"/>
                    <a:pt x="16659" y="3636"/>
                    <a:pt x="16670" y="3632"/>
                  </a:cubicBezTo>
                  <a:cubicBezTo>
                    <a:pt x="16677" y="3629"/>
                    <a:pt x="16674" y="3617"/>
                    <a:pt x="16656" y="3585"/>
                  </a:cubicBezTo>
                  <a:cubicBezTo>
                    <a:pt x="16634" y="3549"/>
                    <a:pt x="16591" y="3488"/>
                    <a:pt x="16515" y="3384"/>
                  </a:cubicBezTo>
                  <a:lnTo>
                    <a:pt x="16515" y="3384"/>
                  </a:lnTo>
                  <a:cubicBezTo>
                    <a:pt x="16569" y="3416"/>
                    <a:pt x="16631" y="3449"/>
                    <a:pt x="16688" y="3502"/>
                  </a:cubicBezTo>
                  <a:cubicBezTo>
                    <a:pt x="16717" y="3531"/>
                    <a:pt x="16742" y="3564"/>
                    <a:pt x="16760" y="3604"/>
                  </a:cubicBezTo>
                  <a:cubicBezTo>
                    <a:pt x="16782" y="3647"/>
                    <a:pt x="16804" y="3694"/>
                    <a:pt x="16814" y="3755"/>
                  </a:cubicBezTo>
                  <a:cubicBezTo>
                    <a:pt x="16854" y="3758"/>
                    <a:pt x="16922" y="3823"/>
                    <a:pt x="16962" y="3830"/>
                  </a:cubicBezTo>
                  <a:cubicBezTo>
                    <a:pt x="16951" y="3795"/>
                    <a:pt x="16937" y="3762"/>
                    <a:pt x="16922" y="3726"/>
                  </a:cubicBezTo>
                  <a:cubicBezTo>
                    <a:pt x="16904" y="3694"/>
                    <a:pt x="16886" y="3657"/>
                    <a:pt x="16864" y="3622"/>
                  </a:cubicBezTo>
                  <a:cubicBezTo>
                    <a:pt x="16847" y="3585"/>
                    <a:pt x="16825" y="3553"/>
                    <a:pt x="16804" y="3517"/>
                  </a:cubicBezTo>
                  <a:lnTo>
                    <a:pt x="16786" y="3492"/>
                  </a:lnTo>
                  <a:lnTo>
                    <a:pt x="16767" y="3466"/>
                  </a:lnTo>
                  <a:cubicBezTo>
                    <a:pt x="16756" y="3449"/>
                    <a:pt x="16742" y="3431"/>
                    <a:pt x="16731" y="3416"/>
                  </a:cubicBezTo>
                  <a:cubicBezTo>
                    <a:pt x="16706" y="3384"/>
                    <a:pt x="16681" y="3351"/>
                    <a:pt x="16659" y="3319"/>
                  </a:cubicBezTo>
                  <a:cubicBezTo>
                    <a:pt x="16645" y="3304"/>
                    <a:pt x="16634" y="3290"/>
                    <a:pt x="16623" y="3276"/>
                  </a:cubicBezTo>
                  <a:cubicBezTo>
                    <a:pt x="16613" y="3261"/>
                    <a:pt x="16598" y="3247"/>
                    <a:pt x="16588" y="3233"/>
                  </a:cubicBezTo>
                  <a:cubicBezTo>
                    <a:pt x="16540" y="3178"/>
                    <a:pt x="16501" y="3132"/>
                    <a:pt x="16472" y="3092"/>
                  </a:cubicBezTo>
                  <a:lnTo>
                    <a:pt x="16472" y="3092"/>
                  </a:lnTo>
                  <a:cubicBezTo>
                    <a:pt x="16515" y="3153"/>
                    <a:pt x="16566" y="3228"/>
                    <a:pt x="16583" y="3272"/>
                  </a:cubicBezTo>
                  <a:lnTo>
                    <a:pt x="16440" y="3138"/>
                  </a:lnTo>
                  <a:cubicBezTo>
                    <a:pt x="16428" y="3128"/>
                    <a:pt x="16418" y="3113"/>
                    <a:pt x="16403" y="3103"/>
                  </a:cubicBezTo>
                  <a:lnTo>
                    <a:pt x="16367" y="3070"/>
                  </a:lnTo>
                  <a:lnTo>
                    <a:pt x="16295" y="3009"/>
                  </a:lnTo>
                  <a:lnTo>
                    <a:pt x="16220" y="2944"/>
                  </a:lnTo>
                  <a:cubicBezTo>
                    <a:pt x="16194" y="2922"/>
                    <a:pt x="16169" y="2904"/>
                    <a:pt x="16144" y="2883"/>
                  </a:cubicBezTo>
                  <a:lnTo>
                    <a:pt x="16069" y="2822"/>
                  </a:lnTo>
                  <a:cubicBezTo>
                    <a:pt x="16043" y="2804"/>
                    <a:pt x="16018" y="2782"/>
                    <a:pt x="15989" y="2764"/>
                  </a:cubicBezTo>
                  <a:cubicBezTo>
                    <a:pt x="15963" y="2715"/>
                    <a:pt x="15967" y="2699"/>
                    <a:pt x="15986" y="2699"/>
                  </a:cubicBezTo>
                  <a:cubicBezTo>
                    <a:pt x="15988" y="2699"/>
                    <a:pt x="15990" y="2699"/>
                    <a:pt x="15993" y="2699"/>
                  </a:cubicBezTo>
                  <a:cubicBezTo>
                    <a:pt x="16004" y="2703"/>
                    <a:pt x="16021" y="2710"/>
                    <a:pt x="16039" y="2717"/>
                  </a:cubicBezTo>
                  <a:cubicBezTo>
                    <a:pt x="16051" y="2724"/>
                    <a:pt x="16061" y="2728"/>
                    <a:pt x="16072" y="2736"/>
                  </a:cubicBezTo>
                  <a:cubicBezTo>
                    <a:pt x="16083" y="2742"/>
                    <a:pt x="16094" y="2746"/>
                    <a:pt x="16104" y="2753"/>
                  </a:cubicBezTo>
                  <a:cubicBezTo>
                    <a:pt x="15986" y="2649"/>
                    <a:pt x="15881" y="2598"/>
                    <a:pt x="15705" y="2450"/>
                  </a:cubicBezTo>
                  <a:cubicBezTo>
                    <a:pt x="15742" y="2444"/>
                    <a:pt x="15774" y="2427"/>
                    <a:pt x="15817" y="2427"/>
                  </a:cubicBezTo>
                  <a:cubicBezTo>
                    <a:pt x="15824" y="2427"/>
                    <a:pt x="15831" y="2428"/>
                    <a:pt x="15838" y="2429"/>
                  </a:cubicBezTo>
                  <a:cubicBezTo>
                    <a:pt x="15866" y="2433"/>
                    <a:pt x="15899" y="2443"/>
                    <a:pt x="15943" y="2465"/>
                  </a:cubicBezTo>
                  <a:cubicBezTo>
                    <a:pt x="15953" y="2472"/>
                    <a:pt x="15968" y="2476"/>
                    <a:pt x="15978" y="2483"/>
                  </a:cubicBezTo>
                  <a:cubicBezTo>
                    <a:pt x="15989" y="2490"/>
                    <a:pt x="16004" y="2501"/>
                    <a:pt x="16014" y="2508"/>
                  </a:cubicBezTo>
                  <a:cubicBezTo>
                    <a:pt x="16043" y="2526"/>
                    <a:pt x="16072" y="2551"/>
                    <a:pt x="16104" y="2576"/>
                  </a:cubicBezTo>
                  <a:lnTo>
                    <a:pt x="16029" y="2515"/>
                  </a:lnTo>
                  <a:cubicBezTo>
                    <a:pt x="16004" y="2498"/>
                    <a:pt x="15982" y="2476"/>
                    <a:pt x="15953" y="2458"/>
                  </a:cubicBezTo>
                  <a:lnTo>
                    <a:pt x="15798" y="2346"/>
                  </a:lnTo>
                  <a:cubicBezTo>
                    <a:pt x="15788" y="2335"/>
                    <a:pt x="15773" y="2325"/>
                    <a:pt x="15758" y="2317"/>
                  </a:cubicBezTo>
                  <a:lnTo>
                    <a:pt x="15719" y="2292"/>
                  </a:lnTo>
                  <a:lnTo>
                    <a:pt x="15640" y="2238"/>
                  </a:lnTo>
                  <a:cubicBezTo>
                    <a:pt x="15585" y="2202"/>
                    <a:pt x="15535" y="2174"/>
                    <a:pt x="15481" y="2141"/>
                  </a:cubicBezTo>
                  <a:cubicBezTo>
                    <a:pt x="15477" y="2126"/>
                    <a:pt x="15459" y="2104"/>
                    <a:pt x="15438" y="2072"/>
                  </a:cubicBezTo>
                  <a:cubicBezTo>
                    <a:pt x="15427" y="2058"/>
                    <a:pt x="15413" y="2044"/>
                    <a:pt x="15402" y="2026"/>
                  </a:cubicBezTo>
                  <a:cubicBezTo>
                    <a:pt x="15391" y="2011"/>
                    <a:pt x="15377" y="1996"/>
                    <a:pt x="15366" y="1979"/>
                  </a:cubicBezTo>
                  <a:cubicBezTo>
                    <a:pt x="15321" y="1928"/>
                    <a:pt x="15291" y="1882"/>
                    <a:pt x="15314" y="1882"/>
                  </a:cubicBezTo>
                  <a:cubicBezTo>
                    <a:pt x="15317" y="1882"/>
                    <a:pt x="15321" y="1883"/>
                    <a:pt x="15326" y="1885"/>
                  </a:cubicBezTo>
                  <a:cubicBezTo>
                    <a:pt x="15254" y="1816"/>
                    <a:pt x="15157" y="1759"/>
                    <a:pt x="15053" y="1698"/>
                  </a:cubicBezTo>
                  <a:cubicBezTo>
                    <a:pt x="15002" y="1669"/>
                    <a:pt x="14945" y="1644"/>
                    <a:pt x="14887" y="1615"/>
                  </a:cubicBezTo>
                  <a:cubicBezTo>
                    <a:pt x="14832" y="1586"/>
                    <a:pt x="14772" y="1561"/>
                    <a:pt x="14710" y="1532"/>
                  </a:cubicBezTo>
                  <a:cubicBezTo>
                    <a:pt x="14469" y="1424"/>
                    <a:pt x="14213" y="1319"/>
                    <a:pt x="13989" y="1175"/>
                  </a:cubicBezTo>
                  <a:cubicBezTo>
                    <a:pt x="13961" y="1175"/>
                    <a:pt x="13903" y="1165"/>
                    <a:pt x="13799" y="1125"/>
                  </a:cubicBezTo>
                  <a:cubicBezTo>
                    <a:pt x="13579" y="1010"/>
                    <a:pt x="13374" y="890"/>
                    <a:pt x="13151" y="794"/>
                  </a:cubicBezTo>
                  <a:cubicBezTo>
                    <a:pt x="12923" y="692"/>
                    <a:pt x="12679" y="609"/>
                    <a:pt x="12379" y="574"/>
                  </a:cubicBezTo>
                  <a:cubicBezTo>
                    <a:pt x="12286" y="501"/>
                    <a:pt x="12188" y="430"/>
                    <a:pt x="12091" y="358"/>
                  </a:cubicBezTo>
                  <a:cubicBezTo>
                    <a:pt x="12044" y="350"/>
                    <a:pt x="12010" y="346"/>
                    <a:pt x="11988" y="346"/>
                  </a:cubicBezTo>
                  <a:cubicBezTo>
                    <a:pt x="11902" y="346"/>
                    <a:pt x="11978" y="399"/>
                    <a:pt x="12027" y="448"/>
                  </a:cubicBezTo>
                  <a:cubicBezTo>
                    <a:pt x="12055" y="476"/>
                    <a:pt x="12077" y="505"/>
                    <a:pt x="12044" y="516"/>
                  </a:cubicBezTo>
                  <a:cubicBezTo>
                    <a:pt x="12031" y="521"/>
                    <a:pt x="12012" y="524"/>
                    <a:pt x="11983" y="524"/>
                  </a:cubicBezTo>
                  <a:cubicBezTo>
                    <a:pt x="11972" y="524"/>
                    <a:pt x="11961" y="524"/>
                    <a:pt x="11947" y="523"/>
                  </a:cubicBezTo>
                  <a:cubicBezTo>
                    <a:pt x="11897" y="520"/>
                    <a:pt x="11828" y="509"/>
                    <a:pt x="11734" y="498"/>
                  </a:cubicBezTo>
                  <a:cubicBezTo>
                    <a:pt x="11601" y="476"/>
                    <a:pt x="11522" y="462"/>
                    <a:pt x="11478" y="444"/>
                  </a:cubicBezTo>
                  <a:cubicBezTo>
                    <a:pt x="11435" y="426"/>
                    <a:pt x="11425" y="408"/>
                    <a:pt x="11425" y="386"/>
                  </a:cubicBezTo>
                  <a:cubicBezTo>
                    <a:pt x="11425" y="368"/>
                    <a:pt x="11435" y="350"/>
                    <a:pt x="11435" y="328"/>
                  </a:cubicBezTo>
                  <a:cubicBezTo>
                    <a:pt x="11435" y="310"/>
                    <a:pt x="11425" y="293"/>
                    <a:pt x="11378" y="275"/>
                  </a:cubicBezTo>
                  <a:cubicBezTo>
                    <a:pt x="11345" y="278"/>
                    <a:pt x="11306" y="278"/>
                    <a:pt x="11266" y="282"/>
                  </a:cubicBezTo>
                  <a:cubicBezTo>
                    <a:pt x="11244" y="285"/>
                    <a:pt x="11223" y="285"/>
                    <a:pt x="11201" y="289"/>
                  </a:cubicBezTo>
                  <a:cubicBezTo>
                    <a:pt x="11179" y="289"/>
                    <a:pt x="11158" y="293"/>
                    <a:pt x="11136" y="293"/>
                  </a:cubicBezTo>
                  <a:cubicBezTo>
                    <a:pt x="11089" y="296"/>
                    <a:pt x="11039" y="300"/>
                    <a:pt x="10993" y="303"/>
                  </a:cubicBezTo>
                  <a:cubicBezTo>
                    <a:pt x="10942" y="303"/>
                    <a:pt x="10888" y="307"/>
                    <a:pt x="10833" y="307"/>
                  </a:cubicBezTo>
                  <a:cubicBezTo>
                    <a:pt x="10811" y="307"/>
                    <a:pt x="10787" y="307"/>
                    <a:pt x="10764" y="307"/>
                  </a:cubicBezTo>
                  <a:cubicBezTo>
                    <a:pt x="10570" y="307"/>
                    <a:pt x="10357" y="293"/>
                    <a:pt x="10138" y="235"/>
                  </a:cubicBezTo>
                  <a:cubicBezTo>
                    <a:pt x="10179" y="230"/>
                    <a:pt x="10216" y="228"/>
                    <a:pt x="10253" y="228"/>
                  </a:cubicBezTo>
                  <a:cubicBezTo>
                    <a:pt x="10291" y="228"/>
                    <a:pt x="10328" y="230"/>
                    <a:pt x="10366" y="232"/>
                  </a:cubicBezTo>
                  <a:cubicBezTo>
                    <a:pt x="10437" y="238"/>
                    <a:pt x="10506" y="245"/>
                    <a:pt x="10585" y="250"/>
                  </a:cubicBezTo>
                  <a:cubicBezTo>
                    <a:pt x="10463" y="213"/>
                    <a:pt x="10336" y="181"/>
                    <a:pt x="10211" y="149"/>
                  </a:cubicBezTo>
                  <a:cubicBezTo>
                    <a:pt x="10444" y="102"/>
                    <a:pt x="10647" y="102"/>
                    <a:pt x="10744" y="94"/>
                  </a:cubicBezTo>
                  <a:cubicBezTo>
                    <a:pt x="10795" y="91"/>
                    <a:pt x="10816" y="84"/>
                    <a:pt x="10805" y="69"/>
                  </a:cubicBezTo>
                  <a:cubicBezTo>
                    <a:pt x="10795" y="55"/>
                    <a:pt x="10751" y="37"/>
                    <a:pt x="10661"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7"/>
            <p:cNvSpPr/>
            <p:nvPr/>
          </p:nvSpPr>
          <p:spPr>
            <a:xfrm>
              <a:off x="7553374" y="1702816"/>
              <a:ext cx="4700" cy="1261"/>
            </a:xfrm>
            <a:custGeom>
              <a:rect b="b" l="l" r="r" t="t"/>
              <a:pathLst>
                <a:path extrusionOk="0" h="11" w="41">
                  <a:moveTo>
                    <a:pt x="1" y="1"/>
                  </a:moveTo>
                  <a:lnTo>
                    <a:pt x="1" y="1"/>
                  </a:lnTo>
                  <a:cubicBezTo>
                    <a:pt x="7" y="4"/>
                    <a:pt x="11" y="7"/>
                    <a:pt x="14" y="11"/>
                  </a:cubicBezTo>
                  <a:cubicBezTo>
                    <a:pt x="26" y="11"/>
                    <a:pt x="33" y="7"/>
                    <a:pt x="40" y="4"/>
                  </a:cubicBezTo>
                  <a:lnTo>
                    <a:pt x="1" y="1"/>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7"/>
            <p:cNvSpPr/>
            <p:nvPr/>
          </p:nvSpPr>
          <p:spPr>
            <a:xfrm>
              <a:off x="6880914" y="1596662"/>
              <a:ext cx="17081" cy="11349"/>
            </a:xfrm>
            <a:custGeom>
              <a:rect b="b" l="l" r="r" t="t"/>
              <a:pathLst>
                <a:path extrusionOk="0" h="99" w="149">
                  <a:moveTo>
                    <a:pt x="74" y="0"/>
                  </a:moveTo>
                  <a:lnTo>
                    <a:pt x="1" y="12"/>
                  </a:lnTo>
                  <a:cubicBezTo>
                    <a:pt x="52" y="40"/>
                    <a:pt x="102" y="69"/>
                    <a:pt x="149" y="98"/>
                  </a:cubicBezTo>
                  <a:lnTo>
                    <a:pt x="74" y="0"/>
                  </a:ln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7"/>
            <p:cNvSpPr/>
            <p:nvPr/>
          </p:nvSpPr>
          <p:spPr>
            <a:xfrm>
              <a:off x="7249815" y="1583135"/>
              <a:ext cx="40352" cy="12151"/>
            </a:xfrm>
            <a:custGeom>
              <a:rect b="b" l="l" r="r" t="t"/>
              <a:pathLst>
                <a:path extrusionOk="0" h="106" w="352">
                  <a:moveTo>
                    <a:pt x="0" y="0"/>
                  </a:moveTo>
                  <a:cubicBezTo>
                    <a:pt x="36" y="10"/>
                    <a:pt x="68" y="17"/>
                    <a:pt x="101" y="29"/>
                  </a:cubicBezTo>
                  <a:cubicBezTo>
                    <a:pt x="159" y="47"/>
                    <a:pt x="206" y="68"/>
                    <a:pt x="246" y="82"/>
                  </a:cubicBezTo>
                  <a:cubicBezTo>
                    <a:pt x="279" y="97"/>
                    <a:pt x="304" y="106"/>
                    <a:pt x="321" y="106"/>
                  </a:cubicBezTo>
                  <a:cubicBezTo>
                    <a:pt x="343" y="106"/>
                    <a:pt x="352" y="91"/>
                    <a:pt x="349" y="50"/>
                  </a:cubicBezTo>
                  <a:cubicBezTo>
                    <a:pt x="278" y="35"/>
                    <a:pt x="202" y="25"/>
                    <a:pt x="123" y="14"/>
                  </a:cubicBezTo>
                  <a:cubicBezTo>
                    <a:pt x="80" y="10"/>
                    <a:pt x="40" y="7"/>
                    <a:pt x="0"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7"/>
            <p:cNvSpPr/>
            <p:nvPr/>
          </p:nvSpPr>
          <p:spPr>
            <a:xfrm>
              <a:off x="7237778" y="1581415"/>
              <a:ext cx="12151" cy="1834"/>
            </a:xfrm>
            <a:custGeom>
              <a:rect b="b" l="l" r="r" t="t"/>
              <a:pathLst>
                <a:path extrusionOk="0" h="16" w="106">
                  <a:moveTo>
                    <a:pt x="1" y="0"/>
                  </a:moveTo>
                  <a:lnTo>
                    <a:pt x="1" y="0"/>
                  </a:lnTo>
                  <a:cubicBezTo>
                    <a:pt x="33" y="7"/>
                    <a:pt x="70" y="11"/>
                    <a:pt x="105" y="15"/>
                  </a:cubicBezTo>
                  <a:cubicBezTo>
                    <a:pt x="73" y="11"/>
                    <a:pt x="37" y="4"/>
                    <a:pt x="1" y="0"/>
                  </a:cubicBezTo>
                  <a:close/>
                </a:path>
              </a:pathLst>
            </a:custGeom>
            <a:solidFill>
              <a:srgbClr val="FFC4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7"/>
            <p:cNvSpPr/>
            <p:nvPr/>
          </p:nvSpPr>
          <p:spPr>
            <a:xfrm>
              <a:off x="6524622" y="2262015"/>
              <a:ext cx="416354" cy="196599"/>
            </a:xfrm>
            <a:custGeom>
              <a:rect b="b" l="l" r="r" t="t"/>
              <a:pathLst>
                <a:path extrusionOk="0" h="1715" w="3632">
                  <a:moveTo>
                    <a:pt x="3596" y="1"/>
                  </a:moveTo>
                  <a:cubicBezTo>
                    <a:pt x="3596" y="1"/>
                    <a:pt x="3534" y="4"/>
                    <a:pt x="3426" y="26"/>
                  </a:cubicBezTo>
                  <a:cubicBezTo>
                    <a:pt x="3318" y="40"/>
                    <a:pt x="3163" y="72"/>
                    <a:pt x="2984" y="116"/>
                  </a:cubicBezTo>
                  <a:cubicBezTo>
                    <a:pt x="2889" y="137"/>
                    <a:pt x="2796" y="169"/>
                    <a:pt x="2691" y="199"/>
                  </a:cubicBezTo>
                  <a:cubicBezTo>
                    <a:pt x="2590" y="234"/>
                    <a:pt x="2479" y="260"/>
                    <a:pt x="2371" y="303"/>
                  </a:cubicBezTo>
                  <a:cubicBezTo>
                    <a:pt x="2259" y="347"/>
                    <a:pt x="2147" y="390"/>
                    <a:pt x="2032" y="433"/>
                  </a:cubicBezTo>
                  <a:cubicBezTo>
                    <a:pt x="1913" y="472"/>
                    <a:pt x="1802" y="526"/>
                    <a:pt x="1690" y="580"/>
                  </a:cubicBezTo>
                  <a:cubicBezTo>
                    <a:pt x="1579" y="638"/>
                    <a:pt x="1466" y="692"/>
                    <a:pt x="1355" y="746"/>
                  </a:cubicBezTo>
                  <a:cubicBezTo>
                    <a:pt x="1243" y="801"/>
                    <a:pt x="1146" y="872"/>
                    <a:pt x="1042" y="930"/>
                  </a:cubicBezTo>
                  <a:cubicBezTo>
                    <a:pt x="944" y="991"/>
                    <a:pt x="847" y="1049"/>
                    <a:pt x="753" y="1107"/>
                  </a:cubicBezTo>
                  <a:cubicBezTo>
                    <a:pt x="659" y="1157"/>
                    <a:pt x="580" y="1222"/>
                    <a:pt x="508" y="1280"/>
                  </a:cubicBezTo>
                  <a:cubicBezTo>
                    <a:pt x="212" y="1510"/>
                    <a:pt x="14" y="1661"/>
                    <a:pt x="14" y="1661"/>
                  </a:cubicBezTo>
                  <a:cubicBezTo>
                    <a:pt x="1" y="1672"/>
                    <a:pt x="1" y="1690"/>
                    <a:pt x="7" y="1701"/>
                  </a:cubicBezTo>
                  <a:cubicBezTo>
                    <a:pt x="14" y="1710"/>
                    <a:pt x="23" y="1714"/>
                    <a:pt x="32" y="1714"/>
                  </a:cubicBezTo>
                  <a:cubicBezTo>
                    <a:pt x="37" y="1714"/>
                    <a:pt x="43" y="1712"/>
                    <a:pt x="47" y="1708"/>
                  </a:cubicBezTo>
                  <a:lnTo>
                    <a:pt x="51" y="1708"/>
                  </a:lnTo>
                  <a:cubicBezTo>
                    <a:pt x="51" y="1708"/>
                    <a:pt x="252" y="1564"/>
                    <a:pt x="555" y="1348"/>
                  </a:cubicBezTo>
                  <a:cubicBezTo>
                    <a:pt x="631" y="1293"/>
                    <a:pt x="710" y="1233"/>
                    <a:pt x="804" y="1182"/>
                  </a:cubicBezTo>
                  <a:cubicBezTo>
                    <a:pt x="897" y="1128"/>
                    <a:pt x="991" y="1070"/>
                    <a:pt x="1092" y="1012"/>
                  </a:cubicBezTo>
                  <a:cubicBezTo>
                    <a:pt x="1193" y="955"/>
                    <a:pt x="1293" y="890"/>
                    <a:pt x="1401" y="836"/>
                  </a:cubicBezTo>
                  <a:cubicBezTo>
                    <a:pt x="1514" y="786"/>
                    <a:pt x="1625" y="731"/>
                    <a:pt x="1737" y="681"/>
                  </a:cubicBezTo>
                  <a:cubicBezTo>
                    <a:pt x="1848" y="628"/>
                    <a:pt x="1956" y="570"/>
                    <a:pt x="2071" y="526"/>
                  </a:cubicBezTo>
                  <a:cubicBezTo>
                    <a:pt x="2184" y="483"/>
                    <a:pt x="2295" y="440"/>
                    <a:pt x="2403" y="397"/>
                  </a:cubicBezTo>
                  <a:cubicBezTo>
                    <a:pt x="2508" y="350"/>
                    <a:pt x="2620" y="325"/>
                    <a:pt x="2716" y="289"/>
                  </a:cubicBezTo>
                  <a:cubicBezTo>
                    <a:pt x="2821" y="256"/>
                    <a:pt x="2914" y="220"/>
                    <a:pt x="3005" y="199"/>
                  </a:cubicBezTo>
                  <a:cubicBezTo>
                    <a:pt x="3185" y="156"/>
                    <a:pt x="3333" y="112"/>
                    <a:pt x="3437" y="91"/>
                  </a:cubicBezTo>
                  <a:cubicBezTo>
                    <a:pt x="3541" y="66"/>
                    <a:pt x="3606" y="58"/>
                    <a:pt x="3606" y="58"/>
                  </a:cubicBezTo>
                  <a:cubicBezTo>
                    <a:pt x="3621" y="54"/>
                    <a:pt x="3632" y="44"/>
                    <a:pt x="3628" y="26"/>
                  </a:cubicBezTo>
                  <a:cubicBezTo>
                    <a:pt x="3628" y="11"/>
                    <a:pt x="3614" y="1"/>
                    <a:pt x="3599" y="1"/>
                  </a:cubicBezTo>
                  <a:close/>
                </a:path>
              </a:pathLst>
            </a:custGeom>
            <a:solidFill>
              <a:srgbClr val="211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7"/>
            <p:cNvSpPr/>
            <p:nvPr/>
          </p:nvSpPr>
          <p:spPr>
            <a:xfrm>
              <a:off x="6650952" y="2293655"/>
              <a:ext cx="325219" cy="245090"/>
            </a:xfrm>
            <a:custGeom>
              <a:rect b="b" l="l" r="r" t="t"/>
              <a:pathLst>
                <a:path extrusionOk="0" h="2138" w="2837">
                  <a:moveTo>
                    <a:pt x="2800" y="1"/>
                  </a:moveTo>
                  <a:cubicBezTo>
                    <a:pt x="2797" y="1"/>
                    <a:pt x="2795" y="1"/>
                    <a:pt x="2793" y="1"/>
                  </a:cubicBezTo>
                  <a:cubicBezTo>
                    <a:pt x="2793" y="1"/>
                    <a:pt x="2738" y="20"/>
                    <a:pt x="2652" y="56"/>
                  </a:cubicBezTo>
                  <a:cubicBezTo>
                    <a:pt x="2562" y="92"/>
                    <a:pt x="2432" y="146"/>
                    <a:pt x="2284" y="222"/>
                  </a:cubicBezTo>
                  <a:cubicBezTo>
                    <a:pt x="2137" y="290"/>
                    <a:pt x="1971" y="390"/>
                    <a:pt x="1791" y="488"/>
                  </a:cubicBezTo>
                  <a:cubicBezTo>
                    <a:pt x="1701" y="542"/>
                    <a:pt x="1611" y="600"/>
                    <a:pt x="1521" y="658"/>
                  </a:cubicBezTo>
                  <a:cubicBezTo>
                    <a:pt x="1431" y="719"/>
                    <a:pt x="1333" y="769"/>
                    <a:pt x="1247" y="841"/>
                  </a:cubicBezTo>
                  <a:cubicBezTo>
                    <a:pt x="1160" y="909"/>
                    <a:pt x="1074" y="978"/>
                    <a:pt x="991" y="1047"/>
                  </a:cubicBezTo>
                  <a:cubicBezTo>
                    <a:pt x="904" y="1112"/>
                    <a:pt x="822" y="1180"/>
                    <a:pt x="750" y="1255"/>
                  </a:cubicBezTo>
                  <a:cubicBezTo>
                    <a:pt x="675" y="1328"/>
                    <a:pt x="602" y="1396"/>
                    <a:pt x="534" y="1464"/>
                  </a:cubicBezTo>
                  <a:cubicBezTo>
                    <a:pt x="465" y="1529"/>
                    <a:pt x="400" y="1587"/>
                    <a:pt x="350" y="1655"/>
                  </a:cubicBezTo>
                  <a:cubicBezTo>
                    <a:pt x="144" y="1915"/>
                    <a:pt x="11" y="2091"/>
                    <a:pt x="11" y="2091"/>
                  </a:cubicBezTo>
                  <a:cubicBezTo>
                    <a:pt x="1" y="2102"/>
                    <a:pt x="4" y="2120"/>
                    <a:pt x="15" y="2131"/>
                  </a:cubicBezTo>
                  <a:cubicBezTo>
                    <a:pt x="20" y="2135"/>
                    <a:pt x="25" y="2137"/>
                    <a:pt x="31" y="2137"/>
                  </a:cubicBezTo>
                  <a:cubicBezTo>
                    <a:pt x="40" y="2137"/>
                    <a:pt x="49" y="2134"/>
                    <a:pt x="55" y="2128"/>
                  </a:cubicBezTo>
                  <a:lnTo>
                    <a:pt x="58" y="2124"/>
                  </a:lnTo>
                  <a:cubicBezTo>
                    <a:pt x="58" y="2124"/>
                    <a:pt x="202" y="1962"/>
                    <a:pt x="415" y="1713"/>
                  </a:cubicBezTo>
                  <a:cubicBezTo>
                    <a:pt x="462" y="1649"/>
                    <a:pt x="530" y="1591"/>
                    <a:pt x="598" y="1526"/>
                  </a:cubicBezTo>
                  <a:cubicBezTo>
                    <a:pt x="667" y="1464"/>
                    <a:pt x="739" y="1396"/>
                    <a:pt x="815" y="1328"/>
                  </a:cubicBezTo>
                  <a:cubicBezTo>
                    <a:pt x="887" y="1255"/>
                    <a:pt x="966" y="1190"/>
                    <a:pt x="1056" y="1125"/>
                  </a:cubicBezTo>
                  <a:cubicBezTo>
                    <a:pt x="1139" y="1061"/>
                    <a:pt x="1225" y="996"/>
                    <a:pt x="1312" y="931"/>
                  </a:cubicBezTo>
                  <a:cubicBezTo>
                    <a:pt x="1395" y="863"/>
                    <a:pt x="1492" y="809"/>
                    <a:pt x="1579" y="748"/>
                  </a:cubicBezTo>
                  <a:cubicBezTo>
                    <a:pt x="1669" y="686"/>
                    <a:pt x="1755" y="625"/>
                    <a:pt x="1842" y="571"/>
                  </a:cubicBezTo>
                  <a:cubicBezTo>
                    <a:pt x="2018" y="474"/>
                    <a:pt x="2176" y="369"/>
                    <a:pt x="2324" y="297"/>
                  </a:cubicBezTo>
                  <a:cubicBezTo>
                    <a:pt x="2472" y="222"/>
                    <a:pt x="2591" y="157"/>
                    <a:pt x="2677" y="121"/>
                  </a:cubicBezTo>
                  <a:cubicBezTo>
                    <a:pt x="2760" y="78"/>
                    <a:pt x="2814" y="56"/>
                    <a:pt x="2814" y="56"/>
                  </a:cubicBezTo>
                  <a:cubicBezTo>
                    <a:pt x="2828" y="49"/>
                    <a:pt x="2836" y="34"/>
                    <a:pt x="2828" y="20"/>
                  </a:cubicBezTo>
                  <a:cubicBezTo>
                    <a:pt x="2825" y="8"/>
                    <a:pt x="2812" y="1"/>
                    <a:pt x="2800" y="1"/>
                  </a:cubicBezTo>
                  <a:close/>
                </a:path>
              </a:pathLst>
            </a:custGeom>
            <a:solidFill>
              <a:srgbClr val="211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7"/>
            <p:cNvSpPr/>
            <p:nvPr/>
          </p:nvSpPr>
          <p:spPr>
            <a:xfrm>
              <a:off x="7199375" y="2258690"/>
              <a:ext cx="382996" cy="225143"/>
            </a:xfrm>
            <a:custGeom>
              <a:rect b="b" l="l" r="r" t="t"/>
              <a:pathLst>
                <a:path extrusionOk="0" h="1964" w="3341">
                  <a:moveTo>
                    <a:pt x="37" y="0"/>
                  </a:moveTo>
                  <a:cubicBezTo>
                    <a:pt x="23" y="0"/>
                    <a:pt x="8" y="12"/>
                    <a:pt x="4" y="25"/>
                  </a:cubicBezTo>
                  <a:cubicBezTo>
                    <a:pt x="1" y="40"/>
                    <a:pt x="11" y="55"/>
                    <a:pt x="26" y="58"/>
                  </a:cubicBezTo>
                  <a:cubicBezTo>
                    <a:pt x="26" y="58"/>
                    <a:pt x="87" y="73"/>
                    <a:pt x="189" y="95"/>
                  </a:cubicBezTo>
                  <a:cubicBezTo>
                    <a:pt x="292" y="120"/>
                    <a:pt x="437" y="159"/>
                    <a:pt x="613" y="210"/>
                  </a:cubicBezTo>
                  <a:cubicBezTo>
                    <a:pt x="786" y="260"/>
                    <a:pt x="992" y="325"/>
                    <a:pt x="1200" y="408"/>
                  </a:cubicBezTo>
                  <a:cubicBezTo>
                    <a:pt x="1308" y="447"/>
                    <a:pt x="1416" y="494"/>
                    <a:pt x="1524" y="541"/>
                  </a:cubicBezTo>
                  <a:cubicBezTo>
                    <a:pt x="1637" y="587"/>
                    <a:pt x="1741" y="649"/>
                    <a:pt x="1849" y="700"/>
                  </a:cubicBezTo>
                  <a:cubicBezTo>
                    <a:pt x="1957" y="753"/>
                    <a:pt x="2061" y="815"/>
                    <a:pt x="2162" y="873"/>
                  </a:cubicBezTo>
                  <a:cubicBezTo>
                    <a:pt x="2264" y="938"/>
                    <a:pt x="2364" y="998"/>
                    <a:pt x="2454" y="1067"/>
                  </a:cubicBezTo>
                  <a:cubicBezTo>
                    <a:pt x="2540" y="1136"/>
                    <a:pt x="2631" y="1197"/>
                    <a:pt x="2706" y="1269"/>
                  </a:cubicBezTo>
                  <a:cubicBezTo>
                    <a:pt x="2782" y="1341"/>
                    <a:pt x="2854" y="1405"/>
                    <a:pt x="2916" y="1470"/>
                  </a:cubicBezTo>
                  <a:cubicBezTo>
                    <a:pt x="2977" y="1539"/>
                    <a:pt x="3031" y="1600"/>
                    <a:pt x="3077" y="1658"/>
                  </a:cubicBezTo>
                  <a:cubicBezTo>
                    <a:pt x="3124" y="1711"/>
                    <a:pt x="3157" y="1769"/>
                    <a:pt x="3185" y="1809"/>
                  </a:cubicBezTo>
                  <a:cubicBezTo>
                    <a:pt x="3247" y="1899"/>
                    <a:pt x="3280" y="1949"/>
                    <a:pt x="3280" y="1949"/>
                  </a:cubicBezTo>
                  <a:lnTo>
                    <a:pt x="3283" y="1949"/>
                  </a:lnTo>
                  <a:cubicBezTo>
                    <a:pt x="3288" y="1959"/>
                    <a:pt x="3297" y="1964"/>
                    <a:pt x="3308" y="1964"/>
                  </a:cubicBezTo>
                  <a:cubicBezTo>
                    <a:pt x="3313" y="1964"/>
                    <a:pt x="3318" y="1963"/>
                    <a:pt x="3323" y="1960"/>
                  </a:cubicBezTo>
                  <a:cubicBezTo>
                    <a:pt x="3333" y="1954"/>
                    <a:pt x="3340" y="1935"/>
                    <a:pt x="3330" y="1921"/>
                  </a:cubicBezTo>
                  <a:cubicBezTo>
                    <a:pt x="3330" y="1921"/>
                    <a:pt x="3297" y="1867"/>
                    <a:pt x="3243" y="1773"/>
                  </a:cubicBezTo>
                  <a:cubicBezTo>
                    <a:pt x="3215" y="1730"/>
                    <a:pt x="3185" y="1668"/>
                    <a:pt x="3139" y="1611"/>
                  </a:cubicBezTo>
                  <a:cubicBezTo>
                    <a:pt x="3092" y="1550"/>
                    <a:pt x="3037" y="1485"/>
                    <a:pt x="2980" y="1413"/>
                  </a:cubicBezTo>
                  <a:cubicBezTo>
                    <a:pt x="2919" y="1344"/>
                    <a:pt x="2843" y="1276"/>
                    <a:pt x="2768" y="1200"/>
                  </a:cubicBezTo>
                  <a:cubicBezTo>
                    <a:pt x="2692" y="1124"/>
                    <a:pt x="2598" y="1063"/>
                    <a:pt x="2512" y="988"/>
                  </a:cubicBezTo>
                  <a:cubicBezTo>
                    <a:pt x="2418" y="916"/>
                    <a:pt x="2317" y="855"/>
                    <a:pt x="2216" y="786"/>
                  </a:cubicBezTo>
                  <a:cubicBezTo>
                    <a:pt x="2116" y="721"/>
                    <a:pt x="2008" y="660"/>
                    <a:pt x="1900" y="602"/>
                  </a:cubicBezTo>
                  <a:cubicBezTo>
                    <a:pt x="1460" y="379"/>
                    <a:pt x="992" y="220"/>
                    <a:pt x="638" y="127"/>
                  </a:cubicBezTo>
                  <a:cubicBezTo>
                    <a:pt x="282" y="33"/>
                    <a:pt x="37" y="0"/>
                    <a:pt x="37" y="0"/>
                  </a:cubicBezTo>
                  <a:close/>
                </a:path>
              </a:pathLst>
            </a:custGeom>
            <a:solidFill>
              <a:srgbClr val="211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7"/>
            <p:cNvSpPr/>
            <p:nvPr/>
          </p:nvSpPr>
          <p:spPr>
            <a:xfrm>
              <a:off x="7170830" y="2287349"/>
              <a:ext cx="318571" cy="268017"/>
            </a:xfrm>
            <a:custGeom>
              <a:rect b="b" l="l" r="r" t="t"/>
              <a:pathLst>
                <a:path extrusionOk="0" h="2338" w="2779">
                  <a:moveTo>
                    <a:pt x="33" y="0"/>
                  </a:moveTo>
                  <a:cubicBezTo>
                    <a:pt x="22" y="0"/>
                    <a:pt x="11" y="7"/>
                    <a:pt x="9" y="18"/>
                  </a:cubicBezTo>
                  <a:cubicBezTo>
                    <a:pt x="1" y="31"/>
                    <a:pt x="5" y="49"/>
                    <a:pt x="19" y="56"/>
                  </a:cubicBezTo>
                  <a:cubicBezTo>
                    <a:pt x="19" y="56"/>
                    <a:pt x="221" y="151"/>
                    <a:pt x="513" y="320"/>
                  </a:cubicBezTo>
                  <a:cubicBezTo>
                    <a:pt x="657" y="402"/>
                    <a:pt x="827" y="503"/>
                    <a:pt x="1000" y="623"/>
                  </a:cubicBezTo>
                  <a:cubicBezTo>
                    <a:pt x="1176" y="738"/>
                    <a:pt x="1352" y="871"/>
                    <a:pt x="1529" y="1012"/>
                  </a:cubicBezTo>
                  <a:cubicBezTo>
                    <a:pt x="1615" y="1084"/>
                    <a:pt x="1705" y="1148"/>
                    <a:pt x="1785" y="1224"/>
                  </a:cubicBezTo>
                  <a:cubicBezTo>
                    <a:pt x="1864" y="1296"/>
                    <a:pt x="1946" y="1368"/>
                    <a:pt x="2019" y="1444"/>
                  </a:cubicBezTo>
                  <a:cubicBezTo>
                    <a:pt x="2094" y="1516"/>
                    <a:pt x="2167" y="1588"/>
                    <a:pt x="2227" y="1660"/>
                  </a:cubicBezTo>
                  <a:cubicBezTo>
                    <a:pt x="2289" y="1736"/>
                    <a:pt x="2354" y="1797"/>
                    <a:pt x="2400" y="1865"/>
                  </a:cubicBezTo>
                  <a:cubicBezTo>
                    <a:pt x="2451" y="1934"/>
                    <a:pt x="2498" y="1995"/>
                    <a:pt x="2538" y="2049"/>
                  </a:cubicBezTo>
                  <a:cubicBezTo>
                    <a:pt x="2578" y="2103"/>
                    <a:pt x="2609" y="2153"/>
                    <a:pt x="2635" y="2193"/>
                  </a:cubicBezTo>
                  <a:cubicBezTo>
                    <a:pt x="2689" y="2276"/>
                    <a:pt x="2721" y="2323"/>
                    <a:pt x="2721" y="2323"/>
                  </a:cubicBezTo>
                  <a:lnTo>
                    <a:pt x="2721" y="2326"/>
                  </a:lnTo>
                  <a:cubicBezTo>
                    <a:pt x="2726" y="2333"/>
                    <a:pt x="2735" y="2337"/>
                    <a:pt x="2745" y="2337"/>
                  </a:cubicBezTo>
                  <a:cubicBezTo>
                    <a:pt x="2750" y="2337"/>
                    <a:pt x="2756" y="2336"/>
                    <a:pt x="2761" y="2334"/>
                  </a:cubicBezTo>
                  <a:cubicBezTo>
                    <a:pt x="2776" y="2326"/>
                    <a:pt x="2779" y="2309"/>
                    <a:pt x="2772" y="2294"/>
                  </a:cubicBezTo>
                  <a:cubicBezTo>
                    <a:pt x="2772" y="2294"/>
                    <a:pt x="2743" y="2247"/>
                    <a:pt x="2693" y="2161"/>
                  </a:cubicBezTo>
                  <a:cubicBezTo>
                    <a:pt x="2646" y="2071"/>
                    <a:pt x="2570" y="1952"/>
                    <a:pt x="2469" y="1815"/>
                  </a:cubicBezTo>
                  <a:cubicBezTo>
                    <a:pt x="2422" y="1742"/>
                    <a:pt x="2357" y="1678"/>
                    <a:pt x="2297" y="1602"/>
                  </a:cubicBezTo>
                  <a:cubicBezTo>
                    <a:pt x="2235" y="1523"/>
                    <a:pt x="2162" y="1451"/>
                    <a:pt x="2087" y="1375"/>
                  </a:cubicBezTo>
                  <a:cubicBezTo>
                    <a:pt x="2019" y="1296"/>
                    <a:pt x="1932" y="1224"/>
                    <a:pt x="1853" y="1145"/>
                  </a:cubicBezTo>
                  <a:cubicBezTo>
                    <a:pt x="1773" y="1069"/>
                    <a:pt x="1683" y="1001"/>
                    <a:pt x="1597" y="925"/>
                  </a:cubicBezTo>
                  <a:cubicBezTo>
                    <a:pt x="1241" y="644"/>
                    <a:pt x="852" y="407"/>
                    <a:pt x="556" y="244"/>
                  </a:cubicBezTo>
                  <a:cubicBezTo>
                    <a:pt x="257" y="86"/>
                    <a:pt x="44" y="3"/>
                    <a:pt x="44" y="3"/>
                  </a:cubicBezTo>
                  <a:cubicBezTo>
                    <a:pt x="40" y="1"/>
                    <a:pt x="37" y="0"/>
                    <a:pt x="33" y="0"/>
                  </a:cubicBezTo>
                  <a:close/>
                </a:path>
              </a:pathLst>
            </a:custGeom>
            <a:solidFill>
              <a:srgbClr val="2119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0" name="Google Shape;510;p27"/>
          <p:cNvSpPr txBox="1"/>
          <p:nvPr>
            <p:ph idx="1" type="subTitle"/>
          </p:nvPr>
        </p:nvSpPr>
        <p:spPr>
          <a:xfrm>
            <a:off x="1095800" y="3128250"/>
            <a:ext cx="1672800" cy="62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100"/>
              <a:t>Mercury is the closest planet to the Sun and the smallest one in our Solar System</a:t>
            </a:r>
            <a:endParaRPr sz="1100"/>
          </a:p>
        </p:txBody>
      </p:sp>
      <p:sp>
        <p:nvSpPr>
          <p:cNvPr id="511" name="Google Shape;511;p27"/>
          <p:cNvSpPr txBox="1"/>
          <p:nvPr>
            <p:ph idx="2" type="subTitle"/>
          </p:nvPr>
        </p:nvSpPr>
        <p:spPr>
          <a:xfrm>
            <a:off x="3735525" y="3128250"/>
            <a:ext cx="1672800" cy="62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3F3F3"/>
                </a:solidFill>
              </a:rPr>
              <a:t>Venus has a beautiful name and is the second planet from the Sun. It’s terribly hot</a:t>
            </a:r>
            <a:endParaRPr sz="1100">
              <a:solidFill>
                <a:srgbClr val="F3F3F3"/>
              </a:solidFill>
            </a:endParaRPr>
          </a:p>
        </p:txBody>
      </p:sp>
      <p:sp>
        <p:nvSpPr>
          <p:cNvPr id="512" name="Google Shape;512;p27"/>
          <p:cNvSpPr txBox="1"/>
          <p:nvPr>
            <p:ph idx="3" type="subTitle"/>
          </p:nvPr>
        </p:nvSpPr>
        <p:spPr>
          <a:xfrm>
            <a:off x="6375475" y="3128250"/>
            <a:ext cx="1672800" cy="62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100"/>
              <a:t>Despite being red, Mars is actually a cold place, not hot. It’s full of iron oxide dust</a:t>
            </a:r>
            <a:endParaRPr sz="1100"/>
          </a:p>
        </p:txBody>
      </p:sp>
      <p:sp>
        <p:nvSpPr>
          <p:cNvPr id="513" name="Google Shape;513;p27"/>
          <p:cNvSpPr txBox="1"/>
          <p:nvPr>
            <p:ph idx="4" type="subTitle"/>
          </p:nvPr>
        </p:nvSpPr>
        <p:spPr>
          <a:xfrm>
            <a:off x="856325" y="2744450"/>
            <a:ext cx="2151600" cy="50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400"/>
              <a:t>mercury</a:t>
            </a:r>
            <a:endParaRPr sz="2400"/>
          </a:p>
        </p:txBody>
      </p:sp>
      <p:sp>
        <p:nvSpPr>
          <p:cNvPr id="514" name="Google Shape;514;p27"/>
          <p:cNvSpPr txBox="1"/>
          <p:nvPr>
            <p:ph idx="5" type="subTitle"/>
          </p:nvPr>
        </p:nvSpPr>
        <p:spPr>
          <a:xfrm>
            <a:off x="3496200" y="2744450"/>
            <a:ext cx="2151600" cy="50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rgbClr val="F3F3F3"/>
                </a:solidFill>
              </a:rPr>
              <a:t>venus</a:t>
            </a:r>
            <a:endParaRPr sz="2400">
              <a:solidFill>
                <a:srgbClr val="F3F3F3"/>
              </a:solidFill>
            </a:endParaRPr>
          </a:p>
        </p:txBody>
      </p:sp>
      <p:sp>
        <p:nvSpPr>
          <p:cNvPr id="515" name="Google Shape;515;p27"/>
          <p:cNvSpPr txBox="1"/>
          <p:nvPr>
            <p:ph idx="6" type="subTitle"/>
          </p:nvPr>
        </p:nvSpPr>
        <p:spPr>
          <a:xfrm>
            <a:off x="6136075" y="2744450"/>
            <a:ext cx="2151600" cy="505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400"/>
              <a:t>mars</a:t>
            </a:r>
            <a:endParaRPr sz="2400"/>
          </a:p>
        </p:txBody>
      </p:sp>
      <p:grpSp>
        <p:nvGrpSpPr>
          <p:cNvPr id="516" name="Google Shape;516;p27"/>
          <p:cNvGrpSpPr/>
          <p:nvPr/>
        </p:nvGrpSpPr>
        <p:grpSpPr>
          <a:xfrm>
            <a:off x="5112790" y="4131414"/>
            <a:ext cx="695556" cy="451525"/>
            <a:chOff x="4932425" y="3607450"/>
            <a:chExt cx="205100" cy="133150"/>
          </a:xfrm>
        </p:grpSpPr>
        <p:sp>
          <p:nvSpPr>
            <p:cNvPr id="517" name="Google Shape;517;p27"/>
            <p:cNvSpPr/>
            <p:nvPr/>
          </p:nvSpPr>
          <p:spPr>
            <a:xfrm>
              <a:off x="5081550" y="3662125"/>
              <a:ext cx="575" cy="1725"/>
            </a:xfrm>
            <a:custGeom>
              <a:rect b="b" l="l" r="r" t="t"/>
              <a:pathLst>
                <a:path extrusionOk="0" h="69" w="23">
                  <a:moveTo>
                    <a:pt x="0" y="0"/>
                  </a:moveTo>
                  <a:lnTo>
                    <a:pt x="8" y="23"/>
                  </a:lnTo>
                  <a:lnTo>
                    <a:pt x="8" y="23"/>
                  </a:lnTo>
                  <a:cubicBezTo>
                    <a:pt x="6" y="16"/>
                    <a:pt x="3" y="8"/>
                    <a:pt x="0" y="0"/>
                  </a:cubicBezTo>
                  <a:close/>
                  <a:moveTo>
                    <a:pt x="8" y="23"/>
                  </a:moveTo>
                  <a:lnTo>
                    <a:pt x="8" y="23"/>
                  </a:lnTo>
                  <a:cubicBezTo>
                    <a:pt x="14" y="43"/>
                    <a:pt x="17" y="58"/>
                    <a:pt x="22" y="69"/>
                  </a:cubicBezTo>
                  <a:lnTo>
                    <a:pt x="8" y="23"/>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7"/>
            <p:cNvSpPr/>
            <p:nvPr/>
          </p:nvSpPr>
          <p:spPr>
            <a:xfrm>
              <a:off x="5085600" y="3676200"/>
              <a:ext cx="300" cy="525"/>
            </a:xfrm>
            <a:custGeom>
              <a:rect b="b" l="l" r="r" t="t"/>
              <a:pathLst>
                <a:path extrusionOk="0" h="21" w="12">
                  <a:moveTo>
                    <a:pt x="1" y="0"/>
                  </a:moveTo>
                  <a:lnTo>
                    <a:pt x="1" y="0"/>
                  </a:lnTo>
                  <a:cubicBezTo>
                    <a:pt x="1" y="0"/>
                    <a:pt x="2" y="3"/>
                    <a:pt x="4" y="11"/>
                  </a:cubicBezTo>
                  <a:lnTo>
                    <a:pt x="11" y="21"/>
                  </a:lnTo>
                  <a:cubicBezTo>
                    <a:pt x="5" y="8"/>
                    <a:pt x="1" y="0"/>
                    <a:pt x="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7"/>
            <p:cNvSpPr/>
            <p:nvPr/>
          </p:nvSpPr>
          <p:spPr>
            <a:xfrm>
              <a:off x="5136050" y="3652475"/>
              <a:ext cx="475" cy="3475"/>
            </a:xfrm>
            <a:custGeom>
              <a:rect b="b" l="l" r="r" t="t"/>
              <a:pathLst>
                <a:path extrusionOk="0" h="139" w="19">
                  <a:moveTo>
                    <a:pt x="18" y="1"/>
                  </a:moveTo>
                  <a:lnTo>
                    <a:pt x="7" y="90"/>
                  </a:lnTo>
                  <a:lnTo>
                    <a:pt x="7" y="90"/>
                  </a:lnTo>
                  <a:cubicBezTo>
                    <a:pt x="10" y="65"/>
                    <a:pt x="14" y="36"/>
                    <a:pt x="18" y="1"/>
                  </a:cubicBezTo>
                  <a:close/>
                  <a:moveTo>
                    <a:pt x="7" y="90"/>
                  </a:moveTo>
                  <a:cubicBezTo>
                    <a:pt x="4" y="108"/>
                    <a:pt x="2" y="124"/>
                    <a:pt x="0" y="138"/>
                  </a:cubicBezTo>
                  <a:lnTo>
                    <a:pt x="7" y="9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7"/>
            <p:cNvSpPr/>
            <p:nvPr/>
          </p:nvSpPr>
          <p:spPr>
            <a:xfrm>
              <a:off x="5069500" y="3691275"/>
              <a:ext cx="1050" cy="2125"/>
            </a:xfrm>
            <a:custGeom>
              <a:rect b="b" l="l" r="r" t="t"/>
              <a:pathLst>
                <a:path extrusionOk="0" h="85" w="42">
                  <a:moveTo>
                    <a:pt x="37" y="0"/>
                  </a:moveTo>
                  <a:cubicBezTo>
                    <a:pt x="35" y="0"/>
                    <a:pt x="32" y="3"/>
                    <a:pt x="30" y="3"/>
                  </a:cubicBezTo>
                  <a:cubicBezTo>
                    <a:pt x="29" y="3"/>
                    <a:pt x="29" y="3"/>
                    <a:pt x="29" y="2"/>
                  </a:cubicBezTo>
                  <a:cubicBezTo>
                    <a:pt x="18" y="27"/>
                    <a:pt x="10" y="56"/>
                    <a:pt x="0" y="85"/>
                  </a:cubicBezTo>
                  <a:cubicBezTo>
                    <a:pt x="38" y="12"/>
                    <a:pt x="41" y="0"/>
                    <a:pt x="3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7"/>
            <p:cNvSpPr/>
            <p:nvPr/>
          </p:nvSpPr>
          <p:spPr>
            <a:xfrm>
              <a:off x="4932425" y="3666700"/>
              <a:ext cx="200" cy="600"/>
            </a:xfrm>
            <a:custGeom>
              <a:rect b="b" l="l" r="r" t="t"/>
              <a:pathLst>
                <a:path extrusionOk="0" h="24" w="8">
                  <a:moveTo>
                    <a:pt x="2" y="1"/>
                  </a:moveTo>
                  <a:cubicBezTo>
                    <a:pt x="0" y="1"/>
                    <a:pt x="4" y="10"/>
                    <a:pt x="7" y="23"/>
                  </a:cubicBezTo>
                  <a:cubicBezTo>
                    <a:pt x="7" y="15"/>
                    <a:pt x="3" y="8"/>
                    <a:pt x="3" y="1"/>
                  </a:cubicBezTo>
                  <a:cubicBezTo>
                    <a:pt x="3" y="1"/>
                    <a:pt x="2" y="1"/>
                    <a:pt x="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7"/>
            <p:cNvSpPr/>
            <p:nvPr/>
          </p:nvSpPr>
          <p:spPr>
            <a:xfrm>
              <a:off x="5071925" y="3625200"/>
              <a:ext cx="125" cy="400"/>
            </a:xfrm>
            <a:custGeom>
              <a:rect b="b" l="l" r="r" t="t"/>
              <a:pathLst>
                <a:path extrusionOk="0" h="16" w="5">
                  <a:moveTo>
                    <a:pt x="4" y="1"/>
                  </a:moveTo>
                  <a:cubicBezTo>
                    <a:pt x="2" y="11"/>
                    <a:pt x="1" y="15"/>
                    <a:pt x="1" y="15"/>
                  </a:cubicBezTo>
                  <a:cubicBezTo>
                    <a:pt x="1" y="15"/>
                    <a:pt x="2" y="12"/>
                    <a:pt x="4" y="7"/>
                  </a:cubicBezTo>
                  <a:lnTo>
                    <a:pt x="4"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7"/>
            <p:cNvSpPr/>
            <p:nvPr/>
          </p:nvSpPr>
          <p:spPr>
            <a:xfrm>
              <a:off x="5011100" y="3706800"/>
              <a:ext cx="300" cy="1300"/>
            </a:xfrm>
            <a:custGeom>
              <a:rect b="b" l="l" r="r" t="t"/>
              <a:pathLst>
                <a:path extrusionOk="0" h="52" w="12">
                  <a:moveTo>
                    <a:pt x="12" y="0"/>
                  </a:moveTo>
                  <a:cubicBezTo>
                    <a:pt x="12" y="1"/>
                    <a:pt x="12" y="2"/>
                    <a:pt x="11" y="3"/>
                  </a:cubicBezTo>
                  <a:lnTo>
                    <a:pt x="11" y="3"/>
                  </a:lnTo>
                  <a:cubicBezTo>
                    <a:pt x="12" y="2"/>
                    <a:pt x="12" y="1"/>
                    <a:pt x="12" y="0"/>
                  </a:cubicBezTo>
                  <a:close/>
                  <a:moveTo>
                    <a:pt x="11" y="3"/>
                  </a:moveTo>
                  <a:cubicBezTo>
                    <a:pt x="10" y="6"/>
                    <a:pt x="8" y="8"/>
                    <a:pt x="8" y="11"/>
                  </a:cubicBezTo>
                  <a:cubicBezTo>
                    <a:pt x="3" y="40"/>
                    <a:pt x="0" y="52"/>
                    <a:pt x="1" y="52"/>
                  </a:cubicBezTo>
                  <a:cubicBezTo>
                    <a:pt x="1" y="52"/>
                    <a:pt x="6" y="31"/>
                    <a:pt x="11" y="3"/>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7"/>
            <p:cNvSpPr/>
            <p:nvPr/>
          </p:nvSpPr>
          <p:spPr>
            <a:xfrm>
              <a:off x="5117675" y="3691125"/>
              <a:ext cx="200" cy="200"/>
            </a:xfrm>
            <a:custGeom>
              <a:rect b="b" l="l" r="r" t="t"/>
              <a:pathLst>
                <a:path extrusionOk="0" h="8" w="8">
                  <a:moveTo>
                    <a:pt x="4" y="1"/>
                  </a:moveTo>
                  <a:cubicBezTo>
                    <a:pt x="4" y="4"/>
                    <a:pt x="0" y="4"/>
                    <a:pt x="0" y="8"/>
                  </a:cubicBezTo>
                  <a:cubicBezTo>
                    <a:pt x="4" y="4"/>
                    <a:pt x="4" y="1"/>
                    <a:pt x="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7"/>
            <p:cNvSpPr/>
            <p:nvPr/>
          </p:nvSpPr>
          <p:spPr>
            <a:xfrm>
              <a:off x="5117850" y="3685800"/>
              <a:ext cx="2275" cy="5350"/>
            </a:xfrm>
            <a:custGeom>
              <a:rect b="b" l="l" r="r" t="t"/>
              <a:pathLst>
                <a:path extrusionOk="0" h="214" w="91">
                  <a:moveTo>
                    <a:pt x="91" y="1"/>
                  </a:moveTo>
                  <a:lnTo>
                    <a:pt x="91" y="1"/>
                  </a:lnTo>
                  <a:cubicBezTo>
                    <a:pt x="65" y="99"/>
                    <a:pt x="40" y="149"/>
                    <a:pt x="0" y="214"/>
                  </a:cubicBezTo>
                  <a:cubicBezTo>
                    <a:pt x="22" y="195"/>
                    <a:pt x="43" y="181"/>
                    <a:pt x="69" y="163"/>
                  </a:cubicBezTo>
                  <a:cubicBezTo>
                    <a:pt x="80" y="109"/>
                    <a:pt x="83" y="55"/>
                    <a:pt x="9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7"/>
            <p:cNvSpPr/>
            <p:nvPr/>
          </p:nvSpPr>
          <p:spPr>
            <a:xfrm>
              <a:off x="5048500" y="3708325"/>
              <a:ext cx="400" cy="25"/>
            </a:xfrm>
            <a:custGeom>
              <a:rect b="b" l="l" r="r" t="t"/>
              <a:pathLst>
                <a:path extrusionOk="0" h="1" w="16">
                  <a:moveTo>
                    <a:pt x="7" y="1"/>
                  </a:moveTo>
                  <a:lnTo>
                    <a:pt x="15" y="1"/>
                  </a:lnTo>
                  <a:lnTo>
                    <a:pt x="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7"/>
            <p:cNvSpPr/>
            <p:nvPr/>
          </p:nvSpPr>
          <p:spPr>
            <a:xfrm>
              <a:off x="5048250" y="3708325"/>
              <a:ext cx="275" cy="25"/>
            </a:xfrm>
            <a:custGeom>
              <a:rect b="b" l="l" r="r" t="t"/>
              <a:pathLst>
                <a:path extrusionOk="0" h="1" w="11">
                  <a:moveTo>
                    <a:pt x="10" y="1"/>
                  </a:moveTo>
                  <a:lnTo>
                    <a:pt x="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7"/>
            <p:cNvSpPr/>
            <p:nvPr/>
          </p:nvSpPr>
          <p:spPr>
            <a:xfrm>
              <a:off x="5083450" y="3668800"/>
              <a:ext cx="275" cy="900"/>
            </a:xfrm>
            <a:custGeom>
              <a:rect b="b" l="l" r="r" t="t"/>
              <a:pathLst>
                <a:path extrusionOk="0" h="36" w="11">
                  <a:moveTo>
                    <a:pt x="1" y="0"/>
                  </a:moveTo>
                  <a:lnTo>
                    <a:pt x="1" y="0"/>
                  </a:lnTo>
                  <a:cubicBezTo>
                    <a:pt x="4" y="14"/>
                    <a:pt x="7" y="26"/>
                    <a:pt x="11" y="36"/>
                  </a:cubicBezTo>
                  <a:cubicBezTo>
                    <a:pt x="7" y="22"/>
                    <a:pt x="4" y="11"/>
                    <a:pt x="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7"/>
            <p:cNvSpPr/>
            <p:nvPr/>
          </p:nvSpPr>
          <p:spPr>
            <a:xfrm>
              <a:off x="5127025" y="3656000"/>
              <a:ext cx="125" cy="125"/>
            </a:xfrm>
            <a:custGeom>
              <a:rect b="b" l="l" r="r" t="t"/>
              <a:pathLst>
                <a:path extrusionOk="0" h="5" w="5">
                  <a:moveTo>
                    <a:pt x="1" y="4"/>
                  </a:moveTo>
                  <a:lnTo>
                    <a:pt x="1" y="4"/>
                  </a:lnTo>
                  <a:lnTo>
                    <a:pt x="5"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7"/>
            <p:cNvSpPr/>
            <p:nvPr/>
          </p:nvSpPr>
          <p:spPr>
            <a:xfrm>
              <a:off x="5134150" y="3627725"/>
              <a:ext cx="375" cy="125"/>
            </a:xfrm>
            <a:custGeom>
              <a:rect b="b" l="l" r="r" t="t"/>
              <a:pathLst>
                <a:path extrusionOk="0" h="5" w="15">
                  <a:moveTo>
                    <a:pt x="1" y="1"/>
                  </a:moveTo>
                  <a:lnTo>
                    <a:pt x="1" y="1"/>
                  </a:lnTo>
                  <a:cubicBezTo>
                    <a:pt x="4" y="4"/>
                    <a:pt x="11" y="4"/>
                    <a:pt x="15" y="4"/>
                  </a:cubicBezTo>
                  <a:cubicBezTo>
                    <a:pt x="11" y="4"/>
                    <a:pt x="4" y="1"/>
                    <a:pt x="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7"/>
            <p:cNvSpPr/>
            <p:nvPr/>
          </p:nvSpPr>
          <p:spPr>
            <a:xfrm>
              <a:off x="5127125" y="3653925"/>
              <a:ext cx="125" cy="2100"/>
            </a:xfrm>
            <a:custGeom>
              <a:rect b="b" l="l" r="r" t="t"/>
              <a:pathLst>
                <a:path extrusionOk="0" h="84" w="5">
                  <a:moveTo>
                    <a:pt x="4" y="1"/>
                  </a:moveTo>
                  <a:lnTo>
                    <a:pt x="4" y="1"/>
                  </a:lnTo>
                  <a:cubicBezTo>
                    <a:pt x="4" y="22"/>
                    <a:pt x="1" y="51"/>
                    <a:pt x="1" y="84"/>
                  </a:cubicBezTo>
                  <a:cubicBezTo>
                    <a:pt x="4" y="40"/>
                    <a:pt x="4" y="19"/>
                    <a:pt x="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7"/>
            <p:cNvSpPr/>
            <p:nvPr/>
          </p:nvSpPr>
          <p:spPr>
            <a:xfrm>
              <a:off x="4932600" y="3607450"/>
              <a:ext cx="204925" cy="133150"/>
            </a:xfrm>
            <a:custGeom>
              <a:rect b="b" l="l" r="r" t="t"/>
              <a:pathLst>
                <a:path extrusionOk="0" h="5326" w="8197">
                  <a:moveTo>
                    <a:pt x="5563" y="90"/>
                  </a:moveTo>
                  <a:cubicBezTo>
                    <a:pt x="5563" y="90"/>
                    <a:pt x="5563" y="91"/>
                    <a:pt x="5562" y="91"/>
                  </a:cubicBezTo>
                  <a:cubicBezTo>
                    <a:pt x="5562" y="91"/>
                    <a:pt x="5562" y="91"/>
                    <a:pt x="5562" y="92"/>
                  </a:cubicBezTo>
                  <a:lnTo>
                    <a:pt x="5562" y="92"/>
                  </a:lnTo>
                  <a:cubicBezTo>
                    <a:pt x="5562" y="91"/>
                    <a:pt x="5562" y="91"/>
                    <a:pt x="5563" y="90"/>
                  </a:cubicBezTo>
                  <a:close/>
                  <a:moveTo>
                    <a:pt x="5562" y="92"/>
                  </a:moveTo>
                  <a:lnTo>
                    <a:pt x="5562" y="92"/>
                  </a:lnTo>
                  <a:cubicBezTo>
                    <a:pt x="5562" y="92"/>
                    <a:pt x="5562" y="92"/>
                    <a:pt x="5562" y="92"/>
                  </a:cubicBezTo>
                  <a:cubicBezTo>
                    <a:pt x="5562" y="92"/>
                    <a:pt x="5562" y="92"/>
                    <a:pt x="5562" y="92"/>
                  </a:cubicBezTo>
                  <a:close/>
                  <a:moveTo>
                    <a:pt x="8117" y="852"/>
                  </a:moveTo>
                  <a:cubicBezTo>
                    <a:pt x="8124" y="858"/>
                    <a:pt x="8130" y="865"/>
                    <a:pt x="8138" y="872"/>
                  </a:cubicBezTo>
                  <a:cubicBezTo>
                    <a:pt x="8132" y="865"/>
                    <a:pt x="8124" y="858"/>
                    <a:pt x="8117" y="852"/>
                  </a:cubicBezTo>
                  <a:close/>
                  <a:moveTo>
                    <a:pt x="8160" y="1348"/>
                  </a:moveTo>
                  <a:cubicBezTo>
                    <a:pt x="8163" y="1388"/>
                    <a:pt x="8160" y="1442"/>
                    <a:pt x="8149" y="1507"/>
                  </a:cubicBezTo>
                  <a:cubicBezTo>
                    <a:pt x="8153" y="1460"/>
                    <a:pt x="8156" y="1409"/>
                    <a:pt x="8160" y="1348"/>
                  </a:cubicBezTo>
                  <a:close/>
                  <a:moveTo>
                    <a:pt x="5850" y="1791"/>
                  </a:moveTo>
                  <a:lnTo>
                    <a:pt x="5854" y="1798"/>
                  </a:lnTo>
                  <a:cubicBezTo>
                    <a:pt x="5850" y="1798"/>
                    <a:pt x="5850" y="1795"/>
                    <a:pt x="5850" y="1791"/>
                  </a:cubicBezTo>
                  <a:close/>
                  <a:moveTo>
                    <a:pt x="7753" y="2112"/>
                  </a:moveTo>
                  <a:lnTo>
                    <a:pt x="7746" y="2159"/>
                  </a:lnTo>
                  <a:cubicBezTo>
                    <a:pt x="7746" y="2160"/>
                    <a:pt x="7746" y="2161"/>
                    <a:pt x="7746" y="2162"/>
                  </a:cubicBezTo>
                  <a:lnTo>
                    <a:pt x="7746" y="2162"/>
                  </a:lnTo>
                  <a:cubicBezTo>
                    <a:pt x="7748" y="2144"/>
                    <a:pt x="7750" y="2128"/>
                    <a:pt x="7753" y="2112"/>
                  </a:cubicBezTo>
                  <a:close/>
                  <a:moveTo>
                    <a:pt x="127" y="2832"/>
                  </a:moveTo>
                  <a:lnTo>
                    <a:pt x="130" y="2844"/>
                  </a:lnTo>
                  <a:cubicBezTo>
                    <a:pt x="129" y="2841"/>
                    <a:pt x="128" y="2837"/>
                    <a:pt x="127" y="2832"/>
                  </a:cubicBezTo>
                  <a:close/>
                  <a:moveTo>
                    <a:pt x="6999" y="3495"/>
                  </a:moveTo>
                  <a:cubicBezTo>
                    <a:pt x="7004" y="3500"/>
                    <a:pt x="7008" y="3502"/>
                    <a:pt x="7011" y="3505"/>
                  </a:cubicBezTo>
                  <a:lnTo>
                    <a:pt x="7011" y="3505"/>
                  </a:lnTo>
                  <a:cubicBezTo>
                    <a:pt x="7008" y="3502"/>
                    <a:pt x="7005" y="3499"/>
                    <a:pt x="6999" y="3495"/>
                  </a:cubicBezTo>
                  <a:close/>
                  <a:moveTo>
                    <a:pt x="6308" y="3268"/>
                  </a:moveTo>
                  <a:lnTo>
                    <a:pt x="6308" y="3268"/>
                  </a:lnTo>
                  <a:cubicBezTo>
                    <a:pt x="6326" y="3326"/>
                    <a:pt x="6351" y="3384"/>
                    <a:pt x="6387" y="3452"/>
                  </a:cubicBezTo>
                  <a:cubicBezTo>
                    <a:pt x="6418" y="3507"/>
                    <a:pt x="6457" y="3570"/>
                    <a:pt x="6503" y="3641"/>
                  </a:cubicBezTo>
                  <a:lnTo>
                    <a:pt x="6503" y="3641"/>
                  </a:lnTo>
                  <a:cubicBezTo>
                    <a:pt x="6480" y="3604"/>
                    <a:pt x="6450" y="3549"/>
                    <a:pt x="6431" y="3506"/>
                  </a:cubicBezTo>
                  <a:cubicBezTo>
                    <a:pt x="6416" y="3474"/>
                    <a:pt x="6405" y="3444"/>
                    <a:pt x="6405" y="3441"/>
                  </a:cubicBezTo>
                  <a:cubicBezTo>
                    <a:pt x="6406" y="3440"/>
                    <a:pt x="6407" y="3439"/>
                    <a:pt x="6408" y="3439"/>
                  </a:cubicBezTo>
                  <a:cubicBezTo>
                    <a:pt x="6412" y="3439"/>
                    <a:pt x="6419" y="3449"/>
                    <a:pt x="6438" y="3474"/>
                  </a:cubicBezTo>
                  <a:lnTo>
                    <a:pt x="6438" y="3474"/>
                  </a:lnTo>
                  <a:cubicBezTo>
                    <a:pt x="6424" y="3453"/>
                    <a:pt x="6406" y="3426"/>
                    <a:pt x="6391" y="3401"/>
                  </a:cubicBezTo>
                  <a:cubicBezTo>
                    <a:pt x="6380" y="3385"/>
                    <a:pt x="6371" y="3370"/>
                    <a:pt x="6364" y="3356"/>
                  </a:cubicBezTo>
                  <a:lnTo>
                    <a:pt x="6364" y="3356"/>
                  </a:lnTo>
                  <a:cubicBezTo>
                    <a:pt x="6374" y="3378"/>
                    <a:pt x="6386" y="3402"/>
                    <a:pt x="6399" y="3427"/>
                  </a:cubicBezTo>
                  <a:cubicBezTo>
                    <a:pt x="6366" y="3373"/>
                    <a:pt x="6337" y="3323"/>
                    <a:pt x="6308" y="3268"/>
                  </a:cubicBezTo>
                  <a:close/>
                  <a:moveTo>
                    <a:pt x="6503" y="3641"/>
                  </a:moveTo>
                  <a:lnTo>
                    <a:pt x="6503" y="3641"/>
                  </a:lnTo>
                  <a:cubicBezTo>
                    <a:pt x="6514" y="3659"/>
                    <a:pt x="6523" y="3673"/>
                    <a:pt x="6528" y="3679"/>
                  </a:cubicBezTo>
                  <a:cubicBezTo>
                    <a:pt x="6520" y="3666"/>
                    <a:pt x="6511" y="3653"/>
                    <a:pt x="6503" y="3641"/>
                  </a:cubicBezTo>
                  <a:close/>
                  <a:moveTo>
                    <a:pt x="5757" y="1"/>
                  </a:moveTo>
                  <a:cubicBezTo>
                    <a:pt x="5750" y="1"/>
                    <a:pt x="5742" y="1"/>
                    <a:pt x="5728" y="4"/>
                  </a:cubicBezTo>
                  <a:lnTo>
                    <a:pt x="5707" y="4"/>
                  </a:lnTo>
                  <a:cubicBezTo>
                    <a:pt x="5699" y="4"/>
                    <a:pt x="5692" y="4"/>
                    <a:pt x="5681" y="8"/>
                  </a:cubicBezTo>
                  <a:cubicBezTo>
                    <a:pt x="5645" y="15"/>
                    <a:pt x="5609" y="34"/>
                    <a:pt x="5588" y="55"/>
                  </a:cubicBezTo>
                  <a:cubicBezTo>
                    <a:pt x="5573" y="72"/>
                    <a:pt x="5565" y="85"/>
                    <a:pt x="5563" y="90"/>
                  </a:cubicBezTo>
                  <a:lnTo>
                    <a:pt x="5563" y="90"/>
                  </a:lnTo>
                  <a:cubicBezTo>
                    <a:pt x="5566" y="87"/>
                    <a:pt x="5566" y="84"/>
                    <a:pt x="5569" y="80"/>
                  </a:cubicBezTo>
                  <a:cubicBezTo>
                    <a:pt x="5573" y="77"/>
                    <a:pt x="5581" y="69"/>
                    <a:pt x="5588" y="62"/>
                  </a:cubicBezTo>
                  <a:cubicBezTo>
                    <a:pt x="5602" y="47"/>
                    <a:pt x="5624" y="29"/>
                    <a:pt x="5664" y="19"/>
                  </a:cubicBezTo>
                  <a:lnTo>
                    <a:pt x="5664" y="19"/>
                  </a:lnTo>
                  <a:cubicBezTo>
                    <a:pt x="5616" y="37"/>
                    <a:pt x="5588" y="66"/>
                    <a:pt x="5573" y="91"/>
                  </a:cubicBezTo>
                  <a:cubicBezTo>
                    <a:pt x="5569" y="98"/>
                    <a:pt x="5566" y="105"/>
                    <a:pt x="5562" y="112"/>
                  </a:cubicBezTo>
                  <a:cubicBezTo>
                    <a:pt x="5559" y="120"/>
                    <a:pt x="5559" y="127"/>
                    <a:pt x="5556" y="130"/>
                  </a:cubicBezTo>
                  <a:cubicBezTo>
                    <a:pt x="5556" y="137"/>
                    <a:pt x="5551" y="145"/>
                    <a:pt x="5551" y="152"/>
                  </a:cubicBezTo>
                  <a:lnTo>
                    <a:pt x="5548" y="170"/>
                  </a:lnTo>
                  <a:lnTo>
                    <a:pt x="5548" y="192"/>
                  </a:lnTo>
                  <a:lnTo>
                    <a:pt x="5548" y="210"/>
                  </a:lnTo>
                  <a:cubicBezTo>
                    <a:pt x="5548" y="220"/>
                    <a:pt x="5548" y="232"/>
                    <a:pt x="5544" y="245"/>
                  </a:cubicBezTo>
                  <a:cubicBezTo>
                    <a:pt x="5548" y="275"/>
                    <a:pt x="5548" y="310"/>
                    <a:pt x="5548" y="358"/>
                  </a:cubicBezTo>
                  <a:cubicBezTo>
                    <a:pt x="5549" y="351"/>
                    <a:pt x="5551" y="348"/>
                    <a:pt x="5552" y="348"/>
                  </a:cubicBezTo>
                  <a:cubicBezTo>
                    <a:pt x="5560" y="348"/>
                    <a:pt x="5571" y="419"/>
                    <a:pt x="5581" y="505"/>
                  </a:cubicBezTo>
                  <a:cubicBezTo>
                    <a:pt x="5581" y="574"/>
                    <a:pt x="5581" y="642"/>
                    <a:pt x="5577" y="707"/>
                  </a:cubicBezTo>
                  <a:lnTo>
                    <a:pt x="5577" y="717"/>
                  </a:lnTo>
                  <a:cubicBezTo>
                    <a:pt x="5562" y="1031"/>
                    <a:pt x="5544" y="1201"/>
                    <a:pt x="5519" y="1496"/>
                  </a:cubicBezTo>
                  <a:cubicBezTo>
                    <a:pt x="5514" y="1520"/>
                    <a:pt x="5500" y="1619"/>
                    <a:pt x="5494" y="1619"/>
                  </a:cubicBezTo>
                  <a:cubicBezTo>
                    <a:pt x="5492" y="1619"/>
                    <a:pt x="5491" y="1615"/>
                    <a:pt x="5491" y="1604"/>
                  </a:cubicBezTo>
                  <a:lnTo>
                    <a:pt x="5491" y="1604"/>
                  </a:lnTo>
                  <a:cubicBezTo>
                    <a:pt x="5491" y="1647"/>
                    <a:pt x="5494" y="1687"/>
                    <a:pt x="5486" y="1777"/>
                  </a:cubicBezTo>
                  <a:cubicBezTo>
                    <a:pt x="5480" y="1810"/>
                    <a:pt x="5477" y="1823"/>
                    <a:pt x="5476" y="1823"/>
                  </a:cubicBezTo>
                  <a:cubicBezTo>
                    <a:pt x="5471" y="1823"/>
                    <a:pt x="5487" y="1677"/>
                    <a:pt x="5481" y="1677"/>
                  </a:cubicBezTo>
                  <a:lnTo>
                    <a:pt x="5481" y="1677"/>
                  </a:lnTo>
                  <a:cubicBezTo>
                    <a:pt x="5480" y="1677"/>
                    <a:pt x="5477" y="1685"/>
                    <a:pt x="5473" y="1705"/>
                  </a:cubicBezTo>
                  <a:cubicBezTo>
                    <a:pt x="5479" y="1720"/>
                    <a:pt x="5465" y="1943"/>
                    <a:pt x="5458" y="2072"/>
                  </a:cubicBezTo>
                  <a:cubicBezTo>
                    <a:pt x="5469" y="2051"/>
                    <a:pt x="5476" y="1979"/>
                    <a:pt x="5483" y="1892"/>
                  </a:cubicBezTo>
                  <a:cubicBezTo>
                    <a:pt x="5491" y="1806"/>
                    <a:pt x="5494" y="1708"/>
                    <a:pt x="5494" y="1643"/>
                  </a:cubicBezTo>
                  <a:cubicBezTo>
                    <a:pt x="5501" y="1643"/>
                    <a:pt x="5508" y="1672"/>
                    <a:pt x="5512" y="1720"/>
                  </a:cubicBezTo>
                  <a:cubicBezTo>
                    <a:pt x="5486" y="2011"/>
                    <a:pt x="5454" y="2339"/>
                    <a:pt x="5378" y="2645"/>
                  </a:cubicBezTo>
                  <a:cubicBezTo>
                    <a:pt x="5353" y="2731"/>
                    <a:pt x="5313" y="2887"/>
                    <a:pt x="5242" y="3048"/>
                  </a:cubicBezTo>
                  <a:cubicBezTo>
                    <a:pt x="5217" y="3099"/>
                    <a:pt x="5195" y="3150"/>
                    <a:pt x="5166" y="3200"/>
                  </a:cubicBezTo>
                  <a:cubicBezTo>
                    <a:pt x="5152" y="3225"/>
                    <a:pt x="5137" y="3250"/>
                    <a:pt x="5123" y="3276"/>
                  </a:cubicBezTo>
                  <a:cubicBezTo>
                    <a:pt x="5105" y="3297"/>
                    <a:pt x="5087" y="3323"/>
                    <a:pt x="5072" y="3344"/>
                  </a:cubicBezTo>
                  <a:cubicBezTo>
                    <a:pt x="5058" y="3369"/>
                    <a:pt x="5037" y="3387"/>
                    <a:pt x="5022" y="3409"/>
                  </a:cubicBezTo>
                  <a:cubicBezTo>
                    <a:pt x="5004" y="3431"/>
                    <a:pt x="4986" y="3452"/>
                    <a:pt x="4968" y="3470"/>
                  </a:cubicBezTo>
                  <a:cubicBezTo>
                    <a:pt x="4932" y="3506"/>
                    <a:pt x="4892" y="3535"/>
                    <a:pt x="4856" y="3560"/>
                  </a:cubicBezTo>
                  <a:cubicBezTo>
                    <a:pt x="4846" y="3571"/>
                    <a:pt x="4831" y="3582"/>
                    <a:pt x="4816" y="3592"/>
                  </a:cubicBezTo>
                  <a:cubicBezTo>
                    <a:pt x="4799" y="3604"/>
                    <a:pt x="4784" y="3610"/>
                    <a:pt x="4773" y="3617"/>
                  </a:cubicBezTo>
                  <a:cubicBezTo>
                    <a:pt x="4763" y="3625"/>
                    <a:pt x="4756" y="3629"/>
                    <a:pt x="4748" y="3632"/>
                  </a:cubicBezTo>
                  <a:cubicBezTo>
                    <a:pt x="4703" y="3649"/>
                    <a:pt x="4659" y="3657"/>
                    <a:pt x="4616" y="3657"/>
                  </a:cubicBezTo>
                  <a:cubicBezTo>
                    <a:pt x="4343" y="3657"/>
                    <a:pt x="4102" y="3332"/>
                    <a:pt x="3908" y="2915"/>
                  </a:cubicBezTo>
                  <a:cubicBezTo>
                    <a:pt x="3913" y="2915"/>
                    <a:pt x="3913" y="2915"/>
                    <a:pt x="3913" y="2912"/>
                  </a:cubicBezTo>
                  <a:cubicBezTo>
                    <a:pt x="3891" y="2865"/>
                    <a:pt x="3865" y="2818"/>
                    <a:pt x="3844" y="2767"/>
                  </a:cubicBezTo>
                  <a:cubicBezTo>
                    <a:pt x="3840" y="2764"/>
                    <a:pt x="3840" y="2761"/>
                    <a:pt x="3837" y="2753"/>
                  </a:cubicBezTo>
                  <a:lnTo>
                    <a:pt x="3837" y="2753"/>
                  </a:lnTo>
                  <a:cubicBezTo>
                    <a:pt x="3839" y="2756"/>
                    <a:pt x="3852" y="2779"/>
                    <a:pt x="3855" y="2779"/>
                  </a:cubicBezTo>
                  <a:cubicBezTo>
                    <a:pt x="3856" y="2779"/>
                    <a:pt x="3856" y="2774"/>
                    <a:pt x="3851" y="2761"/>
                  </a:cubicBezTo>
                  <a:cubicBezTo>
                    <a:pt x="3844" y="2757"/>
                    <a:pt x="3833" y="2739"/>
                    <a:pt x="3819" y="2706"/>
                  </a:cubicBezTo>
                  <a:cubicBezTo>
                    <a:pt x="3787" y="2627"/>
                    <a:pt x="3754" y="2544"/>
                    <a:pt x="3725" y="2465"/>
                  </a:cubicBezTo>
                  <a:cubicBezTo>
                    <a:pt x="3725" y="2461"/>
                    <a:pt x="3725" y="2458"/>
                    <a:pt x="3722" y="2454"/>
                  </a:cubicBezTo>
                  <a:cubicBezTo>
                    <a:pt x="3722" y="2447"/>
                    <a:pt x="3718" y="2443"/>
                    <a:pt x="3718" y="2440"/>
                  </a:cubicBezTo>
                  <a:cubicBezTo>
                    <a:pt x="3692" y="2375"/>
                    <a:pt x="3671" y="2310"/>
                    <a:pt x="3649" y="2242"/>
                  </a:cubicBezTo>
                  <a:cubicBezTo>
                    <a:pt x="3649" y="2234"/>
                    <a:pt x="3646" y="2227"/>
                    <a:pt x="3642" y="2212"/>
                  </a:cubicBezTo>
                  <a:cubicBezTo>
                    <a:pt x="3639" y="2202"/>
                    <a:pt x="3635" y="2187"/>
                    <a:pt x="3627" y="2173"/>
                  </a:cubicBezTo>
                  <a:cubicBezTo>
                    <a:pt x="3509" y="1791"/>
                    <a:pt x="3433" y="1439"/>
                    <a:pt x="3404" y="1276"/>
                  </a:cubicBezTo>
                  <a:cubicBezTo>
                    <a:pt x="3391" y="1206"/>
                    <a:pt x="3338" y="1176"/>
                    <a:pt x="3282" y="1176"/>
                  </a:cubicBezTo>
                  <a:cubicBezTo>
                    <a:pt x="3205" y="1176"/>
                    <a:pt x="3121" y="1233"/>
                    <a:pt x="3123" y="1323"/>
                  </a:cubicBezTo>
                  <a:cubicBezTo>
                    <a:pt x="3135" y="1835"/>
                    <a:pt x="3102" y="2353"/>
                    <a:pt x="3037" y="2857"/>
                  </a:cubicBezTo>
                  <a:cubicBezTo>
                    <a:pt x="2965" y="3441"/>
                    <a:pt x="2806" y="4854"/>
                    <a:pt x="2049" y="4972"/>
                  </a:cubicBezTo>
                  <a:cubicBezTo>
                    <a:pt x="2022" y="4977"/>
                    <a:pt x="1995" y="4979"/>
                    <a:pt x="1969" y="4979"/>
                  </a:cubicBezTo>
                  <a:cubicBezTo>
                    <a:pt x="1870" y="4979"/>
                    <a:pt x="1777" y="4949"/>
                    <a:pt x="1686" y="4900"/>
                  </a:cubicBezTo>
                  <a:cubicBezTo>
                    <a:pt x="1635" y="4857"/>
                    <a:pt x="1589" y="4803"/>
                    <a:pt x="1603" y="4799"/>
                  </a:cubicBezTo>
                  <a:cubicBezTo>
                    <a:pt x="1527" y="4756"/>
                    <a:pt x="1449" y="4670"/>
                    <a:pt x="1376" y="4562"/>
                  </a:cubicBezTo>
                  <a:cubicBezTo>
                    <a:pt x="1301" y="4453"/>
                    <a:pt x="1228" y="4331"/>
                    <a:pt x="1146" y="4212"/>
                  </a:cubicBezTo>
                  <a:cubicBezTo>
                    <a:pt x="1139" y="4199"/>
                    <a:pt x="1137" y="4194"/>
                    <a:pt x="1138" y="4194"/>
                  </a:cubicBezTo>
                  <a:lnTo>
                    <a:pt x="1138" y="4194"/>
                  </a:lnTo>
                  <a:cubicBezTo>
                    <a:pt x="1141" y="4194"/>
                    <a:pt x="1164" y="4229"/>
                    <a:pt x="1168" y="4229"/>
                  </a:cubicBezTo>
                  <a:cubicBezTo>
                    <a:pt x="1169" y="4229"/>
                    <a:pt x="1169" y="4227"/>
                    <a:pt x="1168" y="4223"/>
                  </a:cubicBezTo>
                  <a:cubicBezTo>
                    <a:pt x="1120" y="4166"/>
                    <a:pt x="1077" y="4086"/>
                    <a:pt x="1008" y="3935"/>
                  </a:cubicBezTo>
                  <a:lnTo>
                    <a:pt x="1008" y="3935"/>
                  </a:lnTo>
                  <a:lnTo>
                    <a:pt x="1020" y="3953"/>
                  </a:lnTo>
                  <a:cubicBezTo>
                    <a:pt x="919" y="3744"/>
                    <a:pt x="857" y="3585"/>
                    <a:pt x="792" y="3423"/>
                  </a:cubicBezTo>
                  <a:cubicBezTo>
                    <a:pt x="731" y="3265"/>
                    <a:pt x="666" y="3095"/>
                    <a:pt x="584" y="2847"/>
                  </a:cubicBezTo>
                  <a:lnTo>
                    <a:pt x="584" y="2887"/>
                  </a:lnTo>
                  <a:cubicBezTo>
                    <a:pt x="548" y="2782"/>
                    <a:pt x="544" y="2757"/>
                    <a:pt x="529" y="2706"/>
                  </a:cubicBezTo>
                  <a:cubicBezTo>
                    <a:pt x="522" y="2692"/>
                    <a:pt x="519" y="2686"/>
                    <a:pt x="517" y="2686"/>
                  </a:cubicBezTo>
                  <a:lnTo>
                    <a:pt x="517" y="2686"/>
                  </a:lnTo>
                  <a:cubicBezTo>
                    <a:pt x="513" y="2686"/>
                    <a:pt x="532" y="2743"/>
                    <a:pt x="551" y="2800"/>
                  </a:cubicBezTo>
                  <a:cubicBezTo>
                    <a:pt x="570" y="2858"/>
                    <a:pt x="592" y="2917"/>
                    <a:pt x="586" y="2917"/>
                  </a:cubicBezTo>
                  <a:cubicBezTo>
                    <a:pt x="584" y="2917"/>
                    <a:pt x="580" y="2912"/>
                    <a:pt x="573" y="2901"/>
                  </a:cubicBezTo>
                  <a:cubicBezTo>
                    <a:pt x="562" y="2825"/>
                    <a:pt x="497" y="2638"/>
                    <a:pt x="443" y="2454"/>
                  </a:cubicBezTo>
                  <a:cubicBezTo>
                    <a:pt x="428" y="2407"/>
                    <a:pt x="414" y="2364"/>
                    <a:pt x="403" y="2320"/>
                  </a:cubicBezTo>
                  <a:cubicBezTo>
                    <a:pt x="396" y="2295"/>
                    <a:pt x="393" y="2277"/>
                    <a:pt x="385" y="2256"/>
                  </a:cubicBezTo>
                  <a:cubicBezTo>
                    <a:pt x="385" y="2249"/>
                    <a:pt x="382" y="2245"/>
                    <a:pt x="382" y="2242"/>
                  </a:cubicBezTo>
                  <a:cubicBezTo>
                    <a:pt x="382" y="2234"/>
                    <a:pt x="378" y="2227"/>
                    <a:pt x="375" y="2224"/>
                  </a:cubicBezTo>
                  <a:cubicBezTo>
                    <a:pt x="371" y="2209"/>
                    <a:pt x="368" y="2199"/>
                    <a:pt x="360" y="2184"/>
                  </a:cubicBezTo>
                  <a:cubicBezTo>
                    <a:pt x="353" y="2173"/>
                    <a:pt x="346" y="2162"/>
                    <a:pt x="335" y="2155"/>
                  </a:cubicBezTo>
                  <a:cubicBezTo>
                    <a:pt x="325" y="2144"/>
                    <a:pt x="317" y="2134"/>
                    <a:pt x="306" y="2130"/>
                  </a:cubicBezTo>
                  <a:cubicBezTo>
                    <a:pt x="288" y="2116"/>
                    <a:pt x="267" y="2109"/>
                    <a:pt x="245" y="2101"/>
                  </a:cubicBezTo>
                  <a:cubicBezTo>
                    <a:pt x="227" y="2097"/>
                    <a:pt x="209" y="2094"/>
                    <a:pt x="195" y="2094"/>
                  </a:cubicBezTo>
                  <a:lnTo>
                    <a:pt x="159" y="2094"/>
                  </a:lnTo>
                  <a:cubicBezTo>
                    <a:pt x="101" y="2109"/>
                    <a:pt x="82" y="2130"/>
                    <a:pt x="76" y="2134"/>
                  </a:cubicBezTo>
                  <a:cubicBezTo>
                    <a:pt x="73" y="2137"/>
                    <a:pt x="72" y="2138"/>
                    <a:pt x="73" y="2138"/>
                  </a:cubicBezTo>
                  <a:cubicBezTo>
                    <a:pt x="75" y="2138"/>
                    <a:pt x="80" y="2136"/>
                    <a:pt x="87" y="2134"/>
                  </a:cubicBezTo>
                  <a:cubicBezTo>
                    <a:pt x="91" y="2132"/>
                    <a:pt x="95" y="2129"/>
                    <a:pt x="97" y="2129"/>
                  </a:cubicBezTo>
                  <a:cubicBezTo>
                    <a:pt x="98" y="2129"/>
                    <a:pt x="99" y="2130"/>
                    <a:pt x="97" y="2134"/>
                  </a:cubicBezTo>
                  <a:cubicBezTo>
                    <a:pt x="94" y="2137"/>
                    <a:pt x="87" y="2141"/>
                    <a:pt x="76" y="2148"/>
                  </a:cubicBezTo>
                  <a:cubicBezTo>
                    <a:pt x="69" y="2155"/>
                    <a:pt x="65" y="2159"/>
                    <a:pt x="54" y="2166"/>
                  </a:cubicBezTo>
                  <a:cubicBezTo>
                    <a:pt x="47" y="2173"/>
                    <a:pt x="39" y="2184"/>
                    <a:pt x="32" y="2195"/>
                  </a:cubicBezTo>
                  <a:cubicBezTo>
                    <a:pt x="18" y="2212"/>
                    <a:pt x="7" y="2231"/>
                    <a:pt x="0" y="2252"/>
                  </a:cubicBezTo>
                  <a:lnTo>
                    <a:pt x="0" y="2267"/>
                  </a:lnTo>
                  <a:lnTo>
                    <a:pt x="0" y="2285"/>
                  </a:lnTo>
                  <a:cubicBezTo>
                    <a:pt x="0" y="2295"/>
                    <a:pt x="4" y="2303"/>
                    <a:pt x="4" y="2314"/>
                  </a:cubicBezTo>
                  <a:cubicBezTo>
                    <a:pt x="11" y="2353"/>
                    <a:pt x="18" y="2375"/>
                    <a:pt x="22" y="2397"/>
                  </a:cubicBezTo>
                  <a:cubicBezTo>
                    <a:pt x="25" y="2418"/>
                    <a:pt x="29" y="2436"/>
                    <a:pt x="32" y="2450"/>
                  </a:cubicBezTo>
                  <a:cubicBezTo>
                    <a:pt x="36" y="2480"/>
                    <a:pt x="36" y="2493"/>
                    <a:pt x="32" y="2498"/>
                  </a:cubicBezTo>
                  <a:cubicBezTo>
                    <a:pt x="25" y="2472"/>
                    <a:pt x="7" y="2422"/>
                    <a:pt x="0" y="2393"/>
                  </a:cubicBezTo>
                  <a:lnTo>
                    <a:pt x="0" y="2393"/>
                  </a:lnTo>
                  <a:cubicBezTo>
                    <a:pt x="27" y="2532"/>
                    <a:pt x="108" y="2764"/>
                    <a:pt x="127" y="2832"/>
                  </a:cubicBezTo>
                  <a:lnTo>
                    <a:pt x="127" y="2832"/>
                  </a:lnTo>
                  <a:lnTo>
                    <a:pt x="87" y="2681"/>
                  </a:lnTo>
                  <a:lnTo>
                    <a:pt x="87" y="2681"/>
                  </a:lnTo>
                  <a:cubicBezTo>
                    <a:pt x="159" y="2912"/>
                    <a:pt x="234" y="3163"/>
                    <a:pt x="325" y="3409"/>
                  </a:cubicBezTo>
                  <a:cubicBezTo>
                    <a:pt x="414" y="3657"/>
                    <a:pt x="515" y="3898"/>
                    <a:pt x="623" y="4104"/>
                  </a:cubicBezTo>
                  <a:lnTo>
                    <a:pt x="616" y="4068"/>
                  </a:lnTo>
                  <a:lnTo>
                    <a:pt x="616" y="4068"/>
                  </a:lnTo>
                  <a:cubicBezTo>
                    <a:pt x="699" y="4227"/>
                    <a:pt x="731" y="4287"/>
                    <a:pt x="764" y="4357"/>
                  </a:cubicBezTo>
                  <a:cubicBezTo>
                    <a:pt x="782" y="4389"/>
                    <a:pt x="800" y="4421"/>
                    <a:pt x="829" y="4468"/>
                  </a:cubicBezTo>
                  <a:cubicBezTo>
                    <a:pt x="854" y="4515"/>
                    <a:pt x="890" y="4573"/>
                    <a:pt x="947" y="4651"/>
                  </a:cubicBezTo>
                  <a:lnTo>
                    <a:pt x="937" y="4641"/>
                  </a:lnTo>
                  <a:lnTo>
                    <a:pt x="937" y="4641"/>
                  </a:lnTo>
                  <a:cubicBezTo>
                    <a:pt x="987" y="4702"/>
                    <a:pt x="1052" y="4785"/>
                    <a:pt x="1124" y="4864"/>
                  </a:cubicBezTo>
                  <a:cubicBezTo>
                    <a:pt x="1114" y="4855"/>
                    <a:pt x="1109" y="4852"/>
                    <a:pt x="1108" y="4852"/>
                  </a:cubicBezTo>
                  <a:lnTo>
                    <a:pt x="1108" y="4852"/>
                  </a:lnTo>
                  <a:cubicBezTo>
                    <a:pt x="1103" y="4852"/>
                    <a:pt x="1123" y="4878"/>
                    <a:pt x="1142" y="4904"/>
                  </a:cubicBezTo>
                  <a:cubicBezTo>
                    <a:pt x="1158" y="4924"/>
                    <a:pt x="1175" y="4945"/>
                    <a:pt x="1172" y="4945"/>
                  </a:cubicBezTo>
                  <a:cubicBezTo>
                    <a:pt x="1170" y="4945"/>
                    <a:pt x="1163" y="4939"/>
                    <a:pt x="1146" y="4922"/>
                  </a:cubicBezTo>
                  <a:lnTo>
                    <a:pt x="1146" y="4922"/>
                  </a:lnTo>
                  <a:cubicBezTo>
                    <a:pt x="1214" y="4990"/>
                    <a:pt x="1261" y="5030"/>
                    <a:pt x="1293" y="5055"/>
                  </a:cubicBezTo>
                  <a:cubicBezTo>
                    <a:pt x="1326" y="5080"/>
                    <a:pt x="1344" y="5092"/>
                    <a:pt x="1358" y="5098"/>
                  </a:cubicBezTo>
                  <a:cubicBezTo>
                    <a:pt x="1369" y="5109"/>
                    <a:pt x="1384" y="5113"/>
                    <a:pt x="1401" y="5124"/>
                  </a:cubicBezTo>
                  <a:cubicBezTo>
                    <a:pt x="1412" y="5130"/>
                    <a:pt x="1427" y="5138"/>
                    <a:pt x="1444" y="5145"/>
                  </a:cubicBezTo>
                  <a:cubicBezTo>
                    <a:pt x="1462" y="5156"/>
                    <a:pt x="1487" y="5167"/>
                    <a:pt x="1517" y="5178"/>
                  </a:cubicBezTo>
                  <a:cubicBezTo>
                    <a:pt x="1531" y="5192"/>
                    <a:pt x="1549" y="5203"/>
                    <a:pt x="1564" y="5217"/>
                  </a:cubicBezTo>
                  <a:cubicBezTo>
                    <a:pt x="1585" y="5225"/>
                    <a:pt x="1603" y="5228"/>
                    <a:pt x="1617" y="5232"/>
                  </a:cubicBezTo>
                  <a:cubicBezTo>
                    <a:pt x="1632" y="5239"/>
                    <a:pt x="1647" y="5243"/>
                    <a:pt x="1665" y="5246"/>
                  </a:cubicBezTo>
                  <a:cubicBezTo>
                    <a:pt x="1704" y="5253"/>
                    <a:pt x="1751" y="5271"/>
                    <a:pt x="1848" y="5286"/>
                  </a:cubicBezTo>
                  <a:cubicBezTo>
                    <a:pt x="1824" y="5283"/>
                    <a:pt x="1810" y="5281"/>
                    <a:pt x="1802" y="5281"/>
                  </a:cubicBezTo>
                  <a:cubicBezTo>
                    <a:pt x="1786" y="5281"/>
                    <a:pt x="1807" y="5288"/>
                    <a:pt x="1826" y="5293"/>
                  </a:cubicBezTo>
                  <a:cubicBezTo>
                    <a:pt x="1841" y="5296"/>
                    <a:pt x="1855" y="5303"/>
                    <a:pt x="1855" y="5303"/>
                  </a:cubicBezTo>
                  <a:cubicBezTo>
                    <a:pt x="1853" y="5306"/>
                    <a:pt x="1848" y="5307"/>
                    <a:pt x="1837" y="5307"/>
                  </a:cubicBezTo>
                  <a:cubicBezTo>
                    <a:pt x="1827" y="5307"/>
                    <a:pt x="1812" y="5306"/>
                    <a:pt x="1790" y="5303"/>
                  </a:cubicBezTo>
                  <a:lnTo>
                    <a:pt x="1790" y="5303"/>
                  </a:lnTo>
                  <a:cubicBezTo>
                    <a:pt x="1851" y="5319"/>
                    <a:pt x="1911" y="5325"/>
                    <a:pt x="1967" y="5325"/>
                  </a:cubicBezTo>
                  <a:cubicBezTo>
                    <a:pt x="2003" y="5325"/>
                    <a:pt x="2039" y="5323"/>
                    <a:pt x="2071" y="5318"/>
                  </a:cubicBezTo>
                  <a:cubicBezTo>
                    <a:pt x="2111" y="5315"/>
                    <a:pt x="2151" y="5303"/>
                    <a:pt x="2184" y="5293"/>
                  </a:cubicBezTo>
                  <a:cubicBezTo>
                    <a:pt x="2219" y="5282"/>
                    <a:pt x="2252" y="5271"/>
                    <a:pt x="2280" y="5260"/>
                  </a:cubicBezTo>
                  <a:cubicBezTo>
                    <a:pt x="2400" y="5207"/>
                    <a:pt x="2482" y="5149"/>
                    <a:pt x="2565" y="5098"/>
                  </a:cubicBezTo>
                  <a:cubicBezTo>
                    <a:pt x="2586" y="5073"/>
                    <a:pt x="2593" y="5063"/>
                    <a:pt x="2590" y="5063"/>
                  </a:cubicBezTo>
                  <a:cubicBezTo>
                    <a:pt x="2582" y="5063"/>
                    <a:pt x="2534" y="5103"/>
                    <a:pt x="2478" y="5142"/>
                  </a:cubicBezTo>
                  <a:cubicBezTo>
                    <a:pt x="2411" y="5189"/>
                    <a:pt x="2330" y="5228"/>
                    <a:pt x="2327" y="5228"/>
                  </a:cubicBezTo>
                  <a:cubicBezTo>
                    <a:pt x="2326" y="5228"/>
                    <a:pt x="2329" y="5226"/>
                    <a:pt x="2338" y="5221"/>
                  </a:cubicBezTo>
                  <a:lnTo>
                    <a:pt x="2338" y="5221"/>
                  </a:lnTo>
                  <a:cubicBezTo>
                    <a:pt x="2329" y="5224"/>
                    <a:pt x="2324" y="5226"/>
                    <a:pt x="2321" y="5226"/>
                  </a:cubicBezTo>
                  <a:cubicBezTo>
                    <a:pt x="2311" y="5226"/>
                    <a:pt x="2343" y="5207"/>
                    <a:pt x="2388" y="5181"/>
                  </a:cubicBezTo>
                  <a:cubicBezTo>
                    <a:pt x="2446" y="5145"/>
                    <a:pt x="2518" y="5087"/>
                    <a:pt x="2565" y="5044"/>
                  </a:cubicBezTo>
                  <a:cubicBezTo>
                    <a:pt x="2580" y="5034"/>
                    <a:pt x="2590" y="5022"/>
                    <a:pt x="2601" y="5015"/>
                  </a:cubicBezTo>
                  <a:cubicBezTo>
                    <a:pt x="2616" y="5005"/>
                    <a:pt x="2626" y="4994"/>
                    <a:pt x="2637" y="4983"/>
                  </a:cubicBezTo>
                  <a:cubicBezTo>
                    <a:pt x="2651" y="4972"/>
                    <a:pt x="2663" y="4962"/>
                    <a:pt x="2676" y="4951"/>
                  </a:cubicBezTo>
                  <a:cubicBezTo>
                    <a:pt x="2691" y="4940"/>
                    <a:pt x="2706" y="4926"/>
                    <a:pt x="2720" y="4911"/>
                  </a:cubicBezTo>
                  <a:cubicBezTo>
                    <a:pt x="2778" y="4854"/>
                    <a:pt x="2846" y="4771"/>
                    <a:pt x="2925" y="4626"/>
                  </a:cubicBezTo>
                  <a:lnTo>
                    <a:pt x="2925" y="4626"/>
                  </a:lnTo>
                  <a:cubicBezTo>
                    <a:pt x="2911" y="4655"/>
                    <a:pt x="2911" y="4655"/>
                    <a:pt x="2893" y="4684"/>
                  </a:cubicBezTo>
                  <a:cubicBezTo>
                    <a:pt x="2962" y="4580"/>
                    <a:pt x="2997" y="4465"/>
                    <a:pt x="3062" y="4327"/>
                  </a:cubicBezTo>
                  <a:cubicBezTo>
                    <a:pt x="3077" y="4244"/>
                    <a:pt x="3127" y="4144"/>
                    <a:pt x="3113" y="4115"/>
                  </a:cubicBezTo>
                  <a:lnTo>
                    <a:pt x="3113" y="4115"/>
                  </a:lnTo>
                  <a:cubicBezTo>
                    <a:pt x="3084" y="4209"/>
                    <a:pt x="3052" y="4306"/>
                    <a:pt x="3015" y="4400"/>
                  </a:cubicBezTo>
                  <a:cubicBezTo>
                    <a:pt x="3073" y="4237"/>
                    <a:pt x="3102" y="4079"/>
                    <a:pt x="3181" y="3812"/>
                  </a:cubicBezTo>
                  <a:lnTo>
                    <a:pt x="3181" y="3812"/>
                  </a:lnTo>
                  <a:cubicBezTo>
                    <a:pt x="3181" y="3834"/>
                    <a:pt x="3167" y="3917"/>
                    <a:pt x="3152" y="3974"/>
                  </a:cubicBezTo>
                  <a:cubicBezTo>
                    <a:pt x="3181" y="3895"/>
                    <a:pt x="3188" y="3820"/>
                    <a:pt x="3213" y="3740"/>
                  </a:cubicBezTo>
                  <a:lnTo>
                    <a:pt x="3213" y="3740"/>
                  </a:lnTo>
                  <a:cubicBezTo>
                    <a:pt x="3225" y="3755"/>
                    <a:pt x="3203" y="3841"/>
                    <a:pt x="3178" y="3949"/>
                  </a:cubicBezTo>
                  <a:cubicBezTo>
                    <a:pt x="3148" y="4057"/>
                    <a:pt x="3109" y="4179"/>
                    <a:pt x="3084" y="4270"/>
                  </a:cubicBezTo>
                  <a:cubicBezTo>
                    <a:pt x="3105" y="4230"/>
                    <a:pt x="3127" y="4147"/>
                    <a:pt x="3145" y="4086"/>
                  </a:cubicBezTo>
                  <a:cubicBezTo>
                    <a:pt x="3155" y="4044"/>
                    <a:pt x="3163" y="4010"/>
                    <a:pt x="3167" y="4010"/>
                  </a:cubicBezTo>
                  <a:cubicBezTo>
                    <a:pt x="3169" y="4010"/>
                    <a:pt x="3170" y="4017"/>
                    <a:pt x="3170" y="4032"/>
                  </a:cubicBezTo>
                  <a:cubicBezTo>
                    <a:pt x="3178" y="3895"/>
                    <a:pt x="3257" y="3719"/>
                    <a:pt x="3275" y="3499"/>
                  </a:cubicBezTo>
                  <a:lnTo>
                    <a:pt x="3286" y="3514"/>
                  </a:lnTo>
                  <a:cubicBezTo>
                    <a:pt x="3293" y="3481"/>
                    <a:pt x="3300" y="3409"/>
                    <a:pt x="3311" y="3344"/>
                  </a:cubicBezTo>
                  <a:lnTo>
                    <a:pt x="3311" y="3344"/>
                  </a:lnTo>
                  <a:lnTo>
                    <a:pt x="3308" y="3463"/>
                  </a:lnTo>
                  <a:cubicBezTo>
                    <a:pt x="3325" y="3283"/>
                    <a:pt x="3379" y="3125"/>
                    <a:pt x="3394" y="2955"/>
                  </a:cubicBezTo>
                  <a:lnTo>
                    <a:pt x="3394" y="2955"/>
                  </a:lnTo>
                  <a:cubicBezTo>
                    <a:pt x="3374" y="3120"/>
                    <a:pt x="3363" y="3147"/>
                    <a:pt x="3358" y="3147"/>
                  </a:cubicBezTo>
                  <a:cubicBezTo>
                    <a:pt x="3358" y="3147"/>
                    <a:pt x="3358" y="3146"/>
                    <a:pt x="3358" y="3146"/>
                  </a:cubicBezTo>
                  <a:cubicBezTo>
                    <a:pt x="3356" y="3142"/>
                    <a:pt x="3354" y="3132"/>
                    <a:pt x="3351" y="3132"/>
                  </a:cubicBezTo>
                  <a:cubicBezTo>
                    <a:pt x="3348" y="3132"/>
                    <a:pt x="3343" y="3142"/>
                    <a:pt x="3336" y="3178"/>
                  </a:cubicBezTo>
                  <a:cubicBezTo>
                    <a:pt x="3361" y="2959"/>
                    <a:pt x="3376" y="2897"/>
                    <a:pt x="3394" y="2829"/>
                  </a:cubicBezTo>
                  <a:cubicBezTo>
                    <a:pt x="3404" y="2800"/>
                    <a:pt x="3411" y="2767"/>
                    <a:pt x="3419" y="2721"/>
                  </a:cubicBezTo>
                  <a:cubicBezTo>
                    <a:pt x="3441" y="2764"/>
                    <a:pt x="3466" y="2807"/>
                    <a:pt x="3494" y="2876"/>
                  </a:cubicBezTo>
                  <a:lnTo>
                    <a:pt x="3484" y="2879"/>
                  </a:lnTo>
                  <a:cubicBezTo>
                    <a:pt x="3516" y="2969"/>
                    <a:pt x="3538" y="3016"/>
                    <a:pt x="3552" y="3045"/>
                  </a:cubicBezTo>
                  <a:cubicBezTo>
                    <a:pt x="3567" y="3074"/>
                    <a:pt x="3577" y="3085"/>
                    <a:pt x="3584" y="3092"/>
                  </a:cubicBezTo>
                  <a:cubicBezTo>
                    <a:pt x="3599" y="3106"/>
                    <a:pt x="3610" y="3117"/>
                    <a:pt x="3682" y="3272"/>
                  </a:cubicBezTo>
                  <a:cubicBezTo>
                    <a:pt x="3653" y="3233"/>
                    <a:pt x="3627" y="3193"/>
                    <a:pt x="3599" y="3153"/>
                  </a:cubicBezTo>
                  <a:lnTo>
                    <a:pt x="3599" y="3153"/>
                  </a:lnTo>
                  <a:lnTo>
                    <a:pt x="3642" y="3228"/>
                  </a:lnTo>
                  <a:lnTo>
                    <a:pt x="3685" y="3308"/>
                  </a:lnTo>
                  <a:lnTo>
                    <a:pt x="3657" y="3283"/>
                  </a:lnTo>
                  <a:lnTo>
                    <a:pt x="3657" y="3283"/>
                  </a:lnTo>
                  <a:cubicBezTo>
                    <a:pt x="3707" y="3366"/>
                    <a:pt x="3743" y="3416"/>
                    <a:pt x="3779" y="3470"/>
                  </a:cubicBezTo>
                  <a:cubicBezTo>
                    <a:pt x="3812" y="3524"/>
                    <a:pt x="3848" y="3578"/>
                    <a:pt x="3905" y="3654"/>
                  </a:cubicBezTo>
                  <a:cubicBezTo>
                    <a:pt x="3902" y="3643"/>
                    <a:pt x="3902" y="3637"/>
                    <a:pt x="3906" y="3637"/>
                  </a:cubicBezTo>
                  <a:cubicBezTo>
                    <a:pt x="3910" y="3637"/>
                    <a:pt x="3918" y="3643"/>
                    <a:pt x="3930" y="3654"/>
                  </a:cubicBezTo>
                  <a:cubicBezTo>
                    <a:pt x="3956" y="3675"/>
                    <a:pt x="3999" y="3719"/>
                    <a:pt x="4060" y="3776"/>
                  </a:cubicBezTo>
                  <a:cubicBezTo>
                    <a:pt x="4103" y="3820"/>
                    <a:pt x="4089" y="3808"/>
                    <a:pt x="4086" y="3812"/>
                  </a:cubicBezTo>
                  <a:cubicBezTo>
                    <a:pt x="4086" y="3812"/>
                    <a:pt x="4089" y="3816"/>
                    <a:pt x="4103" y="3827"/>
                  </a:cubicBezTo>
                  <a:cubicBezTo>
                    <a:pt x="4118" y="3838"/>
                    <a:pt x="4146" y="3859"/>
                    <a:pt x="4197" y="3891"/>
                  </a:cubicBezTo>
                  <a:cubicBezTo>
                    <a:pt x="4146" y="3870"/>
                    <a:pt x="4086" y="3845"/>
                    <a:pt x="4017" y="3762"/>
                  </a:cubicBezTo>
                  <a:cubicBezTo>
                    <a:pt x="4006" y="3755"/>
                    <a:pt x="3973" y="3730"/>
                    <a:pt x="3963" y="3722"/>
                  </a:cubicBezTo>
                  <a:lnTo>
                    <a:pt x="3963" y="3722"/>
                  </a:lnTo>
                  <a:cubicBezTo>
                    <a:pt x="4003" y="3773"/>
                    <a:pt x="4060" y="3827"/>
                    <a:pt x="4125" y="3873"/>
                  </a:cubicBezTo>
                  <a:cubicBezTo>
                    <a:pt x="4186" y="3920"/>
                    <a:pt x="4254" y="3949"/>
                    <a:pt x="4298" y="3971"/>
                  </a:cubicBezTo>
                  <a:cubicBezTo>
                    <a:pt x="4266" y="3953"/>
                    <a:pt x="4226" y="3935"/>
                    <a:pt x="4208" y="3920"/>
                  </a:cubicBezTo>
                  <a:lnTo>
                    <a:pt x="4208" y="3920"/>
                  </a:lnTo>
                  <a:cubicBezTo>
                    <a:pt x="4309" y="3975"/>
                    <a:pt x="4427" y="4007"/>
                    <a:pt x="4543" y="4007"/>
                  </a:cubicBezTo>
                  <a:cubicBezTo>
                    <a:pt x="4550" y="4007"/>
                    <a:pt x="4557" y="4007"/>
                    <a:pt x="4565" y="4006"/>
                  </a:cubicBezTo>
                  <a:lnTo>
                    <a:pt x="4565" y="4006"/>
                  </a:lnTo>
                  <a:cubicBezTo>
                    <a:pt x="4622" y="4011"/>
                    <a:pt x="4575" y="4018"/>
                    <a:pt x="4528" y="4018"/>
                  </a:cubicBezTo>
                  <a:cubicBezTo>
                    <a:pt x="4543" y="4018"/>
                    <a:pt x="4554" y="4019"/>
                    <a:pt x="4565" y="4019"/>
                  </a:cubicBezTo>
                  <a:cubicBezTo>
                    <a:pt x="4571" y="4019"/>
                    <a:pt x="4577" y="4019"/>
                    <a:pt x="4583" y="4018"/>
                  </a:cubicBezTo>
                  <a:cubicBezTo>
                    <a:pt x="4600" y="4018"/>
                    <a:pt x="4618" y="4018"/>
                    <a:pt x="4636" y="4014"/>
                  </a:cubicBezTo>
                  <a:cubicBezTo>
                    <a:pt x="4655" y="4014"/>
                    <a:pt x="4673" y="4006"/>
                    <a:pt x="4694" y="4003"/>
                  </a:cubicBezTo>
                  <a:cubicBezTo>
                    <a:pt x="4716" y="4003"/>
                    <a:pt x="4738" y="3996"/>
                    <a:pt x="4763" y="3989"/>
                  </a:cubicBezTo>
                  <a:lnTo>
                    <a:pt x="4763" y="3989"/>
                  </a:lnTo>
                  <a:cubicBezTo>
                    <a:pt x="4751" y="4000"/>
                    <a:pt x="4748" y="4003"/>
                    <a:pt x="4726" y="4014"/>
                  </a:cubicBezTo>
                  <a:cubicBezTo>
                    <a:pt x="4716" y="4018"/>
                    <a:pt x="4701" y="4021"/>
                    <a:pt x="4680" y="4028"/>
                  </a:cubicBezTo>
                  <a:cubicBezTo>
                    <a:pt x="4673" y="4028"/>
                    <a:pt x="4662" y="4032"/>
                    <a:pt x="4651" y="4036"/>
                  </a:cubicBezTo>
                  <a:cubicBezTo>
                    <a:pt x="4748" y="4021"/>
                    <a:pt x="4846" y="3989"/>
                    <a:pt x="4932" y="3949"/>
                  </a:cubicBezTo>
                  <a:cubicBezTo>
                    <a:pt x="4943" y="3946"/>
                    <a:pt x="4982" y="3928"/>
                    <a:pt x="5019" y="3913"/>
                  </a:cubicBezTo>
                  <a:cubicBezTo>
                    <a:pt x="5041" y="3903"/>
                    <a:pt x="5061" y="3893"/>
                    <a:pt x="5064" y="3893"/>
                  </a:cubicBezTo>
                  <a:lnTo>
                    <a:pt x="5064" y="3893"/>
                  </a:lnTo>
                  <a:cubicBezTo>
                    <a:pt x="5065" y="3893"/>
                    <a:pt x="5063" y="3894"/>
                    <a:pt x="5058" y="3898"/>
                  </a:cubicBezTo>
                  <a:cubicBezTo>
                    <a:pt x="5102" y="3877"/>
                    <a:pt x="5145" y="3841"/>
                    <a:pt x="5188" y="3802"/>
                  </a:cubicBezTo>
                  <a:cubicBezTo>
                    <a:pt x="5231" y="3762"/>
                    <a:pt x="5270" y="3719"/>
                    <a:pt x="5310" y="3668"/>
                  </a:cubicBezTo>
                  <a:cubicBezTo>
                    <a:pt x="5386" y="3567"/>
                    <a:pt x="5447" y="3452"/>
                    <a:pt x="5505" y="3344"/>
                  </a:cubicBezTo>
                  <a:cubicBezTo>
                    <a:pt x="5508" y="3333"/>
                    <a:pt x="5519" y="3308"/>
                    <a:pt x="5537" y="3261"/>
                  </a:cubicBezTo>
                  <a:cubicBezTo>
                    <a:pt x="5631" y="3052"/>
                    <a:pt x="5699" y="2857"/>
                    <a:pt x="5739" y="2595"/>
                  </a:cubicBezTo>
                  <a:cubicBezTo>
                    <a:pt x="5757" y="2544"/>
                    <a:pt x="5772" y="2498"/>
                    <a:pt x="5786" y="2447"/>
                  </a:cubicBezTo>
                  <a:cubicBezTo>
                    <a:pt x="5793" y="2401"/>
                    <a:pt x="5794" y="2385"/>
                    <a:pt x="5792" y="2385"/>
                  </a:cubicBezTo>
                  <a:lnTo>
                    <a:pt x="5792" y="2385"/>
                  </a:lnTo>
                  <a:cubicBezTo>
                    <a:pt x="5788" y="2385"/>
                    <a:pt x="5771" y="2447"/>
                    <a:pt x="5765" y="2447"/>
                  </a:cubicBezTo>
                  <a:cubicBezTo>
                    <a:pt x="5761" y="2447"/>
                    <a:pt x="5762" y="2414"/>
                    <a:pt x="5779" y="2303"/>
                  </a:cubicBezTo>
                  <a:cubicBezTo>
                    <a:pt x="5794" y="2173"/>
                    <a:pt x="5801" y="2155"/>
                    <a:pt x="5807" y="2155"/>
                  </a:cubicBezTo>
                  <a:cubicBezTo>
                    <a:pt x="5809" y="2155"/>
                    <a:pt x="5811" y="2157"/>
                    <a:pt x="5813" y="2157"/>
                  </a:cubicBezTo>
                  <a:cubicBezTo>
                    <a:pt x="5817" y="2157"/>
                    <a:pt x="5820" y="2153"/>
                    <a:pt x="5825" y="2130"/>
                  </a:cubicBezTo>
                  <a:cubicBezTo>
                    <a:pt x="5832" y="2054"/>
                    <a:pt x="5837" y="1939"/>
                    <a:pt x="5850" y="1809"/>
                  </a:cubicBezTo>
                  <a:cubicBezTo>
                    <a:pt x="5862" y="1863"/>
                    <a:pt x="5875" y="1892"/>
                    <a:pt x="5890" y="1924"/>
                  </a:cubicBezTo>
                  <a:cubicBezTo>
                    <a:pt x="5908" y="1968"/>
                    <a:pt x="5933" y="2018"/>
                    <a:pt x="5966" y="2155"/>
                  </a:cubicBezTo>
                  <a:cubicBezTo>
                    <a:pt x="5982" y="2226"/>
                    <a:pt x="5994" y="2281"/>
                    <a:pt x="5990" y="2281"/>
                  </a:cubicBezTo>
                  <a:cubicBezTo>
                    <a:pt x="5989" y="2281"/>
                    <a:pt x="5986" y="2273"/>
                    <a:pt x="5980" y="2256"/>
                  </a:cubicBezTo>
                  <a:lnTo>
                    <a:pt x="5980" y="2256"/>
                  </a:lnTo>
                  <a:cubicBezTo>
                    <a:pt x="6002" y="2328"/>
                    <a:pt x="6023" y="2397"/>
                    <a:pt x="6045" y="2465"/>
                  </a:cubicBezTo>
                  <a:cubicBezTo>
                    <a:pt x="6054" y="2493"/>
                    <a:pt x="6056" y="2505"/>
                    <a:pt x="6054" y="2505"/>
                  </a:cubicBezTo>
                  <a:cubicBezTo>
                    <a:pt x="6053" y="2505"/>
                    <a:pt x="6049" y="2500"/>
                    <a:pt x="6045" y="2490"/>
                  </a:cubicBezTo>
                  <a:lnTo>
                    <a:pt x="6045" y="2490"/>
                  </a:lnTo>
                  <a:cubicBezTo>
                    <a:pt x="6074" y="2584"/>
                    <a:pt x="6103" y="2681"/>
                    <a:pt x="6135" y="2774"/>
                  </a:cubicBezTo>
                  <a:lnTo>
                    <a:pt x="6131" y="2771"/>
                  </a:lnTo>
                  <a:lnTo>
                    <a:pt x="6131" y="2771"/>
                  </a:lnTo>
                  <a:cubicBezTo>
                    <a:pt x="6153" y="2818"/>
                    <a:pt x="6196" y="2915"/>
                    <a:pt x="6218" y="2965"/>
                  </a:cubicBezTo>
                  <a:cubicBezTo>
                    <a:pt x="6224" y="2987"/>
                    <a:pt x="6226" y="2995"/>
                    <a:pt x="6226" y="2995"/>
                  </a:cubicBezTo>
                  <a:cubicBezTo>
                    <a:pt x="6224" y="2995"/>
                    <a:pt x="6206" y="2945"/>
                    <a:pt x="6204" y="2945"/>
                  </a:cubicBezTo>
                  <a:lnTo>
                    <a:pt x="6204" y="2945"/>
                  </a:lnTo>
                  <a:cubicBezTo>
                    <a:pt x="6204" y="2945"/>
                    <a:pt x="6204" y="2946"/>
                    <a:pt x="6204" y="2947"/>
                  </a:cubicBezTo>
                  <a:cubicBezTo>
                    <a:pt x="6229" y="3005"/>
                    <a:pt x="6254" y="3063"/>
                    <a:pt x="6283" y="3117"/>
                  </a:cubicBezTo>
                  <a:cubicBezTo>
                    <a:pt x="6286" y="3132"/>
                    <a:pt x="6286" y="3138"/>
                    <a:pt x="6284" y="3138"/>
                  </a:cubicBezTo>
                  <a:cubicBezTo>
                    <a:pt x="6274" y="3138"/>
                    <a:pt x="6221" y="3029"/>
                    <a:pt x="6189" y="2933"/>
                  </a:cubicBezTo>
                  <a:lnTo>
                    <a:pt x="6189" y="2933"/>
                  </a:lnTo>
                  <a:cubicBezTo>
                    <a:pt x="6200" y="3020"/>
                    <a:pt x="6218" y="3055"/>
                    <a:pt x="6247" y="3113"/>
                  </a:cubicBezTo>
                  <a:cubicBezTo>
                    <a:pt x="6261" y="3142"/>
                    <a:pt x="6279" y="3178"/>
                    <a:pt x="6301" y="3225"/>
                  </a:cubicBezTo>
                  <a:cubicBezTo>
                    <a:pt x="6315" y="3253"/>
                    <a:pt x="6330" y="3285"/>
                    <a:pt x="6348" y="3323"/>
                  </a:cubicBezTo>
                  <a:lnTo>
                    <a:pt x="6348" y="3323"/>
                  </a:lnTo>
                  <a:cubicBezTo>
                    <a:pt x="6348" y="3323"/>
                    <a:pt x="6348" y="3323"/>
                    <a:pt x="6348" y="3323"/>
                  </a:cubicBezTo>
                  <a:lnTo>
                    <a:pt x="6348" y="3323"/>
                  </a:lnTo>
                  <a:cubicBezTo>
                    <a:pt x="6351" y="3332"/>
                    <a:pt x="6357" y="3343"/>
                    <a:pt x="6364" y="3356"/>
                  </a:cubicBezTo>
                  <a:lnTo>
                    <a:pt x="6364" y="3356"/>
                  </a:lnTo>
                  <a:cubicBezTo>
                    <a:pt x="6358" y="3345"/>
                    <a:pt x="6353" y="3333"/>
                    <a:pt x="6348" y="3323"/>
                  </a:cubicBezTo>
                  <a:lnTo>
                    <a:pt x="6348" y="3323"/>
                  </a:lnTo>
                  <a:cubicBezTo>
                    <a:pt x="6390" y="3365"/>
                    <a:pt x="6405" y="3408"/>
                    <a:pt x="6443" y="3481"/>
                  </a:cubicBezTo>
                  <a:lnTo>
                    <a:pt x="6443" y="3481"/>
                  </a:lnTo>
                  <a:cubicBezTo>
                    <a:pt x="6442" y="3478"/>
                    <a:pt x="6440" y="3476"/>
                    <a:pt x="6438" y="3474"/>
                  </a:cubicBezTo>
                  <a:lnTo>
                    <a:pt x="6438" y="3474"/>
                  </a:lnTo>
                  <a:cubicBezTo>
                    <a:pt x="6441" y="3477"/>
                    <a:pt x="6443" y="3481"/>
                    <a:pt x="6445" y="3484"/>
                  </a:cubicBezTo>
                  <a:cubicBezTo>
                    <a:pt x="6445" y="3483"/>
                    <a:pt x="6444" y="3482"/>
                    <a:pt x="6443" y="3481"/>
                  </a:cubicBezTo>
                  <a:lnTo>
                    <a:pt x="6443" y="3481"/>
                  </a:lnTo>
                  <a:cubicBezTo>
                    <a:pt x="6445" y="3483"/>
                    <a:pt x="6447" y="3485"/>
                    <a:pt x="6449" y="3488"/>
                  </a:cubicBezTo>
                  <a:cubicBezTo>
                    <a:pt x="6477" y="3539"/>
                    <a:pt x="6517" y="3607"/>
                    <a:pt x="6597" y="3687"/>
                  </a:cubicBezTo>
                  <a:cubicBezTo>
                    <a:pt x="6585" y="3697"/>
                    <a:pt x="6658" y="3783"/>
                    <a:pt x="6773" y="3866"/>
                  </a:cubicBezTo>
                  <a:lnTo>
                    <a:pt x="6751" y="3877"/>
                  </a:lnTo>
                  <a:cubicBezTo>
                    <a:pt x="6783" y="3898"/>
                    <a:pt x="6809" y="3913"/>
                    <a:pt x="6827" y="3924"/>
                  </a:cubicBezTo>
                  <a:cubicBezTo>
                    <a:pt x="6848" y="3935"/>
                    <a:pt x="6863" y="3942"/>
                    <a:pt x="6874" y="3946"/>
                  </a:cubicBezTo>
                  <a:cubicBezTo>
                    <a:pt x="6888" y="3953"/>
                    <a:pt x="6899" y="3956"/>
                    <a:pt x="6913" y="3960"/>
                  </a:cubicBezTo>
                  <a:cubicBezTo>
                    <a:pt x="6928" y="3963"/>
                    <a:pt x="6942" y="3971"/>
                    <a:pt x="6964" y="3978"/>
                  </a:cubicBezTo>
                  <a:cubicBezTo>
                    <a:pt x="7043" y="4014"/>
                    <a:pt x="7094" y="4028"/>
                    <a:pt x="7129" y="4039"/>
                  </a:cubicBezTo>
                  <a:cubicBezTo>
                    <a:pt x="7169" y="4050"/>
                    <a:pt x="7191" y="4057"/>
                    <a:pt x="7212" y="4064"/>
                  </a:cubicBezTo>
                  <a:cubicBezTo>
                    <a:pt x="7248" y="4064"/>
                    <a:pt x="7277" y="4061"/>
                    <a:pt x="7292" y="4057"/>
                  </a:cubicBezTo>
                  <a:cubicBezTo>
                    <a:pt x="7306" y="4054"/>
                    <a:pt x="7313" y="4050"/>
                    <a:pt x="7313" y="4050"/>
                  </a:cubicBezTo>
                  <a:lnTo>
                    <a:pt x="7267" y="4050"/>
                  </a:lnTo>
                  <a:cubicBezTo>
                    <a:pt x="7242" y="4050"/>
                    <a:pt x="7220" y="4046"/>
                    <a:pt x="7227" y="4043"/>
                  </a:cubicBezTo>
                  <a:cubicBezTo>
                    <a:pt x="7234" y="4039"/>
                    <a:pt x="7270" y="4039"/>
                    <a:pt x="7353" y="4014"/>
                  </a:cubicBezTo>
                  <a:cubicBezTo>
                    <a:pt x="7414" y="4000"/>
                    <a:pt x="7465" y="3971"/>
                    <a:pt x="7508" y="3938"/>
                  </a:cubicBezTo>
                  <a:cubicBezTo>
                    <a:pt x="7551" y="3906"/>
                    <a:pt x="7587" y="3870"/>
                    <a:pt x="7619" y="3830"/>
                  </a:cubicBezTo>
                  <a:cubicBezTo>
                    <a:pt x="7688" y="3751"/>
                    <a:pt x="7739" y="3657"/>
                    <a:pt x="7792" y="3539"/>
                  </a:cubicBezTo>
                  <a:cubicBezTo>
                    <a:pt x="7813" y="3497"/>
                    <a:pt x="7821" y="3483"/>
                    <a:pt x="7823" y="3483"/>
                  </a:cubicBezTo>
                  <a:lnTo>
                    <a:pt x="7823" y="3483"/>
                  </a:lnTo>
                  <a:cubicBezTo>
                    <a:pt x="7825" y="3483"/>
                    <a:pt x="7807" y="3529"/>
                    <a:pt x="7811" y="3529"/>
                  </a:cubicBezTo>
                  <a:cubicBezTo>
                    <a:pt x="7812" y="3529"/>
                    <a:pt x="7814" y="3527"/>
                    <a:pt x="7817" y="3521"/>
                  </a:cubicBezTo>
                  <a:cubicBezTo>
                    <a:pt x="7832" y="3477"/>
                    <a:pt x="7847" y="3434"/>
                    <a:pt x="7857" y="3391"/>
                  </a:cubicBezTo>
                  <a:cubicBezTo>
                    <a:pt x="7863" y="3374"/>
                    <a:pt x="7866" y="3369"/>
                    <a:pt x="7867" y="3369"/>
                  </a:cubicBezTo>
                  <a:cubicBezTo>
                    <a:pt x="7868" y="3369"/>
                    <a:pt x="7868" y="3373"/>
                    <a:pt x="7868" y="3376"/>
                  </a:cubicBezTo>
                  <a:cubicBezTo>
                    <a:pt x="7886" y="3323"/>
                    <a:pt x="7882" y="3319"/>
                    <a:pt x="7882" y="3308"/>
                  </a:cubicBezTo>
                  <a:cubicBezTo>
                    <a:pt x="7879" y="3293"/>
                    <a:pt x="7882" y="3276"/>
                    <a:pt x="7907" y="3193"/>
                  </a:cubicBezTo>
                  <a:cubicBezTo>
                    <a:pt x="7904" y="3168"/>
                    <a:pt x="7940" y="3081"/>
                    <a:pt x="7972" y="2977"/>
                  </a:cubicBezTo>
                  <a:cubicBezTo>
                    <a:pt x="8005" y="2869"/>
                    <a:pt x="8037" y="2739"/>
                    <a:pt x="8045" y="2631"/>
                  </a:cubicBezTo>
                  <a:cubicBezTo>
                    <a:pt x="8048" y="2618"/>
                    <a:pt x="8050" y="2614"/>
                    <a:pt x="8052" y="2614"/>
                  </a:cubicBezTo>
                  <a:cubicBezTo>
                    <a:pt x="8056" y="2614"/>
                    <a:pt x="8055" y="2644"/>
                    <a:pt x="8060" y="2644"/>
                  </a:cubicBezTo>
                  <a:cubicBezTo>
                    <a:pt x="8061" y="2644"/>
                    <a:pt x="8062" y="2643"/>
                    <a:pt x="8063" y="2641"/>
                  </a:cubicBezTo>
                  <a:cubicBezTo>
                    <a:pt x="8080" y="2493"/>
                    <a:pt x="8088" y="2433"/>
                    <a:pt x="8092" y="2375"/>
                  </a:cubicBezTo>
                  <a:cubicBezTo>
                    <a:pt x="8095" y="2317"/>
                    <a:pt x="8098" y="2267"/>
                    <a:pt x="8106" y="2144"/>
                  </a:cubicBezTo>
                  <a:cubicBezTo>
                    <a:pt x="8117" y="2076"/>
                    <a:pt x="8128" y="2007"/>
                    <a:pt x="8138" y="1939"/>
                  </a:cubicBezTo>
                  <a:lnTo>
                    <a:pt x="8138" y="1939"/>
                  </a:lnTo>
                  <a:cubicBezTo>
                    <a:pt x="8131" y="1977"/>
                    <a:pt x="8126" y="1993"/>
                    <a:pt x="8122" y="1993"/>
                  </a:cubicBezTo>
                  <a:cubicBezTo>
                    <a:pt x="8111" y="1993"/>
                    <a:pt x="8113" y="1850"/>
                    <a:pt x="8113" y="1723"/>
                  </a:cubicBezTo>
                  <a:lnTo>
                    <a:pt x="8113" y="1723"/>
                  </a:lnTo>
                  <a:cubicBezTo>
                    <a:pt x="8110" y="1730"/>
                    <a:pt x="8110" y="1737"/>
                    <a:pt x="8110" y="1745"/>
                  </a:cubicBezTo>
                  <a:lnTo>
                    <a:pt x="8110" y="1745"/>
                  </a:lnTo>
                  <a:cubicBezTo>
                    <a:pt x="8110" y="1726"/>
                    <a:pt x="8110" y="1708"/>
                    <a:pt x="8113" y="1687"/>
                  </a:cubicBezTo>
                  <a:lnTo>
                    <a:pt x="8113" y="1723"/>
                  </a:lnTo>
                  <a:cubicBezTo>
                    <a:pt x="8113" y="1712"/>
                    <a:pt x="8117" y="1701"/>
                    <a:pt x="8120" y="1694"/>
                  </a:cubicBezTo>
                  <a:cubicBezTo>
                    <a:pt x="8117" y="1680"/>
                    <a:pt x="8117" y="1665"/>
                    <a:pt x="8117" y="1655"/>
                  </a:cubicBezTo>
                  <a:cubicBezTo>
                    <a:pt x="8117" y="1607"/>
                    <a:pt x="8120" y="1560"/>
                    <a:pt x="8123" y="1517"/>
                  </a:cubicBezTo>
                  <a:cubicBezTo>
                    <a:pt x="8128" y="1517"/>
                    <a:pt x="8135" y="1554"/>
                    <a:pt x="8135" y="1597"/>
                  </a:cubicBezTo>
                  <a:cubicBezTo>
                    <a:pt x="8131" y="1629"/>
                    <a:pt x="8123" y="1662"/>
                    <a:pt x="8120" y="1694"/>
                  </a:cubicBezTo>
                  <a:cubicBezTo>
                    <a:pt x="8123" y="1752"/>
                    <a:pt x="8130" y="1811"/>
                    <a:pt x="8139" y="1811"/>
                  </a:cubicBezTo>
                  <a:cubicBezTo>
                    <a:pt x="8140" y="1811"/>
                    <a:pt x="8141" y="1811"/>
                    <a:pt x="8142" y="1809"/>
                  </a:cubicBezTo>
                  <a:cubicBezTo>
                    <a:pt x="8142" y="1795"/>
                    <a:pt x="8145" y="1758"/>
                    <a:pt x="8145" y="1723"/>
                  </a:cubicBezTo>
                  <a:cubicBezTo>
                    <a:pt x="8149" y="1737"/>
                    <a:pt x="8149" y="1747"/>
                    <a:pt x="8151" y="1747"/>
                  </a:cubicBezTo>
                  <a:cubicBezTo>
                    <a:pt x="8152" y="1747"/>
                    <a:pt x="8152" y="1746"/>
                    <a:pt x="8153" y="1745"/>
                  </a:cubicBezTo>
                  <a:cubicBezTo>
                    <a:pt x="8153" y="1733"/>
                    <a:pt x="8153" y="1705"/>
                    <a:pt x="8149" y="1662"/>
                  </a:cubicBezTo>
                  <a:lnTo>
                    <a:pt x="8175" y="1600"/>
                  </a:lnTo>
                  <a:lnTo>
                    <a:pt x="8167" y="1586"/>
                  </a:lnTo>
                  <a:cubicBezTo>
                    <a:pt x="8178" y="1467"/>
                    <a:pt x="8188" y="1348"/>
                    <a:pt x="8196" y="1229"/>
                  </a:cubicBezTo>
                  <a:cubicBezTo>
                    <a:pt x="8193" y="1164"/>
                    <a:pt x="8188" y="1103"/>
                    <a:pt x="8181" y="1038"/>
                  </a:cubicBezTo>
                  <a:cubicBezTo>
                    <a:pt x="8181" y="1020"/>
                    <a:pt x="8181" y="1010"/>
                    <a:pt x="8178" y="988"/>
                  </a:cubicBezTo>
                  <a:lnTo>
                    <a:pt x="8171" y="959"/>
                  </a:lnTo>
                  <a:cubicBezTo>
                    <a:pt x="8171" y="952"/>
                    <a:pt x="8163" y="941"/>
                    <a:pt x="8160" y="930"/>
                  </a:cubicBezTo>
                  <a:cubicBezTo>
                    <a:pt x="8142" y="894"/>
                    <a:pt x="8110" y="862"/>
                    <a:pt x="8070" y="851"/>
                  </a:cubicBezTo>
                  <a:cubicBezTo>
                    <a:pt x="8050" y="844"/>
                    <a:pt x="8029" y="840"/>
                    <a:pt x="8008" y="840"/>
                  </a:cubicBezTo>
                  <a:cubicBezTo>
                    <a:pt x="7988" y="840"/>
                    <a:pt x="7967" y="844"/>
                    <a:pt x="7947" y="851"/>
                  </a:cubicBezTo>
                  <a:cubicBezTo>
                    <a:pt x="7912" y="865"/>
                    <a:pt x="7872" y="894"/>
                    <a:pt x="7854" y="934"/>
                  </a:cubicBezTo>
                  <a:cubicBezTo>
                    <a:pt x="7847" y="955"/>
                    <a:pt x="7842" y="977"/>
                    <a:pt x="7842" y="998"/>
                  </a:cubicBezTo>
                  <a:lnTo>
                    <a:pt x="7842" y="1067"/>
                  </a:lnTo>
                  <a:cubicBezTo>
                    <a:pt x="7847" y="1110"/>
                    <a:pt x="7847" y="1158"/>
                    <a:pt x="7850" y="1208"/>
                  </a:cubicBezTo>
                  <a:cubicBezTo>
                    <a:pt x="7844" y="1169"/>
                    <a:pt x="7839" y="1158"/>
                    <a:pt x="7834" y="1158"/>
                  </a:cubicBezTo>
                  <a:cubicBezTo>
                    <a:pt x="7826" y="1158"/>
                    <a:pt x="7819" y="1183"/>
                    <a:pt x="7808" y="1183"/>
                  </a:cubicBezTo>
                  <a:cubicBezTo>
                    <a:pt x="7808" y="1183"/>
                    <a:pt x="7807" y="1183"/>
                    <a:pt x="7807" y="1183"/>
                  </a:cubicBezTo>
                  <a:cubicBezTo>
                    <a:pt x="7810" y="1153"/>
                    <a:pt x="7814" y="1121"/>
                    <a:pt x="7814" y="1085"/>
                  </a:cubicBezTo>
                  <a:cubicBezTo>
                    <a:pt x="7814" y="1063"/>
                    <a:pt x="7814" y="1045"/>
                    <a:pt x="7810" y="1024"/>
                  </a:cubicBezTo>
                  <a:lnTo>
                    <a:pt x="7810" y="1010"/>
                  </a:lnTo>
                  <a:cubicBezTo>
                    <a:pt x="7810" y="1002"/>
                    <a:pt x="7810" y="995"/>
                    <a:pt x="7814" y="988"/>
                  </a:cubicBezTo>
                  <a:lnTo>
                    <a:pt x="7814" y="966"/>
                  </a:lnTo>
                  <a:cubicBezTo>
                    <a:pt x="7814" y="963"/>
                    <a:pt x="7817" y="955"/>
                    <a:pt x="7817" y="948"/>
                  </a:cubicBezTo>
                  <a:cubicBezTo>
                    <a:pt x="7825" y="920"/>
                    <a:pt x="7842" y="890"/>
                    <a:pt x="7864" y="869"/>
                  </a:cubicBezTo>
                  <a:cubicBezTo>
                    <a:pt x="7890" y="847"/>
                    <a:pt x="7919" y="829"/>
                    <a:pt x="7947" y="822"/>
                  </a:cubicBezTo>
                  <a:cubicBezTo>
                    <a:pt x="7965" y="818"/>
                    <a:pt x="7983" y="816"/>
                    <a:pt x="8001" y="816"/>
                  </a:cubicBezTo>
                  <a:cubicBezTo>
                    <a:pt x="8016" y="816"/>
                    <a:pt x="8032" y="817"/>
                    <a:pt x="8048" y="822"/>
                  </a:cubicBezTo>
                  <a:cubicBezTo>
                    <a:pt x="8072" y="827"/>
                    <a:pt x="8096" y="836"/>
                    <a:pt x="8117" y="852"/>
                  </a:cubicBezTo>
                  <a:lnTo>
                    <a:pt x="8117" y="852"/>
                  </a:lnTo>
                  <a:cubicBezTo>
                    <a:pt x="8111" y="848"/>
                    <a:pt x="8105" y="843"/>
                    <a:pt x="8098" y="840"/>
                  </a:cubicBezTo>
                  <a:cubicBezTo>
                    <a:pt x="8088" y="833"/>
                    <a:pt x="8080" y="829"/>
                    <a:pt x="8070" y="826"/>
                  </a:cubicBezTo>
                  <a:cubicBezTo>
                    <a:pt x="8055" y="819"/>
                    <a:pt x="8048" y="815"/>
                    <a:pt x="8045" y="815"/>
                  </a:cubicBezTo>
                  <a:cubicBezTo>
                    <a:pt x="8041" y="812"/>
                    <a:pt x="8048" y="812"/>
                    <a:pt x="8063" y="812"/>
                  </a:cubicBezTo>
                  <a:cubicBezTo>
                    <a:pt x="8043" y="807"/>
                    <a:pt x="8022" y="804"/>
                    <a:pt x="8002" y="804"/>
                  </a:cubicBezTo>
                  <a:cubicBezTo>
                    <a:pt x="7984" y="804"/>
                    <a:pt x="7967" y="807"/>
                    <a:pt x="7951" y="812"/>
                  </a:cubicBezTo>
                  <a:cubicBezTo>
                    <a:pt x="7912" y="822"/>
                    <a:pt x="7872" y="844"/>
                    <a:pt x="7842" y="877"/>
                  </a:cubicBezTo>
                  <a:cubicBezTo>
                    <a:pt x="7817" y="912"/>
                    <a:pt x="7799" y="955"/>
                    <a:pt x="7804" y="995"/>
                  </a:cubicBezTo>
                  <a:lnTo>
                    <a:pt x="7804" y="1010"/>
                  </a:lnTo>
                  <a:lnTo>
                    <a:pt x="7804" y="1020"/>
                  </a:lnTo>
                  <a:lnTo>
                    <a:pt x="7804" y="1045"/>
                  </a:lnTo>
                  <a:lnTo>
                    <a:pt x="7807" y="1093"/>
                  </a:lnTo>
                  <a:cubicBezTo>
                    <a:pt x="7806" y="1092"/>
                    <a:pt x="7805" y="1092"/>
                    <a:pt x="7805" y="1092"/>
                  </a:cubicBezTo>
                  <a:cubicBezTo>
                    <a:pt x="7793" y="1092"/>
                    <a:pt x="7795" y="1177"/>
                    <a:pt x="7789" y="1266"/>
                  </a:cubicBezTo>
                  <a:cubicBezTo>
                    <a:pt x="7792" y="1259"/>
                    <a:pt x="7794" y="1256"/>
                    <a:pt x="7796" y="1256"/>
                  </a:cubicBezTo>
                  <a:cubicBezTo>
                    <a:pt x="7805" y="1256"/>
                    <a:pt x="7807" y="1316"/>
                    <a:pt x="7807" y="1395"/>
                  </a:cubicBezTo>
                  <a:cubicBezTo>
                    <a:pt x="7807" y="1492"/>
                    <a:pt x="7799" y="1618"/>
                    <a:pt x="7799" y="1694"/>
                  </a:cubicBezTo>
                  <a:cubicBezTo>
                    <a:pt x="7798" y="1695"/>
                    <a:pt x="7797" y="1695"/>
                    <a:pt x="7796" y="1695"/>
                  </a:cubicBezTo>
                  <a:cubicBezTo>
                    <a:pt x="7788" y="1695"/>
                    <a:pt x="7786" y="1647"/>
                    <a:pt x="7792" y="1482"/>
                  </a:cubicBezTo>
                  <a:lnTo>
                    <a:pt x="7792" y="1482"/>
                  </a:lnTo>
                  <a:cubicBezTo>
                    <a:pt x="7764" y="1683"/>
                    <a:pt x="7814" y="1748"/>
                    <a:pt x="7778" y="1946"/>
                  </a:cubicBezTo>
                  <a:cubicBezTo>
                    <a:pt x="7772" y="2046"/>
                    <a:pt x="7755" y="2168"/>
                    <a:pt x="7748" y="2168"/>
                  </a:cubicBezTo>
                  <a:cubicBezTo>
                    <a:pt x="7747" y="2168"/>
                    <a:pt x="7746" y="2166"/>
                    <a:pt x="7746" y="2162"/>
                  </a:cubicBezTo>
                  <a:lnTo>
                    <a:pt x="7746" y="2162"/>
                  </a:lnTo>
                  <a:cubicBezTo>
                    <a:pt x="7737" y="2227"/>
                    <a:pt x="7728" y="2302"/>
                    <a:pt x="7717" y="2378"/>
                  </a:cubicBezTo>
                  <a:cubicBezTo>
                    <a:pt x="7702" y="2480"/>
                    <a:pt x="7684" y="2580"/>
                    <a:pt x="7663" y="2674"/>
                  </a:cubicBezTo>
                  <a:cubicBezTo>
                    <a:pt x="7623" y="2865"/>
                    <a:pt x="7576" y="3023"/>
                    <a:pt x="7580" y="3045"/>
                  </a:cubicBezTo>
                  <a:cubicBezTo>
                    <a:pt x="7580" y="3045"/>
                    <a:pt x="7579" y="3045"/>
                    <a:pt x="7579" y="3045"/>
                  </a:cubicBezTo>
                  <a:cubicBezTo>
                    <a:pt x="7575" y="3045"/>
                    <a:pt x="7566" y="3001"/>
                    <a:pt x="7566" y="2984"/>
                  </a:cubicBezTo>
                  <a:cubicBezTo>
                    <a:pt x="7551" y="3070"/>
                    <a:pt x="7533" y="3157"/>
                    <a:pt x="7508" y="3243"/>
                  </a:cubicBezTo>
                  <a:cubicBezTo>
                    <a:pt x="7501" y="3276"/>
                    <a:pt x="7490" y="3308"/>
                    <a:pt x="7475" y="3344"/>
                  </a:cubicBezTo>
                  <a:cubicBezTo>
                    <a:pt x="7446" y="3394"/>
                    <a:pt x="7418" y="3441"/>
                    <a:pt x="7385" y="3481"/>
                  </a:cubicBezTo>
                  <a:lnTo>
                    <a:pt x="7360" y="3481"/>
                  </a:lnTo>
                  <a:cubicBezTo>
                    <a:pt x="7353" y="3477"/>
                    <a:pt x="7350" y="3470"/>
                    <a:pt x="7353" y="3452"/>
                  </a:cubicBezTo>
                  <a:cubicBezTo>
                    <a:pt x="7357" y="3444"/>
                    <a:pt x="7363" y="3434"/>
                    <a:pt x="7371" y="3416"/>
                  </a:cubicBezTo>
                  <a:cubicBezTo>
                    <a:pt x="7375" y="3409"/>
                    <a:pt x="7378" y="3401"/>
                    <a:pt x="7385" y="3391"/>
                  </a:cubicBezTo>
                  <a:cubicBezTo>
                    <a:pt x="7389" y="3380"/>
                    <a:pt x="7396" y="3369"/>
                    <a:pt x="7403" y="3355"/>
                  </a:cubicBezTo>
                  <a:lnTo>
                    <a:pt x="7403" y="3355"/>
                  </a:lnTo>
                  <a:cubicBezTo>
                    <a:pt x="7385" y="3384"/>
                    <a:pt x="7363" y="3412"/>
                    <a:pt x="7335" y="3449"/>
                  </a:cubicBezTo>
                  <a:cubicBezTo>
                    <a:pt x="7306" y="3481"/>
                    <a:pt x="7270" y="3524"/>
                    <a:pt x="7216" y="3549"/>
                  </a:cubicBezTo>
                  <a:cubicBezTo>
                    <a:pt x="7234" y="3546"/>
                    <a:pt x="7259" y="3539"/>
                    <a:pt x="7274" y="3535"/>
                  </a:cubicBezTo>
                  <a:cubicBezTo>
                    <a:pt x="7285" y="3535"/>
                    <a:pt x="7288" y="3535"/>
                    <a:pt x="7288" y="3539"/>
                  </a:cubicBezTo>
                  <a:cubicBezTo>
                    <a:pt x="7288" y="3539"/>
                    <a:pt x="7285" y="3546"/>
                    <a:pt x="7274" y="3557"/>
                  </a:cubicBezTo>
                  <a:cubicBezTo>
                    <a:pt x="7263" y="3560"/>
                    <a:pt x="7255" y="3564"/>
                    <a:pt x="7245" y="3567"/>
                  </a:cubicBezTo>
                  <a:cubicBezTo>
                    <a:pt x="7237" y="3571"/>
                    <a:pt x="7230" y="3571"/>
                    <a:pt x="7223" y="3574"/>
                  </a:cubicBezTo>
                  <a:cubicBezTo>
                    <a:pt x="7220" y="3574"/>
                    <a:pt x="7216" y="3578"/>
                    <a:pt x="7212" y="3578"/>
                  </a:cubicBezTo>
                  <a:lnTo>
                    <a:pt x="7205" y="3578"/>
                  </a:lnTo>
                  <a:cubicBezTo>
                    <a:pt x="7198" y="3578"/>
                    <a:pt x="7191" y="3578"/>
                    <a:pt x="7187" y="3582"/>
                  </a:cubicBezTo>
                  <a:lnTo>
                    <a:pt x="7162" y="3582"/>
                  </a:lnTo>
                  <a:cubicBezTo>
                    <a:pt x="7159" y="3580"/>
                    <a:pt x="7155" y="3580"/>
                    <a:pt x="7151" y="3580"/>
                  </a:cubicBezTo>
                  <a:cubicBezTo>
                    <a:pt x="7147" y="3580"/>
                    <a:pt x="7142" y="3580"/>
                    <a:pt x="7137" y="3578"/>
                  </a:cubicBezTo>
                  <a:cubicBezTo>
                    <a:pt x="7129" y="3574"/>
                    <a:pt x="7122" y="3574"/>
                    <a:pt x="7115" y="3574"/>
                  </a:cubicBezTo>
                  <a:cubicBezTo>
                    <a:pt x="7108" y="3571"/>
                    <a:pt x="7097" y="3564"/>
                    <a:pt x="7086" y="3560"/>
                  </a:cubicBezTo>
                  <a:cubicBezTo>
                    <a:pt x="7076" y="3557"/>
                    <a:pt x="7064" y="3546"/>
                    <a:pt x="7050" y="3539"/>
                  </a:cubicBezTo>
                  <a:cubicBezTo>
                    <a:pt x="7043" y="3531"/>
                    <a:pt x="7036" y="3524"/>
                    <a:pt x="7025" y="3521"/>
                  </a:cubicBezTo>
                  <a:cubicBezTo>
                    <a:pt x="7021" y="3514"/>
                    <a:pt x="7016" y="3510"/>
                    <a:pt x="7011" y="3505"/>
                  </a:cubicBezTo>
                  <a:lnTo>
                    <a:pt x="7011" y="3505"/>
                  </a:lnTo>
                  <a:cubicBezTo>
                    <a:pt x="7016" y="3511"/>
                    <a:pt x="7016" y="3515"/>
                    <a:pt x="7014" y="3517"/>
                  </a:cubicBezTo>
                  <a:cubicBezTo>
                    <a:pt x="7014" y="3519"/>
                    <a:pt x="7012" y="3520"/>
                    <a:pt x="7009" y="3520"/>
                  </a:cubicBezTo>
                  <a:cubicBezTo>
                    <a:pt x="7006" y="3520"/>
                    <a:pt x="7002" y="3519"/>
                    <a:pt x="6996" y="3517"/>
                  </a:cubicBezTo>
                  <a:cubicBezTo>
                    <a:pt x="6982" y="3509"/>
                    <a:pt x="6967" y="3502"/>
                    <a:pt x="6949" y="3488"/>
                  </a:cubicBezTo>
                  <a:cubicBezTo>
                    <a:pt x="6931" y="3474"/>
                    <a:pt x="6913" y="3456"/>
                    <a:pt x="6896" y="3434"/>
                  </a:cubicBezTo>
                  <a:lnTo>
                    <a:pt x="6896" y="3434"/>
                  </a:lnTo>
                  <a:cubicBezTo>
                    <a:pt x="6898" y="3435"/>
                    <a:pt x="6899" y="3436"/>
                    <a:pt x="6901" y="3436"/>
                  </a:cubicBezTo>
                  <a:cubicBezTo>
                    <a:pt x="6907" y="3436"/>
                    <a:pt x="6912" y="3426"/>
                    <a:pt x="6922" y="3426"/>
                  </a:cubicBezTo>
                  <a:cubicBezTo>
                    <a:pt x="6927" y="3426"/>
                    <a:pt x="6934" y="3429"/>
                    <a:pt x="6942" y="3438"/>
                  </a:cubicBezTo>
                  <a:cubicBezTo>
                    <a:pt x="6881" y="3376"/>
                    <a:pt x="6823" y="3308"/>
                    <a:pt x="6769" y="3233"/>
                  </a:cubicBezTo>
                  <a:lnTo>
                    <a:pt x="6769" y="3233"/>
                  </a:lnTo>
                  <a:cubicBezTo>
                    <a:pt x="6776" y="3242"/>
                    <a:pt x="6781" y="3245"/>
                    <a:pt x="6783" y="3245"/>
                  </a:cubicBezTo>
                  <a:cubicBezTo>
                    <a:pt x="6793" y="3245"/>
                    <a:pt x="6783" y="3202"/>
                    <a:pt x="6766" y="3160"/>
                  </a:cubicBezTo>
                  <a:lnTo>
                    <a:pt x="6766" y="3160"/>
                  </a:lnTo>
                  <a:cubicBezTo>
                    <a:pt x="6766" y="3162"/>
                    <a:pt x="6766" y="3162"/>
                    <a:pt x="6766" y="3162"/>
                  </a:cubicBezTo>
                  <a:cubicBezTo>
                    <a:pt x="6759" y="3162"/>
                    <a:pt x="6648" y="2940"/>
                    <a:pt x="6618" y="2876"/>
                  </a:cubicBezTo>
                  <a:lnTo>
                    <a:pt x="6618" y="2876"/>
                  </a:lnTo>
                  <a:lnTo>
                    <a:pt x="6640" y="2933"/>
                  </a:lnTo>
                  <a:cubicBezTo>
                    <a:pt x="6647" y="2952"/>
                    <a:pt x="6658" y="2969"/>
                    <a:pt x="6665" y="2987"/>
                  </a:cubicBezTo>
                  <a:cubicBezTo>
                    <a:pt x="6654" y="2969"/>
                    <a:pt x="6647" y="2955"/>
                    <a:pt x="6640" y="2937"/>
                  </a:cubicBezTo>
                  <a:cubicBezTo>
                    <a:pt x="6632" y="2922"/>
                    <a:pt x="6625" y="2908"/>
                    <a:pt x="6618" y="2894"/>
                  </a:cubicBezTo>
                  <a:cubicBezTo>
                    <a:pt x="6603" y="2865"/>
                    <a:pt x="6593" y="2839"/>
                    <a:pt x="6578" y="2818"/>
                  </a:cubicBezTo>
                  <a:cubicBezTo>
                    <a:pt x="6553" y="2774"/>
                    <a:pt x="6535" y="2739"/>
                    <a:pt x="6514" y="2706"/>
                  </a:cubicBezTo>
                  <a:cubicBezTo>
                    <a:pt x="6495" y="2671"/>
                    <a:pt x="6474" y="2638"/>
                    <a:pt x="6452" y="2591"/>
                  </a:cubicBezTo>
                  <a:cubicBezTo>
                    <a:pt x="6431" y="2548"/>
                    <a:pt x="6405" y="2490"/>
                    <a:pt x="6380" y="2415"/>
                  </a:cubicBezTo>
                  <a:lnTo>
                    <a:pt x="6380" y="2415"/>
                  </a:lnTo>
                  <a:cubicBezTo>
                    <a:pt x="6389" y="2431"/>
                    <a:pt x="6404" y="2449"/>
                    <a:pt x="6413" y="2449"/>
                  </a:cubicBezTo>
                  <a:cubicBezTo>
                    <a:pt x="6423" y="2449"/>
                    <a:pt x="6426" y="2423"/>
                    <a:pt x="6399" y="2339"/>
                  </a:cubicBezTo>
                  <a:cubicBezTo>
                    <a:pt x="6380" y="2303"/>
                    <a:pt x="6329" y="2220"/>
                    <a:pt x="6272" y="2109"/>
                  </a:cubicBezTo>
                  <a:cubicBezTo>
                    <a:pt x="6239" y="1993"/>
                    <a:pt x="6207" y="1878"/>
                    <a:pt x="6178" y="1763"/>
                  </a:cubicBezTo>
                  <a:lnTo>
                    <a:pt x="6178" y="1763"/>
                  </a:lnTo>
                  <a:cubicBezTo>
                    <a:pt x="6186" y="1780"/>
                    <a:pt x="6193" y="1802"/>
                    <a:pt x="6204" y="1820"/>
                  </a:cubicBezTo>
                  <a:cubicBezTo>
                    <a:pt x="6229" y="1885"/>
                    <a:pt x="6258" y="1950"/>
                    <a:pt x="6283" y="2014"/>
                  </a:cubicBezTo>
                  <a:cubicBezTo>
                    <a:pt x="6308" y="2076"/>
                    <a:pt x="6334" y="2134"/>
                    <a:pt x="6351" y="2180"/>
                  </a:cubicBezTo>
                  <a:cubicBezTo>
                    <a:pt x="6326" y="2065"/>
                    <a:pt x="6355" y="2148"/>
                    <a:pt x="6301" y="1975"/>
                  </a:cubicBezTo>
                  <a:cubicBezTo>
                    <a:pt x="6300" y="1964"/>
                    <a:pt x="6300" y="1959"/>
                    <a:pt x="6302" y="1959"/>
                  </a:cubicBezTo>
                  <a:cubicBezTo>
                    <a:pt x="6309" y="1959"/>
                    <a:pt x="6344" y="2074"/>
                    <a:pt x="6359" y="2116"/>
                  </a:cubicBezTo>
                  <a:cubicBezTo>
                    <a:pt x="6319" y="1982"/>
                    <a:pt x="6283" y="1845"/>
                    <a:pt x="6254" y="1708"/>
                  </a:cubicBezTo>
                  <a:cubicBezTo>
                    <a:pt x="6254" y="1709"/>
                    <a:pt x="6253" y="1709"/>
                    <a:pt x="6253" y="1709"/>
                  </a:cubicBezTo>
                  <a:cubicBezTo>
                    <a:pt x="6244" y="1709"/>
                    <a:pt x="6220" y="1638"/>
                    <a:pt x="6196" y="1568"/>
                  </a:cubicBezTo>
                  <a:cubicBezTo>
                    <a:pt x="6176" y="1494"/>
                    <a:pt x="6156" y="1419"/>
                    <a:pt x="6150" y="1419"/>
                  </a:cubicBezTo>
                  <a:cubicBezTo>
                    <a:pt x="6150" y="1419"/>
                    <a:pt x="6150" y="1420"/>
                    <a:pt x="6150" y="1420"/>
                  </a:cubicBezTo>
                  <a:cubicBezTo>
                    <a:pt x="6189" y="1568"/>
                    <a:pt x="6229" y="1715"/>
                    <a:pt x="6276" y="1860"/>
                  </a:cubicBezTo>
                  <a:cubicBezTo>
                    <a:pt x="6275" y="1860"/>
                    <a:pt x="6275" y="1861"/>
                    <a:pt x="6274" y="1861"/>
                  </a:cubicBezTo>
                  <a:cubicBezTo>
                    <a:pt x="6253" y="1861"/>
                    <a:pt x="6151" y="1607"/>
                    <a:pt x="6096" y="1323"/>
                  </a:cubicBezTo>
                  <a:cubicBezTo>
                    <a:pt x="6094" y="1305"/>
                    <a:pt x="6096" y="1298"/>
                    <a:pt x="6099" y="1298"/>
                  </a:cubicBezTo>
                  <a:cubicBezTo>
                    <a:pt x="6111" y="1298"/>
                    <a:pt x="6141" y="1363"/>
                    <a:pt x="6146" y="1363"/>
                  </a:cubicBezTo>
                  <a:cubicBezTo>
                    <a:pt x="6146" y="1363"/>
                    <a:pt x="6146" y="1363"/>
                    <a:pt x="6146" y="1362"/>
                  </a:cubicBezTo>
                  <a:cubicBezTo>
                    <a:pt x="6131" y="1326"/>
                    <a:pt x="6074" y="1088"/>
                    <a:pt x="6074" y="1060"/>
                  </a:cubicBezTo>
                  <a:lnTo>
                    <a:pt x="6074" y="1060"/>
                  </a:lnTo>
                  <a:lnTo>
                    <a:pt x="6110" y="1183"/>
                  </a:lnTo>
                  <a:cubicBezTo>
                    <a:pt x="6085" y="1017"/>
                    <a:pt x="6035" y="920"/>
                    <a:pt x="6016" y="721"/>
                  </a:cubicBezTo>
                  <a:cubicBezTo>
                    <a:pt x="6005" y="653"/>
                    <a:pt x="6005" y="513"/>
                    <a:pt x="5991" y="501"/>
                  </a:cubicBezTo>
                  <a:cubicBezTo>
                    <a:pt x="5991" y="574"/>
                    <a:pt x="5966" y="609"/>
                    <a:pt x="5940" y="617"/>
                  </a:cubicBezTo>
                  <a:cubicBezTo>
                    <a:pt x="5930" y="538"/>
                    <a:pt x="5915" y="462"/>
                    <a:pt x="5901" y="383"/>
                  </a:cubicBezTo>
                  <a:lnTo>
                    <a:pt x="5901" y="383"/>
                  </a:lnTo>
                  <a:lnTo>
                    <a:pt x="5912" y="393"/>
                  </a:lnTo>
                  <a:lnTo>
                    <a:pt x="5905" y="347"/>
                  </a:lnTo>
                  <a:lnTo>
                    <a:pt x="5897" y="350"/>
                  </a:lnTo>
                  <a:cubicBezTo>
                    <a:pt x="5887" y="293"/>
                    <a:pt x="5875" y="235"/>
                    <a:pt x="5869" y="177"/>
                  </a:cubicBezTo>
                  <a:cubicBezTo>
                    <a:pt x="5862" y="152"/>
                    <a:pt x="5854" y="134"/>
                    <a:pt x="5843" y="116"/>
                  </a:cubicBezTo>
                  <a:cubicBezTo>
                    <a:pt x="5843" y="112"/>
                    <a:pt x="5847" y="112"/>
                    <a:pt x="5850" y="112"/>
                  </a:cubicBezTo>
                  <a:cubicBezTo>
                    <a:pt x="5858" y="120"/>
                    <a:pt x="5875" y="137"/>
                    <a:pt x="5887" y="163"/>
                  </a:cubicBezTo>
                  <a:cubicBezTo>
                    <a:pt x="5899" y="193"/>
                    <a:pt x="5912" y="223"/>
                    <a:pt x="5917" y="223"/>
                  </a:cubicBezTo>
                  <a:cubicBezTo>
                    <a:pt x="5919" y="223"/>
                    <a:pt x="5920" y="217"/>
                    <a:pt x="5919" y="202"/>
                  </a:cubicBezTo>
                  <a:cubicBezTo>
                    <a:pt x="5919" y="199"/>
                    <a:pt x="5912" y="185"/>
                    <a:pt x="5905" y="163"/>
                  </a:cubicBezTo>
                  <a:cubicBezTo>
                    <a:pt x="5901" y="152"/>
                    <a:pt x="5897" y="142"/>
                    <a:pt x="5894" y="130"/>
                  </a:cubicBezTo>
                  <a:cubicBezTo>
                    <a:pt x="5887" y="120"/>
                    <a:pt x="5880" y="109"/>
                    <a:pt x="5875" y="102"/>
                  </a:cubicBezTo>
                  <a:cubicBezTo>
                    <a:pt x="5854" y="66"/>
                    <a:pt x="5862" y="69"/>
                    <a:pt x="5862" y="66"/>
                  </a:cubicBezTo>
                  <a:cubicBezTo>
                    <a:pt x="5862" y="62"/>
                    <a:pt x="5858" y="59"/>
                    <a:pt x="5843" y="44"/>
                  </a:cubicBezTo>
                  <a:cubicBezTo>
                    <a:pt x="5832" y="34"/>
                    <a:pt x="5807" y="12"/>
                    <a:pt x="575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7"/>
            <p:cNvSpPr/>
            <p:nvPr/>
          </p:nvSpPr>
          <p:spPr>
            <a:xfrm>
              <a:off x="5047325" y="3708325"/>
              <a:ext cx="950" cy="125"/>
            </a:xfrm>
            <a:custGeom>
              <a:rect b="b" l="l" r="r" t="t"/>
              <a:pathLst>
                <a:path extrusionOk="0" h="5" w="38">
                  <a:moveTo>
                    <a:pt x="37" y="1"/>
                  </a:moveTo>
                  <a:cubicBezTo>
                    <a:pt x="26" y="4"/>
                    <a:pt x="11" y="4"/>
                    <a:pt x="1" y="4"/>
                  </a:cubicBezTo>
                  <a:cubicBezTo>
                    <a:pt x="15" y="4"/>
                    <a:pt x="26" y="4"/>
                    <a:pt x="3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7"/>
            <p:cNvSpPr/>
            <p:nvPr/>
          </p:nvSpPr>
          <p:spPr>
            <a:xfrm>
              <a:off x="5136125" y="3652225"/>
              <a:ext cx="300" cy="825"/>
            </a:xfrm>
            <a:custGeom>
              <a:rect b="b" l="l" r="r" t="t"/>
              <a:pathLst>
                <a:path extrusionOk="0" h="33" w="12">
                  <a:moveTo>
                    <a:pt x="12" y="0"/>
                  </a:moveTo>
                  <a:cubicBezTo>
                    <a:pt x="8" y="15"/>
                    <a:pt x="4" y="18"/>
                    <a:pt x="1" y="18"/>
                  </a:cubicBezTo>
                  <a:cubicBezTo>
                    <a:pt x="2" y="28"/>
                    <a:pt x="3" y="33"/>
                    <a:pt x="4" y="33"/>
                  </a:cubicBezTo>
                  <a:cubicBezTo>
                    <a:pt x="6" y="33"/>
                    <a:pt x="7" y="23"/>
                    <a:pt x="1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7"/>
            <p:cNvSpPr/>
            <p:nvPr/>
          </p:nvSpPr>
          <p:spPr>
            <a:xfrm>
              <a:off x="5070200" y="3690850"/>
              <a:ext cx="100" cy="475"/>
            </a:xfrm>
            <a:custGeom>
              <a:rect b="b" l="l" r="r" t="t"/>
              <a:pathLst>
                <a:path extrusionOk="0" h="19" w="4">
                  <a:moveTo>
                    <a:pt x="4" y="0"/>
                  </a:moveTo>
                  <a:lnTo>
                    <a:pt x="1" y="8"/>
                  </a:lnTo>
                  <a:lnTo>
                    <a:pt x="1" y="19"/>
                  </a:lnTo>
                  <a:lnTo>
                    <a:pt x="4"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7"/>
            <p:cNvSpPr/>
            <p:nvPr/>
          </p:nvSpPr>
          <p:spPr>
            <a:xfrm>
              <a:off x="5080025" y="3609800"/>
              <a:ext cx="675" cy="2725"/>
            </a:xfrm>
            <a:custGeom>
              <a:rect b="b" l="l" r="r" t="t"/>
              <a:pathLst>
                <a:path extrusionOk="0" h="109" w="27">
                  <a:moveTo>
                    <a:pt x="0" y="0"/>
                  </a:moveTo>
                  <a:cubicBezTo>
                    <a:pt x="2" y="4"/>
                    <a:pt x="4" y="9"/>
                    <a:pt x="6" y="13"/>
                  </a:cubicBezTo>
                  <a:lnTo>
                    <a:pt x="6" y="13"/>
                  </a:lnTo>
                  <a:cubicBezTo>
                    <a:pt x="4" y="9"/>
                    <a:pt x="2" y="4"/>
                    <a:pt x="0" y="0"/>
                  </a:cubicBezTo>
                  <a:close/>
                  <a:moveTo>
                    <a:pt x="6" y="13"/>
                  </a:moveTo>
                  <a:cubicBezTo>
                    <a:pt x="12" y="27"/>
                    <a:pt x="15" y="39"/>
                    <a:pt x="17" y="50"/>
                  </a:cubicBezTo>
                  <a:lnTo>
                    <a:pt x="17" y="50"/>
                  </a:lnTo>
                  <a:cubicBezTo>
                    <a:pt x="16" y="44"/>
                    <a:pt x="15" y="38"/>
                    <a:pt x="15" y="33"/>
                  </a:cubicBezTo>
                  <a:cubicBezTo>
                    <a:pt x="13" y="26"/>
                    <a:pt x="9" y="19"/>
                    <a:pt x="6" y="13"/>
                  </a:cubicBezTo>
                  <a:close/>
                  <a:moveTo>
                    <a:pt x="17" y="50"/>
                  </a:moveTo>
                  <a:cubicBezTo>
                    <a:pt x="18" y="53"/>
                    <a:pt x="18" y="56"/>
                    <a:pt x="18" y="58"/>
                  </a:cubicBezTo>
                  <a:cubicBezTo>
                    <a:pt x="19" y="59"/>
                    <a:pt x="19" y="60"/>
                    <a:pt x="20" y="61"/>
                  </a:cubicBezTo>
                  <a:lnTo>
                    <a:pt x="20" y="61"/>
                  </a:lnTo>
                  <a:cubicBezTo>
                    <a:pt x="19" y="58"/>
                    <a:pt x="18" y="54"/>
                    <a:pt x="17" y="50"/>
                  </a:cubicBezTo>
                  <a:close/>
                  <a:moveTo>
                    <a:pt x="20" y="61"/>
                  </a:moveTo>
                  <a:lnTo>
                    <a:pt x="20" y="61"/>
                  </a:lnTo>
                  <a:cubicBezTo>
                    <a:pt x="20" y="65"/>
                    <a:pt x="21" y="69"/>
                    <a:pt x="22" y="73"/>
                  </a:cubicBezTo>
                  <a:lnTo>
                    <a:pt x="22" y="108"/>
                  </a:lnTo>
                  <a:cubicBezTo>
                    <a:pt x="26" y="108"/>
                    <a:pt x="26" y="105"/>
                    <a:pt x="26" y="91"/>
                  </a:cubicBezTo>
                  <a:cubicBezTo>
                    <a:pt x="26" y="84"/>
                    <a:pt x="26" y="77"/>
                    <a:pt x="20" y="6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7"/>
            <p:cNvSpPr/>
            <p:nvPr/>
          </p:nvSpPr>
          <p:spPr>
            <a:xfrm>
              <a:off x="5036975" y="3691575"/>
              <a:ext cx="2650" cy="3200"/>
            </a:xfrm>
            <a:custGeom>
              <a:rect b="b" l="l" r="r" t="t"/>
              <a:pathLst>
                <a:path extrusionOk="0" h="128" w="106">
                  <a:moveTo>
                    <a:pt x="1" y="1"/>
                  </a:moveTo>
                  <a:cubicBezTo>
                    <a:pt x="8" y="15"/>
                    <a:pt x="19" y="29"/>
                    <a:pt x="29" y="41"/>
                  </a:cubicBezTo>
                  <a:cubicBezTo>
                    <a:pt x="51" y="73"/>
                    <a:pt x="79" y="101"/>
                    <a:pt x="105" y="127"/>
                  </a:cubicBezTo>
                  <a:cubicBezTo>
                    <a:pt x="65" y="87"/>
                    <a:pt x="33" y="47"/>
                    <a:pt x="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7"/>
            <p:cNvSpPr/>
            <p:nvPr/>
          </p:nvSpPr>
          <p:spPr>
            <a:xfrm>
              <a:off x="5065875" y="3673475"/>
              <a:ext cx="750" cy="2000"/>
            </a:xfrm>
            <a:custGeom>
              <a:rect b="b" l="l" r="r" t="t"/>
              <a:pathLst>
                <a:path extrusionOk="0" h="80" w="30">
                  <a:moveTo>
                    <a:pt x="15" y="0"/>
                  </a:moveTo>
                  <a:lnTo>
                    <a:pt x="1" y="80"/>
                  </a:lnTo>
                  <a:cubicBezTo>
                    <a:pt x="15" y="37"/>
                    <a:pt x="19" y="33"/>
                    <a:pt x="30" y="8"/>
                  </a:cubicBezTo>
                  <a:lnTo>
                    <a:pt x="1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7"/>
            <p:cNvSpPr/>
            <p:nvPr/>
          </p:nvSpPr>
          <p:spPr>
            <a:xfrm>
              <a:off x="5067925" y="3659575"/>
              <a:ext cx="600" cy="4900"/>
            </a:xfrm>
            <a:custGeom>
              <a:rect b="b" l="l" r="r" t="t"/>
              <a:pathLst>
                <a:path extrusionOk="0" h="196" w="24">
                  <a:moveTo>
                    <a:pt x="21" y="0"/>
                  </a:moveTo>
                  <a:cubicBezTo>
                    <a:pt x="20" y="0"/>
                    <a:pt x="17" y="25"/>
                    <a:pt x="9" y="95"/>
                  </a:cubicBezTo>
                  <a:cubicBezTo>
                    <a:pt x="12" y="108"/>
                    <a:pt x="0" y="196"/>
                    <a:pt x="2" y="196"/>
                  </a:cubicBezTo>
                  <a:cubicBezTo>
                    <a:pt x="3" y="196"/>
                    <a:pt x="7" y="178"/>
                    <a:pt x="16" y="127"/>
                  </a:cubicBezTo>
                  <a:cubicBezTo>
                    <a:pt x="14" y="116"/>
                    <a:pt x="23" y="0"/>
                    <a:pt x="2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7"/>
            <p:cNvSpPr/>
            <p:nvPr/>
          </p:nvSpPr>
          <p:spPr>
            <a:xfrm>
              <a:off x="5093700" y="3668350"/>
              <a:ext cx="2675" cy="6300"/>
            </a:xfrm>
            <a:custGeom>
              <a:rect b="b" l="l" r="r" t="t"/>
              <a:pathLst>
                <a:path extrusionOk="0" h="252" w="107">
                  <a:moveTo>
                    <a:pt x="7" y="1"/>
                  </a:moveTo>
                  <a:cubicBezTo>
                    <a:pt x="1" y="1"/>
                    <a:pt x="43" y="119"/>
                    <a:pt x="38" y="119"/>
                  </a:cubicBezTo>
                  <a:cubicBezTo>
                    <a:pt x="38" y="119"/>
                    <a:pt x="36" y="117"/>
                    <a:pt x="33" y="112"/>
                  </a:cubicBezTo>
                  <a:lnTo>
                    <a:pt x="33" y="112"/>
                  </a:lnTo>
                  <a:cubicBezTo>
                    <a:pt x="73" y="196"/>
                    <a:pt x="95" y="251"/>
                    <a:pt x="103" y="251"/>
                  </a:cubicBezTo>
                  <a:cubicBezTo>
                    <a:pt x="106" y="251"/>
                    <a:pt x="107" y="243"/>
                    <a:pt x="106" y="227"/>
                  </a:cubicBezTo>
                  <a:cubicBezTo>
                    <a:pt x="70" y="130"/>
                    <a:pt x="58" y="119"/>
                    <a:pt x="51" y="112"/>
                  </a:cubicBezTo>
                  <a:cubicBezTo>
                    <a:pt x="44" y="105"/>
                    <a:pt x="41" y="101"/>
                    <a:pt x="12" y="7"/>
                  </a:cubicBezTo>
                  <a:cubicBezTo>
                    <a:pt x="9" y="3"/>
                    <a:pt x="8" y="1"/>
                    <a:pt x="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7"/>
            <p:cNvSpPr/>
            <p:nvPr/>
          </p:nvSpPr>
          <p:spPr>
            <a:xfrm>
              <a:off x="5093900" y="3669600"/>
              <a:ext cx="650" cy="1550"/>
            </a:xfrm>
            <a:custGeom>
              <a:rect b="b" l="l" r="r" t="t"/>
              <a:pathLst>
                <a:path extrusionOk="0" h="62" w="26">
                  <a:moveTo>
                    <a:pt x="0" y="0"/>
                  </a:moveTo>
                  <a:cubicBezTo>
                    <a:pt x="10" y="25"/>
                    <a:pt x="16" y="39"/>
                    <a:pt x="21" y="49"/>
                  </a:cubicBezTo>
                  <a:lnTo>
                    <a:pt x="21" y="49"/>
                  </a:lnTo>
                  <a:cubicBezTo>
                    <a:pt x="15" y="34"/>
                    <a:pt x="9" y="17"/>
                    <a:pt x="0" y="0"/>
                  </a:cubicBezTo>
                  <a:close/>
                  <a:moveTo>
                    <a:pt x="21" y="49"/>
                  </a:moveTo>
                  <a:cubicBezTo>
                    <a:pt x="22" y="54"/>
                    <a:pt x="24" y="58"/>
                    <a:pt x="25" y="62"/>
                  </a:cubicBezTo>
                  <a:cubicBezTo>
                    <a:pt x="24" y="58"/>
                    <a:pt x="23" y="54"/>
                    <a:pt x="21" y="49"/>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7"/>
            <p:cNvSpPr/>
            <p:nvPr/>
          </p:nvSpPr>
          <p:spPr>
            <a:xfrm>
              <a:off x="5097425" y="3700675"/>
              <a:ext cx="2075" cy="2375"/>
            </a:xfrm>
            <a:custGeom>
              <a:rect b="b" l="l" r="r" t="t"/>
              <a:pathLst>
                <a:path extrusionOk="0" h="95" w="83">
                  <a:moveTo>
                    <a:pt x="0" y="1"/>
                  </a:moveTo>
                  <a:lnTo>
                    <a:pt x="0" y="1"/>
                  </a:lnTo>
                  <a:cubicBezTo>
                    <a:pt x="22" y="33"/>
                    <a:pt x="47" y="61"/>
                    <a:pt x="72" y="91"/>
                  </a:cubicBezTo>
                  <a:lnTo>
                    <a:pt x="82" y="94"/>
                  </a:lnTo>
                  <a:cubicBezTo>
                    <a:pt x="75" y="83"/>
                    <a:pt x="68" y="73"/>
                    <a:pt x="54" y="58"/>
                  </a:cubicBezTo>
                  <a:cubicBezTo>
                    <a:pt x="39" y="44"/>
                    <a:pt x="22" y="26"/>
                    <a:pt x="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7"/>
            <p:cNvSpPr/>
            <p:nvPr/>
          </p:nvSpPr>
          <p:spPr>
            <a:xfrm>
              <a:off x="5080550" y="3659075"/>
              <a:ext cx="225" cy="1525"/>
            </a:xfrm>
            <a:custGeom>
              <a:rect b="b" l="l" r="r" t="t"/>
              <a:pathLst>
                <a:path extrusionOk="0" h="61" w="9">
                  <a:moveTo>
                    <a:pt x="8" y="0"/>
                  </a:moveTo>
                  <a:lnTo>
                    <a:pt x="1" y="29"/>
                  </a:lnTo>
                  <a:lnTo>
                    <a:pt x="8" y="61"/>
                  </a:lnTo>
                  <a:lnTo>
                    <a:pt x="8"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7"/>
            <p:cNvSpPr/>
            <p:nvPr/>
          </p:nvSpPr>
          <p:spPr>
            <a:xfrm>
              <a:off x="5078925" y="3658700"/>
              <a:ext cx="150" cy="1275"/>
            </a:xfrm>
            <a:custGeom>
              <a:rect b="b" l="l" r="r" t="t"/>
              <a:pathLst>
                <a:path extrusionOk="0" h="51" w="6">
                  <a:moveTo>
                    <a:pt x="1" y="51"/>
                  </a:moveTo>
                  <a:cubicBezTo>
                    <a:pt x="1" y="33"/>
                    <a:pt x="5" y="19"/>
                    <a:pt x="5" y="1"/>
                  </a:cubicBezTo>
                  <a:cubicBezTo>
                    <a:pt x="5" y="19"/>
                    <a:pt x="1" y="33"/>
                    <a:pt x="1" y="5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7"/>
            <p:cNvSpPr/>
            <p:nvPr/>
          </p:nvSpPr>
          <p:spPr>
            <a:xfrm>
              <a:off x="5077975" y="3659950"/>
              <a:ext cx="975" cy="3875"/>
            </a:xfrm>
            <a:custGeom>
              <a:rect b="b" l="l" r="r" t="t"/>
              <a:pathLst>
                <a:path extrusionOk="0" h="155" w="39">
                  <a:moveTo>
                    <a:pt x="39" y="1"/>
                  </a:moveTo>
                  <a:cubicBezTo>
                    <a:pt x="23" y="95"/>
                    <a:pt x="1" y="154"/>
                    <a:pt x="12" y="154"/>
                  </a:cubicBezTo>
                  <a:cubicBezTo>
                    <a:pt x="13" y="154"/>
                    <a:pt x="15" y="154"/>
                    <a:pt x="17" y="152"/>
                  </a:cubicBezTo>
                  <a:cubicBezTo>
                    <a:pt x="25" y="105"/>
                    <a:pt x="32" y="52"/>
                    <a:pt x="3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 name="Google Shape;546;p27"/>
          <p:cNvGrpSpPr/>
          <p:nvPr/>
        </p:nvGrpSpPr>
        <p:grpSpPr>
          <a:xfrm flipH="1" rot="5400000">
            <a:off x="594695" y="1109575"/>
            <a:ext cx="656979" cy="649183"/>
            <a:chOff x="4221175" y="746750"/>
            <a:chExt cx="1040677" cy="1028328"/>
          </a:xfrm>
        </p:grpSpPr>
        <p:sp>
          <p:nvSpPr>
            <p:cNvPr id="547" name="Google Shape;547;p27"/>
            <p:cNvSpPr/>
            <p:nvPr/>
          </p:nvSpPr>
          <p:spPr>
            <a:xfrm>
              <a:off x="4729810" y="1732760"/>
              <a:ext cx="128635" cy="27587"/>
            </a:xfrm>
            <a:custGeom>
              <a:rect b="b" l="l" r="r" t="t"/>
              <a:pathLst>
                <a:path extrusionOk="0" h="706" w="3292">
                  <a:moveTo>
                    <a:pt x="342" y="0"/>
                  </a:moveTo>
                  <a:cubicBezTo>
                    <a:pt x="0" y="0"/>
                    <a:pt x="0" y="534"/>
                    <a:pt x="342" y="534"/>
                  </a:cubicBezTo>
                  <a:cubicBezTo>
                    <a:pt x="1240" y="620"/>
                    <a:pt x="2031" y="705"/>
                    <a:pt x="2928" y="705"/>
                  </a:cubicBezTo>
                  <a:cubicBezTo>
                    <a:pt x="3292" y="705"/>
                    <a:pt x="3292" y="171"/>
                    <a:pt x="2928" y="171"/>
                  </a:cubicBezTo>
                  <a:cubicBezTo>
                    <a:pt x="2031" y="171"/>
                    <a:pt x="1240" y="86"/>
                    <a:pt x="34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7"/>
            <p:cNvSpPr/>
            <p:nvPr/>
          </p:nvSpPr>
          <p:spPr>
            <a:xfrm>
              <a:off x="4493877" y="1746397"/>
              <a:ext cx="131566" cy="28681"/>
            </a:xfrm>
            <a:custGeom>
              <a:rect b="b" l="l" r="r" t="t"/>
              <a:pathLst>
                <a:path extrusionOk="0" h="734" w="3367">
                  <a:moveTo>
                    <a:pt x="349" y="0"/>
                  </a:moveTo>
                  <a:cubicBezTo>
                    <a:pt x="130" y="0"/>
                    <a:pt x="1" y="452"/>
                    <a:pt x="331" y="549"/>
                  </a:cubicBezTo>
                  <a:cubicBezTo>
                    <a:pt x="870" y="703"/>
                    <a:pt x="1401" y="733"/>
                    <a:pt x="1933" y="733"/>
                  </a:cubicBezTo>
                  <a:cubicBezTo>
                    <a:pt x="2288" y="733"/>
                    <a:pt x="2644" y="720"/>
                    <a:pt x="3003" y="720"/>
                  </a:cubicBezTo>
                  <a:cubicBezTo>
                    <a:pt x="3366" y="720"/>
                    <a:pt x="3366" y="185"/>
                    <a:pt x="3003" y="185"/>
                  </a:cubicBezTo>
                  <a:cubicBezTo>
                    <a:pt x="2644" y="185"/>
                    <a:pt x="2302" y="199"/>
                    <a:pt x="1963" y="199"/>
                  </a:cubicBezTo>
                  <a:cubicBezTo>
                    <a:pt x="1456" y="199"/>
                    <a:pt x="955" y="168"/>
                    <a:pt x="417" y="14"/>
                  </a:cubicBezTo>
                  <a:cubicBezTo>
                    <a:pt x="394" y="5"/>
                    <a:pt x="371" y="0"/>
                    <a:pt x="34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7"/>
            <p:cNvSpPr/>
            <p:nvPr/>
          </p:nvSpPr>
          <p:spPr>
            <a:xfrm>
              <a:off x="4951949" y="1673444"/>
              <a:ext cx="103471" cy="35480"/>
            </a:xfrm>
            <a:custGeom>
              <a:rect b="b" l="l" r="r" t="t"/>
              <a:pathLst>
                <a:path extrusionOk="0" h="908" w="2648">
                  <a:moveTo>
                    <a:pt x="535" y="0"/>
                  </a:moveTo>
                  <a:cubicBezTo>
                    <a:pt x="193" y="0"/>
                    <a:pt x="1" y="449"/>
                    <a:pt x="364" y="535"/>
                  </a:cubicBezTo>
                  <a:cubicBezTo>
                    <a:pt x="984" y="620"/>
                    <a:pt x="1604" y="813"/>
                    <a:pt x="2138" y="898"/>
                  </a:cubicBezTo>
                  <a:cubicBezTo>
                    <a:pt x="2165" y="904"/>
                    <a:pt x="2191" y="907"/>
                    <a:pt x="2215" y="907"/>
                  </a:cubicBezTo>
                  <a:cubicBezTo>
                    <a:pt x="2524" y="907"/>
                    <a:pt x="2647" y="443"/>
                    <a:pt x="2330" y="364"/>
                  </a:cubicBezTo>
                  <a:cubicBezTo>
                    <a:pt x="1689" y="278"/>
                    <a:pt x="1155" y="171"/>
                    <a:pt x="53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7"/>
            <p:cNvSpPr/>
            <p:nvPr/>
          </p:nvSpPr>
          <p:spPr>
            <a:xfrm>
              <a:off x="4649628" y="1624992"/>
              <a:ext cx="130628" cy="43139"/>
            </a:xfrm>
            <a:custGeom>
              <a:rect b="b" l="l" r="r" t="t"/>
              <a:pathLst>
                <a:path extrusionOk="0" h="1104" w="3343">
                  <a:moveTo>
                    <a:pt x="342" y="1"/>
                  </a:moveTo>
                  <a:cubicBezTo>
                    <a:pt x="0" y="1"/>
                    <a:pt x="0" y="535"/>
                    <a:pt x="342" y="535"/>
                  </a:cubicBezTo>
                  <a:cubicBezTo>
                    <a:pt x="1154" y="621"/>
                    <a:pt x="2052" y="706"/>
                    <a:pt x="2843" y="1070"/>
                  </a:cubicBezTo>
                  <a:cubicBezTo>
                    <a:pt x="2881" y="1093"/>
                    <a:pt x="2918" y="1103"/>
                    <a:pt x="2954" y="1103"/>
                  </a:cubicBezTo>
                  <a:cubicBezTo>
                    <a:pt x="3181" y="1103"/>
                    <a:pt x="3342" y="694"/>
                    <a:pt x="3121" y="621"/>
                  </a:cubicBezTo>
                  <a:cubicBezTo>
                    <a:pt x="2223" y="172"/>
                    <a:pt x="1240" y="86"/>
                    <a:pt x="34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7"/>
            <p:cNvSpPr/>
            <p:nvPr/>
          </p:nvSpPr>
          <p:spPr>
            <a:xfrm>
              <a:off x="4434366" y="1589551"/>
              <a:ext cx="114216" cy="29658"/>
            </a:xfrm>
            <a:custGeom>
              <a:rect b="b" l="l" r="r" t="t"/>
              <a:pathLst>
                <a:path extrusionOk="0" h="759" w="2923">
                  <a:moveTo>
                    <a:pt x="435" y="1"/>
                  </a:moveTo>
                  <a:cubicBezTo>
                    <a:pt x="140" y="1"/>
                    <a:pt x="0" y="465"/>
                    <a:pt x="337" y="544"/>
                  </a:cubicBezTo>
                  <a:cubicBezTo>
                    <a:pt x="847" y="668"/>
                    <a:pt x="1413" y="758"/>
                    <a:pt x="1986" y="758"/>
                  </a:cubicBezTo>
                  <a:cubicBezTo>
                    <a:pt x="2206" y="758"/>
                    <a:pt x="2426" y="745"/>
                    <a:pt x="2645" y="715"/>
                  </a:cubicBezTo>
                  <a:cubicBezTo>
                    <a:pt x="2923" y="715"/>
                    <a:pt x="2923" y="181"/>
                    <a:pt x="2645" y="181"/>
                  </a:cubicBezTo>
                  <a:cubicBezTo>
                    <a:pt x="2342" y="222"/>
                    <a:pt x="2052" y="247"/>
                    <a:pt x="1773" y="247"/>
                  </a:cubicBezTo>
                  <a:cubicBezTo>
                    <a:pt x="1324" y="247"/>
                    <a:pt x="903" y="182"/>
                    <a:pt x="508" y="10"/>
                  </a:cubicBezTo>
                  <a:cubicBezTo>
                    <a:pt x="483" y="4"/>
                    <a:pt x="458" y="1"/>
                    <a:pt x="43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7"/>
            <p:cNvSpPr/>
            <p:nvPr/>
          </p:nvSpPr>
          <p:spPr>
            <a:xfrm>
              <a:off x="4804091" y="1536527"/>
              <a:ext cx="224759" cy="64278"/>
            </a:xfrm>
            <a:custGeom>
              <a:rect b="b" l="l" r="r" t="t"/>
              <a:pathLst>
                <a:path extrusionOk="0" h="1645" w="5752">
                  <a:moveTo>
                    <a:pt x="262" y="0"/>
                  </a:moveTo>
                  <a:cubicBezTo>
                    <a:pt x="27" y="0"/>
                    <a:pt x="1" y="397"/>
                    <a:pt x="237" y="469"/>
                  </a:cubicBezTo>
                  <a:cubicBezTo>
                    <a:pt x="1925" y="1111"/>
                    <a:pt x="3614" y="1367"/>
                    <a:pt x="5302" y="1645"/>
                  </a:cubicBezTo>
                  <a:cubicBezTo>
                    <a:pt x="5666" y="1645"/>
                    <a:pt x="5751" y="1196"/>
                    <a:pt x="5473" y="1111"/>
                  </a:cubicBezTo>
                  <a:cubicBezTo>
                    <a:pt x="3785" y="833"/>
                    <a:pt x="2096" y="576"/>
                    <a:pt x="408" y="42"/>
                  </a:cubicBezTo>
                  <a:cubicBezTo>
                    <a:pt x="353" y="13"/>
                    <a:pt x="304" y="0"/>
                    <a:pt x="26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7"/>
            <p:cNvSpPr/>
            <p:nvPr/>
          </p:nvSpPr>
          <p:spPr>
            <a:xfrm>
              <a:off x="4600355" y="1478853"/>
              <a:ext cx="124180" cy="42201"/>
            </a:xfrm>
            <a:custGeom>
              <a:rect b="b" l="l" r="r" t="t"/>
              <a:pathLst>
                <a:path extrusionOk="0" h="1080" w="3178">
                  <a:moveTo>
                    <a:pt x="278" y="0"/>
                  </a:moveTo>
                  <a:cubicBezTo>
                    <a:pt x="0" y="0"/>
                    <a:pt x="0" y="535"/>
                    <a:pt x="278" y="535"/>
                  </a:cubicBezTo>
                  <a:cubicBezTo>
                    <a:pt x="1069" y="535"/>
                    <a:pt x="1881" y="706"/>
                    <a:pt x="2586" y="1069"/>
                  </a:cubicBezTo>
                  <a:cubicBezTo>
                    <a:pt x="2610" y="1076"/>
                    <a:pt x="2634" y="1080"/>
                    <a:pt x="2659" y="1080"/>
                  </a:cubicBezTo>
                  <a:cubicBezTo>
                    <a:pt x="2918" y="1080"/>
                    <a:pt x="3177" y="691"/>
                    <a:pt x="2864" y="535"/>
                  </a:cubicBezTo>
                  <a:cubicBezTo>
                    <a:pt x="2052" y="171"/>
                    <a:pt x="1176" y="0"/>
                    <a:pt x="27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7"/>
            <p:cNvSpPr/>
            <p:nvPr/>
          </p:nvSpPr>
          <p:spPr>
            <a:xfrm>
              <a:off x="4433428" y="1471311"/>
              <a:ext cx="93077" cy="28876"/>
            </a:xfrm>
            <a:custGeom>
              <a:rect b="b" l="l" r="r" t="t"/>
              <a:pathLst>
                <a:path extrusionOk="0" h="739" w="2382">
                  <a:moveTo>
                    <a:pt x="361" y="1"/>
                  </a:moveTo>
                  <a:cubicBezTo>
                    <a:pt x="30" y="98"/>
                    <a:pt x="0" y="549"/>
                    <a:pt x="271" y="549"/>
                  </a:cubicBezTo>
                  <a:cubicBezTo>
                    <a:pt x="298" y="549"/>
                    <a:pt x="328" y="545"/>
                    <a:pt x="361" y="535"/>
                  </a:cubicBezTo>
                  <a:cubicBezTo>
                    <a:pt x="895" y="535"/>
                    <a:pt x="1429" y="642"/>
                    <a:pt x="1878" y="728"/>
                  </a:cubicBezTo>
                  <a:cubicBezTo>
                    <a:pt x="1909" y="735"/>
                    <a:pt x="1939" y="738"/>
                    <a:pt x="1967" y="738"/>
                  </a:cubicBezTo>
                  <a:cubicBezTo>
                    <a:pt x="2267" y="738"/>
                    <a:pt x="2382" y="350"/>
                    <a:pt x="2049" y="193"/>
                  </a:cubicBezTo>
                  <a:cubicBezTo>
                    <a:pt x="1515" y="108"/>
                    <a:pt x="895" y="1"/>
                    <a:pt x="36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7"/>
            <p:cNvSpPr/>
            <p:nvPr/>
          </p:nvSpPr>
          <p:spPr>
            <a:xfrm>
              <a:off x="4974104" y="1454079"/>
              <a:ext cx="101087" cy="50524"/>
            </a:xfrm>
            <a:custGeom>
              <a:rect b="b" l="l" r="r" t="t"/>
              <a:pathLst>
                <a:path extrusionOk="0" h="1293" w="2587">
                  <a:moveTo>
                    <a:pt x="326" y="0"/>
                  </a:moveTo>
                  <a:cubicBezTo>
                    <a:pt x="42" y="0"/>
                    <a:pt x="1" y="452"/>
                    <a:pt x="331" y="549"/>
                  </a:cubicBezTo>
                  <a:cubicBezTo>
                    <a:pt x="866" y="720"/>
                    <a:pt x="1486" y="976"/>
                    <a:pt x="2020" y="1254"/>
                  </a:cubicBezTo>
                  <a:cubicBezTo>
                    <a:pt x="2076" y="1281"/>
                    <a:pt x="2130" y="1292"/>
                    <a:pt x="2180" y="1292"/>
                  </a:cubicBezTo>
                  <a:cubicBezTo>
                    <a:pt x="2449" y="1292"/>
                    <a:pt x="2587" y="950"/>
                    <a:pt x="2298" y="805"/>
                  </a:cubicBezTo>
                  <a:cubicBezTo>
                    <a:pt x="1763" y="442"/>
                    <a:pt x="1037" y="185"/>
                    <a:pt x="417" y="14"/>
                  </a:cubicBezTo>
                  <a:cubicBezTo>
                    <a:pt x="384" y="5"/>
                    <a:pt x="354" y="0"/>
                    <a:pt x="32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7"/>
            <p:cNvSpPr/>
            <p:nvPr/>
          </p:nvSpPr>
          <p:spPr>
            <a:xfrm>
              <a:off x="4781584" y="1401993"/>
              <a:ext cx="126837" cy="43139"/>
            </a:xfrm>
            <a:custGeom>
              <a:rect b="b" l="l" r="r" t="t"/>
              <a:pathLst>
                <a:path extrusionOk="0" h="1104" w="3246">
                  <a:moveTo>
                    <a:pt x="535" y="1"/>
                  </a:moveTo>
                  <a:cubicBezTo>
                    <a:pt x="171" y="1"/>
                    <a:pt x="0" y="535"/>
                    <a:pt x="364" y="535"/>
                  </a:cubicBezTo>
                  <a:cubicBezTo>
                    <a:pt x="1155" y="706"/>
                    <a:pt x="2052" y="813"/>
                    <a:pt x="2758" y="1070"/>
                  </a:cubicBezTo>
                  <a:cubicBezTo>
                    <a:pt x="2807" y="1093"/>
                    <a:pt x="2853" y="1103"/>
                    <a:pt x="2895" y="1103"/>
                  </a:cubicBezTo>
                  <a:cubicBezTo>
                    <a:pt x="3158" y="1103"/>
                    <a:pt x="3245" y="695"/>
                    <a:pt x="2950" y="621"/>
                  </a:cubicBezTo>
                  <a:cubicBezTo>
                    <a:pt x="2138" y="279"/>
                    <a:pt x="1347" y="172"/>
                    <a:pt x="53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7"/>
            <p:cNvSpPr/>
            <p:nvPr/>
          </p:nvSpPr>
          <p:spPr>
            <a:xfrm>
              <a:off x="4635405" y="1336035"/>
              <a:ext cx="75493" cy="43569"/>
            </a:xfrm>
            <a:custGeom>
              <a:rect b="b" l="l" r="r" t="t"/>
              <a:pathLst>
                <a:path extrusionOk="0" h="1115" w="1932">
                  <a:moveTo>
                    <a:pt x="364" y="0"/>
                  </a:moveTo>
                  <a:cubicBezTo>
                    <a:pt x="1" y="0"/>
                    <a:pt x="1" y="535"/>
                    <a:pt x="364" y="535"/>
                  </a:cubicBezTo>
                  <a:cubicBezTo>
                    <a:pt x="706" y="620"/>
                    <a:pt x="1070" y="706"/>
                    <a:pt x="1347" y="1069"/>
                  </a:cubicBezTo>
                  <a:cubicBezTo>
                    <a:pt x="1395" y="1101"/>
                    <a:pt x="1447" y="1115"/>
                    <a:pt x="1498" y="1115"/>
                  </a:cubicBezTo>
                  <a:cubicBezTo>
                    <a:pt x="1720" y="1115"/>
                    <a:pt x="1932" y="846"/>
                    <a:pt x="1775" y="620"/>
                  </a:cubicBezTo>
                  <a:cubicBezTo>
                    <a:pt x="1347" y="257"/>
                    <a:pt x="899" y="86"/>
                    <a:pt x="36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7"/>
            <p:cNvSpPr/>
            <p:nvPr/>
          </p:nvSpPr>
          <p:spPr>
            <a:xfrm>
              <a:off x="4492587" y="1276719"/>
              <a:ext cx="100071" cy="35480"/>
            </a:xfrm>
            <a:custGeom>
              <a:rect b="b" l="l" r="r" t="t"/>
              <a:pathLst>
                <a:path extrusionOk="0" h="908" w="2561">
                  <a:moveTo>
                    <a:pt x="364" y="1"/>
                  </a:moveTo>
                  <a:cubicBezTo>
                    <a:pt x="1" y="1"/>
                    <a:pt x="1" y="535"/>
                    <a:pt x="364" y="535"/>
                  </a:cubicBezTo>
                  <a:cubicBezTo>
                    <a:pt x="984" y="535"/>
                    <a:pt x="1518" y="621"/>
                    <a:pt x="2053" y="899"/>
                  </a:cubicBezTo>
                  <a:cubicBezTo>
                    <a:pt x="2080" y="905"/>
                    <a:pt x="2105" y="908"/>
                    <a:pt x="2130" y="908"/>
                  </a:cubicBezTo>
                  <a:cubicBezTo>
                    <a:pt x="2438" y="908"/>
                    <a:pt x="2560" y="443"/>
                    <a:pt x="2224" y="364"/>
                  </a:cubicBezTo>
                  <a:cubicBezTo>
                    <a:pt x="1604" y="86"/>
                    <a:pt x="984" y="1"/>
                    <a:pt x="36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7"/>
            <p:cNvSpPr/>
            <p:nvPr/>
          </p:nvSpPr>
          <p:spPr>
            <a:xfrm>
              <a:off x="4287211" y="1255854"/>
              <a:ext cx="93077" cy="28134"/>
            </a:xfrm>
            <a:custGeom>
              <a:rect b="b" l="l" r="r" t="t"/>
              <a:pathLst>
                <a:path extrusionOk="0" h="720" w="2382">
                  <a:moveTo>
                    <a:pt x="362" y="0"/>
                  </a:moveTo>
                  <a:cubicBezTo>
                    <a:pt x="26" y="80"/>
                    <a:pt x="1" y="544"/>
                    <a:pt x="288" y="544"/>
                  </a:cubicBezTo>
                  <a:cubicBezTo>
                    <a:pt x="311" y="544"/>
                    <a:pt x="336" y="541"/>
                    <a:pt x="362" y="535"/>
                  </a:cubicBezTo>
                  <a:cubicBezTo>
                    <a:pt x="897" y="535"/>
                    <a:pt x="1431" y="535"/>
                    <a:pt x="1880" y="706"/>
                  </a:cubicBezTo>
                  <a:cubicBezTo>
                    <a:pt x="1913" y="715"/>
                    <a:pt x="1944" y="720"/>
                    <a:pt x="1973" y="720"/>
                  </a:cubicBezTo>
                  <a:cubicBezTo>
                    <a:pt x="2270" y="720"/>
                    <a:pt x="2381" y="269"/>
                    <a:pt x="2051" y="171"/>
                  </a:cubicBezTo>
                  <a:cubicBezTo>
                    <a:pt x="1516" y="86"/>
                    <a:pt x="982" y="0"/>
                    <a:pt x="36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7"/>
            <p:cNvSpPr/>
            <p:nvPr/>
          </p:nvSpPr>
          <p:spPr>
            <a:xfrm>
              <a:off x="4296667" y="1327712"/>
              <a:ext cx="91592" cy="35910"/>
            </a:xfrm>
            <a:custGeom>
              <a:rect b="b" l="l" r="r" t="t"/>
              <a:pathLst>
                <a:path extrusionOk="0" h="919" w="2344">
                  <a:moveTo>
                    <a:pt x="334" y="1"/>
                  </a:moveTo>
                  <a:cubicBezTo>
                    <a:pt x="80" y="1"/>
                    <a:pt x="1" y="397"/>
                    <a:pt x="291" y="470"/>
                  </a:cubicBezTo>
                  <a:cubicBezTo>
                    <a:pt x="826" y="748"/>
                    <a:pt x="1467" y="833"/>
                    <a:pt x="2001" y="919"/>
                  </a:cubicBezTo>
                  <a:cubicBezTo>
                    <a:pt x="2343" y="919"/>
                    <a:pt x="2343" y="384"/>
                    <a:pt x="2001" y="384"/>
                  </a:cubicBezTo>
                  <a:cubicBezTo>
                    <a:pt x="1467" y="299"/>
                    <a:pt x="932" y="213"/>
                    <a:pt x="484" y="42"/>
                  </a:cubicBezTo>
                  <a:cubicBezTo>
                    <a:pt x="429" y="13"/>
                    <a:pt x="378" y="1"/>
                    <a:pt x="33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7"/>
            <p:cNvSpPr/>
            <p:nvPr/>
          </p:nvSpPr>
          <p:spPr>
            <a:xfrm>
              <a:off x="4915453" y="1313840"/>
              <a:ext cx="132777" cy="58613"/>
            </a:xfrm>
            <a:custGeom>
              <a:rect b="b" l="l" r="r" t="t"/>
              <a:pathLst>
                <a:path extrusionOk="0" h="1500" w="3398">
                  <a:moveTo>
                    <a:pt x="356" y="1"/>
                  </a:moveTo>
                  <a:cubicBezTo>
                    <a:pt x="102" y="1"/>
                    <a:pt x="1" y="420"/>
                    <a:pt x="315" y="568"/>
                  </a:cubicBezTo>
                  <a:cubicBezTo>
                    <a:pt x="1127" y="825"/>
                    <a:pt x="2003" y="1103"/>
                    <a:pt x="2901" y="1466"/>
                  </a:cubicBezTo>
                  <a:cubicBezTo>
                    <a:pt x="2936" y="1489"/>
                    <a:pt x="2971" y="1500"/>
                    <a:pt x="3006" y="1500"/>
                  </a:cubicBezTo>
                  <a:cubicBezTo>
                    <a:pt x="3223" y="1500"/>
                    <a:pt x="3398" y="1091"/>
                    <a:pt x="3158" y="1017"/>
                  </a:cubicBezTo>
                  <a:cubicBezTo>
                    <a:pt x="2281" y="654"/>
                    <a:pt x="1384" y="397"/>
                    <a:pt x="486" y="34"/>
                  </a:cubicBezTo>
                  <a:cubicBezTo>
                    <a:pt x="440" y="11"/>
                    <a:pt x="396" y="1"/>
                    <a:pt x="35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7"/>
            <p:cNvSpPr/>
            <p:nvPr/>
          </p:nvSpPr>
          <p:spPr>
            <a:xfrm>
              <a:off x="4654239" y="1224398"/>
              <a:ext cx="138247" cy="35715"/>
            </a:xfrm>
            <a:custGeom>
              <a:rect b="b" l="l" r="r" t="t"/>
              <a:pathLst>
                <a:path extrusionOk="0" h="914" w="3538">
                  <a:moveTo>
                    <a:pt x="409" y="1"/>
                  </a:moveTo>
                  <a:cubicBezTo>
                    <a:pt x="112" y="1"/>
                    <a:pt x="0" y="452"/>
                    <a:pt x="331" y="549"/>
                  </a:cubicBezTo>
                  <a:cubicBezTo>
                    <a:pt x="1123" y="760"/>
                    <a:pt x="1871" y="913"/>
                    <a:pt x="2706" y="913"/>
                  </a:cubicBezTo>
                  <a:cubicBezTo>
                    <a:pt x="2886" y="913"/>
                    <a:pt x="3070" y="906"/>
                    <a:pt x="3259" y="891"/>
                  </a:cubicBezTo>
                  <a:cubicBezTo>
                    <a:pt x="3537" y="891"/>
                    <a:pt x="3537" y="357"/>
                    <a:pt x="3259" y="357"/>
                  </a:cubicBezTo>
                  <a:cubicBezTo>
                    <a:pt x="3085" y="372"/>
                    <a:pt x="2914" y="379"/>
                    <a:pt x="2746" y="379"/>
                  </a:cubicBezTo>
                  <a:cubicBezTo>
                    <a:pt x="1965" y="379"/>
                    <a:pt x="1241" y="226"/>
                    <a:pt x="502" y="15"/>
                  </a:cubicBezTo>
                  <a:cubicBezTo>
                    <a:pt x="469" y="5"/>
                    <a:pt x="438" y="1"/>
                    <a:pt x="40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7"/>
            <p:cNvSpPr/>
            <p:nvPr/>
          </p:nvSpPr>
          <p:spPr>
            <a:xfrm>
              <a:off x="4794244" y="1174383"/>
              <a:ext cx="91787" cy="37278"/>
            </a:xfrm>
            <a:custGeom>
              <a:rect b="b" l="l" r="r" t="t"/>
              <a:pathLst>
                <a:path extrusionOk="0" h="954" w="2349">
                  <a:moveTo>
                    <a:pt x="434" y="0"/>
                  </a:moveTo>
                  <a:cubicBezTo>
                    <a:pt x="152" y="0"/>
                    <a:pt x="0" y="420"/>
                    <a:pt x="296" y="568"/>
                  </a:cubicBezTo>
                  <a:cubicBezTo>
                    <a:pt x="737" y="797"/>
                    <a:pt x="1177" y="953"/>
                    <a:pt x="1666" y="953"/>
                  </a:cubicBezTo>
                  <a:cubicBezTo>
                    <a:pt x="1770" y="953"/>
                    <a:pt x="1876" y="946"/>
                    <a:pt x="1985" y="931"/>
                  </a:cubicBezTo>
                  <a:cubicBezTo>
                    <a:pt x="2348" y="931"/>
                    <a:pt x="2348" y="397"/>
                    <a:pt x="1985" y="397"/>
                  </a:cubicBezTo>
                  <a:cubicBezTo>
                    <a:pt x="1891" y="412"/>
                    <a:pt x="1800" y="419"/>
                    <a:pt x="1712" y="419"/>
                  </a:cubicBezTo>
                  <a:cubicBezTo>
                    <a:pt x="1300" y="419"/>
                    <a:pt x="944" y="263"/>
                    <a:pt x="574" y="34"/>
                  </a:cubicBezTo>
                  <a:cubicBezTo>
                    <a:pt x="525" y="10"/>
                    <a:pt x="478" y="0"/>
                    <a:pt x="43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7"/>
            <p:cNvSpPr/>
            <p:nvPr/>
          </p:nvSpPr>
          <p:spPr>
            <a:xfrm>
              <a:off x="4596995" y="1053720"/>
              <a:ext cx="180019" cy="42357"/>
            </a:xfrm>
            <a:custGeom>
              <a:rect b="b" l="l" r="r" t="t"/>
              <a:pathLst>
                <a:path extrusionOk="0" h="1084" w="4607">
                  <a:moveTo>
                    <a:pt x="364" y="1"/>
                  </a:moveTo>
                  <a:cubicBezTo>
                    <a:pt x="1" y="1"/>
                    <a:pt x="1" y="535"/>
                    <a:pt x="364" y="535"/>
                  </a:cubicBezTo>
                  <a:cubicBezTo>
                    <a:pt x="1604" y="535"/>
                    <a:pt x="2865" y="813"/>
                    <a:pt x="4105" y="1070"/>
                  </a:cubicBezTo>
                  <a:cubicBezTo>
                    <a:pt x="4137" y="1079"/>
                    <a:pt x="4168" y="1084"/>
                    <a:pt x="4198" y="1084"/>
                  </a:cubicBezTo>
                  <a:cubicBezTo>
                    <a:pt x="4494" y="1084"/>
                    <a:pt x="4606" y="633"/>
                    <a:pt x="4276" y="535"/>
                  </a:cubicBezTo>
                  <a:cubicBezTo>
                    <a:pt x="2950" y="279"/>
                    <a:pt x="1689" y="1"/>
                    <a:pt x="36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7"/>
            <p:cNvSpPr/>
            <p:nvPr/>
          </p:nvSpPr>
          <p:spPr>
            <a:xfrm>
              <a:off x="4500168" y="1151094"/>
              <a:ext cx="128596" cy="35480"/>
            </a:xfrm>
            <a:custGeom>
              <a:rect b="b" l="l" r="r" t="t"/>
              <a:pathLst>
                <a:path extrusionOk="0" h="908" w="3291">
                  <a:moveTo>
                    <a:pt x="203" y="0"/>
                  </a:moveTo>
                  <a:cubicBezTo>
                    <a:pt x="1" y="0"/>
                    <a:pt x="18" y="465"/>
                    <a:pt x="256" y="544"/>
                  </a:cubicBezTo>
                  <a:cubicBezTo>
                    <a:pt x="1153" y="630"/>
                    <a:pt x="2030" y="822"/>
                    <a:pt x="2928" y="907"/>
                  </a:cubicBezTo>
                  <a:cubicBezTo>
                    <a:pt x="3291" y="907"/>
                    <a:pt x="3291" y="373"/>
                    <a:pt x="2928" y="373"/>
                  </a:cubicBezTo>
                  <a:cubicBezTo>
                    <a:pt x="2030" y="288"/>
                    <a:pt x="1153" y="95"/>
                    <a:pt x="256" y="10"/>
                  </a:cubicBezTo>
                  <a:cubicBezTo>
                    <a:pt x="237" y="3"/>
                    <a:pt x="219" y="0"/>
                    <a:pt x="20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7"/>
            <p:cNvSpPr/>
            <p:nvPr/>
          </p:nvSpPr>
          <p:spPr>
            <a:xfrm>
              <a:off x="4353951" y="1088809"/>
              <a:ext cx="107808" cy="31768"/>
            </a:xfrm>
            <a:custGeom>
              <a:rect b="b" l="l" r="r" t="t"/>
              <a:pathLst>
                <a:path extrusionOk="0" h="813" w="2759">
                  <a:moveTo>
                    <a:pt x="2395" y="1"/>
                  </a:moveTo>
                  <a:cubicBezTo>
                    <a:pt x="1689" y="86"/>
                    <a:pt x="963" y="172"/>
                    <a:pt x="343" y="279"/>
                  </a:cubicBezTo>
                  <a:cubicBezTo>
                    <a:pt x="1" y="364"/>
                    <a:pt x="172" y="813"/>
                    <a:pt x="428" y="813"/>
                  </a:cubicBezTo>
                  <a:cubicBezTo>
                    <a:pt x="1155" y="706"/>
                    <a:pt x="1775" y="621"/>
                    <a:pt x="2395" y="535"/>
                  </a:cubicBezTo>
                  <a:cubicBezTo>
                    <a:pt x="2758" y="535"/>
                    <a:pt x="2758" y="1"/>
                    <a:pt x="239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7"/>
            <p:cNvSpPr/>
            <p:nvPr/>
          </p:nvSpPr>
          <p:spPr>
            <a:xfrm>
              <a:off x="4221175" y="1043717"/>
              <a:ext cx="91084" cy="24266"/>
            </a:xfrm>
            <a:custGeom>
              <a:rect b="b" l="l" r="r" t="t"/>
              <a:pathLst>
                <a:path extrusionOk="0" h="621" w="2331">
                  <a:moveTo>
                    <a:pt x="1967" y="0"/>
                  </a:moveTo>
                  <a:cubicBezTo>
                    <a:pt x="1432" y="86"/>
                    <a:pt x="898" y="86"/>
                    <a:pt x="364" y="86"/>
                  </a:cubicBezTo>
                  <a:cubicBezTo>
                    <a:pt x="0" y="86"/>
                    <a:pt x="0" y="620"/>
                    <a:pt x="364" y="620"/>
                  </a:cubicBezTo>
                  <a:cubicBezTo>
                    <a:pt x="898" y="620"/>
                    <a:pt x="1432" y="620"/>
                    <a:pt x="1967" y="535"/>
                  </a:cubicBezTo>
                  <a:cubicBezTo>
                    <a:pt x="2330" y="535"/>
                    <a:pt x="2330" y="0"/>
                    <a:pt x="19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7"/>
            <p:cNvSpPr/>
            <p:nvPr/>
          </p:nvSpPr>
          <p:spPr>
            <a:xfrm>
              <a:off x="4378177" y="1008628"/>
              <a:ext cx="104447" cy="24266"/>
            </a:xfrm>
            <a:custGeom>
              <a:rect b="b" l="l" r="r" t="t"/>
              <a:pathLst>
                <a:path extrusionOk="0" h="621" w="2673">
                  <a:moveTo>
                    <a:pt x="2309" y="1"/>
                  </a:moveTo>
                  <a:cubicBezTo>
                    <a:pt x="1689" y="86"/>
                    <a:pt x="984" y="86"/>
                    <a:pt x="343" y="86"/>
                  </a:cubicBezTo>
                  <a:cubicBezTo>
                    <a:pt x="1" y="86"/>
                    <a:pt x="1" y="621"/>
                    <a:pt x="343" y="621"/>
                  </a:cubicBezTo>
                  <a:cubicBezTo>
                    <a:pt x="984" y="621"/>
                    <a:pt x="1689" y="621"/>
                    <a:pt x="2309" y="535"/>
                  </a:cubicBezTo>
                  <a:cubicBezTo>
                    <a:pt x="2672" y="535"/>
                    <a:pt x="2672" y="1"/>
                    <a:pt x="230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7"/>
            <p:cNvSpPr/>
            <p:nvPr/>
          </p:nvSpPr>
          <p:spPr>
            <a:xfrm>
              <a:off x="4525098" y="928447"/>
              <a:ext cx="96164" cy="32159"/>
            </a:xfrm>
            <a:custGeom>
              <a:rect b="b" l="l" r="r" t="t"/>
              <a:pathLst>
                <a:path extrusionOk="0" h="823" w="2461">
                  <a:moveTo>
                    <a:pt x="2119" y="1"/>
                  </a:moveTo>
                  <a:cubicBezTo>
                    <a:pt x="1499" y="1"/>
                    <a:pt x="857" y="108"/>
                    <a:pt x="238" y="279"/>
                  </a:cubicBezTo>
                  <a:cubicBezTo>
                    <a:pt x="0" y="358"/>
                    <a:pt x="56" y="822"/>
                    <a:pt x="354" y="822"/>
                  </a:cubicBezTo>
                  <a:cubicBezTo>
                    <a:pt x="378" y="822"/>
                    <a:pt x="403" y="819"/>
                    <a:pt x="430" y="813"/>
                  </a:cubicBezTo>
                  <a:cubicBezTo>
                    <a:pt x="964" y="642"/>
                    <a:pt x="1584" y="535"/>
                    <a:pt x="2119" y="535"/>
                  </a:cubicBezTo>
                  <a:cubicBezTo>
                    <a:pt x="2461" y="535"/>
                    <a:pt x="2461" y="1"/>
                    <a:pt x="21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7"/>
            <p:cNvSpPr/>
            <p:nvPr/>
          </p:nvSpPr>
          <p:spPr>
            <a:xfrm>
              <a:off x="4280451" y="876673"/>
              <a:ext cx="160403" cy="24266"/>
            </a:xfrm>
            <a:custGeom>
              <a:rect b="b" l="l" r="r" t="t"/>
              <a:pathLst>
                <a:path extrusionOk="0" h="621" w="4105">
                  <a:moveTo>
                    <a:pt x="3741" y="1"/>
                  </a:moveTo>
                  <a:cubicBezTo>
                    <a:pt x="2587" y="86"/>
                    <a:pt x="1518" y="86"/>
                    <a:pt x="364" y="86"/>
                  </a:cubicBezTo>
                  <a:cubicBezTo>
                    <a:pt x="1" y="86"/>
                    <a:pt x="1" y="620"/>
                    <a:pt x="364" y="620"/>
                  </a:cubicBezTo>
                  <a:cubicBezTo>
                    <a:pt x="1518" y="620"/>
                    <a:pt x="2587" y="620"/>
                    <a:pt x="3741" y="535"/>
                  </a:cubicBezTo>
                  <a:cubicBezTo>
                    <a:pt x="4105" y="535"/>
                    <a:pt x="4105" y="1"/>
                    <a:pt x="374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7"/>
            <p:cNvSpPr/>
            <p:nvPr/>
          </p:nvSpPr>
          <p:spPr>
            <a:xfrm>
              <a:off x="4473011" y="806808"/>
              <a:ext cx="106479" cy="34816"/>
            </a:xfrm>
            <a:custGeom>
              <a:rect b="b" l="l" r="r" t="t"/>
              <a:pathLst>
                <a:path extrusionOk="0" h="891" w="2725">
                  <a:moveTo>
                    <a:pt x="413" y="1"/>
                  </a:moveTo>
                  <a:cubicBezTo>
                    <a:pt x="130" y="1"/>
                    <a:pt x="0" y="452"/>
                    <a:pt x="331" y="549"/>
                  </a:cubicBezTo>
                  <a:cubicBezTo>
                    <a:pt x="1036" y="720"/>
                    <a:pt x="1763" y="805"/>
                    <a:pt x="2383" y="891"/>
                  </a:cubicBezTo>
                  <a:cubicBezTo>
                    <a:pt x="2725" y="891"/>
                    <a:pt x="2725" y="357"/>
                    <a:pt x="2383" y="357"/>
                  </a:cubicBezTo>
                  <a:cubicBezTo>
                    <a:pt x="1763" y="271"/>
                    <a:pt x="1122" y="186"/>
                    <a:pt x="502" y="15"/>
                  </a:cubicBezTo>
                  <a:cubicBezTo>
                    <a:pt x="471" y="5"/>
                    <a:pt x="442" y="1"/>
                    <a:pt x="41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7"/>
            <p:cNvSpPr/>
            <p:nvPr/>
          </p:nvSpPr>
          <p:spPr>
            <a:xfrm>
              <a:off x="4261500" y="746750"/>
              <a:ext cx="99172" cy="30205"/>
            </a:xfrm>
            <a:custGeom>
              <a:rect b="b" l="l" r="r" t="t"/>
              <a:pathLst>
                <a:path extrusionOk="0" h="773" w="2538">
                  <a:moveTo>
                    <a:pt x="1676" y="0"/>
                  </a:moveTo>
                  <a:cubicBezTo>
                    <a:pt x="1222" y="0"/>
                    <a:pt x="769" y="80"/>
                    <a:pt x="315" y="205"/>
                  </a:cubicBezTo>
                  <a:cubicBezTo>
                    <a:pt x="1" y="353"/>
                    <a:pt x="86" y="773"/>
                    <a:pt x="295" y="773"/>
                  </a:cubicBezTo>
                  <a:cubicBezTo>
                    <a:pt x="327" y="773"/>
                    <a:pt x="363" y="762"/>
                    <a:pt x="400" y="739"/>
                  </a:cubicBezTo>
                  <a:cubicBezTo>
                    <a:pt x="854" y="614"/>
                    <a:pt x="1262" y="535"/>
                    <a:pt x="1691" y="535"/>
                  </a:cubicBezTo>
                  <a:cubicBezTo>
                    <a:pt x="1848" y="535"/>
                    <a:pt x="2008" y="545"/>
                    <a:pt x="2174" y="568"/>
                  </a:cubicBezTo>
                  <a:cubicBezTo>
                    <a:pt x="2538" y="568"/>
                    <a:pt x="2538" y="34"/>
                    <a:pt x="2174" y="34"/>
                  </a:cubicBezTo>
                  <a:cubicBezTo>
                    <a:pt x="2008" y="11"/>
                    <a:pt x="1842" y="0"/>
                    <a:pt x="16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7"/>
            <p:cNvSpPr/>
            <p:nvPr/>
          </p:nvSpPr>
          <p:spPr>
            <a:xfrm>
              <a:off x="5093634" y="1612644"/>
              <a:ext cx="168218" cy="42983"/>
            </a:xfrm>
            <a:custGeom>
              <a:rect b="b" l="l" r="r" t="t"/>
              <a:pathLst>
                <a:path extrusionOk="0" h="1100" w="4305">
                  <a:moveTo>
                    <a:pt x="404" y="1"/>
                  </a:moveTo>
                  <a:cubicBezTo>
                    <a:pt x="136" y="1"/>
                    <a:pt x="1" y="343"/>
                    <a:pt x="308" y="488"/>
                  </a:cubicBezTo>
                  <a:cubicBezTo>
                    <a:pt x="1068" y="929"/>
                    <a:pt x="1959" y="1099"/>
                    <a:pt x="2856" y="1099"/>
                  </a:cubicBezTo>
                  <a:cubicBezTo>
                    <a:pt x="3219" y="1099"/>
                    <a:pt x="3584" y="1071"/>
                    <a:pt x="3941" y="1022"/>
                  </a:cubicBezTo>
                  <a:cubicBezTo>
                    <a:pt x="4304" y="937"/>
                    <a:pt x="4133" y="488"/>
                    <a:pt x="3770" y="488"/>
                  </a:cubicBezTo>
                  <a:cubicBezTo>
                    <a:pt x="3450" y="539"/>
                    <a:pt x="3114" y="567"/>
                    <a:pt x="2777" y="567"/>
                  </a:cubicBezTo>
                  <a:cubicBezTo>
                    <a:pt x="1989" y="567"/>
                    <a:pt x="1193" y="413"/>
                    <a:pt x="564" y="39"/>
                  </a:cubicBezTo>
                  <a:cubicBezTo>
                    <a:pt x="508" y="12"/>
                    <a:pt x="454" y="1"/>
                    <a:pt x="40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 name="Google Shape;574;p27"/>
          <p:cNvSpPr/>
          <p:nvPr/>
        </p:nvSpPr>
        <p:spPr>
          <a:xfrm flipH="1" rot="-1091548">
            <a:off x="7636144" y="-401303"/>
            <a:ext cx="1879502" cy="1172608"/>
          </a:xfrm>
          <a:custGeom>
            <a:rect b="b" l="l" r="r" t="t"/>
            <a:pathLst>
              <a:path extrusionOk="0" h="24237" w="38848">
                <a:moveTo>
                  <a:pt x="13257" y="16088"/>
                </a:moveTo>
                <a:cubicBezTo>
                  <a:pt x="13411" y="16088"/>
                  <a:pt x="13573" y="16108"/>
                  <a:pt x="13746" y="16152"/>
                </a:cubicBezTo>
                <a:lnTo>
                  <a:pt x="13746" y="16152"/>
                </a:lnTo>
                <a:cubicBezTo>
                  <a:pt x="13062" y="16442"/>
                  <a:pt x="12360" y="16630"/>
                  <a:pt x="11679" y="16818"/>
                </a:cubicBezTo>
                <a:cubicBezTo>
                  <a:pt x="12157" y="16416"/>
                  <a:pt x="12635" y="16088"/>
                  <a:pt x="13257" y="16088"/>
                </a:cubicBezTo>
                <a:close/>
                <a:moveTo>
                  <a:pt x="23910" y="17770"/>
                </a:moveTo>
                <a:cubicBezTo>
                  <a:pt x="23384" y="18071"/>
                  <a:pt x="22857" y="18296"/>
                  <a:pt x="22331" y="18597"/>
                </a:cubicBezTo>
                <a:cubicBezTo>
                  <a:pt x="22657" y="17870"/>
                  <a:pt x="22757" y="17770"/>
                  <a:pt x="23910" y="17770"/>
                </a:cubicBezTo>
                <a:close/>
                <a:moveTo>
                  <a:pt x="24496" y="19535"/>
                </a:moveTo>
                <a:lnTo>
                  <a:pt x="24496" y="19535"/>
                </a:lnTo>
                <a:cubicBezTo>
                  <a:pt x="24476" y="19540"/>
                  <a:pt x="24456" y="19545"/>
                  <a:pt x="24436" y="19549"/>
                </a:cubicBezTo>
                <a:lnTo>
                  <a:pt x="24537" y="19549"/>
                </a:lnTo>
                <a:cubicBezTo>
                  <a:pt x="24521" y="19549"/>
                  <a:pt x="24508" y="19544"/>
                  <a:pt x="24496" y="19535"/>
                </a:cubicBezTo>
                <a:close/>
                <a:moveTo>
                  <a:pt x="33935" y="1"/>
                </a:moveTo>
                <a:cubicBezTo>
                  <a:pt x="33709" y="226"/>
                  <a:pt x="33509" y="427"/>
                  <a:pt x="33409" y="627"/>
                </a:cubicBezTo>
                <a:cubicBezTo>
                  <a:pt x="33208" y="527"/>
                  <a:pt x="33083" y="427"/>
                  <a:pt x="32882" y="326"/>
                </a:cubicBezTo>
                <a:lnTo>
                  <a:pt x="31003" y="1254"/>
                </a:lnTo>
                <a:cubicBezTo>
                  <a:pt x="29449" y="1880"/>
                  <a:pt x="27870" y="2507"/>
                  <a:pt x="26191" y="3133"/>
                </a:cubicBezTo>
                <a:cubicBezTo>
                  <a:pt x="26090" y="3133"/>
                  <a:pt x="26090" y="3459"/>
                  <a:pt x="26090" y="3559"/>
                </a:cubicBezTo>
                <a:cubicBezTo>
                  <a:pt x="26191" y="3559"/>
                  <a:pt x="26316" y="3459"/>
                  <a:pt x="26416" y="3459"/>
                </a:cubicBezTo>
                <a:lnTo>
                  <a:pt x="26416" y="3559"/>
                </a:lnTo>
                <a:lnTo>
                  <a:pt x="26090" y="3559"/>
                </a:lnTo>
                <a:cubicBezTo>
                  <a:pt x="25990" y="3660"/>
                  <a:pt x="25890" y="3760"/>
                  <a:pt x="25790" y="3760"/>
                </a:cubicBezTo>
                <a:cubicBezTo>
                  <a:pt x="24637" y="3985"/>
                  <a:pt x="23584" y="4186"/>
                  <a:pt x="22557" y="4386"/>
                </a:cubicBezTo>
                <a:lnTo>
                  <a:pt x="22557" y="4512"/>
                </a:lnTo>
                <a:cubicBezTo>
                  <a:pt x="21604" y="5239"/>
                  <a:pt x="20552" y="5239"/>
                  <a:pt x="19524" y="5339"/>
                </a:cubicBezTo>
                <a:cubicBezTo>
                  <a:pt x="19925" y="5138"/>
                  <a:pt x="20351" y="4913"/>
                  <a:pt x="20777" y="4813"/>
                </a:cubicBezTo>
                <a:lnTo>
                  <a:pt x="20777" y="4813"/>
                </a:lnTo>
                <a:cubicBezTo>
                  <a:pt x="19298" y="5013"/>
                  <a:pt x="18797" y="5239"/>
                  <a:pt x="18371" y="5640"/>
                </a:cubicBezTo>
                <a:cubicBezTo>
                  <a:pt x="18297" y="5619"/>
                  <a:pt x="18206" y="5609"/>
                  <a:pt x="18100" y="5609"/>
                </a:cubicBezTo>
                <a:cubicBezTo>
                  <a:pt x="17161" y="5609"/>
                  <a:pt x="15047" y="6373"/>
                  <a:pt x="13359" y="7319"/>
                </a:cubicBezTo>
                <a:lnTo>
                  <a:pt x="13785" y="7319"/>
                </a:lnTo>
                <a:lnTo>
                  <a:pt x="13785" y="7419"/>
                </a:lnTo>
                <a:cubicBezTo>
                  <a:pt x="13659" y="7419"/>
                  <a:pt x="13459" y="7319"/>
                  <a:pt x="13359" y="7319"/>
                </a:cubicBezTo>
                <a:cubicBezTo>
                  <a:pt x="12306" y="7745"/>
                  <a:pt x="11278" y="8046"/>
                  <a:pt x="10226" y="8371"/>
                </a:cubicBezTo>
                <a:cubicBezTo>
                  <a:pt x="7820" y="9299"/>
                  <a:pt x="5639" y="10151"/>
                  <a:pt x="3233" y="10978"/>
                </a:cubicBezTo>
                <a:cubicBezTo>
                  <a:pt x="2281" y="11404"/>
                  <a:pt x="1353" y="11805"/>
                  <a:pt x="727" y="12657"/>
                </a:cubicBezTo>
                <a:cubicBezTo>
                  <a:pt x="501" y="12958"/>
                  <a:pt x="201" y="13058"/>
                  <a:pt x="0" y="13284"/>
                </a:cubicBezTo>
                <a:cubicBezTo>
                  <a:pt x="501" y="13585"/>
                  <a:pt x="927" y="14011"/>
                  <a:pt x="1454" y="14412"/>
                </a:cubicBezTo>
                <a:cubicBezTo>
                  <a:pt x="1554" y="14537"/>
                  <a:pt x="1654" y="14637"/>
                  <a:pt x="1754" y="14637"/>
                </a:cubicBezTo>
                <a:cubicBezTo>
                  <a:pt x="3233" y="15264"/>
                  <a:pt x="4587" y="15890"/>
                  <a:pt x="5940" y="16517"/>
                </a:cubicBezTo>
                <a:cubicBezTo>
                  <a:pt x="6140" y="16818"/>
                  <a:pt x="6266" y="17244"/>
                  <a:pt x="6466" y="17544"/>
                </a:cubicBezTo>
                <a:cubicBezTo>
                  <a:pt x="6566" y="17444"/>
                  <a:pt x="6566" y="17344"/>
                  <a:pt x="6667" y="17344"/>
                </a:cubicBezTo>
                <a:cubicBezTo>
                  <a:pt x="6667" y="17344"/>
                  <a:pt x="6667" y="17444"/>
                  <a:pt x="6767" y="17544"/>
                </a:cubicBezTo>
                <a:lnTo>
                  <a:pt x="6466" y="17544"/>
                </a:lnTo>
                <a:cubicBezTo>
                  <a:pt x="6566" y="17670"/>
                  <a:pt x="6767" y="17770"/>
                  <a:pt x="6892" y="17870"/>
                </a:cubicBezTo>
                <a:lnTo>
                  <a:pt x="7820" y="17870"/>
                </a:lnTo>
                <a:cubicBezTo>
                  <a:pt x="7619" y="18171"/>
                  <a:pt x="7519" y="18397"/>
                  <a:pt x="7293" y="18697"/>
                </a:cubicBezTo>
                <a:cubicBezTo>
                  <a:pt x="7548" y="18697"/>
                  <a:pt x="7727" y="18835"/>
                  <a:pt x="7840" y="18835"/>
                </a:cubicBezTo>
                <a:cubicBezTo>
                  <a:pt x="7872" y="18835"/>
                  <a:pt x="7898" y="18825"/>
                  <a:pt x="7920" y="18798"/>
                </a:cubicBezTo>
                <a:cubicBezTo>
                  <a:pt x="8647" y="18697"/>
                  <a:pt x="9273" y="18397"/>
                  <a:pt x="9900" y="18171"/>
                </a:cubicBezTo>
                <a:cubicBezTo>
                  <a:pt x="10226" y="18296"/>
                  <a:pt x="10526" y="18497"/>
                  <a:pt x="10952" y="18697"/>
                </a:cubicBezTo>
                <a:cubicBezTo>
                  <a:pt x="10852" y="18296"/>
                  <a:pt x="10752" y="18071"/>
                  <a:pt x="10652" y="17770"/>
                </a:cubicBezTo>
                <a:cubicBezTo>
                  <a:pt x="10940" y="17770"/>
                  <a:pt x="11136" y="17770"/>
                  <a:pt x="11438" y="17682"/>
                </a:cubicBezTo>
                <a:lnTo>
                  <a:pt x="11438" y="17682"/>
                </a:lnTo>
                <a:cubicBezTo>
                  <a:pt x="11449" y="17710"/>
                  <a:pt x="11463" y="17739"/>
                  <a:pt x="11479" y="17770"/>
                </a:cubicBezTo>
                <a:lnTo>
                  <a:pt x="11479" y="17670"/>
                </a:lnTo>
                <a:cubicBezTo>
                  <a:pt x="11465" y="17674"/>
                  <a:pt x="11451" y="17678"/>
                  <a:pt x="11438" y="17682"/>
                </a:cubicBezTo>
                <a:lnTo>
                  <a:pt x="11438" y="17682"/>
                </a:lnTo>
                <a:cubicBezTo>
                  <a:pt x="11214" y="17143"/>
                  <a:pt x="11791" y="17139"/>
                  <a:pt x="12005" y="17043"/>
                </a:cubicBezTo>
                <a:cubicBezTo>
                  <a:pt x="13033" y="16617"/>
                  <a:pt x="14186" y="16291"/>
                  <a:pt x="15238" y="15991"/>
                </a:cubicBezTo>
                <a:cubicBezTo>
                  <a:pt x="15965" y="15790"/>
                  <a:pt x="16792" y="15665"/>
                  <a:pt x="17644" y="15564"/>
                </a:cubicBezTo>
                <a:lnTo>
                  <a:pt x="17644" y="15564"/>
                </a:lnTo>
                <a:cubicBezTo>
                  <a:pt x="17218" y="15991"/>
                  <a:pt x="16692" y="15991"/>
                  <a:pt x="16391" y="16291"/>
                </a:cubicBezTo>
                <a:cubicBezTo>
                  <a:pt x="15664" y="17244"/>
                  <a:pt x="14511" y="17244"/>
                  <a:pt x="13459" y="17670"/>
                </a:cubicBezTo>
                <a:cubicBezTo>
                  <a:pt x="12832" y="17971"/>
                  <a:pt x="12105" y="18071"/>
                  <a:pt x="11379" y="18171"/>
                </a:cubicBezTo>
                <a:cubicBezTo>
                  <a:pt x="11379" y="18296"/>
                  <a:pt x="11479" y="18397"/>
                  <a:pt x="11479" y="18397"/>
                </a:cubicBezTo>
                <a:cubicBezTo>
                  <a:pt x="11278" y="18923"/>
                  <a:pt x="10952" y="19424"/>
                  <a:pt x="10652" y="20176"/>
                </a:cubicBezTo>
                <a:lnTo>
                  <a:pt x="10652" y="20577"/>
                </a:lnTo>
                <a:cubicBezTo>
                  <a:pt x="10952" y="20677"/>
                  <a:pt x="11053" y="20677"/>
                  <a:pt x="11278" y="20677"/>
                </a:cubicBezTo>
                <a:cubicBezTo>
                  <a:pt x="11278" y="21003"/>
                  <a:pt x="11278" y="21304"/>
                  <a:pt x="11379" y="21529"/>
                </a:cubicBezTo>
                <a:cubicBezTo>
                  <a:pt x="11379" y="21630"/>
                  <a:pt x="11379" y="21730"/>
                  <a:pt x="11479" y="21830"/>
                </a:cubicBezTo>
                <a:cubicBezTo>
                  <a:pt x="11579" y="21830"/>
                  <a:pt x="11679" y="21930"/>
                  <a:pt x="11780" y="21930"/>
                </a:cubicBezTo>
                <a:cubicBezTo>
                  <a:pt x="12306" y="21830"/>
                  <a:pt x="12732" y="21730"/>
                  <a:pt x="13258" y="21630"/>
                </a:cubicBezTo>
                <a:lnTo>
                  <a:pt x="13258" y="21630"/>
                </a:lnTo>
                <a:cubicBezTo>
                  <a:pt x="13033" y="22056"/>
                  <a:pt x="13033" y="22256"/>
                  <a:pt x="12932" y="22457"/>
                </a:cubicBezTo>
                <a:lnTo>
                  <a:pt x="12832" y="22457"/>
                </a:lnTo>
                <a:cubicBezTo>
                  <a:pt x="13033" y="22557"/>
                  <a:pt x="13258" y="22557"/>
                  <a:pt x="13459" y="22557"/>
                </a:cubicBezTo>
                <a:cubicBezTo>
                  <a:pt x="13359" y="22783"/>
                  <a:pt x="13359" y="22883"/>
                  <a:pt x="13258" y="23083"/>
                </a:cubicBezTo>
                <a:cubicBezTo>
                  <a:pt x="13559" y="23184"/>
                  <a:pt x="13985" y="23309"/>
                  <a:pt x="14286" y="23309"/>
                </a:cubicBezTo>
                <a:cubicBezTo>
                  <a:pt x="14085" y="23610"/>
                  <a:pt x="13985" y="23810"/>
                  <a:pt x="13885" y="24036"/>
                </a:cubicBezTo>
                <a:cubicBezTo>
                  <a:pt x="13885" y="24136"/>
                  <a:pt x="13885" y="24136"/>
                  <a:pt x="13985" y="24236"/>
                </a:cubicBezTo>
                <a:cubicBezTo>
                  <a:pt x="14812" y="23935"/>
                  <a:pt x="15664" y="23610"/>
                  <a:pt x="16491" y="23309"/>
                </a:cubicBezTo>
                <a:cubicBezTo>
                  <a:pt x="16391" y="23184"/>
                  <a:pt x="16391" y="23184"/>
                  <a:pt x="16391" y="23083"/>
                </a:cubicBezTo>
                <a:cubicBezTo>
                  <a:pt x="16792" y="22557"/>
                  <a:pt x="17218" y="22056"/>
                  <a:pt x="17544" y="21529"/>
                </a:cubicBezTo>
                <a:cubicBezTo>
                  <a:pt x="18045" y="20903"/>
                  <a:pt x="18572" y="20477"/>
                  <a:pt x="19424" y="20276"/>
                </a:cubicBezTo>
                <a:cubicBezTo>
                  <a:pt x="20351" y="20051"/>
                  <a:pt x="21404" y="19850"/>
                  <a:pt x="22431" y="19650"/>
                </a:cubicBezTo>
                <a:cubicBezTo>
                  <a:pt x="23058" y="19424"/>
                  <a:pt x="23684" y="19424"/>
                  <a:pt x="24311" y="19324"/>
                </a:cubicBezTo>
                <a:cubicBezTo>
                  <a:pt x="24417" y="19324"/>
                  <a:pt x="24433" y="19484"/>
                  <a:pt x="24496" y="19535"/>
                </a:cubicBezTo>
                <a:lnTo>
                  <a:pt x="24496" y="19535"/>
                </a:lnTo>
                <a:cubicBezTo>
                  <a:pt x="26982" y="18913"/>
                  <a:pt x="29468" y="18291"/>
                  <a:pt x="31830" y="17670"/>
                </a:cubicBezTo>
                <a:cubicBezTo>
                  <a:pt x="32156" y="17544"/>
                  <a:pt x="32356" y="17344"/>
                  <a:pt x="32582" y="17244"/>
                </a:cubicBezTo>
                <a:cubicBezTo>
                  <a:pt x="32055" y="17143"/>
                  <a:pt x="31429" y="17043"/>
                  <a:pt x="30802" y="16818"/>
                </a:cubicBezTo>
                <a:lnTo>
                  <a:pt x="30802" y="16617"/>
                </a:lnTo>
                <a:cubicBezTo>
                  <a:pt x="31429" y="16417"/>
                  <a:pt x="32055" y="16191"/>
                  <a:pt x="32782" y="15991"/>
                </a:cubicBezTo>
                <a:cubicBezTo>
                  <a:pt x="32682" y="15564"/>
                  <a:pt x="32682" y="15163"/>
                  <a:pt x="32582" y="14737"/>
                </a:cubicBezTo>
                <a:cubicBezTo>
                  <a:pt x="32256" y="14637"/>
                  <a:pt x="31830" y="14537"/>
                  <a:pt x="31529" y="14537"/>
                </a:cubicBezTo>
                <a:lnTo>
                  <a:pt x="31529" y="14311"/>
                </a:lnTo>
                <a:cubicBezTo>
                  <a:pt x="32582" y="14011"/>
                  <a:pt x="33609" y="13685"/>
                  <a:pt x="34662" y="13484"/>
                </a:cubicBezTo>
                <a:cubicBezTo>
                  <a:pt x="34562" y="13058"/>
                  <a:pt x="34562" y="12757"/>
                  <a:pt x="34562" y="12532"/>
                </a:cubicBezTo>
                <a:cubicBezTo>
                  <a:pt x="34336" y="12231"/>
                  <a:pt x="34136" y="12031"/>
                  <a:pt x="34035" y="11905"/>
                </a:cubicBezTo>
                <a:cubicBezTo>
                  <a:pt x="33709" y="11805"/>
                  <a:pt x="33509" y="11705"/>
                  <a:pt x="33208" y="11605"/>
                </a:cubicBezTo>
                <a:cubicBezTo>
                  <a:pt x="33609" y="11404"/>
                  <a:pt x="34136" y="11279"/>
                  <a:pt x="34562" y="11179"/>
                </a:cubicBezTo>
                <a:cubicBezTo>
                  <a:pt x="34862" y="11078"/>
                  <a:pt x="35288" y="10878"/>
                  <a:pt x="35715" y="10778"/>
                </a:cubicBezTo>
                <a:lnTo>
                  <a:pt x="35589" y="10652"/>
                </a:lnTo>
                <a:cubicBezTo>
                  <a:pt x="35188" y="10652"/>
                  <a:pt x="34662" y="10778"/>
                  <a:pt x="34236" y="10878"/>
                </a:cubicBezTo>
                <a:lnTo>
                  <a:pt x="34236" y="10652"/>
                </a:lnTo>
                <a:cubicBezTo>
                  <a:pt x="35288" y="10452"/>
                  <a:pt x="36341" y="10251"/>
                  <a:pt x="37369" y="9925"/>
                </a:cubicBezTo>
                <a:cubicBezTo>
                  <a:pt x="37895" y="9299"/>
                  <a:pt x="38421" y="8772"/>
                  <a:pt x="38847" y="8271"/>
                </a:cubicBezTo>
                <a:cubicBezTo>
                  <a:pt x="38421" y="7745"/>
                  <a:pt x="38095" y="7519"/>
                  <a:pt x="37594" y="7519"/>
                </a:cubicBezTo>
                <a:cubicBezTo>
                  <a:pt x="36842" y="7745"/>
                  <a:pt x="36216" y="7845"/>
                  <a:pt x="35489" y="7945"/>
                </a:cubicBezTo>
                <a:cubicBezTo>
                  <a:pt x="35354" y="7997"/>
                  <a:pt x="35206" y="8022"/>
                  <a:pt x="35054" y="8022"/>
                </a:cubicBezTo>
                <a:cubicBezTo>
                  <a:pt x="34612" y="8022"/>
                  <a:pt x="34133" y="7811"/>
                  <a:pt x="33835" y="7419"/>
                </a:cubicBezTo>
                <a:cubicBezTo>
                  <a:pt x="32632" y="7766"/>
                  <a:pt x="31511" y="8378"/>
                  <a:pt x="30298" y="8378"/>
                </a:cubicBezTo>
                <a:cubicBezTo>
                  <a:pt x="30021" y="8378"/>
                  <a:pt x="29738" y="8346"/>
                  <a:pt x="29449" y="8271"/>
                </a:cubicBezTo>
                <a:cubicBezTo>
                  <a:pt x="28697" y="7845"/>
                  <a:pt x="28070" y="7519"/>
                  <a:pt x="27344" y="7219"/>
                </a:cubicBezTo>
                <a:lnTo>
                  <a:pt x="27344" y="6893"/>
                </a:lnTo>
                <a:cubicBezTo>
                  <a:pt x="28693" y="6527"/>
                  <a:pt x="29583" y="5097"/>
                  <a:pt x="31233" y="5097"/>
                </a:cubicBezTo>
                <a:cubicBezTo>
                  <a:pt x="31391" y="5097"/>
                  <a:pt x="31556" y="5110"/>
                  <a:pt x="31730" y="5138"/>
                </a:cubicBezTo>
                <a:cubicBezTo>
                  <a:pt x="31203" y="5539"/>
                  <a:pt x="30902" y="5765"/>
                  <a:pt x="30577" y="6066"/>
                </a:cubicBezTo>
                <a:cubicBezTo>
                  <a:pt x="31003" y="6066"/>
                  <a:pt x="31529" y="6166"/>
                  <a:pt x="32156" y="6392"/>
                </a:cubicBezTo>
                <a:cubicBezTo>
                  <a:pt x="32456" y="5965"/>
                  <a:pt x="32882" y="5539"/>
                  <a:pt x="33308" y="5138"/>
                </a:cubicBezTo>
                <a:cubicBezTo>
                  <a:pt x="32882" y="5138"/>
                  <a:pt x="32582" y="5239"/>
                  <a:pt x="32256" y="5239"/>
                </a:cubicBezTo>
                <a:cubicBezTo>
                  <a:pt x="32256" y="5138"/>
                  <a:pt x="32156" y="5138"/>
                  <a:pt x="32156" y="5013"/>
                </a:cubicBezTo>
                <a:cubicBezTo>
                  <a:pt x="32934" y="4865"/>
                  <a:pt x="33643" y="4593"/>
                  <a:pt x="34385" y="4593"/>
                </a:cubicBezTo>
                <a:cubicBezTo>
                  <a:pt x="34647" y="4593"/>
                  <a:pt x="34914" y="4627"/>
                  <a:pt x="35188" y="4712"/>
                </a:cubicBezTo>
                <a:lnTo>
                  <a:pt x="35715" y="4712"/>
                </a:lnTo>
                <a:cubicBezTo>
                  <a:pt x="36842" y="3760"/>
                  <a:pt x="37594" y="2632"/>
                  <a:pt x="37995" y="1153"/>
                </a:cubicBezTo>
                <a:cubicBezTo>
                  <a:pt x="37774" y="988"/>
                  <a:pt x="37546" y="913"/>
                  <a:pt x="37298" y="913"/>
                </a:cubicBezTo>
                <a:cubicBezTo>
                  <a:pt x="37095" y="913"/>
                  <a:pt x="36878" y="963"/>
                  <a:pt x="36642" y="1053"/>
                </a:cubicBezTo>
                <a:cubicBezTo>
                  <a:pt x="35815" y="1379"/>
                  <a:pt x="34963" y="1579"/>
                  <a:pt x="34035" y="1880"/>
                </a:cubicBezTo>
                <a:cubicBezTo>
                  <a:pt x="34461" y="1479"/>
                  <a:pt x="34762" y="1254"/>
                  <a:pt x="34963" y="1053"/>
                </a:cubicBezTo>
                <a:cubicBezTo>
                  <a:pt x="34562" y="627"/>
                  <a:pt x="34236" y="326"/>
                  <a:pt x="33935"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5" name="Google Shape;575;p27"/>
          <p:cNvGrpSpPr/>
          <p:nvPr/>
        </p:nvGrpSpPr>
        <p:grpSpPr>
          <a:xfrm flipH="1">
            <a:off x="8295288" y="464124"/>
            <a:ext cx="304056" cy="249939"/>
            <a:chOff x="3496102" y="1562976"/>
            <a:chExt cx="350902" cy="288447"/>
          </a:xfrm>
        </p:grpSpPr>
        <p:sp>
          <p:nvSpPr>
            <p:cNvPr id="576" name="Google Shape;576;p27"/>
            <p:cNvSpPr/>
            <p:nvPr/>
          </p:nvSpPr>
          <p:spPr>
            <a:xfrm>
              <a:off x="3843103" y="1635561"/>
              <a:ext cx="3901" cy="3901"/>
            </a:xfrm>
            <a:custGeom>
              <a:rect b="b" l="l" r="r" t="t"/>
              <a:pathLst>
                <a:path extrusionOk="0" h="202" w="202">
                  <a:moveTo>
                    <a:pt x="201" y="1"/>
                  </a:moveTo>
                  <a:cubicBezTo>
                    <a:pt x="101" y="101"/>
                    <a:pt x="101" y="101"/>
                    <a:pt x="1" y="101"/>
                  </a:cubicBezTo>
                  <a:cubicBezTo>
                    <a:pt x="1" y="201"/>
                    <a:pt x="1" y="201"/>
                    <a:pt x="101" y="201"/>
                  </a:cubicBezTo>
                  <a:lnTo>
                    <a:pt x="201" y="101"/>
                  </a:lnTo>
                  <a:lnTo>
                    <a:pt x="20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7"/>
            <p:cNvSpPr/>
            <p:nvPr/>
          </p:nvSpPr>
          <p:spPr>
            <a:xfrm>
              <a:off x="3502404" y="1597328"/>
              <a:ext cx="3901" cy="7763"/>
            </a:xfrm>
            <a:custGeom>
              <a:rect b="b" l="l" r="r" t="t"/>
              <a:pathLst>
                <a:path extrusionOk="0" h="402" w="202">
                  <a:moveTo>
                    <a:pt x="1" y="1"/>
                  </a:moveTo>
                  <a:lnTo>
                    <a:pt x="1" y="101"/>
                  </a:lnTo>
                  <a:cubicBezTo>
                    <a:pt x="1" y="194"/>
                    <a:pt x="88" y="287"/>
                    <a:pt x="180" y="300"/>
                  </a:cubicBezTo>
                  <a:lnTo>
                    <a:pt x="180" y="300"/>
                  </a:lnTo>
                  <a:cubicBezTo>
                    <a:pt x="146" y="198"/>
                    <a:pt x="73" y="73"/>
                    <a:pt x="1" y="1"/>
                  </a:cubicBezTo>
                  <a:close/>
                  <a:moveTo>
                    <a:pt x="180" y="300"/>
                  </a:moveTo>
                  <a:cubicBezTo>
                    <a:pt x="194" y="339"/>
                    <a:pt x="201" y="374"/>
                    <a:pt x="201" y="402"/>
                  </a:cubicBezTo>
                  <a:lnTo>
                    <a:pt x="201" y="301"/>
                  </a:lnTo>
                  <a:cubicBezTo>
                    <a:pt x="194" y="301"/>
                    <a:pt x="187" y="301"/>
                    <a:pt x="180" y="30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7"/>
            <p:cNvSpPr/>
            <p:nvPr/>
          </p:nvSpPr>
          <p:spPr>
            <a:xfrm>
              <a:off x="3629210" y="1687832"/>
              <a:ext cx="6295" cy="1950"/>
            </a:xfrm>
            <a:custGeom>
              <a:rect b="b" l="l" r="r" t="t"/>
              <a:pathLst>
                <a:path extrusionOk="0" h="101" w="326">
                  <a:moveTo>
                    <a:pt x="0" y="0"/>
                  </a:moveTo>
                  <a:cubicBezTo>
                    <a:pt x="100" y="101"/>
                    <a:pt x="201" y="101"/>
                    <a:pt x="326" y="101"/>
                  </a:cubicBezTo>
                  <a:cubicBezTo>
                    <a:pt x="201" y="101"/>
                    <a:pt x="100" y="0"/>
                    <a:pt x="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7"/>
            <p:cNvSpPr/>
            <p:nvPr/>
          </p:nvSpPr>
          <p:spPr>
            <a:xfrm>
              <a:off x="3649524" y="1712027"/>
              <a:ext cx="3901" cy="1950"/>
            </a:xfrm>
            <a:custGeom>
              <a:rect b="b" l="l" r="r" t="t"/>
              <a:pathLst>
                <a:path extrusionOk="0" h="101" w="202">
                  <a:moveTo>
                    <a:pt x="101" y="0"/>
                  </a:moveTo>
                  <a:lnTo>
                    <a:pt x="1" y="101"/>
                  </a:lnTo>
                  <a:lnTo>
                    <a:pt x="201" y="101"/>
                  </a:lnTo>
                  <a:cubicBezTo>
                    <a:pt x="201" y="0"/>
                    <a:pt x="201" y="0"/>
                    <a:pt x="10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7"/>
            <p:cNvSpPr/>
            <p:nvPr/>
          </p:nvSpPr>
          <p:spPr>
            <a:xfrm>
              <a:off x="3496109" y="1578945"/>
              <a:ext cx="19" cy="1950"/>
            </a:xfrm>
            <a:custGeom>
              <a:rect b="b" l="l" r="r" t="t"/>
              <a:pathLst>
                <a:path extrusionOk="0" h="101" w="1">
                  <a:moveTo>
                    <a:pt x="1" y="100"/>
                  </a:moveTo>
                  <a:lnTo>
                    <a:pt x="1" y="100"/>
                  </a:lnTo>
                  <a:lnTo>
                    <a:pt x="1" y="0"/>
                  </a:lnTo>
                  <a:lnTo>
                    <a:pt x="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7"/>
            <p:cNvSpPr/>
            <p:nvPr/>
          </p:nvSpPr>
          <p:spPr>
            <a:xfrm>
              <a:off x="3635486" y="1688913"/>
              <a:ext cx="1970" cy="869"/>
            </a:xfrm>
            <a:custGeom>
              <a:rect b="b" l="l" r="r" t="t"/>
              <a:pathLst>
                <a:path extrusionOk="0" h="45" w="102">
                  <a:moveTo>
                    <a:pt x="98" y="0"/>
                  </a:moveTo>
                  <a:cubicBezTo>
                    <a:pt x="90" y="0"/>
                    <a:pt x="68" y="45"/>
                    <a:pt x="1" y="45"/>
                  </a:cubicBezTo>
                  <a:lnTo>
                    <a:pt x="101" y="45"/>
                  </a:lnTo>
                  <a:cubicBezTo>
                    <a:pt x="101" y="11"/>
                    <a:pt x="101" y="0"/>
                    <a:pt x="9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7"/>
            <p:cNvSpPr/>
            <p:nvPr/>
          </p:nvSpPr>
          <p:spPr>
            <a:xfrm>
              <a:off x="3671788" y="1667982"/>
              <a:ext cx="1950" cy="1950"/>
            </a:xfrm>
            <a:custGeom>
              <a:rect b="b" l="l" r="r" t="t"/>
              <a:pathLst>
                <a:path extrusionOk="0" h="101" w="101">
                  <a:moveTo>
                    <a:pt x="1" y="101"/>
                  </a:moveTo>
                  <a:cubicBezTo>
                    <a:pt x="1" y="101"/>
                    <a:pt x="1" y="1"/>
                    <a:pt x="101" y="1"/>
                  </a:cubicBezTo>
                  <a:cubicBezTo>
                    <a:pt x="1" y="1"/>
                    <a:pt x="1" y="101"/>
                    <a:pt x="1" y="10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7"/>
            <p:cNvSpPr/>
            <p:nvPr/>
          </p:nvSpPr>
          <p:spPr>
            <a:xfrm>
              <a:off x="3687757" y="1722184"/>
              <a:ext cx="19" cy="19"/>
            </a:xfrm>
            <a:custGeom>
              <a:rect b="b" l="l" r="r" t="t"/>
              <a:pathLst>
                <a:path extrusionOk="0" h="1" w="1">
                  <a:moveTo>
                    <a:pt x="1" y="1"/>
                  </a:move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7"/>
            <p:cNvSpPr/>
            <p:nvPr/>
          </p:nvSpPr>
          <p:spPr>
            <a:xfrm>
              <a:off x="3687757" y="1722184"/>
              <a:ext cx="19" cy="19"/>
            </a:xfrm>
            <a:custGeom>
              <a:rect b="b" l="l" r="r" t="t"/>
              <a:pathLst>
                <a:path extrusionOk="0" h="1" w="1">
                  <a:moveTo>
                    <a:pt x="1" y="1"/>
                  </a:move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7"/>
            <p:cNvSpPr/>
            <p:nvPr/>
          </p:nvSpPr>
          <p:spPr>
            <a:xfrm>
              <a:off x="3526599" y="1645718"/>
              <a:ext cx="19" cy="1970"/>
            </a:xfrm>
            <a:custGeom>
              <a:rect b="b" l="l" r="r" t="t"/>
              <a:pathLst>
                <a:path extrusionOk="0" h="102" w="1">
                  <a:moveTo>
                    <a:pt x="1" y="101"/>
                  </a:moveTo>
                  <a:lnTo>
                    <a:pt x="1" y="101"/>
                  </a:ln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7"/>
            <p:cNvSpPr/>
            <p:nvPr/>
          </p:nvSpPr>
          <p:spPr>
            <a:xfrm>
              <a:off x="3556606" y="1677656"/>
              <a:ext cx="19" cy="19"/>
            </a:xfrm>
            <a:custGeom>
              <a:rect b="b" l="l" r="r" t="t"/>
              <a:pathLst>
                <a:path extrusionOk="0" h="1" w="1">
                  <a:moveTo>
                    <a:pt x="1" y="1"/>
                  </a:move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7"/>
            <p:cNvSpPr/>
            <p:nvPr/>
          </p:nvSpPr>
          <p:spPr>
            <a:xfrm>
              <a:off x="3496102" y="1694413"/>
              <a:ext cx="19" cy="19"/>
            </a:xfrm>
            <a:custGeom>
              <a:rect b="b" l="l" r="r" t="t"/>
              <a:pathLst>
                <a:path extrusionOk="0" h="1" w="1">
                  <a:moveTo>
                    <a:pt x="0" y="1"/>
                  </a:move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7"/>
            <p:cNvSpPr/>
            <p:nvPr/>
          </p:nvSpPr>
          <p:spPr>
            <a:xfrm>
              <a:off x="3576939" y="1677656"/>
              <a:ext cx="19" cy="19"/>
            </a:xfrm>
            <a:custGeom>
              <a:rect b="b" l="l" r="r" t="t"/>
              <a:pathLst>
                <a:path extrusionOk="0" h="1" w="1">
                  <a:moveTo>
                    <a:pt x="0" y="1"/>
                  </a:moveTo>
                  <a:lnTo>
                    <a:pt x="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7"/>
            <p:cNvSpPr/>
            <p:nvPr/>
          </p:nvSpPr>
          <p:spPr>
            <a:xfrm>
              <a:off x="3754066" y="1603333"/>
              <a:ext cx="34372" cy="38060"/>
            </a:xfrm>
            <a:custGeom>
              <a:rect b="b" l="l" r="r" t="t"/>
              <a:pathLst>
                <a:path extrusionOk="0" h="1971" w="1780">
                  <a:moveTo>
                    <a:pt x="899" y="1"/>
                  </a:moveTo>
                  <a:cubicBezTo>
                    <a:pt x="500" y="1"/>
                    <a:pt x="258" y="379"/>
                    <a:pt x="0" y="617"/>
                  </a:cubicBezTo>
                  <a:cubicBezTo>
                    <a:pt x="126" y="1870"/>
                    <a:pt x="226" y="1970"/>
                    <a:pt x="953" y="1970"/>
                  </a:cubicBezTo>
                  <a:cubicBezTo>
                    <a:pt x="1053" y="1770"/>
                    <a:pt x="1153" y="1670"/>
                    <a:pt x="1379" y="1344"/>
                  </a:cubicBezTo>
                  <a:cubicBezTo>
                    <a:pt x="1479" y="943"/>
                    <a:pt x="1780" y="416"/>
                    <a:pt x="1254" y="91"/>
                  </a:cubicBezTo>
                  <a:cubicBezTo>
                    <a:pt x="1122" y="27"/>
                    <a:pt x="1005" y="1"/>
                    <a:pt x="89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7"/>
            <p:cNvSpPr/>
            <p:nvPr/>
          </p:nvSpPr>
          <p:spPr>
            <a:xfrm>
              <a:off x="3556606" y="1623454"/>
              <a:ext cx="32441" cy="42134"/>
            </a:xfrm>
            <a:custGeom>
              <a:rect b="b" l="l" r="r" t="t"/>
              <a:pathLst>
                <a:path extrusionOk="0" h="2182" w="1680">
                  <a:moveTo>
                    <a:pt x="1154" y="1"/>
                  </a:moveTo>
                  <a:cubicBezTo>
                    <a:pt x="828" y="201"/>
                    <a:pt x="427" y="427"/>
                    <a:pt x="1" y="628"/>
                  </a:cubicBezTo>
                  <a:cubicBezTo>
                    <a:pt x="101" y="1354"/>
                    <a:pt x="101" y="1981"/>
                    <a:pt x="953" y="2181"/>
                  </a:cubicBezTo>
                  <a:cubicBezTo>
                    <a:pt x="1154" y="1981"/>
                    <a:pt x="1354" y="1680"/>
                    <a:pt x="1580" y="1555"/>
                  </a:cubicBezTo>
                  <a:cubicBezTo>
                    <a:pt x="1680" y="928"/>
                    <a:pt x="1580" y="527"/>
                    <a:pt x="115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7"/>
            <p:cNvSpPr/>
            <p:nvPr/>
          </p:nvSpPr>
          <p:spPr>
            <a:xfrm>
              <a:off x="3620985" y="1622199"/>
              <a:ext cx="32441" cy="37577"/>
            </a:xfrm>
            <a:custGeom>
              <a:rect b="b" l="l" r="r" t="t"/>
              <a:pathLst>
                <a:path extrusionOk="0" h="1946" w="1680">
                  <a:moveTo>
                    <a:pt x="1026" y="0"/>
                  </a:moveTo>
                  <a:cubicBezTo>
                    <a:pt x="834" y="0"/>
                    <a:pt x="617" y="49"/>
                    <a:pt x="426" y="166"/>
                  </a:cubicBezTo>
                  <a:cubicBezTo>
                    <a:pt x="0" y="492"/>
                    <a:pt x="226" y="1520"/>
                    <a:pt x="1053" y="1946"/>
                  </a:cubicBezTo>
                  <a:cubicBezTo>
                    <a:pt x="1153" y="1745"/>
                    <a:pt x="1253" y="1520"/>
                    <a:pt x="1479" y="1319"/>
                  </a:cubicBezTo>
                  <a:cubicBezTo>
                    <a:pt x="1679" y="993"/>
                    <a:pt x="1679" y="266"/>
                    <a:pt x="1379" y="66"/>
                  </a:cubicBezTo>
                  <a:cubicBezTo>
                    <a:pt x="1285" y="24"/>
                    <a:pt x="1162" y="0"/>
                    <a:pt x="102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7"/>
            <p:cNvSpPr/>
            <p:nvPr/>
          </p:nvSpPr>
          <p:spPr>
            <a:xfrm>
              <a:off x="3629210" y="1754604"/>
              <a:ext cx="32441" cy="36322"/>
            </a:xfrm>
            <a:custGeom>
              <a:rect b="b" l="l" r="r" t="t"/>
              <a:pathLst>
                <a:path extrusionOk="0" h="1881" w="1680">
                  <a:moveTo>
                    <a:pt x="1253" y="1"/>
                  </a:moveTo>
                  <a:cubicBezTo>
                    <a:pt x="827" y="101"/>
                    <a:pt x="526" y="201"/>
                    <a:pt x="201" y="302"/>
                  </a:cubicBezTo>
                  <a:cubicBezTo>
                    <a:pt x="326" y="928"/>
                    <a:pt x="0" y="1555"/>
                    <a:pt x="827" y="1881"/>
                  </a:cubicBezTo>
                  <a:cubicBezTo>
                    <a:pt x="1354" y="1555"/>
                    <a:pt x="1679" y="1254"/>
                    <a:pt x="1579" y="527"/>
                  </a:cubicBezTo>
                  <a:cubicBezTo>
                    <a:pt x="1579" y="402"/>
                    <a:pt x="1354" y="302"/>
                    <a:pt x="12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7"/>
            <p:cNvSpPr/>
            <p:nvPr/>
          </p:nvSpPr>
          <p:spPr>
            <a:xfrm>
              <a:off x="3699864" y="1736222"/>
              <a:ext cx="32441" cy="36322"/>
            </a:xfrm>
            <a:custGeom>
              <a:rect b="b" l="l" r="r" t="t"/>
              <a:pathLst>
                <a:path extrusionOk="0" h="1881" w="1680">
                  <a:moveTo>
                    <a:pt x="1053" y="1"/>
                  </a:moveTo>
                  <a:cubicBezTo>
                    <a:pt x="827" y="101"/>
                    <a:pt x="527" y="226"/>
                    <a:pt x="201" y="326"/>
                  </a:cubicBezTo>
                  <a:cubicBezTo>
                    <a:pt x="201" y="853"/>
                    <a:pt x="0" y="1479"/>
                    <a:pt x="527" y="1880"/>
                  </a:cubicBezTo>
                  <a:cubicBezTo>
                    <a:pt x="1053" y="1780"/>
                    <a:pt x="1354" y="1354"/>
                    <a:pt x="1454" y="953"/>
                  </a:cubicBezTo>
                  <a:cubicBezTo>
                    <a:pt x="1680" y="527"/>
                    <a:pt x="1454" y="326"/>
                    <a:pt x="10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7"/>
            <p:cNvSpPr/>
            <p:nvPr/>
          </p:nvSpPr>
          <p:spPr>
            <a:xfrm>
              <a:off x="3725990" y="1667653"/>
              <a:ext cx="28096" cy="34237"/>
            </a:xfrm>
            <a:custGeom>
              <a:rect b="b" l="l" r="r" t="t"/>
              <a:pathLst>
                <a:path extrusionOk="0" h="1773" w="1455">
                  <a:moveTo>
                    <a:pt x="833" y="1"/>
                  </a:moveTo>
                  <a:cubicBezTo>
                    <a:pt x="473" y="1"/>
                    <a:pt x="244" y="295"/>
                    <a:pt x="1" y="519"/>
                  </a:cubicBezTo>
                  <a:cubicBezTo>
                    <a:pt x="1" y="1471"/>
                    <a:pt x="1" y="1471"/>
                    <a:pt x="427" y="1772"/>
                  </a:cubicBezTo>
                  <a:cubicBezTo>
                    <a:pt x="1254" y="1471"/>
                    <a:pt x="1454" y="1045"/>
                    <a:pt x="1254" y="118"/>
                  </a:cubicBezTo>
                  <a:cubicBezTo>
                    <a:pt x="1094" y="35"/>
                    <a:pt x="956" y="1"/>
                    <a:pt x="83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7"/>
            <p:cNvSpPr/>
            <p:nvPr/>
          </p:nvSpPr>
          <p:spPr>
            <a:xfrm>
              <a:off x="3575008" y="1768739"/>
              <a:ext cx="30027" cy="32190"/>
            </a:xfrm>
            <a:custGeom>
              <a:rect b="b" l="l" r="r" t="t"/>
              <a:pathLst>
                <a:path extrusionOk="0" h="1667" w="1555">
                  <a:moveTo>
                    <a:pt x="782" y="0"/>
                  </a:moveTo>
                  <a:cubicBezTo>
                    <a:pt x="531" y="0"/>
                    <a:pt x="296" y="152"/>
                    <a:pt x="0" y="522"/>
                  </a:cubicBezTo>
                  <a:cubicBezTo>
                    <a:pt x="0" y="723"/>
                    <a:pt x="100" y="923"/>
                    <a:pt x="100" y="1149"/>
                  </a:cubicBezTo>
                  <a:lnTo>
                    <a:pt x="100" y="1249"/>
                  </a:lnTo>
                  <a:cubicBezTo>
                    <a:pt x="231" y="1528"/>
                    <a:pt x="416" y="1667"/>
                    <a:pt x="612" y="1667"/>
                  </a:cubicBezTo>
                  <a:cubicBezTo>
                    <a:pt x="716" y="1667"/>
                    <a:pt x="823" y="1628"/>
                    <a:pt x="927" y="1550"/>
                  </a:cubicBezTo>
                  <a:cubicBezTo>
                    <a:pt x="1454" y="1249"/>
                    <a:pt x="1554" y="823"/>
                    <a:pt x="1354" y="196"/>
                  </a:cubicBezTo>
                  <a:cubicBezTo>
                    <a:pt x="1138" y="73"/>
                    <a:pt x="956" y="0"/>
                    <a:pt x="78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7"/>
            <p:cNvSpPr/>
            <p:nvPr/>
          </p:nvSpPr>
          <p:spPr>
            <a:xfrm>
              <a:off x="3604034" y="1690002"/>
              <a:ext cx="28096" cy="34372"/>
            </a:xfrm>
            <a:custGeom>
              <a:rect b="b" l="l" r="r" t="t"/>
              <a:pathLst>
                <a:path extrusionOk="0" h="1780" w="1455">
                  <a:moveTo>
                    <a:pt x="1254" y="0"/>
                  </a:moveTo>
                  <a:cubicBezTo>
                    <a:pt x="627" y="0"/>
                    <a:pt x="301" y="100"/>
                    <a:pt x="1" y="526"/>
                  </a:cubicBezTo>
                  <a:cubicBezTo>
                    <a:pt x="201" y="927"/>
                    <a:pt x="101" y="1554"/>
                    <a:pt x="727" y="1780"/>
                  </a:cubicBezTo>
                  <a:cubicBezTo>
                    <a:pt x="1254" y="1454"/>
                    <a:pt x="1354" y="1028"/>
                    <a:pt x="1454" y="526"/>
                  </a:cubicBezTo>
                  <a:cubicBezTo>
                    <a:pt x="1454" y="401"/>
                    <a:pt x="1354" y="301"/>
                    <a:pt x="1354" y="201"/>
                  </a:cubicBezTo>
                  <a:cubicBezTo>
                    <a:pt x="1354" y="201"/>
                    <a:pt x="1254" y="100"/>
                    <a:pt x="125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7"/>
            <p:cNvSpPr/>
            <p:nvPr/>
          </p:nvSpPr>
          <p:spPr>
            <a:xfrm>
              <a:off x="3740028" y="1790907"/>
              <a:ext cx="34372" cy="28849"/>
            </a:xfrm>
            <a:custGeom>
              <a:rect b="b" l="l" r="r" t="t"/>
              <a:pathLst>
                <a:path extrusionOk="0" h="1494" w="1780">
                  <a:moveTo>
                    <a:pt x="527" y="1"/>
                  </a:moveTo>
                  <a:cubicBezTo>
                    <a:pt x="427" y="101"/>
                    <a:pt x="226" y="301"/>
                    <a:pt x="1" y="402"/>
                  </a:cubicBezTo>
                  <a:cubicBezTo>
                    <a:pt x="101" y="728"/>
                    <a:pt x="226" y="1028"/>
                    <a:pt x="226" y="1354"/>
                  </a:cubicBezTo>
                  <a:cubicBezTo>
                    <a:pt x="451" y="1444"/>
                    <a:pt x="641" y="1494"/>
                    <a:pt x="809" y="1494"/>
                  </a:cubicBezTo>
                  <a:cubicBezTo>
                    <a:pt x="1015" y="1494"/>
                    <a:pt x="1188" y="1419"/>
                    <a:pt x="1354" y="1254"/>
                  </a:cubicBezTo>
                  <a:cubicBezTo>
                    <a:pt x="1680" y="928"/>
                    <a:pt x="1780" y="627"/>
                    <a:pt x="1479" y="101"/>
                  </a:cubicBezTo>
                  <a:cubicBezTo>
                    <a:pt x="1254" y="101"/>
                    <a:pt x="953" y="1"/>
                    <a:pt x="52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7"/>
            <p:cNvSpPr/>
            <p:nvPr/>
          </p:nvSpPr>
          <p:spPr>
            <a:xfrm>
              <a:off x="3772449" y="1716391"/>
              <a:ext cx="30027" cy="31958"/>
            </a:xfrm>
            <a:custGeom>
              <a:rect b="b" l="l" r="r" t="t"/>
              <a:pathLst>
                <a:path extrusionOk="0" h="1655" w="1555">
                  <a:moveTo>
                    <a:pt x="527" y="0"/>
                  </a:moveTo>
                  <a:cubicBezTo>
                    <a:pt x="427" y="201"/>
                    <a:pt x="201" y="401"/>
                    <a:pt x="1" y="627"/>
                  </a:cubicBezTo>
                  <a:cubicBezTo>
                    <a:pt x="101" y="1128"/>
                    <a:pt x="201" y="1554"/>
                    <a:pt x="828" y="1654"/>
                  </a:cubicBezTo>
                  <a:cubicBezTo>
                    <a:pt x="1053" y="1353"/>
                    <a:pt x="1354" y="1028"/>
                    <a:pt x="1555" y="827"/>
                  </a:cubicBezTo>
                  <a:cubicBezTo>
                    <a:pt x="1354" y="100"/>
                    <a:pt x="1354" y="0"/>
                    <a:pt x="52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7"/>
            <p:cNvSpPr/>
            <p:nvPr/>
          </p:nvSpPr>
          <p:spPr>
            <a:xfrm>
              <a:off x="3665493" y="1562976"/>
              <a:ext cx="28096" cy="32441"/>
            </a:xfrm>
            <a:custGeom>
              <a:rect b="b" l="l" r="r" t="t"/>
              <a:pathLst>
                <a:path extrusionOk="0" h="1680" w="1455">
                  <a:moveTo>
                    <a:pt x="627" y="0"/>
                  </a:moveTo>
                  <a:cubicBezTo>
                    <a:pt x="327" y="0"/>
                    <a:pt x="1" y="301"/>
                    <a:pt x="101" y="827"/>
                  </a:cubicBezTo>
                  <a:cubicBezTo>
                    <a:pt x="101" y="1153"/>
                    <a:pt x="201" y="1554"/>
                    <a:pt x="728" y="1679"/>
                  </a:cubicBezTo>
                  <a:cubicBezTo>
                    <a:pt x="953" y="1554"/>
                    <a:pt x="1054" y="1454"/>
                    <a:pt x="1254" y="1253"/>
                  </a:cubicBezTo>
                  <a:cubicBezTo>
                    <a:pt x="1254" y="1153"/>
                    <a:pt x="1354" y="927"/>
                    <a:pt x="1354" y="827"/>
                  </a:cubicBezTo>
                  <a:cubicBezTo>
                    <a:pt x="1455" y="426"/>
                    <a:pt x="1054" y="0"/>
                    <a:pt x="62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7"/>
            <p:cNvSpPr/>
            <p:nvPr/>
          </p:nvSpPr>
          <p:spPr>
            <a:xfrm>
              <a:off x="3661631" y="1679722"/>
              <a:ext cx="30027" cy="30394"/>
            </a:xfrm>
            <a:custGeom>
              <a:rect b="b" l="l" r="r" t="t"/>
              <a:pathLst>
                <a:path extrusionOk="0" h="1574" w="1555">
                  <a:moveTo>
                    <a:pt x="702" y="1"/>
                  </a:moveTo>
                  <a:cubicBezTo>
                    <a:pt x="520" y="1"/>
                    <a:pt x="364" y="107"/>
                    <a:pt x="101" y="320"/>
                  </a:cubicBezTo>
                  <a:cubicBezTo>
                    <a:pt x="0" y="846"/>
                    <a:pt x="301" y="1272"/>
                    <a:pt x="627" y="1573"/>
                  </a:cubicBezTo>
                  <a:cubicBezTo>
                    <a:pt x="1354" y="1373"/>
                    <a:pt x="1554" y="1047"/>
                    <a:pt x="1454" y="320"/>
                  </a:cubicBezTo>
                  <a:cubicBezTo>
                    <a:pt x="1091" y="107"/>
                    <a:pt x="884" y="1"/>
                    <a:pt x="70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7"/>
            <p:cNvSpPr/>
            <p:nvPr/>
          </p:nvSpPr>
          <p:spPr>
            <a:xfrm>
              <a:off x="3691638" y="1615228"/>
              <a:ext cx="30510" cy="34391"/>
            </a:xfrm>
            <a:custGeom>
              <a:rect b="b" l="l" r="r" t="t"/>
              <a:pathLst>
                <a:path extrusionOk="0" h="1781" w="1580">
                  <a:moveTo>
                    <a:pt x="953" y="1"/>
                  </a:moveTo>
                  <a:lnTo>
                    <a:pt x="953" y="1"/>
                  </a:lnTo>
                  <a:cubicBezTo>
                    <a:pt x="627" y="101"/>
                    <a:pt x="326" y="226"/>
                    <a:pt x="101" y="327"/>
                  </a:cubicBezTo>
                  <a:cubicBezTo>
                    <a:pt x="0" y="1254"/>
                    <a:pt x="0" y="1480"/>
                    <a:pt x="527" y="1780"/>
                  </a:cubicBezTo>
                  <a:cubicBezTo>
                    <a:pt x="1479" y="1154"/>
                    <a:pt x="1579" y="627"/>
                    <a:pt x="9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7"/>
            <p:cNvSpPr/>
            <p:nvPr/>
          </p:nvSpPr>
          <p:spPr>
            <a:xfrm>
              <a:off x="3677600" y="1813170"/>
              <a:ext cx="30510" cy="28096"/>
            </a:xfrm>
            <a:custGeom>
              <a:rect b="b" l="l" r="r" t="t"/>
              <a:pathLst>
                <a:path extrusionOk="0" h="1455" w="1580">
                  <a:moveTo>
                    <a:pt x="1053" y="1"/>
                  </a:moveTo>
                  <a:cubicBezTo>
                    <a:pt x="727" y="101"/>
                    <a:pt x="527" y="101"/>
                    <a:pt x="326" y="101"/>
                  </a:cubicBezTo>
                  <a:cubicBezTo>
                    <a:pt x="201" y="201"/>
                    <a:pt x="101" y="402"/>
                    <a:pt x="0" y="502"/>
                  </a:cubicBezTo>
                  <a:cubicBezTo>
                    <a:pt x="201" y="928"/>
                    <a:pt x="201" y="1354"/>
                    <a:pt x="828" y="1454"/>
                  </a:cubicBezTo>
                  <a:cubicBezTo>
                    <a:pt x="1053" y="1254"/>
                    <a:pt x="1254" y="928"/>
                    <a:pt x="1579" y="627"/>
                  </a:cubicBezTo>
                  <a:cubicBezTo>
                    <a:pt x="1354" y="402"/>
                    <a:pt x="1153" y="201"/>
                    <a:pt x="10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7"/>
            <p:cNvSpPr/>
            <p:nvPr/>
          </p:nvSpPr>
          <p:spPr>
            <a:xfrm>
              <a:off x="3589027" y="1582402"/>
              <a:ext cx="28096" cy="25103"/>
            </a:xfrm>
            <a:custGeom>
              <a:rect b="b" l="l" r="r" t="t"/>
              <a:pathLst>
                <a:path extrusionOk="0" h="1300" w="1455">
                  <a:moveTo>
                    <a:pt x="704" y="0"/>
                  </a:moveTo>
                  <a:cubicBezTo>
                    <a:pt x="283" y="0"/>
                    <a:pt x="227" y="146"/>
                    <a:pt x="1" y="448"/>
                  </a:cubicBezTo>
                  <a:cubicBezTo>
                    <a:pt x="302" y="1300"/>
                    <a:pt x="302" y="1300"/>
                    <a:pt x="928" y="1300"/>
                  </a:cubicBezTo>
                  <a:cubicBezTo>
                    <a:pt x="1029" y="1175"/>
                    <a:pt x="1154" y="1074"/>
                    <a:pt x="1455" y="874"/>
                  </a:cubicBezTo>
                  <a:cubicBezTo>
                    <a:pt x="1354" y="548"/>
                    <a:pt x="1354" y="247"/>
                    <a:pt x="1254" y="47"/>
                  </a:cubicBezTo>
                  <a:cubicBezTo>
                    <a:pt x="1019" y="16"/>
                    <a:pt x="842" y="0"/>
                    <a:pt x="70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7"/>
            <p:cNvSpPr/>
            <p:nvPr/>
          </p:nvSpPr>
          <p:spPr>
            <a:xfrm>
              <a:off x="3724059" y="1562976"/>
              <a:ext cx="26146" cy="28077"/>
            </a:xfrm>
            <a:custGeom>
              <a:rect b="b" l="l" r="r" t="t"/>
              <a:pathLst>
                <a:path extrusionOk="0" h="1454" w="1354">
                  <a:moveTo>
                    <a:pt x="1153" y="0"/>
                  </a:moveTo>
                  <a:cubicBezTo>
                    <a:pt x="727" y="0"/>
                    <a:pt x="527" y="100"/>
                    <a:pt x="201" y="100"/>
                  </a:cubicBezTo>
                  <a:cubicBezTo>
                    <a:pt x="0" y="927"/>
                    <a:pt x="101" y="1253"/>
                    <a:pt x="727" y="1454"/>
                  </a:cubicBezTo>
                  <a:cubicBezTo>
                    <a:pt x="928" y="1253"/>
                    <a:pt x="1153" y="1153"/>
                    <a:pt x="1354" y="927"/>
                  </a:cubicBezTo>
                  <a:cubicBezTo>
                    <a:pt x="1254" y="627"/>
                    <a:pt x="1254" y="301"/>
                    <a:pt x="115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7"/>
            <p:cNvSpPr/>
            <p:nvPr/>
          </p:nvSpPr>
          <p:spPr>
            <a:xfrm>
              <a:off x="3627260" y="1826127"/>
              <a:ext cx="24234" cy="25296"/>
            </a:xfrm>
            <a:custGeom>
              <a:rect b="b" l="l" r="r" t="t"/>
              <a:pathLst>
                <a:path extrusionOk="0" h="1310" w="1255">
                  <a:moveTo>
                    <a:pt x="732" y="1"/>
                  </a:moveTo>
                  <a:cubicBezTo>
                    <a:pt x="458" y="1"/>
                    <a:pt x="201" y="90"/>
                    <a:pt x="1" y="357"/>
                  </a:cubicBezTo>
                  <a:cubicBezTo>
                    <a:pt x="1" y="783"/>
                    <a:pt x="1" y="1084"/>
                    <a:pt x="527" y="1310"/>
                  </a:cubicBezTo>
                  <a:cubicBezTo>
                    <a:pt x="1154" y="883"/>
                    <a:pt x="1254" y="683"/>
                    <a:pt x="1154" y="56"/>
                  </a:cubicBezTo>
                  <a:cubicBezTo>
                    <a:pt x="1012" y="23"/>
                    <a:pt x="870" y="1"/>
                    <a:pt x="73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8B70"/>
        </a:solidFill>
      </p:bgPr>
    </p:bg>
    <p:spTree>
      <p:nvGrpSpPr>
        <p:cNvPr id="609" name="Shape 609"/>
        <p:cNvGrpSpPr/>
        <p:nvPr/>
      </p:nvGrpSpPr>
      <p:grpSpPr>
        <a:xfrm>
          <a:off x="0" y="0"/>
          <a:ext cx="0" cy="0"/>
          <a:chOff x="0" y="0"/>
          <a:chExt cx="0" cy="0"/>
        </a:xfrm>
      </p:grpSpPr>
      <p:grpSp>
        <p:nvGrpSpPr>
          <p:cNvPr id="610" name="Google Shape;610;p28"/>
          <p:cNvGrpSpPr/>
          <p:nvPr/>
        </p:nvGrpSpPr>
        <p:grpSpPr>
          <a:xfrm flipH="1" rot="-3803112">
            <a:off x="6698561" y="1539100"/>
            <a:ext cx="727478" cy="828451"/>
            <a:chOff x="3557377" y="4049090"/>
            <a:chExt cx="1176969" cy="1340332"/>
          </a:xfrm>
        </p:grpSpPr>
        <p:sp>
          <p:nvSpPr>
            <p:cNvPr id="611" name="Google Shape;611;p28"/>
            <p:cNvSpPr/>
            <p:nvPr/>
          </p:nvSpPr>
          <p:spPr>
            <a:xfrm>
              <a:off x="3557377" y="4049090"/>
              <a:ext cx="1024569" cy="1187932"/>
            </a:xfrm>
            <a:custGeom>
              <a:rect b="b" l="l" r="r" t="t"/>
              <a:pathLst>
                <a:path extrusionOk="0" h="61519" w="53059">
                  <a:moveTo>
                    <a:pt x="35615" y="10151"/>
                  </a:moveTo>
                  <a:cubicBezTo>
                    <a:pt x="35389" y="10778"/>
                    <a:pt x="35289" y="11179"/>
                    <a:pt x="35088" y="11705"/>
                  </a:cubicBezTo>
                  <a:cubicBezTo>
                    <a:pt x="35514" y="12432"/>
                    <a:pt x="35389" y="13058"/>
                    <a:pt x="34662" y="13685"/>
                  </a:cubicBezTo>
                  <a:cubicBezTo>
                    <a:pt x="34136" y="12858"/>
                    <a:pt x="34462" y="11279"/>
                    <a:pt x="35615" y="10151"/>
                  </a:cubicBezTo>
                  <a:close/>
                  <a:moveTo>
                    <a:pt x="7519" y="26843"/>
                  </a:moveTo>
                  <a:cubicBezTo>
                    <a:pt x="7519" y="26843"/>
                    <a:pt x="7519" y="26943"/>
                    <a:pt x="7419" y="27068"/>
                  </a:cubicBezTo>
                  <a:lnTo>
                    <a:pt x="7419" y="26943"/>
                  </a:lnTo>
                  <a:cubicBezTo>
                    <a:pt x="7419" y="26943"/>
                    <a:pt x="7419" y="26843"/>
                    <a:pt x="7519" y="26843"/>
                  </a:cubicBezTo>
                  <a:close/>
                  <a:moveTo>
                    <a:pt x="32156" y="28622"/>
                  </a:moveTo>
                  <a:lnTo>
                    <a:pt x="32156" y="29349"/>
                  </a:lnTo>
                  <a:lnTo>
                    <a:pt x="31955" y="29349"/>
                  </a:lnTo>
                  <a:lnTo>
                    <a:pt x="31955" y="28622"/>
                  </a:lnTo>
                  <a:close/>
                  <a:moveTo>
                    <a:pt x="19625" y="32482"/>
                  </a:moveTo>
                  <a:cubicBezTo>
                    <a:pt x="19524" y="32708"/>
                    <a:pt x="19424" y="33008"/>
                    <a:pt x="19324" y="33535"/>
                  </a:cubicBezTo>
                  <a:cubicBezTo>
                    <a:pt x="19223" y="33109"/>
                    <a:pt x="19098" y="33008"/>
                    <a:pt x="19223" y="32808"/>
                  </a:cubicBezTo>
                  <a:cubicBezTo>
                    <a:pt x="19223" y="32708"/>
                    <a:pt x="19324" y="32582"/>
                    <a:pt x="19424" y="32482"/>
                  </a:cubicBezTo>
                  <a:close/>
                  <a:moveTo>
                    <a:pt x="16918" y="34687"/>
                  </a:moveTo>
                  <a:cubicBezTo>
                    <a:pt x="17018" y="34687"/>
                    <a:pt x="17018" y="34788"/>
                    <a:pt x="17118" y="34788"/>
                  </a:cubicBezTo>
                  <a:cubicBezTo>
                    <a:pt x="16918" y="35088"/>
                    <a:pt x="16717" y="35414"/>
                    <a:pt x="16492" y="35715"/>
                  </a:cubicBezTo>
                  <a:cubicBezTo>
                    <a:pt x="16592" y="35414"/>
                    <a:pt x="16717" y="34988"/>
                    <a:pt x="16918" y="34687"/>
                  </a:cubicBezTo>
                  <a:close/>
                  <a:moveTo>
                    <a:pt x="17344" y="36768"/>
                  </a:moveTo>
                  <a:cubicBezTo>
                    <a:pt x="17218" y="36968"/>
                    <a:pt x="17118" y="37094"/>
                    <a:pt x="17018" y="37194"/>
                  </a:cubicBezTo>
                  <a:cubicBezTo>
                    <a:pt x="17018" y="37194"/>
                    <a:pt x="16918" y="37194"/>
                    <a:pt x="16918" y="37094"/>
                  </a:cubicBezTo>
                  <a:cubicBezTo>
                    <a:pt x="17018" y="36968"/>
                    <a:pt x="17018" y="36868"/>
                    <a:pt x="17118" y="36768"/>
                  </a:cubicBezTo>
                  <a:close/>
                  <a:moveTo>
                    <a:pt x="42931" y="38170"/>
                  </a:moveTo>
                  <a:cubicBezTo>
                    <a:pt x="42923" y="38187"/>
                    <a:pt x="42915" y="38204"/>
                    <a:pt x="42908" y="38221"/>
                  </a:cubicBezTo>
                  <a:lnTo>
                    <a:pt x="43033" y="38221"/>
                  </a:lnTo>
                  <a:cubicBezTo>
                    <a:pt x="42998" y="38201"/>
                    <a:pt x="42964" y="38184"/>
                    <a:pt x="42931" y="38170"/>
                  </a:cubicBezTo>
                  <a:close/>
                  <a:moveTo>
                    <a:pt x="3133" y="40101"/>
                  </a:moveTo>
                  <a:lnTo>
                    <a:pt x="3133" y="40327"/>
                  </a:lnTo>
                  <a:cubicBezTo>
                    <a:pt x="3133" y="40327"/>
                    <a:pt x="3033" y="40327"/>
                    <a:pt x="3033" y="40427"/>
                  </a:cubicBezTo>
                  <a:lnTo>
                    <a:pt x="3033" y="40226"/>
                  </a:lnTo>
                  <a:lnTo>
                    <a:pt x="3133" y="40101"/>
                  </a:lnTo>
                  <a:close/>
                  <a:moveTo>
                    <a:pt x="3860" y="40853"/>
                  </a:moveTo>
                  <a:cubicBezTo>
                    <a:pt x="3860" y="40853"/>
                    <a:pt x="3960" y="40953"/>
                    <a:pt x="4061" y="40953"/>
                  </a:cubicBezTo>
                  <a:cubicBezTo>
                    <a:pt x="3960" y="41154"/>
                    <a:pt x="3860" y="41354"/>
                    <a:pt x="3760" y="41480"/>
                  </a:cubicBezTo>
                  <a:cubicBezTo>
                    <a:pt x="3660" y="41480"/>
                    <a:pt x="3660" y="41480"/>
                    <a:pt x="3559" y="41354"/>
                  </a:cubicBezTo>
                  <a:cubicBezTo>
                    <a:pt x="3660" y="41254"/>
                    <a:pt x="3760" y="41053"/>
                    <a:pt x="3860" y="40853"/>
                  </a:cubicBezTo>
                  <a:close/>
                  <a:moveTo>
                    <a:pt x="1401" y="45789"/>
                  </a:moveTo>
                  <a:cubicBezTo>
                    <a:pt x="1385" y="45814"/>
                    <a:pt x="1370" y="45839"/>
                    <a:pt x="1354" y="45865"/>
                  </a:cubicBezTo>
                  <a:lnTo>
                    <a:pt x="1454" y="45865"/>
                  </a:lnTo>
                  <a:cubicBezTo>
                    <a:pt x="1435" y="45840"/>
                    <a:pt x="1417" y="45815"/>
                    <a:pt x="1401" y="45789"/>
                  </a:cubicBezTo>
                  <a:close/>
                  <a:moveTo>
                    <a:pt x="13359" y="59324"/>
                  </a:moveTo>
                  <a:cubicBezTo>
                    <a:pt x="13443" y="59340"/>
                    <a:pt x="13530" y="59360"/>
                    <a:pt x="13620" y="59382"/>
                  </a:cubicBezTo>
                  <a:lnTo>
                    <a:pt x="13620" y="59382"/>
                  </a:lnTo>
                  <a:cubicBezTo>
                    <a:pt x="13545" y="59347"/>
                    <a:pt x="13466" y="59324"/>
                    <a:pt x="13359" y="59324"/>
                  </a:cubicBezTo>
                  <a:close/>
                  <a:moveTo>
                    <a:pt x="38121" y="1"/>
                  </a:moveTo>
                  <a:cubicBezTo>
                    <a:pt x="37695" y="527"/>
                    <a:pt x="37269" y="953"/>
                    <a:pt x="36767" y="1479"/>
                  </a:cubicBezTo>
                  <a:cubicBezTo>
                    <a:pt x="36542" y="1580"/>
                    <a:pt x="36241" y="1680"/>
                    <a:pt x="35915" y="1780"/>
                  </a:cubicBezTo>
                  <a:cubicBezTo>
                    <a:pt x="35915" y="1880"/>
                    <a:pt x="35915" y="2106"/>
                    <a:pt x="36016" y="2306"/>
                  </a:cubicBezTo>
                  <a:cubicBezTo>
                    <a:pt x="35715" y="2306"/>
                    <a:pt x="35389" y="2407"/>
                    <a:pt x="35088" y="2407"/>
                  </a:cubicBezTo>
                  <a:lnTo>
                    <a:pt x="35088" y="1379"/>
                  </a:lnTo>
                  <a:cubicBezTo>
                    <a:pt x="33935" y="1680"/>
                    <a:pt x="32883" y="2006"/>
                    <a:pt x="31630" y="2306"/>
                  </a:cubicBezTo>
                  <a:cubicBezTo>
                    <a:pt x="30810" y="2806"/>
                    <a:pt x="30038" y="3768"/>
                    <a:pt x="28754" y="3768"/>
                  </a:cubicBezTo>
                  <a:cubicBezTo>
                    <a:pt x="28429" y="3768"/>
                    <a:pt x="28070" y="3707"/>
                    <a:pt x="27670" y="3560"/>
                  </a:cubicBezTo>
                  <a:cubicBezTo>
                    <a:pt x="25990" y="4712"/>
                    <a:pt x="24336" y="5966"/>
                    <a:pt x="22557" y="7118"/>
                  </a:cubicBezTo>
                  <a:cubicBezTo>
                    <a:pt x="22031" y="7419"/>
                    <a:pt x="21604" y="7745"/>
                    <a:pt x="20978" y="8046"/>
                  </a:cubicBezTo>
                  <a:cubicBezTo>
                    <a:pt x="20777" y="8372"/>
                    <a:pt x="20677" y="8998"/>
                    <a:pt x="20251" y="9399"/>
                  </a:cubicBezTo>
                  <a:cubicBezTo>
                    <a:pt x="17218" y="12657"/>
                    <a:pt x="15239" y="16717"/>
                    <a:pt x="11905" y="19650"/>
                  </a:cubicBezTo>
                  <a:cubicBezTo>
                    <a:pt x="9700" y="21630"/>
                    <a:pt x="7945" y="24236"/>
                    <a:pt x="6692" y="26943"/>
                  </a:cubicBezTo>
                  <a:cubicBezTo>
                    <a:pt x="6567" y="27269"/>
                    <a:pt x="6467" y="27570"/>
                    <a:pt x="6366" y="27895"/>
                  </a:cubicBezTo>
                  <a:cubicBezTo>
                    <a:pt x="6692" y="27795"/>
                    <a:pt x="6993" y="27695"/>
                    <a:pt x="7419" y="27695"/>
                  </a:cubicBezTo>
                  <a:cubicBezTo>
                    <a:pt x="6166" y="29976"/>
                    <a:pt x="5113" y="32081"/>
                    <a:pt x="3960" y="34261"/>
                  </a:cubicBezTo>
                  <a:cubicBezTo>
                    <a:pt x="3660" y="33961"/>
                    <a:pt x="3559" y="33735"/>
                    <a:pt x="3559" y="33635"/>
                  </a:cubicBezTo>
                  <a:cubicBezTo>
                    <a:pt x="3133" y="34362"/>
                    <a:pt x="2607" y="35088"/>
                    <a:pt x="2306" y="35941"/>
                  </a:cubicBezTo>
                  <a:cubicBezTo>
                    <a:pt x="1454" y="37595"/>
                    <a:pt x="827" y="39374"/>
                    <a:pt x="101" y="41154"/>
                  </a:cubicBezTo>
                  <a:cubicBezTo>
                    <a:pt x="0" y="41354"/>
                    <a:pt x="201" y="41680"/>
                    <a:pt x="301" y="42206"/>
                  </a:cubicBezTo>
                  <a:cubicBezTo>
                    <a:pt x="1053" y="41154"/>
                    <a:pt x="1680" y="40427"/>
                    <a:pt x="2181" y="39700"/>
                  </a:cubicBezTo>
                  <a:cubicBezTo>
                    <a:pt x="2181" y="39700"/>
                    <a:pt x="2306" y="39700"/>
                    <a:pt x="2306" y="39800"/>
                  </a:cubicBezTo>
                  <a:cubicBezTo>
                    <a:pt x="2306" y="40427"/>
                    <a:pt x="2181" y="41053"/>
                    <a:pt x="2081" y="41680"/>
                  </a:cubicBezTo>
                  <a:lnTo>
                    <a:pt x="1354" y="42407"/>
                  </a:lnTo>
                  <a:cubicBezTo>
                    <a:pt x="1554" y="42833"/>
                    <a:pt x="1680" y="43234"/>
                    <a:pt x="1780" y="43560"/>
                  </a:cubicBezTo>
                  <a:cubicBezTo>
                    <a:pt x="1269" y="44265"/>
                    <a:pt x="853" y="44970"/>
                    <a:pt x="1401" y="45789"/>
                  </a:cubicBezTo>
                  <a:lnTo>
                    <a:pt x="1401" y="45789"/>
                  </a:lnTo>
                  <a:cubicBezTo>
                    <a:pt x="1575" y="45505"/>
                    <a:pt x="1696" y="45297"/>
                    <a:pt x="1880" y="44813"/>
                  </a:cubicBezTo>
                  <a:cubicBezTo>
                    <a:pt x="2707" y="48146"/>
                    <a:pt x="3133" y="51505"/>
                    <a:pt x="5539" y="54011"/>
                  </a:cubicBezTo>
                  <a:cubicBezTo>
                    <a:pt x="5639" y="53785"/>
                    <a:pt x="5740" y="53585"/>
                    <a:pt x="5840" y="53485"/>
                  </a:cubicBezTo>
                  <a:cubicBezTo>
                    <a:pt x="6266" y="53785"/>
                    <a:pt x="6692" y="54111"/>
                    <a:pt x="7193" y="54412"/>
                  </a:cubicBezTo>
                  <a:lnTo>
                    <a:pt x="7093" y="54412"/>
                  </a:lnTo>
                  <a:cubicBezTo>
                    <a:pt x="7519" y="54838"/>
                    <a:pt x="7820" y="55264"/>
                    <a:pt x="8146" y="55765"/>
                  </a:cubicBezTo>
                  <a:cubicBezTo>
                    <a:pt x="8446" y="55665"/>
                    <a:pt x="8873" y="55565"/>
                    <a:pt x="8973" y="55465"/>
                  </a:cubicBezTo>
                  <a:cubicBezTo>
                    <a:pt x="9925" y="55891"/>
                    <a:pt x="10652" y="56091"/>
                    <a:pt x="11379" y="56392"/>
                  </a:cubicBezTo>
                  <a:cubicBezTo>
                    <a:pt x="11579" y="56818"/>
                    <a:pt x="11805" y="57244"/>
                    <a:pt x="12005" y="57770"/>
                  </a:cubicBezTo>
                  <a:cubicBezTo>
                    <a:pt x="12206" y="57770"/>
                    <a:pt x="12331" y="57645"/>
                    <a:pt x="12331" y="57645"/>
                  </a:cubicBezTo>
                  <a:cubicBezTo>
                    <a:pt x="12732" y="58272"/>
                    <a:pt x="13058" y="58798"/>
                    <a:pt x="13359" y="59324"/>
                  </a:cubicBezTo>
                  <a:cubicBezTo>
                    <a:pt x="13259" y="58698"/>
                    <a:pt x="13158" y="58171"/>
                    <a:pt x="13158" y="57645"/>
                  </a:cubicBezTo>
                  <a:cubicBezTo>
                    <a:pt x="13158" y="57545"/>
                    <a:pt x="13259" y="57545"/>
                    <a:pt x="13359" y="57545"/>
                  </a:cubicBezTo>
                  <a:cubicBezTo>
                    <a:pt x="13584" y="58071"/>
                    <a:pt x="13885" y="58698"/>
                    <a:pt x="14086" y="59324"/>
                  </a:cubicBezTo>
                  <a:cubicBezTo>
                    <a:pt x="14086" y="59324"/>
                    <a:pt x="14020" y="59390"/>
                    <a:pt x="13942" y="59467"/>
                  </a:cubicBezTo>
                  <a:lnTo>
                    <a:pt x="13942" y="59467"/>
                  </a:lnTo>
                  <a:cubicBezTo>
                    <a:pt x="13832" y="59436"/>
                    <a:pt x="13724" y="59407"/>
                    <a:pt x="13620" y="59382"/>
                  </a:cubicBezTo>
                  <a:lnTo>
                    <a:pt x="13620" y="59382"/>
                  </a:lnTo>
                  <a:cubicBezTo>
                    <a:pt x="13703" y="59420"/>
                    <a:pt x="13780" y="59472"/>
                    <a:pt x="13885" y="59525"/>
                  </a:cubicBezTo>
                  <a:cubicBezTo>
                    <a:pt x="13904" y="59505"/>
                    <a:pt x="13924" y="59486"/>
                    <a:pt x="13942" y="59467"/>
                  </a:cubicBezTo>
                  <a:lnTo>
                    <a:pt x="13942" y="59467"/>
                  </a:lnTo>
                  <a:cubicBezTo>
                    <a:pt x="14332" y="59578"/>
                    <a:pt x="14764" y="59720"/>
                    <a:pt x="15239" y="59851"/>
                  </a:cubicBezTo>
                  <a:lnTo>
                    <a:pt x="15239" y="60778"/>
                  </a:lnTo>
                  <a:cubicBezTo>
                    <a:pt x="16506" y="60948"/>
                    <a:pt x="17773" y="61518"/>
                    <a:pt x="19170" y="61518"/>
                  </a:cubicBezTo>
                  <a:cubicBezTo>
                    <a:pt x="19624" y="61518"/>
                    <a:pt x="20091" y="61458"/>
                    <a:pt x="20577" y="61304"/>
                  </a:cubicBezTo>
                  <a:cubicBezTo>
                    <a:pt x="21376" y="61048"/>
                    <a:pt x="22216" y="60742"/>
                    <a:pt x="23071" y="60742"/>
                  </a:cubicBezTo>
                  <a:cubicBezTo>
                    <a:pt x="23557" y="60742"/>
                    <a:pt x="24047" y="60840"/>
                    <a:pt x="24537" y="61104"/>
                  </a:cubicBezTo>
                  <a:cubicBezTo>
                    <a:pt x="25264" y="60778"/>
                    <a:pt x="25890" y="60377"/>
                    <a:pt x="26617" y="60277"/>
                  </a:cubicBezTo>
                  <a:cubicBezTo>
                    <a:pt x="27870" y="60151"/>
                    <a:pt x="28497" y="59424"/>
                    <a:pt x="29023" y="58497"/>
                  </a:cubicBezTo>
                  <a:cubicBezTo>
                    <a:pt x="29449" y="57971"/>
                    <a:pt x="29975" y="57545"/>
                    <a:pt x="30502" y="57018"/>
                  </a:cubicBezTo>
                  <a:cubicBezTo>
                    <a:pt x="30502" y="57144"/>
                    <a:pt x="30602" y="57144"/>
                    <a:pt x="30702" y="57244"/>
                  </a:cubicBezTo>
                  <a:cubicBezTo>
                    <a:pt x="32381" y="54412"/>
                    <a:pt x="34036" y="51705"/>
                    <a:pt x="35815" y="48998"/>
                  </a:cubicBezTo>
                  <a:cubicBezTo>
                    <a:pt x="36141" y="48372"/>
                    <a:pt x="36442" y="47745"/>
                    <a:pt x="36968" y="47119"/>
                  </a:cubicBezTo>
                  <a:cubicBezTo>
                    <a:pt x="37494" y="46266"/>
                    <a:pt x="38221" y="45640"/>
                    <a:pt x="38747" y="44813"/>
                  </a:cubicBezTo>
                  <a:cubicBezTo>
                    <a:pt x="39900" y="42833"/>
                    <a:pt x="41028" y="40728"/>
                    <a:pt x="42181" y="38748"/>
                  </a:cubicBezTo>
                  <a:cubicBezTo>
                    <a:pt x="42258" y="38441"/>
                    <a:pt x="42407" y="38120"/>
                    <a:pt x="42709" y="38120"/>
                  </a:cubicBezTo>
                  <a:cubicBezTo>
                    <a:pt x="42775" y="38120"/>
                    <a:pt x="42849" y="38136"/>
                    <a:pt x="42931" y="38170"/>
                  </a:cubicBezTo>
                  <a:lnTo>
                    <a:pt x="42931" y="38170"/>
                  </a:lnTo>
                  <a:cubicBezTo>
                    <a:pt x="43147" y="37684"/>
                    <a:pt x="43341" y="37172"/>
                    <a:pt x="43534" y="36567"/>
                  </a:cubicBezTo>
                  <a:cubicBezTo>
                    <a:pt x="44788" y="35314"/>
                    <a:pt x="45314" y="34261"/>
                    <a:pt x="45740" y="32281"/>
                  </a:cubicBezTo>
                  <a:cubicBezTo>
                    <a:pt x="45940" y="31655"/>
                    <a:pt x="46266" y="31129"/>
                    <a:pt x="46993" y="31129"/>
                  </a:cubicBezTo>
                  <a:cubicBezTo>
                    <a:pt x="47093" y="30703"/>
                    <a:pt x="47194" y="30402"/>
                    <a:pt x="47294" y="29976"/>
                  </a:cubicBezTo>
                  <a:cubicBezTo>
                    <a:pt x="47294" y="29575"/>
                    <a:pt x="47194" y="29149"/>
                    <a:pt x="47294" y="28823"/>
                  </a:cubicBezTo>
                  <a:cubicBezTo>
                    <a:pt x="47720" y="27469"/>
                    <a:pt x="48246" y="26016"/>
                    <a:pt x="48773" y="24662"/>
                  </a:cubicBezTo>
                  <a:cubicBezTo>
                    <a:pt x="48973" y="24136"/>
                    <a:pt x="49174" y="23509"/>
                    <a:pt x="49399" y="22983"/>
                  </a:cubicBezTo>
                  <a:cubicBezTo>
                    <a:pt x="49399" y="22883"/>
                    <a:pt x="49299" y="22883"/>
                    <a:pt x="49299" y="22883"/>
                  </a:cubicBezTo>
                  <a:lnTo>
                    <a:pt x="49925" y="22256"/>
                  </a:lnTo>
                  <a:cubicBezTo>
                    <a:pt x="50552" y="19850"/>
                    <a:pt x="51053" y="17770"/>
                    <a:pt x="51580" y="15565"/>
                  </a:cubicBezTo>
                  <a:cubicBezTo>
                    <a:pt x="52006" y="13685"/>
                    <a:pt x="52732" y="11905"/>
                    <a:pt x="52833" y="9925"/>
                  </a:cubicBezTo>
                  <a:cubicBezTo>
                    <a:pt x="53058" y="7945"/>
                    <a:pt x="51905" y="6492"/>
                    <a:pt x="51053" y="5013"/>
                  </a:cubicBezTo>
                  <a:cubicBezTo>
                    <a:pt x="50652" y="4286"/>
                    <a:pt x="49600" y="3760"/>
                    <a:pt x="48773" y="3459"/>
                  </a:cubicBezTo>
                  <a:cubicBezTo>
                    <a:pt x="48597" y="3351"/>
                    <a:pt x="48388" y="3314"/>
                    <a:pt x="48160" y="3314"/>
                  </a:cubicBezTo>
                  <a:cubicBezTo>
                    <a:pt x="47703" y="3314"/>
                    <a:pt x="47169" y="3459"/>
                    <a:pt x="46667" y="3459"/>
                  </a:cubicBezTo>
                  <a:lnTo>
                    <a:pt x="44687" y="3459"/>
                  </a:lnTo>
                  <a:cubicBezTo>
                    <a:pt x="44587" y="2933"/>
                    <a:pt x="44487" y="2632"/>
                    <a:pt x="44387" y="2306"/>
                  </a:cubicBezTo>
                  <a:cubicBezTo>
                    <a:pt x="43760" y="1880"/>
                    <a:pt x="43133" y="1479"/>
                    <a:pt x="42507" y="1053"/>
                  </a:cubicBezTo>
                  <a:cubicBezTo>
                    <a:pt x="42081" y="1254"/>
                    <a:pt x="41655" y="1379"/>
                    <a:pt x="41254" y="1580"/>
                  </a:cubicBezTo>
                  <a:cubicBezTo>
                    <a:pt x="40928" y="1254"/>
                    <a:pt x="40727" y="1053"/>
                    <a:pt x="40402" y="627"/>
                  </a:cubicBezTo>
                  <a:cubicBezTo>
                    <a:pt x="39675" y="1254"/>
                    <a:pt x="38948" y="1880"/>
                    <a:pt x="38321" y="2407"/>
                  </a:cubicBezTo>
                  <a:cubicBezTo>
                    <a:pt x="38321" y="1680"/>
                    <a:pt x="38422" y="953"/>
                    <a:pt x="38422" y="226"/>
                  </a:cubicBezTo>
                  <a:cubicBezTo>
                    <a:pt x="38321" y="226"/>
                    <a:pt x="38221" y="126"/>
                    <a:pt x="38121"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8"/>
            <p:cNvSpPr/>
            <p:nvPr/>
          </p:nvSpPr>
          <p:spPr>
            <a:xfrm>
              <a:off x="3709777" y="4201490"/>
              <a:ext cx="1024569" cy="1187932"/>
            </a:xfrm>
            <a:custGeom>
              <a:rect b="b" l="l" r="r" t="t"/>
              <a:pathLst>
                <a:path extrusionOk="0" h="61519" w="53059">
                  <a:moveTo>
                    <a:pt x="35615" y="10151"/>
                  </a:moveTo>
                  <a:cubicBezTo>
                    <a:pt x="35389" y="10778"/>
                    <a:pt x="35289" y="11179"/>
                    <a:pt x="35088" y="11705"/>
                  </a:cubicBezTo>
                  <a:cubicBezTo>
                    <a:pt x="35514" y="12432"/>
                    <a:pt x="35389" y="13058"/>
                    <a:pt x="34662" y="13685"/>
                  </a:cubicBezTo>
                  <a:cubicBezTo>
                    <a:pt x="34136" y="12858"/>
                    <a:pt x="34462" y="11279"/>
                    <a:pt x="35615" y="10151"/>
                  </a:cubicBezTo>
                  <a:close/>
                  <a:moveTo>
                    <a:pt x="7519" y="26843"/>
                  </a:moveTo>
                  <a:cubicBezTo>
                    <a:pt x="7519" y="26843"/>
                    <a:pt x="7519" y="26943"/>
                    <a:pt x="7419" y="27068"/>
                  </a:cubicBezTo>
                  <a:lnTo>
                    <a:pt x="7419" y="26943"/>
                  </a:lnTo>
                  <a:cubicBezTo>
                    <a:pt x="7419" y="26943"/>
                    <a:pt x="7419" y="26843"/>
                    <a:pt x="7519" y="26843"/>
                  </a:cubicBezTo>
                  <a:close/>
                  <a:moveTo>
                    <a:pt x="32156" y="28622"/>
                  </a:moveTo>
                  <a:lnTo>
                    <a:pt x="32156" y="29349"/>
                  </a:lnTo>
                  <a:lnTo>
                    <a:pt x="31955" y="29349"/>
                  </a:lnTo>
                  <a:lnTo>
                    <a:pt x="31955" y="28622"/>
                  </a:lnTo>
                  <a:close/>
                  <a:moveTo>
                    <a:pt x="19625" y="32482"/>
                  </a:moveTo>
                  <a:cubicBezTo>
                    <a:pt x="19524" y="32708"/>
                    <a:pt x="19424" y="33008"/>
                    <a:pt x="19324" y="33535"/>
                  </a:cubicBezTo>
                  <a:cubicBezTo>
                    <a:pt x="19223" y="33109"/>
                    <a:pt x="19098" y="33008"/>
                    <a:pt x="19223" y="32808"/>
                  </a:cubicBezTo>
                  <a:cubicBezTo>
                    <a:pt x="19223" y="32708"/>
                    <a:pt x="19324" y="32582"/>
                    <a:pt x="19424" y="32482"/>
                  </a:cubicBezTo>
                  <a:close/>
                  <a:moveTo>
                    <a:pt x="16918" y="34687"/>
                  </a:moveTo>
                  <a:cubicBezTo>
                    <a:pt x="17018" y="34687"/>
                    <a:pt x="17018" y="34788"/>
                    <a:pt x="17118" y="34788"/>
                  </a:cubicBezTo>
                  <a:cubicBezTo>
                    <a:pt x="16918" y="35088"/>
                    <a:pt x="16717" y="35414"/>
                    <a:pt x="16492" y="35715"/>
                  </a:cubicBezTo>
                  <a:cubicBezTo>
                    <a:pt x="16592" y="35414"/>
                    <a:pt x="16717" y="34988"/>
                    <a:pt x="16918" y="34687"/>
                  </a:cubicBezTo>
                  <a:close/>
                  <a:moveTo>
                    <a:pt x="17344" y="36768"/>
                  </a:moveTo>
                  <a:cubicBezTo>
                    <a:pt x="17218" y="36968"/>
                    <a:pt x="17118" y="37094"/>
                    <a:pt x="17018" y="37194"/>
                  </a:cubicBezTo>
                  <a:cubicBezTo>
                    <a:pt x="17018" y="37194"/>
                    <a:pt x="16918" y="37194"/>
                    <a:pt x="16918" y="37094"/>
                  </a:cubicBezTo>
                  <a:cubicBezTo>
                    <a:pt x="17018" y="36968"/>
                    <a:pt x="17018" y="36868"/>
                    <a:pt x="17118" y="36768"/>
                  </a:cubicBezTo>
                  <a:close/>
                  <a:moveTo>
                    <a:pt x="42931" y="38170"/>
                  </a:moveTo>
                  <a:cubicBezTo>
                    <a:pt x="42923" y="38187"/>
                    <a:pt x="42915" y="38204"/>
                    <a:pt x="42908" y="38221"/>
                  </a:cubicBezTo>
                  <a:lnTo>
                    <a:pt x="43033" y="38221"/>
                  </a:lnTo>
                  <a:cubicBezTo>
                    <a:pt x="42998" y="38201"/>
                    <a:pt x="42964" y="38184"/>
                    <a:pt x="42931" y="38170"/>
                  </a:cubicBezTo>
                  <a:close/>
                  <a:moveTo>
                    <a:pt x="3133" y="40101"/>
                  </a:moveTo>
                  <a:lnTo>
                    <a:pt x="3133" y="40327"/>
                  </a:lnTo>
                  <a:cubicBezTo>
                    <a:pt x="3133" y="40327"/>
                    <a:pt x="3033" y="40327"/>
                    <a:pt x="3033" y="40427"/>
                  </a:cubicBezTo>
                  <a:lnTo>
                    <a:pt x="3033" y="40226"/>
                  </a:lnTo>
                  <a:lnTo>
                    <a:pt x="3133" y="40101"/>
                  </a:lnTo>
                  <a:close/>
                  <a:moveTo>
                    <a:pt x="3860" y="40853"/>
                  </a:moveTo>
                  <a:cubicBezTo>
                    <a:pt x="3860" y="40853"/>
                    <a:pt x="3960" y="40953"/>
                    <a:pt x="4061" y="40953"/>
                  </a:cubicBezTo>
                  <a:cubicBezTo>
                    <a:pt x="3960" y="41154"/>
                    <a:pt x="3860" y="41354"/>
                    <a:pt x="3760" y="41480"/>
                  </a:cubicBezTo>
                  <a:cubicBezTo>
                    <a:pt x="3660" y="41480"/>
                    <a:pt x="3660" y="41480"/>
                    <a:pt x="3559" y="41354"/>
                  </a:cubicBezTo>
                  <a:cubicBezTo>
                    <a:pt x="3660" y="41254"/>
                    <a:pt x="3760" y="41053"/>
                    <a:pt x="3860" y="40853"/>
                  </a:cubicBezTo>
                  <a:close/>
                  <a:moveTo>
                    <a:pt x="1401" y="45789"/>
                  </a:moveTo>
                  <a:cubicBezTo>
                    <a:pt x="1385" y="45814"/>
                    <a:pt x="1370" y="45839"/>
                    <a:pt x="1354" y="45865"/>
                  </a:cubicBezTo>
                  <a:lnTo>
                    <a:pt x="1454" y="45865"/>
                  </a:lnTo>
                  <a:cubicBezTo>
                    <a:pt x="1435" y="45840"/>
                    <a:pt x="1417" y="45815"/>
                    <a:pt x="1401" y="45789"/>
                  </a:cubicBezTo>
                  <a:close/>
                  <a:moveTo>
                    <a:pt x="13359" y="59324"/>
                  </a:moveTo>
                  <a:cubicBezTo>
                    <a:pt x="13443" y="59340"/>
                    <a:pt x="13530" y="59360"/>
                    <a:pt x="13620" y="59382"/>
                  </a:cubicBezTo>
                  <a:lnTo>
                    <a:pt x="13620" y="59382"/>
                  </a:lnTo>
                  <a:cubicBezTo>
                    <a:pt x="13545" y="59347"/>
                    <a:pt x="13466" y="59324"/>
                    <a:pt x="13359" y="59324"/>
                  </a:cubicBezTo>
                  <a:close/>
                  <a:moveTo>
                    <a:pt x="38121" y="1"/>
                  </a:moveTo>
                  <a:cubicBezTo>
                    <a:pt x="37695" y="527"/>
                    <a:pt x="37269" y="953"/>
                    <a:pt x="36767" y="1479"/>
                  </a:cubicBezTo>
                  <a:cubicBezTo>
                    <a:pt x="36542" y="1580"/>
                    <a:pt x="36241" y="1680"/>
                    <a:pt x="35915" y="1780"/>
                  </a:cubicBezTo>
                  <a:cubicBezTo>
                    <a:pt x="35915" y="1880"/>
                    <a:pt x="35915" y="2106"/>
                    <a:pt x="36016" y="2306"/>
                  </a:cubicBezTo>
                  <a:cubicBezTo>
                    <a:pt x="35715" y="2306"/>
                    <a:pt x="35389" y="2407"/>
                    <a:pt x="35088" y="2407"/>
                  </a:cubicBezTo>
                  <a:lnTo>
                    <a:pt x="35088" y="1379"/>
                  </a:lnTo>
                  <a:cubicBezTo>
                    <a:pt x="33935" y="1680"/>
                    <a:pt x="32883" y="2006"/>
                    <a:pt x="31630" y="2306"/>
                  </a:cubicBezTo>
                  <a:cubicBezTo>
                    <a:pt x="30810" y="2806"/>
                    <a:pt x="30038" y="3768"/>
                    <a:pt x="28754" y="3768"/>
                  </a:cubicBezTo>
                  <a:cubicBezTo>
                    <a:pt x="28429" y="3768"/>
                    <a:pt x="28070" y="3707"/>
                    <a:pt x="27670" y="3560"/>
                  </a:cubicBezTo>
                  <a:cubicBezTo>
                    <a:pt x="25990" y="4712"/>
                    <a:pt x="24336" y="5966"/>
                    <a:pt x="22557" y="7118"/>
                  </a:cubicBezTo>
                  <a:cubicBezTo>
                    <a:pt x="22031" y="7419"/>
                    <a:pt x="21604" y="7745"/>
                    <a:pt x="20978" y="8046"/>
                  </a:cubicBezTo>
                  <a:cubicBezTo>
                    <a:pt x="20777" y="8372"/>
                    <a:pt x="20677" y="8998"/>
                    <a:pt x="20251" y="9399"/>
                  </a:cubicBezTo>
                  <a:cubicBezTo>
                    <a:pt x="17218" y="12657"/>
                    <a:pt x="15239" y="16717"/>
                    <a:pt x="11905" y="19650"/>
                  </a:cubicBezTo>
                  <a:cubicBezTo>
                    <a:pt x="9700" y="21630"/>
                    <a:pt x="7945" y="24236"/>
                    <a:pt x="6692" y="26943"/>
                  </a:cubicBezTo>
                  <a:cubicBezTo>
                    <a:pt x="6567" y="27269"/>
                    <a:pt x="6467" y="27570"/>
                    <a:pt x="6366" y="27895"/>
                  </a:cubicBezTo>
                  <a:cubicBezTo>
                    <a:pt x="6692" y="27795"/>
                    <a:pt x="6993" y="27695"/>
                    <a:pt x="7419" y="27695"/>
                  </a:cubicBezTo>
                  <a:cubicBezTo>
                    <a:pt x="6166" y="29976"/>
                    <a:pt x="5113" y="32081"/>
                    <a:pt x="3960" y="34261"/>
                  </a:cubicBezTo>
                  <a:cubicBezTo>
                    <a:pt x="3660" y="33961"/>
                    <a:pt x="3559" y="33735"/>
                    <a:pt x="3559" y="33635"/>
                  </a:cubicBezTo>
                  <a:cubicBezTo>
                    <a:pt x="3133" y="34362"/>
                    <a:pt x="2607" y="35088"/>
                    <a:pt x="2306" y="35941"/>
                  </a:cubicBezTo>
                  <a:cubicBezTo>
                    <a:pt x="1454" y="37595"/>
                    <a:pt x="827" y="39374"/>
                    <a:pt x="101" y="41154"/>
                  </a:cubicBezTo>
                  <a:cubicBezTo>
                    <a:pt x="0" y="41354"/>
                    <a:pt x="201" y="41680"/>
                    <a:pt x="301" y="42206"/>
                  </a:cubicBezTo>
                  <a:cubicBezTo>
                    <a:pt x="1053" y="41154"/>
                    <a:pt x="1680" y="40427"/>
                    <a:pt x="2181" y="39700"/>
                  </a:cubicBezTo>
                  <a:cubicBezTo>
                    <a:pt x="2181" y="39700"/>
                    <a:pt x="2306" y="39700"/>
                    <a:pt x="2306" y="39800"/>
                  </a:cubicBezTo>
                  <a:cubicBezTo>
                    <a:pt x="2306" y="40427"/>
                    <a:pt x="2181" y="41053"/>
                    <a:pt x="2081" y="41680"/>
                  </a:cubicBezTo>
                  <a:lnTo>
                    <a:pt x="1354" y="42407"/>
                  </a:lnTo>
                  <a:cubicBezTo>
                    <a:pt x="1554" y="42833"/>
                    <a:pt x="1680" y="43234"/>
                    <a:pt x="1780" y="43560"/>
                  </a:cubicBezTo>
                  <a:cubicBezTo>
                    <a:pt x="1269" y="44265"/>
                    <a:pt x="853" y="44970"/>
                    <a:pt x="1401" y="45789"/>
                  </a:cubicBezTo>
                  <a:lnTo>
                    <a:pt x="1401" y="45789"/>
                  </a:lnTo>
                  <a:cubicBezTo>
                    <a:pt x="1575" y="45505"/>
                    <a:pt x="1696" y="45297"/>
                    <a:pt x="1880" y="44813"/>
                  </a:cubicBezTo>
                  <a:cubicBezTo>
                    <a:pt x="2707" y="48146"/>
                    <a:pt x="3133" y="51505"/>
                    <a:pt x="5539" y="54011"/>
                  </a:cubicBezTo>
                  <a:cubicBezTo>
                    <a:pt x="5639" y="53785"/>
                    <a:pt x="5740" y="53585"/>
                    <a:pt x="5840" y="53485"/>
                  </a:cubicBezTo>
                  <a:cubicBezTo>
                    <a:pt x="6266" y="53785"/>
                    <a:pt x="6692" y="54111"/>
                    <a:pt x="7193" y="54412"/>
                  </a:cubicBezTo>
                  <a:lnTo>
                    <a:pt x="7093" y="54412"/>
                  </a:lnTo>
                  <a:cubicBezTo>
                    <a:pt x="7519" y="54838"/>
                    <a:pt x="7820" y="55264"/>
                    <a:pt x="8146" y="55765"/>
                  </a:cubicBezTo>
                  <a:cubicBezTo>
                    <a:pt x="8446" y="55665"/>
                    <a:pt x="8873" y="55565"/>
                    <a:pt x="8973" y="55465"/>
                  </a:cubicBezTo>
                  <a:cubicBezTo>
                    <a:pt x="9925" y="55891"/>
                    <a:pt x="10652" y="56091"/>
                    <a:pt x="11379" y="56392"/>
                  </a:cubicBezTo>
                  <a:cubicBezTo>
                    <a:pt x="11579" y="56818"/>
                    <a:pt x="11805" y="57244"/>
                    <a:pt x="12005" y="57770"/>
                  </a:cubicBezTo>
                  <a:cubicBezTo>
                    <a:pt x="12206" y="57770"/>
                    <a:pt x="12331" y="57645"/>
                    <a:pt x="12331" y="57645"/>
                  </a:cubicBezTo>
                  <a:cubicBezTo>
                    <a:pt x="12732" y="58272"/>
                    <a:pt x="13058" y="58798"/>
                    <a:pt x="13359" y="59324"/>
                  </a:cubicBezTo>
                  <a:cubicBezTo>
                    <a:pt x="13259" y="58698"/>
                    <a:pt x="13158" y="58171"/>
                    <a:pt x="13158" y="57645"/>
                  </a:cubicBezTo>
                  <a:cubicBezTo>
                    <a:pt x="13158" y="57545"/>
                    <a:pt x="13259" y="57545"/>
                    <a:pt x="13359" y="57545"/>
                  </a:cubicBezTo>
                  <a:cubicBezTo>
                    <a:pt x="13584" y="58071"/>
                    <a:pt x="13885" y="58698"/>
                    <a:pt x="14086" y="59324"/>
                  </a:cubicBezTo>
                  <a:cubicBezTo>
                    <a:pt x="14086" y="59324"/>
                    <a:pt x="14020" y="59390"/>
                    <a:pt x="13942" y="59467"/>
                  </a:cubicBezTo>
                  <a:lnTo>
                    <a:pt x="13942" y="59467"/>
                  </a:lnTo>
                  <a:cubicBezTo>
                    <a:pt x="13832" y="59436"/>
                    <a:pt x="13724" y="59407"/>
                    <a:pt x="13620" y="59382"/>
                  </a:cubicBezTo>
                  <a:lnTo>
                    <a:pt x="13620" y="59382"/>
                  </a:lnTo>
                  <a:cubicBezTo>
                    <a:pt x="13703" y="59420"/>
                    <a:pt x="13780" y="59472"/>
                    <a:pt x="13885" y="59525"/>
                  </a:cubicBezTo>
                  <a:cubicBezTo>
                    <a:pt x="13904" y="59505"/>
                    <a:pt x="13924" y="59486"/>
                    <a:pt x="13942" y="59467"/>
                  </a:cubicBezTo>
                  <a:lnTo>
                    <a:pt x="13942" y="59467"/>
                  </a:lnTo>
                  <a:cubicBezTo>
                    <a:pt x="14332" y="59578"/>
                    <a:pt x="14764" y="59720"/>
                    <a:pt x="15239" y="59851"/>
                  </a:cubicBezTo>
                  <a:lnTo>
                    <a:pt x="15239" y="60778"/>
                  </a:lnTo>
                  <a:cubicBezTo>
                    <a:pt x="16506" y="60948"/>
                    <a:pt x="17773" y="61518"/>
                    <a:pt x="19170" y="61518"/>
                  </a:cubicBezTo>
                  <a:cubicBezTo>
                    <a:pt x="19624" y="61518"/>
                    <a:pt x="20091" y="61458"/>
                    <a:pt x="20577" y="61304"/>
                  </a:cubicBezTo>
                  <a:cubicBezTo>
                    <a:pt x="21376" y="61048"/>
                    <a:pt x="22216" y="60742"/>
                    <a:pt x="23071" y="60742"/>
                  </a:cubicBezTo>
                  <a:cubicBezTo>
                    <a:pt x="23557" y="60742"/>
                    <a:pt x="24047" y="60840"/>
                    <a:pt x="24537" y="61104"/>
                  </a:cubicBezTo>
                  <a:cubicBezTo>
                    <a:pt x="25264" y="60778"/>
                    <a:pt x="25890" y="60377"/>
                    <a:pt x="26617" y="60277"/>
                  </a:cubicBezTo>
                  <a:cubicBezTo>
                    <a:pt x="27870" y="60151"/>
                    <a:pt x="28497" y="59424"/>
                    <a:pt x="29023" y="58497"/>
                  </a:cubicBezTo>
                  <a:cubicBezTo>
                    <a:pt x="29449" y="57971"/>
                    <a:pt x="29975" y="57545"/>
                    <a:pt x="30502" y="57018"/>
                  </a:cubicBezTo>
                  <a:cubicBezTo>
                    <a:pt x="30502" y="57144"/>
                    <a:pt x="30602" y="57144"/>
                    <a:pt x="30702" y="57244"/>
                  </a:cubicBezTo>
                  <a:cubicBezTo>
                    <a:pt x="32381" y="54412"/>
                    <a:pt x="34036" y="51705"/>
                    <a:pt x="35815" y="48998"/>
                  </a:cubicBezTo>
                  <a:cubicBezTo>
                    <a:pt x="36141" y="48372"/>
                    <a:pt x="36442" y="47745"/>
                    <a:pt x="36968" y="47119"/>
                  </a:cubicBezTo>
                  <a:cubicBezTo>
                    <a:pt x="37494" y="46266"/>
                    <a:pt x="38221" y="45640"/>
                    <a:pt x="38747" y="44813"/>
                  </a:cubicBezTo>
                  <a:cubicBezTo>
                    <a:pt x="39900" y="42833"/>
                    <a:pt x="41028" y="40728"/>
                    <a:pt x="42181" y="38748"/>
                  </a:cubicBezTo>
                  <a:cubicBezTo>
                    <a:pt x="42258" y="38441"/>
                    <a:pt x="42407" y="38120"/>
                    <a:pt x="42709" y="38120"/>
                  </a:cubicBezTo>
                  <a:cubicBezTo>
                    <a:pt x="42775" y="38120"/>
                    <a:pt x="42849" y="38136"/>
                    <a:pt x="42931" y="38170"/>
                  </a:cubicBezTo>
                  <a:lnTo>
                    <a:pt x="42931" y="38170"/>
                  </a:lnTo>
                  <a:cubicBezTo>
                    <a:pt x="43147" y="37684"/>
                    <a:pt x="43341" y="37172"/>
                    <a:pt x="43534" y="36567"/>
                  </a:cubicBezTo>
                  <a:cubicBezTo>
                    <a:pt x="44788" y="35314"/>
                    <a:pt x="45314" y="34261"/>
                    <a:pt x="45740" y="32281"/>
                  </a:cubicBezTo>
                  <a:cubicBezTo>
                    <a:pt x="45940" y="31655"/>
                    <a:pt x="46266" y="31129"/>
                    <a:pt x="46993" y="31129"/>
                  </a:cubicBezTo>
                  <a:cubicBezTo>
                    <a:pt x="47093" y="30703"/>
                    <a:pt x="47194" y="30402"/>
                    <a:pt x="47294" y="29976"/>
                  </a:cubicBezTo>
                  <a:cubicBezTo>
                    <a:pt x="47294" y="29575"/>
                    <a:pt x="47194" y="29149"/>
                    <a:pt x="47294" y="28823"/>
                  </a:cubicBezTo>
                  <a:cubicBezTo>
                    <a:pt x="47720" y="27469"/>
                    <a:pt x="48246" y="26016"/>
                    <a:pt x="48773" y="24662"/>
                  </a:cubicBezTo>
                  <a:cubicBezTo>
                    <a:pt x="48973" y="24136"/>
                    <a:pt x="49174" y="23509"/>
                    <a:pt x="49399" y="22983"/>
                  </a:cubicBezTo>
                  <a:cubicBezTo>
                    <a:pt x="49399" y="22883"/>
                    <a:pt x="49299" y="22883"/>
                    <a:pt x="49299" y="22883"/>
                  </a:cubicBezTo>
                  <a:lnTo>
                    <a:pt x="49925" y="22256"/>
                  </a:lnTo>
                  <a:cubicBezTo>
                    <a:pt x="50552" y="19850"/>
                    <a:pt x="51053" y="17770"/>
                    <a:pt x="51580" y="15565"/>
                  </a:cubicBezTo>
                  <a:cubicBezTo>
                    <a:pt x="52006" y="13685"/>
                    <a:pt x="52732" y="11905"/>
                    <a:pt x="52833" y="9925"/>
                  </a:cubicBezTo>
                  <a:cubicBezTo>
                    <a:pt x="53058" y="7945"/>
                    <a:pt x="51905" y="6492"/>
                    <a:pt x="51053" y="5013"/>
                  </a:cubicBezTo>
                  <a:cubicBezTo>
                    <a:pt x="50652" y="4286"/>
                    <a:pt x="49600" y="3760"/>
                    <a:pt x="48773" y="3459"/>
                  </a:cubicBezTo>
                  <a:cubicBezTo>
                    <a:pt x="48597" y="3351"/>
                    <a:pt x="48388" y="3314"/>
                    <a:pt x="48160" y="3314"/>
                  </a:cubicBezTo>
                  <a:cubicBezTo>
                    <a:pt x="47703" y="3314"/>
                    <a:pt x="47169" y="3459"/>
                    <a:pt x="46667" y="3459"/>
                  </a:cubicBezTo>
                  <a:lnTo>
                    <a:pt x="44687" y="3459"/>
                  </a:lnTo>
                  <a:cubicBezTo>
                    <a:pt x="44587" y="2933"/>
                    <a:pt x="44487" y="2632"/>
                    <a:pt x="44387" y="2306"/>
                  </a:cubicBezTo>
                  <a:cubicBezTo>
                    <a:pt x="43760" y="1880"/>
                    <a:pt x="43133" y="1479"/>
                    <a:pt x="42507" y="1053"/>
                  </a:cubicBezTo>
                  <a:cubicBezTo>
                    <a:pt x="42081" y="1254"/>
                    <a:pt x="41655" y="1379"/>
                    <a:pt x="41254" y="1580"/>
                  </a:cubicBezTo>
                  <a:cubicBezTo>
                    <a:pt x="40928" y="1254"/>
                    <a:pt x="40727" y="1053"/>
                    <a:pt x="40402" y="627"/>
                  </a:cubicBezTo>
                  <a:cubicBezTo>
                    <a:pt x="39675" y="1254"/>
                    <a:pt x="38948" y="1880"/>
                    <a:pt x="38321" y="2407"/>
                  </a:cubicBezTo>
                  <a:cubicBezTo>
                    <a:pt x="38321" y="1680"/>
                    <a:pt x="38422" y="953"/>
                    <a:pt x="38422" y="226"/>
                  </a:cubicBezTo>
                  <a:cubicBezTo>
                    <a:pt x="38321" y="226"/>
                    <a:pt x="38221" y="126"/>
                    <a:pt x="38121"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 name="Google Shape;613;p28"/>
          <p:cNvGrpSpPr/>
          <p:nvPr/>
        </p:nvGrpSpPr>
        <p:grpSpPr>
          <a:xfrm rot="3803112">
            <a:off x="4208161" y="3118850"/>
            <a:ext cx="727478" cy="828451"/>
            <a:chOff x="3557377" y="4049090"/>
            <a:chExt cx="1176969" cy="1340332"/>
          </a:xfrm>
        </p:grpSpPr>
        <p:sp>
          <p:nvSpPr>
            <p:cNvPr id="614" name="Google Shape;614;p28"/>
            <p:cNvSpPr/>
            <p:nvPr/>
          </p:nvSpPr>
          <p:spPr>
            <a:xfrm>
              <a:off x="3557377" y="4049090"/>
              <a:ext cx="1024569" cy="1187932"/>
            </a:xfrm>
            <a:custGeom>
              <a:rect b="b" l="l" r="r" t="t"/>
              <a:pathLst>
                <a:path extrusionOk="0" h="61519" w="53059">
                  <a:moveTo>
                    <a:pt x="35615" y="10151"/>
                  </a:moveTo>
                  <a:cubicBezTo>
                    <a:pt x="35389" y="10778"/>
                    <a:pt x="35289" y="11179"/>
                    <a:pt x="35088" y="11705"/>
                  </a:cubicBezTo>
                  <a:cubicBezTo>
                    <a:pt x="35514" y="12432"/>
                    <a:pt x="35389" y="13058"/>
                    <a:pt x="34662" y="13685"/>
                  </a:cubicBezTo>
                  <a:cubicBezTo>
                    <a:pt x="34136" y="12858"/>
                    <a:pt x="34462" y="11279"/>
                    <a:pt x="35615" y="10151"/>
                  </a:cubicBezTo>
                  <a:close/>
                  <a:moveTo>
                    <a:pt x="7519" y="26843"/>
                  </a:moveTo>
                  <a:cubicBezTo>
                    <a:pt x="7519" y="26843"/>
                    <a:pt x="7519" y="26943"/>
                    <a:pt x="7419" y="27068"/>
                  </a:cubicBezTo>
                  <a:lnTo>
                    <a:pt x="7419" y="26943"/>
                  </a:lnTo>
                  <a:cubicBezTo>
                    <a:pt x="7419" y="26943"/>
                    <a:pt x="7419" y="26843"/>
                    <a:pt x="7519" y="26843"/>
                  </a:cubicBezTo>
                  <a:close/>
                  <a:moveTo>
                    <a:pt x="32156" y="28622"/>
                  </a:moveTo>
                  <a:lnTo>
                    <a:pt x="32156" y="29349"/>
                  </a:lnTo>
                  <a:lnTo>
                    <a:pt x="31955" y="29349"/>
                  </a:lnTo>
                  <a:lnTo>
                    <a:pt x="31955" y="28622"/>
                  </a:lnTo>
                  <a:close/>
                  <a:moveTo>
                    <a:pt x="19625" y="32482"/>
                  </a:moveTo>
                  <a:cubicBezTo>
                    <a:pt x="19524" y="32708"/>
                    <a:pt x="19424" y="33008"/>
                    <a:pt x="19324" y="33535"/>
                  </a:cubicBezTo>
                  <a:cubicBezTo>
                    <a:pt x="19223" y="33109"/>
                    <a:pt x="19098" y="33008"/>
                    <a:pt x="19223" y="32808"/>
                  </a:cubicBezTo>
                  <a:cubicBezTo>
                    <a:pt x="19223" y="32708"/>
                    <a:pt x="19324" y="32582"/>
                    <a:pt x="19424" y="32482"/>
                  </a:cubicBezTo>
                  <a:close/>
                  <a:moveTo>
                    <a:pt x="16918" y="34687"/>
                  </a:moveTo>
                  <a:cubicBezTo>
                    <a:pt x="17018" y="34687"/>
                    <a:pt x="17018" y="34788"/>
                    <a:pt x="17118" y="34788"/>
                  </a:cubicBezTo>
                  <a:cubicBezTo>
                    <a:pt x="16918" y="35088"/>
                    <a:pt x="16717" y="35414"/>
                    <a:pt x="16492" y="35715"/>
                  </a:cubicBezTo>
                  <a:cubicBezTo>
                    <a:pt x="16592" y="35414"/>
                    <a:pt x="16717" y="34988"/>
                    <a:pt x="16918" y="34687"/>
                  </a:cubicBezTo>
                  <a:close/>
                  <a:moveTo>
                    <a:pt x="17344" y="36768"/>
                  </a:moveTo>
                  <a:cubicBezTo>
                    <a:pt x="17218" y="36968"/>
                    <a:pt x="17118" y="37094"/>
                    <a:pt x="17018" y="37194"/>
                  </a:cubicBezTo>
                  <a:cubicBezTo>
                    <a:pt x="17018" y="37194"/>
                    <a:pt x="16918" y="37194"/>
                    <a:pt x="16918" y="37094"/>
                  </a:cubicBezTo>
                  <a:cubicBezTo>
                    <a:pt x="17018" y="36968"/>
                    <a:pt x="17018" y="36868"/>
                    <a:pt x="17118" y="36768"/>
                  </a:cubicBezTo>
                  <a:close/>
                  <a:moveTo>
                    <a:pt x="42931" y="38170"/>
                  </a:moveTo>
                  <a:cubicBezTo>
                    <a:pt x="42923" y="38187"/>
                    <a:pt x="42915" y="38204"/>
                    <a:pt x="42908" y="38221"/>
                  </a:cubicBezTo>
                  <a:lnTo>
                    <a:pt x="43033" y="38221"/>
                  </a:lnTo>
                  <a:cubicBezTo>
                    <a:pt x="42998" y="38201"/>
                    <a:pt x="42964" y="38184"/>
                    <a:pt x="42931" y="38170"/>
                  </a:cubicBezTo>
                  <a:close/>
                  <a:moveTo>
                    <a:pt x="3133" y="40101"/>
                  </a:moveTo>
                  <a:lnTo>
                    <a:pt x="3133" y="40327"/>
                  </a:lnTo>
                  <a:cubicBezTo>
                    <a:pt x="3133" y="40327"/>
                    <a:pt x="3033" y="40327"/>
                    <a:pt x="3033" y="40427"/>
                  </a:cubicBezTo>
                  <a:lnTo>
                    <a:pt x="3033" y="40226"/>
                  </a:lnTo>
                  <a:lnTo>
                    <a:pt x="3133" y="40101"/>
                  </a:lnTo>
                  <a:close/>
                  <a:moveTo>
                    <a:pt x="3860" y="40853"/>
                  </a:moveTo>
                  <a:cubicBezTo>
                    <a:pt x="3860" y="40853"/>
                    <a:pt x="3960" y="40953"/>
                    <a:pt x="4061" y="40953"/>
                  </a:cubicBezTo>
                  <a:cubicBezTo>
                    <a:pt x="3960" y="41154"/>
                    <a:pt x="3860" y="41354"/>
                    <a:pt x="3760" y="41480"/>
                  </a:cubicBezTo>
                  <a:cubicBezTo>
                    <a:pt x="3660" y="41480"/>
                    <a:pt x="3660" y="41480"/>
                    <a:pt x="3559" y="41354"/>
                  </a:cubicBezTo>
                  <a:cubicBezTo>
                    <a:pt x="3660" y="41254"/>
                    <a:pt x="3760" y="41053"/>
                    <a:pt x="3860" y="40853"/>
                  </a:cubicBezTo>
                  <a:close/>
                  <a:moveTo>
                    <a:pt x="1401" y="45789"/>
                  </a:moveTo>
                  <a:cubicBezTo>
                    <a:pt x="1385" y="45814"/>
                    <a:pt x="1370" y="45839"/>
                    <a:pt x="1354" y="45865"/>
                  </a:cubicBezTo>
                  <a:lnTo>
                    <a:pt x="1454" y="45865"/>
                  </a:lnTo>
                  <a:cubicBezTo>
                    <a:pt x="1435" y="45840"/>
                    <a:pt x="1417" y="45815"/>
                    <a:pt x="1401" y="45789"/>
                  </a:cubicBezTo>
                  <a:close/>
                  <a:moveTo>
                    <a:pt x="13359" y="59324"/>
                  </a:moveTo>
                  <a:cubicBezTo>
                    <a:pt x="13443" y="59340"/>
                    <a:pt x="13530" y="59360"/>
                    <a:pt x="13620" y="59382"/>
                  </a:cubicBezTo>
                  <a:lnTo>
                    <a:pt x="13620" y="59382"/>
                  </a:lnTo>
                  <a:cubicBezTo>
                    <a:pt x="13545" y="59347"/>
                    <a:pt x="13466" y="59324"/>
                    <a:pt x="13359" y="59324"/>
                  </a:cubicBezTo>
                  <a:close/>
                  <a:moveTo>
                    <a:pt x="38121" y="1"/>
                  </a:moveTo>
                  <a:cubicBezTo>
                    <a:pt x="37695" y="527"/>
                    <a:pt x="37269" y="953"/>
                    <a:pt x="36767" y="1479"/>
                  </a:cubicBezTo>
                  <a:cubicBezTo>
                    <a:pt x="36542" y="1580"/>
                    <a:pt x="36241" y="1680"/>
                    <a:pt x="35915" y="1780"/>
                  </a:cubicBezTo>
                  <a:cubicBezTo>
                    <a:pt x="35915" y="1880"/>
                    <a:pt x="35915" y="2106"/>
                    <a:pt x="36016" y="2306"/>
                  </a:cubicBezTo>
                  <a:cubicBezTo>
                    <a:pt x="35715" y="2306"/>
                    <a:pt x="35389" y="2407"/>
                    <a:pt x="35088" y="2407"/>
                  </a:cubicBezTo>
                  <a:lnTo>
                    <a:pt x="35088" y="1379"/>
                  </a:lnTo>
                  <a:cubicBezTo>
                    <a:pt x="33935" y="1680"/>
                    <a:pt x="32883" y="2006"/>
                    <a:pt x="31630" y="2306"/>
                  </a:cubicBezTo>
                  <a:cubicBezTo>
                    <a:pt x="30810" y="2806"/>
                    <a:pt x="30038" y="3768"/>
                    <a:pt x="28754" y="3768"/>
                  </a:cubicBezTo>
                  <a:cubicBezTo>
                    <a:pt x="28429" y="3768"/>
                    <a:pt x="28070" y="3707"/>
                    <a:pt x="27670" y="3560"/>
                  </a:cubicBezTo>
                  <a:cubicBezTo>
                    <a:pt x="25990" y="4712"/>
                    <a:pt x="24336" y="5966"/>
                    <a:pt x="22557" y="7118"/>
                  </a:cubicBezTo>
                  <a:cubicBezTo>
                    <a:pt x="22031" y="7419"/>
                    <a:pt x="21604" y="7745"/>
                    <a:pt x="20978" y="8046"/>
                  </a:cubicBezTo>
                  <a:cubicBezTo>
                    <a:pt x="20777" y="8372"/>
                    <a:pt x="20677" y="8998"/>
                    <a:pt x="20251" y="9399"/>
                  </a:cubicBezTo>
                  <a:cubicBezTo>
                    <a:pt x="17218" y="12657"/>
                    <a:pt x="15239" y="16717"/>
                    <a:pt x="11905" y="19650"/>
                  </a:cubicBezTo>
                  <a:cubicBezTo>
                    <a:pt x="9700" y="21630"/>
                    <a:pt x="7945" y="24236"/>
                    <a:pt x="6692" y="26943"/>
                  </a:cubicBezTo>
                  <a:cubicBezTo>
                    <a:pt x="6567" y="27269"/>
                    <a:pt x="6467" y="27570"/>
                    <a:pt x="6366" y="27895"/>
                  </a:cubicBezTo>
                  <a:cubicBezTo>
                    <a:pt x="6692" y="27795"/>
                    <a:pt x="6993" y="27695"/>
                    <a:pt x="7419" y="27695"/>
                  </a:cubicBezTo>
                  <a:cubicBezTo>
                    <a:pt x="6166" y="29976"/>
                    <a:pt x="5113" y="32081"/>
                    <a:pt x="3960" y="34261"/>
                  </a:cubicBezTo>
                  <a:cubicBezTo>
                    <a:pt x="3660" y="33961"/>
                    <a:pt x="3559" y="33735"/>
                    <a:pt x="3559" y="33635"/>
                  </a:cubicBezTo>
                  <a:cubicBezTo>
                    <a:pt x="3133" y="34362"/>
                    <a:pt x="2607" y="35088"/>
                    <a:pt x="2306" y="35941"/>
                  </a:cubicBezTo>
                  <a:cubicBezTo>
                    <a:pt x="1454" y="37595"/>
                    <a:pt x="827" y="39374"/>
                    <a:pt x="101" y="41154"/>
                  </a:cubicBezTo>
                  <a:cubicBezTo>
                    <a:pt x="0" y="41354"/>
                    <a:pt x="201" y="41680"/>
                    <a:pt x="301" y="42206"/>
                  </a:cubicBezTo>
                  <a:cubicBezTo>
                    <a:pt x="1053" y="41154"/>
                    <a:pt x="1680" y="40427"/>
                    <a:pt x="2181" y="39700"/>
                  </a:cubicBezTo>
                  <a:cubicBezTo>
                    <a:pt x="2181" y="39700"/>
                    <a:pt x="2306" y="39700"/>
                    <a:pt x="2306" y="39800"/>
                  </a:cubicBezTo>
                  <a:cubicBezTo>
                    <a:pt x="2306" y="40427"/>
                    <a:pt x="2181" y="41053"/>
                    <a:pt x="2081" y="41680"/>
                  </a:cubicBezTo>
                  <a:lnTo>
                    <a:pt x="1354" y="42407"/>
                  </a:lnTo>
                  <a:cubicBezTo>
                    <a:pt x="1554" y="42833"/>
                    <a:pt x="1680" y="43234"/>
                    <a:pt x="1780" y="43560"/>
                  </a:cubicBezTo>
                  <a:cubicBezTo>
                    <a:pt x="1269" y="44265"/>
                    <a:pt x="853" y="44970"/>
                    <a:pt x="1401" y="45789"/>
                  </a:cubicBezTo>
                  <a:lnTo>
                    <a:pt x="1401" y="45789"/>
                  </a:lnTo>
                  <a:cubicBezTo>
                    <a:pt x="1575" y="45505"/>
                    <a:pt x="1696" y="45297"/>
                    <a:pt x="1880" y="44813"/>
                  </a:cubicBezTo>
                  <a:cubicBezTo>
                    <a:pt x="2707" y="48146"/>
                    <a:pt x="3133" y="51505"/>
                    <a:pt x="5539" y="54011"/>
                  </a:cubicBezTo>
                  <a:cubicBezTo>
                    <a:pt x="5639" y="53785"/>
                    <a:pt x="5740" y="53585"/>
                    <a:pt x="5840" y="53485"/>
                  </a:cubicBezTo>
                  <a:cubicBezTo>
                    <a:pt x="6266" y="53785"/>
                    <a:pt x="6692" y="54111"/>
                    <a:pt x="7193" y="54412"/>
                  </a:cubicBezTo>
                  <a:lnTo>
                    <a:pt x="7093" y="54412"/>
                  </a:lnTo>
                  <a:cubicBezTo>
                    <a:pt x="7519" y="54838"/>
                    <a:pt x="7820" y="55264"/>
                    <a:pt x="8146" y="55765"/>
                  </a:cubicBezTo>
                  <a:cubicBezTo>
                    <a:pt x="8446" y="55665"/>
                    <a:pt x="8873" y="55565"/>
                    <a:pt x="8973" y="55465"/>
                  </a:cubicBezTo>
                  <a:cubicBezTo>
                    <a:pt x="9925" y="55891"/>
                    <a:pt x="10652" y="56091"/>
                    <a:pt x="11379" y="56392"/>
                  </a:cubicBezTo>
                  <a:cubicBezTo>
                    <a:pt x="11579" y="56818"/>
                    <a:pt x="11805" y="57244"/>
                    <a:pt x="12005" y="57770"/>
                  </a:cubicBezTo>
                  <a:cubicBezTo>
                    <a:pt x="12206" y="57770"/>
                    <a:pt x="12331" y="57645"/>
                    <a:pt x="12331" y="57645"/>
                  </a:cubicBezTo>
                  <a:cubicBezTo>
                    <a:pt x="12732" y="58272"/>
                    <a:pt x="13058" y="58798"/>
                    <a:pt x="13359" y="59324"/>
                  </a:cubicBezTo>
                  <a:cubicBezTo>
                    <a:pt x="13259" y="58698"/>
                    <a:pt x="13158" y="58171"/>
                    <a:pt x="13158" y="57645"/>
                  </a:cubicBezTo>
                  <a:cubicBezTo>
                    <a:pt x="13158" y="57545"/>
                    <a:pt x="13259" y="57545"/>
                    <a:pt x="13359" y="57545"/>
                  </a:cubicBezTo>
                  <a:cubicBezTo>
                    <a:pt x="13584" y="58071"/>
                    <a:pt x="13885" y="58698"/>
                    <a:pt x="14086" y="59324"/>
                  </a:cubicBezTo>
                  <a:cubicBezTo>
                    <a:pt x="14086" y="59324"/>
                    <a:pt x="14020" y="59390"/>
                    <a:pt x="13942" y="59467"/>
                  </a:cubicBezTo>
                  <a:lnTo>
                    <a:pt x="13942" y="59467"/>
                  </a:lnTo>
                  <a:cubicBezTo>
                    <a:pt x="13832" y="59436"/>
                    <a:pt x="13724" y="59407"/>
                    <a:pt x="13620" y="59382"/>
                  </a:cubicBezTo>
                  <a:lnTo>
                    <a:pt x="13620" y="59382"/>
                  </a:lnTo>
                  <a:cubicBezTo>
                    <a:pt x="13703" y="59420"/>
                    <a:pt x="13780" y="59472"/>
                    <a:pt x="13885" y="59525"/>
                  </a:cubicBezTo>
                  <a:cubicBezTo>
                    <a:pt x="13904" y="59505"/>
                    <a:pt x="13924" y="59486"/>
                    <a:pt x="13942" y="59467"/>
                  </a:cubicBezTo>
                  <a:lnTo>
                    <a:pt x="13942" y="59467"/>
                  </a:lnTo>
                  <a:cubicBezTo>
                    <a:pt x="14332" y="59578"/>
                    <a:pt x="14764" y="59720"/>
                    <a:pt x="15239" y="59851"/>
                  </a:cubicBezTo>
                  <a:lnTo>
                    <a:pt x="15239" y="60778"/>
                  </a:lnTo>
                  <a:cubicBezTo>
                    <a:pt x="16506" y="60948"/>
                    <a:pt x="17773" y="61518"/>
                    <a:pt x="19170" y="61518"/>
                  </a:cubicBezTo>
                  <a:cubicBezTo>
                    <a:pt x="19624" y="61518"/>
                    <a:pt x="20091" y="61458"/>
                    <a:pt x="20577" y="61304"/>
                  </a:cubicBezTo>
                  <a:cubicBezTo>
                    <a:pt x="21376" y="61048"/>
                    <a:pt x="22216" y="60742"/>
                    <a:pt x="23071" y="60742"/>
                  </a:cubicBezTo>
                  <a:cubicBezTo>
                    <a:pt x="23557" y="60742"/>
                    <a:pt x="24047" y="60840"/>
                    <a:pt x="24537" y="61104"/>
                  </a:cubicBezTo>
                  <a:cubicBezTo>
                    <a:pt x="25264" y="60778"/>
                    <a:pt x="25890" y="60377"/>
                    <a:pt x="26617" y="60277"/>
                  </a:cubicBezTo>
                  <a:cubicBezTo>
                    <a:pt x="27870" y="60151"/>
                    <a:pt x="28497" y="59424"/>
                    <a:pt x="29023" y="58497"/>
                  </a:cubicBezTo>
                  <a:cubicBezTo>
                    <a:pt x="29449" y="57971"/>
                    <a:pt x="29975" y="57545"/>
                    <a:pt x="30502" y="57018"/>
                  </a:cubicBezTo>
                  <a:cubicBezTo>
                    <a:pt x="30502" y="57144"/>
                    <a:pt x="30602" y="57144"/>
                    <a:pt x="30702" y="57244"/>
                  </a:cubicBezTo>
                  <a:cubicBezTo>
                    <a:pt x="32381" y="54412"/>
                    <a:pt x="34036" y="51705"/>
                    <a:pt x="35815" y="48998"/>
                  </a:cubicBezTo>
                  <a:cubicBezTo>
                    <a:pt x="36141" y="48372"/>
                    <a:pt x="36442" y="47745"/>
                    <a:pt x="36968" y="47119"/>
                  </a:cubicBezTo>
                  <a:cubicBezTo>
                    <a:pt x="37494" y="46266"/>
                    <a:pt x="38221" y="45640"/>
                    <a:pt x="38747" y="44813"/>
                  </a:cubicBezTo>
                  <a:cubicBezTo>
                    <a:pt x="39900" y="42833"/>
                    <a:pt x="41028" y="40728"/>
                    <a:pt x="42181" y="38748"/>
                  </a:cubicBezTo>
                  <a:cubicBezTo>
                    <a:pt x="42258" y="38441"/>
                    <a:pt x="42407" y="38120"/>
                    <a:pt x="42709" y="38120"/>
                  </a:cubicBezTo>
                  <a:cubicBezTo>
                    <a:pt x="42775" y="38120"/>
                    <a:pt x="42849" y="38136"/>
                    <a:pt x="42931" y="38170"/>
                  </a:cubicBezTo>
                  <a:lnTo>
                    <a:pt x="42931" y="38170"/>
                  </a:lnTo>
                  <a:cubicBezTo>
                    <a:pt x="43147" y="37684"/>
                    <a:pt x="43341" y="37172"/>
                    <a:pt x="43534" y="36567"/>
                  </a:cubicBezTo>
                  <a:cubicBezTo>
                    <a:pt x="44788" y="35314"/>
                    <a:pt x="45314" y="34261"/>
                    <a:pt x="45740" y="32281"/>
                  </a:cubicBezTo>
                  <a:cubicBezTo>
                    <a:pt x="45940" y="31655"/>
                    <a:pt x="46266" y="31129"/>
                    <a:pt x="46993" y="31129"/>
                  </a:cubicBezTo>
                  <a:cubicBezTo>
                    <a:pt x="47093" y="30703"/>
                    <a:pt x="47194" y="30402"/>
                    <a:pt x="47294" y="29976"/>
                  </a:cubicBezTo>
                  <a:cubicBezTo>
                    <a:pt x="47294" y="29575"/>
                    <a:pt x="47194" y="29149"/>
                    <a:pt x="47294" y="28823"/>
                  </a:cubicBezTo>
                  <a:cubicBezTo>
                    <a:pt x="47720" y="27469"/>
                    <a:pt x="48246" y="26016"/>
                    <a:pt x="48773" y="24662"/>
                  </a:cubicBezTo>
                  <a:cubicBezTo>
                    <a:pt x="48973" y="24136"/>
                    <a:pt x="49174" y="23509"/>
                    <a:pt x="49399" y="22983"/>
                  </a:cubicBezTo>
                  <a:cubicBezTo>
                    <a:pt x="49399" y="22883"/>
                    <a:pt x="49299" y="22883"/>
                    <a:pt x="49299" y="22883"/>
                  </a:cubicBezTo>
                  <a:lnTo>
                    <a:pt x="49925" y="22256"/>
                  </a:lnTo>
                  <a:cubicBezTo>
                    <a:pt x="50552" y="19850"/>
                    <a:pt x="51053" y="17770"/>
                    <a:pt x="51580" y="15565"/>
                  </a:cubicBezTo>
                  <a:cubicBezTo>
                    <a:pt x="52006" y="13685"/>
                    <a:pt x="52732" y="11905"/>
                    <a:pt x="52833" y="9925"/>
                  </a:cubicBezTo>
                  <a:cubicBezTo>
                    <a:pt x="53058" y="7945"/>
                    <a:pt x="51905" y="6492"/>
                    <a:pt x="51053" y="5013"/>
                  </a:cubicBezTo>
                  <a:cubicBezTo>
                    <a:pt x="50652" y="4286"/>
                    <a:pt x="49600" y="3760"/>
                    <a:pt x="48773" y="3459"/>
                  </a:cubicBezTo>
                  <a:cubicBezTo>
                    <a:pt x="48597" y="3351"/>
                    <a:pt x="48388" y="3314"/>
                    <a:pt x="48160" y="3314"/>
                  </a:cubicBezTo>
                  <a:cubicBezTo>
                    <a:pt x="47703" y="3314"/>
                    <a:pt x="47169" y="3459"/>
                    <a:pt x="46667" y="3459"/>
                  </a:cubicBezTo>
                  <a:lnTo>
                    <a:pt x="44687" y="3459"/>
                  </a:lnTo>
                  <a:cubicBezTo>
                    <a:pt x="44587" y="2933"/>
                    <a:pt x="44487" y="2632"/>
                    <a:pt x="44387" y="2306"/>
                  </a:cubicBezTo>
                  <a:cubicBezTo>
                    <a:pt x="43760" y="1880"/>
                    <a:pt x="43133" y="1479"/>
                    <a:pt x="42507" y="1053"/>
                  </a:cubicBezTo>
                  <a:cubicBezTo>
                    <a:pt x="42081" y="1254"/>
                    <a:pt x="41655" y="1379"/>
                    <a:pt x="41254" y="1580"/>
                  </a:cubicBezTo>
                  <a:cubicBezTo>
                    <a:pt x="40928" y="1254"/>
                    <a:pt x="40727" y="1053"/>
                    <a:pt x="40402" y="627"/>
                  </a:cubicBezTo>
                  <a:cubicBezTo>
                    <a:pt x="39675" y="1254"/>
                    <a:pt x="38948" y="1880"/>
                    <a:pt x="38321" y="2407"/>
                  </a:cubicBezTo>
                  <a:cubicBezTo>
                    <a:pt x="38321" y="1680"/>
                    <a:pt x="38422" y="953"/>
                    <a:pt x="38422" y="226"/>
                  </a:cubicBezTo>
                  <a:cubicBezTo>
                    <a:pt x="38321" y="226"/>
                    <a:pt x="38221" y="126"/>
                    <a:pt x="38121"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8"/>
            <p:cNvSpPr/>
            <p:nvPr/>
          </p:nvSpPr>
          <p:spPr>
            <a:xfrm>
              <a:off x="3709777" y="4201490"/>
              <a:ext cx="1024569" cy="1187932"/>
            </a:xfrm>
            <a:custGeom>
              <a:rect b="b" l="l" r="r" t="t"/>
              <a:pathLst>
                <a:path extrusionOk="0" h="61519" w="53059">
                  <a:moveTo>
                    <a:pt x="35615" y="10151"/>
                  </a:moveTo>
                  <a:cubicBezTo>
                    <a:pt x="35389" y="10778"/>
                    <a:pt x="35289" y="11179"/>
                    <a:pt x="35088" y="11705"/>
                  </a:cubicBezTo>
                  <a:cubicBezTo>
                    <a:pt x="35514" y="12432"/>
                    <a:pt x="35389" y="13058"/>
                    <a:pt x="34662" y="13685"/>
                  </a:cubicBezTo>
                  <a:cubicBezTo>
                    <a:pt x="34136" y="12858"/>
                    <a:pt x="34462" y="11279"/>
                    <a:pt x="35615" y="10151"/>
                  </a:cubicBezTo>
                  <a:close/>
                  <a:moveTo>
                    <a:pt x="7519" y="26843"/>
                  </a:moveTo>
                  <a:cubicBezTo>
                    <a:pt x="7519" y="26843"/>
                    <a:pt x="7519" y="26943"/>
                    <a:pt x="7419" y="27068"/>
                  </a:cubicBezTo>
                  <a:lnTo>
                    <a:pt x="7419" y="26943"/>
                  </a:lnTo>
                  <a:cubicBezTo>
                    <a:pt x="7419" y="26943"/>
                    <a:pt x="7419" y="26843"/>
                    <a:pt x="7519" y="26843"/>
                  </a:cubicBezTo>
                  <a:close/>
                  <a:moveTo>
                    <a:pt x="32156" y="28622"/>
                  </a:moveTo>
                  <a:lnTo>
                    <a:pt x="32156" y="29349"/>
                  </a:lnTo>
                  <a:lnTo>
                    <a:pt x="31955" y="29349"/>
                  </a:lnTo>
                  <a:lnTo>
                    <a:pt x="31955" y="28622"/>
                  </a:lnTo>
                  <a:close/>
                  <a:moveTo>
                    <a:pt x="19625" y="32482"/>
                  </a:moveTo>
                  <a:cubicBezTo>
                    <a:pt x="19524" y="32708"/>
                    <a:pt x="19424" y="33008"/>
                    <a:pt x="19324" y="33535"/>
                  </a:cubicBezTo>
                  <a:cubicBezTo>
                    <a:pt x="19223" y="33109"/>
                    <a:pt x="19098" y="33008"/>
                    <a:pt x="19223" y="32808"/>
                  </a:cubicBezTo>
                  <a:cubicBezTo>
                    <a:pt x="19223" y="32708"/>
                    <a:pt x="19324" y="32582"/>
                    <a:pt x="19424" y="32482"/>
                  </a:cubicBezTo>
                  <a:close/>
                  <a:moveTo>
                    <a:pt x="16918" y="34687"/>
                  </a:moveTo>
                  <a:cubicBezTo>
                    <a:pt x="17018" y="34687"/>
                    <a:pt x="17018" y="34788"/>
                    <a:pt x="17118" y="34788"/>
                  </a:cubicBezTo>
                  <a:cubicBezTo>
                    <a:pt x="16918" y="35088"/>
                    <a:pt x="16717" y="35414"/>
                    <a:pt x="16492" y="35715"/>
                  </a:cubicBezTo>
                  <a:cubicBezTo>
                    <a:pt x="16592" y="35414"/>
                    <a:pt x="16717" y="34988"/>
                    <a:pt x="16918" y="34687"/>
                  </a:cubicBezTo>
                  <a:close/>
                  <a:moveTo>
                    <a:pt x="17344" y="36768"/>
                  </a:moveTo>
                  <a:cubicBezTo>
                    <a:pt x="17218" y="36968"/>
                    <a:pt x="17118" y="37094"/>
                    <a:pt x="17018" y="37194"/>
                  </a:cubicBezTo>
                  <a:cubicBezTo>
                    <a:pt x="17018" y="37194"/>
                    <a:pt x="16918" y="37194"/>
                    <a:pt x="16918" y="37094"/>
                  </a:cubicBezTo>
                  <a:cubicBezTo>
                    <a:pt x="17018" y="36968"/>
                    <a:pt x="17018" y="36868"/>
                    <a:pt x="17118" y="36768"/>
                  </a:cubicBezTo>
                  <a:close/>
                  <a:moveTo>
                    <a:pt x="42931" y="38170"/>
                  </a:moveTo>
                  <a:cubicBezTo>
                    <a:pt x="42923" y="38187"/>
                    <a:pt x="42915" y="38204"/>
                    <a:pt x="42908" y="38221"/>
                  </a:cubicBezTo>
                  <a:lnTo>
                    <a:pt x="43033" y="38221"/>
                  </a:lnTo>
                  <a:cubicBezTo>
                    <a:pt x="42998" y="38201"/>
                    <a:pt x="42964" y="38184"/>
                    <a:pt x="42931" y="38170"/>
                  </a:cubicBezTo>
                  <a:close/>
                  <a:moveTo>
                    <a:pt x="3133" y="40101"/>
                  </a:moveTo>
                  <a:lnTo>
                    <a:pt x="3133" y="40327"/>
                  </a:lnTo>
                  <a:cubicBezTo>
                    <a:pt x="3133" y="40327"/>
                    <a:pt x="3033" y="40327"/>
                    <a:pt x="3033" y="40427"/>
                  </a:cubicBezTo>
                  <a:lnTo>
                    <a:pt x="3033" y="40226"/>
                  </a:lnTo>
                  <a:lnTo>
                    <a:pt x="3133" y="40101"/>
                  </a:lnTo>
                  <a:close/>
                  <a:moveTo>
                    <a:pt x="3860" y="40853"/>
                  </a:moveTo>
                  <a:cubicBezTo>
                    <a:pt x="3860" y="40853"/>
                    <a:pt x="3960" y="40953"/>
                    <a:pt x="4061" y="40953"/>
                  </a:cubicBezTo>
                  <a:cubicBezTo>
                    <a:pt x="3960" y="41154"/>
                    <a:pt x="3860" y="41354"/>
                    <a:pt x="3760" y="41480"/>
                  </a:cubicBezTo>
                  <a:cubicBezTo>
                    <a:pt x="3660" y="41480"/>
                    <a:pt x="3660" y="41480"/>
                    <a:pt x="3559" y="41354"/>
                  </a:cubicBezTo>
                  <a:cubicBezTo>
                    <a:pt x="3660" y="41254"/>
                    <a:pt x="3760" y="41053"/>
                    <a:pt x="3860" y="40853"/>
                  </a:cubicBezTo>
                  <a:close/>
                  <a:moveTo>
                    <a:pt x="1401" y="45789"/>
                  </a:moveTo>
                  <a:cubicBezTo>
                    <a:pt x="1385" y="45814"/>
                    <a:pt x="1370" y="45839"/>
                    <a:pt x="1354" y="45865"/>
                  </a:cubicBezTo>
                  <a:lnTo>
                    <a:pt x="1454" y="45865"/>
                  </a:lnTo>
                  <a:cubicBezTo>
                    <a:pt x="1435" y="45840"/>
                    <a:pt x="1417" y="45815"/>
                    <a:pt x="1401" y="45789"/>
                  </a:cubicBezTo>
                  <a:close/>
                  <a:moveTo>
                    <a:pt x="13359" y="59324"/>
                  </a:moveTo>
                  <a:cubicBezTo>
                    <a:pt x="13443" y="59340"/>
                    <a:pt x="13530" y="59360"/>
                    <a:pt x="13620" y="59382"/>
                  </a:cubicBezTo>
                  <a:lnTo>
                    <a:pt x="13620" y="59382"/>
                  </a:lnTo>
                  <a:cubicBezTo>
                    <a:pt x="13545" y="59347"/>
                    <a:pt x="13466" y="59324"/>
                    <a:pt x="13359" y="59324"/>
                  </a:cubicBezTo>
                  <a:close/>
                  <a:moveTo>
                    <a:pt x="38121" y="1"/>
                  </a:moveTo>
                  <a:cubicBezTo>
                    <a:pt x="37695" y="527"/>
                    <a:pt x="37269" y="953"/>
                    <a:pt x="36767" y="1479"/>
                  </a:cubicBezTo>
                  <a:cubicBezTo>
                    <a:pt x="36542" y="1580"/>
                    <a:pt x="36241" y="1680"/>
                    <a:pt x="35915" y="1780"/>
                  </a:cubicBezTo>
                  <a:cubicBezTo>
                    <a:pt x="35915" y="1880"/>
                    <a:pt x="35915" y="2106"/>
                    <a:pt x="36016" y="2306"/>
                  </a:cubicBezTo>
                  <a:cubicBezTo>
                    <a:pt x="35715" y="2306"/>
                    <a:pt x="35389" y="2407"/>
                    <a:pt x="35088" y="2407"/>
                  </a:cubicBezTo>
                  <a:lnTo>
                    <a:pt x="35088" y="1379"/>
                  </a:lnTo>
                  <a:cubicBezTo>
                    <a:pt x="33935" y="1680"/>
                    <a:pt x="32883" y="2006"/>
                    <a:pt x="31630" y="2306"/>
                  </a:cubicBezTo>
                  <a:cubicBezTo>
                    <a:pt x="30810" y="2806"/>
                    <a:pt x="30038" y="3768"/>
                    <a:pt x="28754" y="3768"/>
                  </a:cubicBezTo>
                  <a:cubicBezTo>
                    <a:pt x="28429" y="3768"/>
                    <a:pt x="28070" y="3707"/>
                    <a:pt x="27670" y="3560"/>
                  </a:cubicBezTo>
                  <a:cubicBezTo>
                    <a:pt x="25990" y="4712"/>
                    <a:pt x="24336" y="5966"/>
                    <a:pt x="22557" y="7118"/>
                  </a:cubicBezTo>
                  <a:cubicBezTo>
                    <a:pt x="22031" y="7419"/>
                    <a:pt x="21604" y="7745"/>
                    <a:pt x="20978" y="8046"/>
                  </a:cubicBezTo>
                  <a:cubicBezTo>
                    <a:pt x="20777" y="8372"/>
                    <a:pt x="20677" y="8998"/>
                    <a:pt x="20251" y="9399"/>
                  </a:cubicBezTo>
                  <a:cubicBezTo>
                    <a:pt x="17218" y="12657"/>
                    <a:pt x="15239" y="16717"/>
                    <a:pt x="11905" y="19650"/>
                  </a:cubicBezTo>
                  <a:cubicBezTo>
                    <a:pt x="9700" y="21630"/>
                    <a:pt x="7945" y="24236"/>
                    <a:pt x="6692" y="26943"/>
                  </a:cubicBezTo>
                  <a:cubicBezTo>
                    <a:pt x="6567" y="27269"/>
                    <a:pt x="6467" y="27570"/>
                    <a:pt x="6366" y="27895"/>
                  </a:cubicBezTo>
                  <a:cubicBezTo>
                    <a:pt x="6692" y="27795"/>
                    <a:pt x="6993" y="27695"/>
                    <a:pt x="7419" y="27695"/>
                  </a:cubicBezTo>
                  <a:cubicBezTo>
                    <a:pt x="6166" y="29976"/>
                    <a:pt x="5113" y="32081"/>
                    <a:pt x="3960" y="34261"/>
                  </a:cubicBezTo>
                  <a:cubicBezTo>
                    <a:pt x="3660" y="33961"/>
                    <a:pt x="3559" y="33735"/>
                    <a:pt x="3559" y="33635"/>
                  </a:cubicBezTo>
                  <a:cubicBezTo>
                    <a:pt x="3133" y="34362"/>
                    <a:pt x="2607" y="35088"/>
                    <a:pt x="2306" y="35941"/>
                  </a:cubicBezTo>
                  <a:cubicBezTo>
                    <a:pt x="1454" y="37595"/>
                    <a:pt x="827" y="39374"/>
                    <a:pt x="101" y="41154"/>
                  </a:cubicBezTo>
                  <a:cubicBezTo>
                    <a:pt x="0" y="41354"/>
                    <a:pt x="201" y="41680"/>
                    <a:pt x="301" y="42206"/>
                  </a:cubicBezTo>
                  <a:cubicBezTo>
                    <a:pt x="1053" y="41154"/>
                    <a:pt x="1680" y="40427"/>
                    <a:pt x="2181" y="39700"/>
                  </a:cubicBezTo>
                  <a:cubicBezTo>
                    <a:pt x="2181" y="39700"/>
                    <a:pt x="2306" y="39700"/>
                    <a:pt x="2306" y="39800"/>
                  </a:cubicBezTo>
                  <a:cubicBezTo>
                    <a:pt x="2306" y="40427"/>
                    <a:pt x="2181" y="41053"/>
                    <a:pt x="2081" y="41680"/>
                  </a:cubicBezTo>
                  <a:lnTo>
                    <a:pt x="1354" y="42407"/>
                  </a:lnTo>
                  <a:cubicBezTo>
                    <a:pt x="1554" y="42833"/>
                    <a:pt x="1680" y="43234"/>
                    <a:pt x="1780" y="43560"/>
                  </a:cubicBezTo>
                  <a:cubicBezTo>
                    <a:pt x="1269" y="44265"/>
                    <a:pt x="853" y="44970"/>
                    <a:pt x="1401" y="45789"/>
                  </a:cubicBezTo>
                  <a:lnTo>
                    <a:pt x="1401" y="45789"/>
                  </a:lnTo>
                  <a:cubicBezTo>
                    <a:pt x="1575" y="45505"/>
                    <a:pt x="1696" y="45297"/>
                    <a:pt x="1880" y="44813"/>
                  </a:cubicBezTo>
                  <a:cubicBezTo>
                    <a:pt x="2707" y="48146"/>
                    <a:pt x="3133" y="51505"/>
                    <a:pt x="5539" y="54011"/>
                  </a:cubicBezTo>
                  <a:cubicBezTo>
                    <a:pt x="5639" y="53785"/>
                    <a:pt x="5740" y="53585"/>
                    <a:pt x="5840" y="53485"/>
                  </a:cubicBezTo>
                  <a:cubicBezTo>
                    <a:pt x="6266" y="53785"/>
                    <a:pt x="6692" y="54111"/>
                    <a:pt x="7193" y="54412"/>
                  </a:cubicBezTo>
                  <a:lnTo>
                    <a:pt x="7093" y="54412"/>
                  </a:lnTo>
                  <a:cubicBezTo>
                    <a:pt x="7519" y="54838"/>
                    <a:pt x="7820" y="55264"/>
                    <a:pt x="8146" y="55765"/>
                  </a:cubicBezTo>
                  <a:cubicBezTo>
                    <a:pt x="8446" y="55665"/>
                    <a:pt x="8873" y="55565"/>
                    <a:pt x="8973" y="55465"/>
                  </a:cubicBezTo>
                  <a:cubicBezTo>
                    <a:pt x="9925" y="55891"/>
                    <a:pt x="10652" y="56091"/>
                    <a:pt x="11379" y="56392"/>
                  </a:cubicBezTo>
                  <a:cubicBezTo>
                    <a:pt x="11579" y="56818"/>
                    <a:pt x="11805" y="57244"/>
                    <a:pt x="12005" y="57770"/>
                  </a:cubicBezTo>
                  <a:cubicBezTo>
                    <a:pt x="12206" y="57770"/>
                    <a:pt x="12331" y="57645"/>
                    <a:pt x="12331" y="57645"/>
                  </a:cubicBezTo>
                  <a:cubicBezTo>
                    <a:pt x="12732" y="58272"/>
                    <a:pt x="13058" y="58798"/>
                    <a:pt x="13359" y="59324"/>
                  </a:cubicBezTo>
                  <a:cubicBezTo>
                    <a:pt x="13259" y="58698"/>
                    <a:pt x="13158" y="58171"/>
                    <a:pt x="13158" y="57645"/>
                  </a:cubicBezTo>
                  <a:cubicBezTo>
                    <a:pt x="13158" y="57545"/>
                    <a:pt x="13259" y="57545"/>
                    <a:pt x="13359" y="57545"/>
                  </a:cubicBezTo>
                  <a:cubicBezTo>
                    <a:pt x="13584" y="58071"/>
                    <a:pt x="13885" y="58698"/>
                    <a:pt x="14086" y="59324"/>
                  </a:cubicBezTo>
                  <a:cubicBezTo>
                    <a:pt x="14086" y="59324"/>
                    <a:pt x="14020" y="59390"/>
                    <a:pt x="13942" y="59467"/>
                  </a:cubicBezTo>
                  <a:lnTo>
                    <a:pt x="13942" y="59467"/>
                  </a:lnTo>
                  <a:cubicBezTo>
                    <a:pt x="13832" y="59436"/>
                    <a:pt x="13724" y="59407"/>
                    <a:pt x="13620" y="59382"/>
                  </a:cubicBezTo>
                  <a:lnTo>
                    <a:pt x="13620" y="59382"/>
                  </a:lnTo>
                  <a:cubicBezTo>
                    <a:pt x="13703" y="59420"/>
                    <a:pt x="13780" y="59472"/>
                    <a:pt x="13885" y="59525"/>
                  </a:cubicBezTo>
                  <a:cubicBezTo>
                    <a:pt x="13904" y="59505"/>
                    <a:pt x="13924" y="59486"/>
                    <a:pt x="13942" y="59467"/>
                  </a:cubicBezTo>
                  <a:lnTo>
                    <a:pt x="13942" y="59467"/>
                  </a:lnTo>
                  <a:cubicBezTo>
                    <a:pt x="14332" y="59578"/>
                    <a:pt x="14764" y="59720"/>
                    <a:pt x="15239" y="59851"/>
                  </a:cubicBezTo>
                  <a:lnTo>
                    <a:pt x="15239" y="60778"/>
                  </a:lnTo>
                  <a:cubicBezTo>
                    <a:pt x="16506" y="60948"/>
                    <a:pt x="17773" y="61518"/>
                    <a:pt x="19170" y="61518"/>
                  </a:cubicBezTo>
                  <a:cubicBezTo>
                    <a:pt x="19624" y="61518"/>
                    <a:pt x="20091" y="61458"/>
                    <a:pt x="20577" y="61304"/>
                  </a:cubicBezTo>
                  <a:cubicBezTo>
                    <a:pt x="21376" y="61048"/>
                    <a:pt x="22216" y="60742"/>
                    <a:pt x="23071" y="60742"/>
                  </a:cubicBezTo>
                  <a:cubicBezTo>
                    <a:pt x="23557" y="60742"/>
                    <a:pt x="24047" y="60840"/>
                    <a:pt x="24537" y="61104"/>
                  </a:cubicBezTo>
                  <a:cubicBezTo>
                    <a:pt x="25264" y="60778"/>
                    <a:pt x="25890" y="60377"/>
                    <a:pt x="26617" y="60277"/>
                  </a:cubicBezTo>
                  <a:cubicBezTo>
                    <a:pt x="27870" y="60151"/>
                    <a:pt x="28497" y="59424"/>
                    <a:pt x="29023" y="58497"/>
                  </a:cubicBezTo>
                  <a:cubicBezTo>
                    <a:pt x="29449" y="57971"/>
                    <a:pt x="29975" y="57545"/>
                    <a:pt x="30502" y="57018"/>
                  </a:cubicBezTo>
                  <a:cubicBezTo>
                    <a:pt x="30502" y="57144"/>
                    <a:pt x="30602" y="57144"/>
                    <a:pt x="30702" y="57244"/>
                  </a:cubicBezTo>
                  <a:cubicBezTo>
                    <a:pt x="32381" y="54412"/>
                    <a:pt x="34036" y="51705"/>
                    <a:pt x="35815" y="48998"/>
                  </a:cubicBezTo>
                  <a:cubicBezTo>
                    <a:pt x="36141" y="48372"/>
                    <a:pt x="36442" y="47745"/>
                    <a:pt x="36968" y="47119"/>
                  </a:cubicBezTo>
                  <a:cubicBezTo>
                    <a:pt x="37494" y="46266"/>
                    <a:pt x="38221" y="45640"/>
                    <a:pt x="38747" y="44813"/>
                  </a:cubicBezTo>
                  <a:cubicBezTo>
                    <a:pt x="39900" y="42833"/>
                    <a:pt x="41028" y="40728"/>
                    <a:pt x="42181" y="38748"/>
                  </a:cubicBezTo>
                  <a:cubicBezTo>
                    <a:pt x="42258" y="38441"/>
                    <a:pt x="42407" y="38120"/>
                    <a:pt x="42709" y="38120"/>
                  </a:cubicBezTo>
                  <a:cubicBezTo>
                    <a:pt x="42775" y="38120"/>
                    <a:pt x="42849" y="38136"/>
                    <a:pt x="42931" y="38170"/>
                  </a:cubicBezTo>
                  <a:lnTo>
                    <a:pt x="42931" y="38170"/>
                  </a:lnTo>
                  <a:cubicBezTo>
                    <a:pt x="43147" y="37684"/>
                    <a:pt x="43341" y="37172"/>
                    <a:pt x="43534" y="36567"/>
                  </a:cubicBezTo>
                  <a:cubicBezTo>
                    <a:pt x="44788" y="35314"/>
                    <a:pt x="45314" y="34261"/>
                    <a:pt x="45740" y="32281"/>
                  </a:cubicBezTo>
                  <a:cubicBezTo>
                    <a:pt x="45940" y="31655"/>
                    <a:pt x="46266" y="31129"/>
                    <a:pt x="46993" y="31129"/>
                  </a:cubicBezTo>
                  <a:cubicBezTo>
                    <a:pt x="47093" y="30703"/>
                    <a:pt x="47194" y="30402"/>
                    <a:pt x="47294" y="29976"/>
                  </a:cubicBezTo>
                  <a:cubicBezTo>
                    <a:pt x="47294" y="29575"/>
                    <a:pt x="47194" y="29149"/>
                    <a:pt x="47294" y="28823"/>
                  </a:cubicBezTo>
                  <a:cubicBezTo>
                    <a:pt x="47720" y="27469"/>
                    <a:pt x="48246" y="26016"/>
                    <a:pt x="48773" y="24662"/>
                  </a:cubicBezTo>
                  <a:cubicBezTo>
                    <a:pt x="48973" y="24136"/>
                    <a:pt x="49174" y="23509"/>
                    <a:pt x="49399" y="22983"/>
                  </a:cubicBezTo>
                  <a:cubicBezTo>
                    <a:pt x="49399" y="22883"/>
                    <a:pt x="49299" y="22883"/>
                    <a:pt x="49299" y="22883"/>
                  </a:cubicBezTo>
                  <a:lnTo>
                    <a:pt x="49925" y="22256"/>
                  </a:lnTo>
                  <a:cubicBezTo>
                    <a:pt x="50552" y="19850"/>
                    <a:pt x="51053" y="17770"/>
                    <a:pt x="51580" y="15565"/>
                  </a:cubicBezTo>
                  <a:cubicBezTo>
                    <a:pt x="52006" y="13685"/>
                    <a:pt x="52732" y="11905"/>
                    <a:pt x="52833" y="9925"/>
                  </a:cubicBezTo>
                  <a:cubicBezTo>
                    <a:pt x="53058" y="7945"/>
                    <a:pt x="51905" y="6492"/>
                    <a:pt x="51053" y="5013"/>
                  </a:cubicBezTo>
                  <a:cubicBezTo>
                    <a:pt x="50652" y="4286"/>
                    <a:pt x="49600" y="3760"/>
                    <a:pt x="48773" y="3459"/>
                  </a:cubicBezTo>
                  <a:cubicBezTo>
                    <a:pt x="48597" y="3351"/>
                    <a:pt x="48388" y="3314"/>
                    <a:pt x="48160" y="3314"/>
                  </a:cubicBezTo>
                  <a:cubicBezTo>
                    <a:pt x="47703" y="3314"/>
                    <a:pt x="47169" y="3459"/>
                    <a:pt x="46667" y="3459"/>
                  </a:cubicBezTo>
                  <a:lnTo>
                    <a:pt x="44687" y="3459"/>
                  </a:lnTo>
                  <a:cubicBezTo>
                    <a:pt x="44587" y="2933"/>
                    <a:pt x="44487" y="2632"/>
                    <a:pt x="44387" y="2306"/>
                  </a:cubicBezTo>
                  <a:cubicBezTo>
                    <a:pt x="43760" y="1880"/>
                    <a:pt x="43133" y="1479"/>
                    <a:pt x="42507" y="1053"/>
                  </a:cubicBezTo>
                  <a:cubicBezTo>
                    <a:pt x="42081" y="1254"/>
                    <a:pt x="41655" y="1379"/>
                    <a:pt x="41254" y="1580"/>
                  </a:cubicBezTo>
                  <a:cubicBezTo>
                    <a:pt x="40928" y="1254"/>
                    <a:pt x="40727" y="1053"/>
                    <a:pt x="40402" y="627"/>
                  </a:cubicBezTo>
                  <a:cubicBezTo>
                    <a:pt x="39675" y="1254"/>
                    <a:pt x="38948" y="1880"/>
                    <a:pt x="38321" y="2407"/>
                  </a:cubicBezTo>
                  <a:cubicBezTo>
                    <a:pt x="38321" y="1680"/>
                    <a:pt x="38422" y="953"/>
                    <a:pt x="38422" y="226"/>
                  </a:cubicBezTo>
                  <a:cubicBezTo>
                    <a:pt x="38321" y="226"/>
                    <a:pt x="38221" y="126"/>
                    <a:pt x="38121" y="1"/>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 name="Google Shape;616;p28"/>
          <p:cNvGrpSpPr/>
          <p:nvPr/>
        </p:nvGrpSpPr>
        <p:grpSpPr>
          <a:xfrm rot="3803112">
            <a:off x="1717761" y="1539100"/>
            <a:ext cx="727478" cy="828451"/>
            <a:chOff x="3557377" y="4049090"/>
            <a:chExt cx="1176969" cy="1340332"/>
          </a:xfrm>
        </p:grpSpPr>
        <p:sp>
          <p:nvSpPr>
            <p:cNvPr id="617" name="Google Shape;617;p28"/>
            <p:cNvSpPr/>
            <p:nvPr/>
          </p:nvSpPr>
          <p:spPr>
            <a:xfrm>
              <a:off x="3557377" y="4049090"/>
              <a:ext cx="1024569" cy="1187932"/>
            </a:xfrm>
            <a:custGeom>
              <a:rect b="b" l="l" r="r" t="t"/>
              <a:pathLst>
                <a:path extrusionOk="0" h="61519" w="53059">
                  <a:moveTo>
                    <a:pt x="35615" y="10151"/>
                  </a:moveTo>
                  <a:cubicBezTo>
                    <a:pt x="35389" y="10778"/>
                    <a:pt x="35289" y="11179"/>
                    <a:pt x="35088" y="11705"/>
                  </a:cubicBezTo>
                  <a:cubicBezTo>
                    <a:pt x="35514" y="12432"/>
                    <a:pt x="35389" y="13058"/>
                    <a:pt x="34662" y="13685"/>
                  </a:cubicBezTo>
                  <a:cubicBezTo>
                    <a:pt x="34136" y="12858"/>
                    <a:pt x="34462" y="11279"/>
                    <a:pt x="35615" y="10151"/>
                  </a:cubicBezTo>
                  <a:close/>
                  <a:moveTo>
                    <a:pt x="7519" y="26843"/>
                  </a:moveTo>
                  <a:cubicBezTo>
                    <a:pt x="7519" y="26843"/>
                    <a:pt x="7519" y="26943"/>
                    <a:pt x="7419" y="27068"/>
                  </a:cubicBezTo>
                  <a:lnTo>
                    <a:pt x="7419" y="26943"/>
                  </a:lnTo>
                  <a:cubicBezTo>
                    <a:pt x="7419" y="26943"/>
                    <a:pt x="7419" y="26843"/>
                    <a:pt x="7519" y="26843"/>
                  </a:cubicBezTo>
                  <a:close/>
                  <a:moveTo>
                    <a:pt x="32156" y="28622"/>
                  </a:moveTo>
                  <a:lnTo>
                    <a:pt x="32156" y="29349"/>
                  </a:lnTo>
                  <a:lnTo>
                    <a:pt x="31955" y="29349"/>
                  </a:lnTo>
                  <a:lnTo>
                    <a:pt x="31955" y="28622"/>
                  </a:lnTo>
                  <a:close/>
                  <a:moveTo>
                    <a:pt x="19625" y="32482"/>
                  </a:moveTo>
                  <a:cubicBezTo>
                    <a:pt x="19524" y="32708"/>
                    <a:pt x="19424" y="33008"/>
                    <a:pt x="19324" y="33535"/>
                  </a:cubicBezTo>
                  <a:cubicBezTo>
                    <a:pt x="19223" y="33109"/>
                    <a:pt x="19098" y="33008"/>
                    <a:pt x="19223" y="32808"/>
                  </a:cubicBezTo>
                  <a:cubicBezTo>
                    <a:pt x="19223" y="32708"/>
                    <a:pt x="19324" y="32582"/>
                    <a:pt x="19424" y="32482"/>
                  </a:cubicBezTo>
                  <a:close/>
                  <a:moveTo>
                    <a:pt x="16918" y="34687"/>
                  </a:moveTo>
                  <a:cubicBezTo>
                    <a:pt x="17018" y="34687"/>
                    <a:pt x="17018" y="34788"/>
                    <a:pt x="17118" y="34788"/>
                  </a:cubicBezTo>
                  <a:cubicBezTo>
                    <a:pt x="16918" y="35088"/>
                    <a:pt x="16717" y="35414"/>
                    <a:pt x="16492" y="35715"/>
                  </a:cubicBezTo>
                  <a:cubicBezTo>
                    <a:pt x="16592" y="35414"/>
                    <a:pt x="16717" y="34988"/>
                    <a:pt x="16918" y="34687"/>
                  </a:cubicBezTo>
                  <a:close/>
                  <a:moveTo>
                    <a:pt x="17344" y="36768"/>
                  </a:moveTo>
                  <a:cubicBezTo>
                    <a:pt x="17218" y="36968"/>
                    <a:pt x="17118" y="37094"/>
                    <a:pt x="17018" y="37194"/>
                  </a:cubicBezTo>
                  <a:cubicBezTo>
                    <a:pt x="17018" y="37194"/>
                    <a:pt x="16918" y="37194"/>
                    <a:pt x="16918" y="37094"/>
                  </a:cubicBezTo>
                  <a:cubicBezTo>
                    <a:pt x="17018" y="36968"/>
                    <a:pt x="17018" y="36868"/>
                    <a:pt x="17118" y="36768"/>
                  </a:cubicBezTo>
                  <a:close/>
                  <a:moveTo>
                    <a:pt x="42931" y="38170"/>
                  </a:moveTo>
                  <a:cubicBezTo>
                    <a:pt x="42923" y="38187"/>
                    <a:pt x="42915" y="38204"/>
                    <a:pt x="42908" y="38221"/>
                  </a:cubicBezTo>
                  <a:lnTo>
                    <a:pt x="43033" y="38221"/>
                  </a:lnTo>
                  <a:cubicBezTo>
                    <a:pt x="42998" y="38201"/>
                    <a:pt x="42964" y="38184"/>
                    <a:pt x="42931" y="38170"/>
                  </a:cubicBezTo>
                  <a:close/>
                  <a:moveTo>
                    <a:pt x="3133" y="40101"/>
                  </a:moveTo>
                  <a:lnTo>
                    <a:pt x="3133" y="40327"/>
                  </a:lnTo>
                  <a:cubicBezTo>
                    <a:pt x="3133" y="40327"/>
                    <a:pt x="3033" y="40327"/>
                    <a:pt x="3033" y="40427"/>
                  </a:cubicBezTo>
                  <a:lnTo>
                    <a:pt x="3033" y="40226"/>
                  </a:lnTo>
                  <a:lnTo>
                    <a:pt x="3133" y="40101"/>
                  </a:lnTo>
                  <a:close/>
                  <a:moveTo>
                    <a:pt x="3860" y="40853"/>
                  </a:moveTo>
                  <a:cubicBezTo>
                    <a:pt x="3860" y="40853"/>
                    <a:pt x="3960" y="40953"/>
                    <a:pt x="4061" y="40953"/>
                  </a:cubicBezTo>
                  <a:cubicBezTo>
                    <a:pt x="3960" y="41154"/>
                    <a:pt x="3860" y="41354"/>
                    <a:pt x="3760" y="41480"/>
                  </a:cubicBezTo>
                  <a:cubicBezTo>
                    <a:pt x="3660" y="41480"/>
                    <a:pt x="3660" y="41480"/>
                    <a:pt x="3559" y="41354"/>
                  </a:cubicBezTo>
                  <a:cubicBezTo>
                    <a:pt x="3660" y="41254"/>
                    <a:pt x="3760" y="41053"/>
                    <a:pt x="3860" y="40853"/>
                  </a:cubicBezTo>
                  <a:close/>
                  <a:moveTo>
                    <a:pt x="1401" y="45789"/>
                  </a:moveTo>
                  <a:cubicBezTo>
                    <a:pt x="1385" y="45814"/>
                    <a:pt x="1370" y="45839"/>
                    <a:pt x="1354" y="45865"/>
                  </a:cubicBezTo>
                  <a:lnTo>
                    <a:pt x="1454" y="45865"/>
                  </a:lnTo>
                  <a:cubicBezTo>
                    <a:pt x="1435" y="45840"/>
                    <a:pt x="1417" y="45815"/>
                    <a:pt x="1401" y="45789"/>
                  </a:cubicBezTo>
                  <a:close/>
                  <a:moveTo>
                    <a:pt x="13359" y="59324"/>
                  </a:moveTo>
                  <a:cubicBezTo>
                    <a:pt x="13443" y="59340"/>
                    <a:pt x="13530" y="59360"/>
                    <a:pt x="13620" y="59382"/>
                  </a:cubicBezTo>
                  <a:lnTo>
                    <a:pt x="13620" y="59382"/>
                  </a:lnTo>
                  <a:cubicBezTo>
                    <a:pt x="13545" y="59347"/>
                    <a:pt x="13466" y="59324"/>
                    <a:pt x="13359" y="59324"/>
                  </a:cubicBezTo>
                  <a:close/>
                  <a:moveTo>
                    <a:pt x="38121" y="1"/>
                  </a:moveTo>
                  <a:cubicBezTo>
                    <a:pt x="37695" y="527"/>
                    <a:pt x="37269" y="953"/>
                    <a:pt x="36767" y="1479"/>
                  </a:cubicBezTo>
                  <a:cubicBezTo>
                    <a:pt x="36542" y="1580"/>
                    <a:pt x="36241" y="1680"/>
                    <a:pt x="35915" y="1780"/>
                  </a:cubicBezTo>
                  <a:cubicBezTo>
                    <a:pt x="35915" y="1880"/>
                    <a:pt x="35915" y="2106"/>
                    <a:pt x="36016" y="2306"/>
                  </a:cubicBezTo>
                  <a:cubicBezTo>
                    <a:pt x="35715" y="2306"/>
                    <a:pt x="35389" y="2407"/>
                    <a:pt x="35088" y="2407"/>
                  </a:cubicBezTo>
                  <a:lnTo>
                    <a:pt x="35088" y="1379"/>
                  </a:lnTo>
                  <a:cubicBezTo>
                    <a:pt x="33935" y="1680"/>
                    <a:pt x="32883" y="2006"/>
                    <a:pt x="31630" y="2306"/>
                  </a:cubicBezTo>
                  <a:cubicBezTo>
                    <a:pt x="30810" y="2806"/>
                    <a:pt x="30038" y="3768"/>
                    <a:pt x="28754" y="3768"/>
                  </a:cubicBezTo>
                  <a:cubicBezTo>
                    <a:pt x="28429" y="3768"/>
                    <a:pt x="28070" y="3707"/>
                    <a:pt x="27670" y="3560"/>
                  </a:cubicBezTo>
                  <a:cubicBezTo>
                    <a:pt x="25990" y="4712"/>
                    <a:pt x="24336" y="5966"/>
                    <a:pt x="22557" y="7118"/>
                  </a:cubicBezTo>
                  <a:cubicBezTo>
                    <a:pt x="22031" y="7419"/>
                    <a:pt x="21604" y="7745"/>
                    <a:pt x="20978" y="8046"/>
                  </a:cubicBezTo>
                  <a:cubicBezTo>
                    <a:pt x="20777" y="8372"/>
                    <a:pt x="20677" y="8998"/>
                    <a:pt x="20251" y="9399"/>
                  </a:cubicBezTo>
                  <a:cubicBezTo>
                    <a:pt x="17218" y="12657"/>
                    <a:pt x="15239" y="16717"/>
                    <a:pt x="11905" y="19650"/>
                  </a:cubicBezTo>
                  <a:cubicBezTo>
                    <a:pt x="9700" y="21630"/>
                    <a:pt x="7945" y="24236"/>
                    <a:pt x="6692" y="26943"/>
                  </a:cubicBezTo>
                  <a:cubicBezTo>
                    <a:pt x="6567" y="27269"/>
                    <a:pt x="6467" y="27570"/>
                    <a:pt x="6366" y="27895"/>
                  </a:cubicBezTo>
                  <a:cubicBezTo>
                    <a:pt x="6692" y="27795"/>
                    <a:pt x="6993" y="27695"/>
                    <a:pt x="7419" y="27695"/>
                  </a:cubicBezTo>
                  <a:cubicBezTo>
                    <a:pt x="6166" y="29976"/>
                    <a:pt x="5113" y="32081"/>
                    <a:pt x="3960" y="34261"/>
                  </a:cubicBezTo>
                  <a:cubicBezTo>
                    <a:pt x="3660" y="33961"/>
                    <a:pt x="3559" y="33735"/>
                    <a:pt x="3559" y="33635"/>
                  </a:cubicBezTo>
                  <a:cubicBezTo>
                    <a:pt x="3133" y="34362"/>
                    <a:pt x="2607" y="35088"/>
                    <a:pt x="2306" y="35941"/>
                  </a:cubicBezTo>
                  <a:cubicBezTo>
                    <a:pt x="1454" y="37595"/>
                    <a:pt x="827" y="39374"/>
                    <a:pt x="101" y="41154"/>
                  </a:cubicBezTo>
                  <a:cubicBezTo>
                    <a:pt x="0" y="41354"/>
                    <a:pt x="201" y="41680"/>
                    <a:pt x="301" y="42206"/>
                  </a:cubicBezTo>
                  <a:cubicBezTo>
                    <a:pt x="1053" y="41154"/>
                    <a:pt x="1680" y="40427"/>
                    <a:pt x="2181" y="39700"/>
                  </a:cubicBezTo>
                  <a:cubicBezTo>
                    <a:pt x="2181" y="39700"/>
                    <a:pt x="2306" y="39700"/>
                    <a:pt x="2306" y="39800"/>
                  </a:cubicBezTo>
                  <a:cubicBezTo>
                    <a:pt x="2306" y="40427"/>
                    <a:pt x="2181" y="41053"/>
                    <a:pt x="2081" y="41680"/>
                  </a:cubicBezTo>
                  <a:lnTo>
                    <a:pt x="1354" y="42407"/>
                  </a:lnTo>
                  <a:cubicBezTo>
                    <a:pt x="1554" y="42833"/>
                    <a:pt x="1680" y="43234"/>
                    <a:pt x="1780" y="43560"/>
                  </a:cubicBezTo>
                  <a:cubicBezTo>
                    <a:pt x="1269" y="44265"/>
                    <a:pt x="853" y="44970"/>
                    <a:pt x="1401" y="45789"/>
                  </a:cubicBezTo>
                  <a:lnTo>
                    <a:pt x="1401" y="45789"/>
                  </a:lnTo>
                  <a:cubicBezTo>
                    <a:pt x="1575" y="45505"/>
                    <a:pt x="1696" y="45297"/>
                    <a:pt x="1880" y="44813"/>
                  </a:cubicBezTo>
                  <a:cubicBezTo>
                    <a:pt x="2707" y="48146"/>
                    <a:pt x="3133" y="51505"/>
                    <a:pt x="5539" y="54011"/>
                  </a:cubicBezTo>
                  <a:cubicBezTo>
                    <a:pt x="5639" y="53785"/>
                    <a:pt x="5740" y="53585"/>
                    <a:pt x="5840" y="53485"/>
                  </a:cubicBezTo>
                  <a:cubicBezTo>
                    <a:pt x="6266" y="53785"/>
                    <a:pt x="6692" y="54111"/>
                    <a:pt x="7193" y="54412"/>
                  </a:cubicBezTo>
                  <a:lnTo>
                    <a:pt x="7093" y="54412"/>
                  </a:lnTo>
                  <a:cubicBezTo>
                    <a:pt x="7519" y="54838"/>
                    <a:pt x="7820" y="55264"/>
                    <a:pt x="8146" y="55765"/>
                  </a:cubicBezTo>
                  <a:cubicBezTo>
                    <a:pt x="8446" y="55665"/>
                    <a:pt x="8873" y="55565"/>
                    <a:pt x="8973" y="55465"/>
                  </a:cubicBezTo>
                  <a:cubicBezTo>
                    <a:pt x="9925" y="55891"/>
                    <a:pt x="10652" y="56091"/>
                    <a:pt x="11379" y="56392"/>
                  </a:cubicBezTo>
                  <a:cubicBezTo>
                    <a:pt x="11579" y="56818"/>
                    <a:pt x="11805" y="57244"/>
                    <a:pt x="12005" y="57770"/>
                  </a:cubicBezTo>
                  <a:cubicBezTo>
                    <a:pt x="12206" y="57770"/>
                    <a:pt x="12331" y="57645"/>
                    <a:pt x="12331" y="57645"/>
                  </a:cubicBezTo>
                  <a:cubicBezTo>
                    <a:pt x="12732" y="58272"/>
                    <a:pt x="13058" y="58798"/>
                    <a:pt x="13359" y="59324"/>
                  </a:cubicBezTo>
                  <a:cubicBezTo>
                    <a:pt x="13259" y="58698"/>
                    <a:pt x="13158" y="58171"/>
                    <a:pt x="13158" y="57645"/>
                  </a:cubicBezTo>
                  <a:cubicBezTo>
                    <a:pt x="13158" y="57545"/>
                    <a:pt x="13259" y="57545"/>
                    <a:pt x="13359" y="57545"/>
                  </a:cubicBezTo>
                  <a:cubicBezTo>
                    <a:pt x="13584" y="58071"/>
                    <a:pt x="13885" y="58698"/>
                    <a:pt x="14086" y="59324"/>
                  </a:cubicBezTo>
                  <a:cubicBezTo>
                    <a:pt x="14086" y="59324"/>
                    <a:pt x="14020" y="59390"/>
                    <a:pt x="13942" y="59467"/>
                  </a:cubicBezTo>
                  <a:lnTo>
                    <a:pt x="13942" y="59467"/>
                  </a:lnTo>
                  <a:cubicBezTo>
                    <a:pt x="13832" y="59436"/>
                    <a:pt x="13724" y="59407"/>
                    <a:pt x="13620" y="59382"/>
                  </a:cubicBezTo>
                  <a:lnTo>
                    <a:pt x="13620" y="59382"/>
                  </a:lnTo>
                  <a:cubicBezTo>
                    <a:pt x="13703" y="59420"/>
                    <a:pt x="13780" y="59472"/>
                    <a:pt x="13885" y="59525"/>
                  </a:cubicBezTo>
                  <a:cubicBezTo>
                    <a:pt x="13904" y="59505"/>
                    <a:pt x="13924" y="59486"/>
                    <a:pt x="13942" y="59467"/>
                  </a:cubicBezTo>
                  <a:lnTo>
                    <a:pt x="13942" y="59467"/>
                  </a:lnTo>
                  <a:cubicBezTo>
                    <a:pt x="14332" y="59578"/>
                    <a:pt x="14764" y="59720"/>
                    <a:pt x="15239" y="59851"/>
                  </a:cubicBezTo>
                  <a:lnTo>
                    <a:pt x="15239" y="60778"/>
                  </a:lnTo>
                  <a:cubicBezTo>
                    <a:pt x="16506" y="60948"/>
                    <a:pt x="17773" y="61518"/>
                    <a:pt x="19170" y="61518"/>
                  </a:cubicBezTo>
                  <a:cubicBezTo>
                    <a:pt x="19624" y="61518"/>
                    <a:pt x="20091" y="61458"/>
                    <a:pt x="20577" y="61304"/>
                  </a:cubicBezTo>
                  <a:cubicBezTo>
                    <a:pt x="21376" y="61048"/>
                    <a:pt x="22216" y="60742"/>
                    <a:pt x="23071" y="60742"/>
                  </a:cubicBezTo>
                  <a:cubicBezTo>
                    <a:pt x="23557" y="60742"/>
                    <a:pt x="24047" y="60840"/>
                    <a:pt x="24537" y="61104"/>
                  </a:cubicBezTo>
                  <a:cubicBezTo>
                    <a:pt x="25264" y="60778"/>
                    <a:pt x="25890" y="60377"/>
                    <a:pt x="26617" y="60277"/>
                  </a:cubicBezTo>
                  <a:cubicBezTo>
                    <a:pt x="27870" y="60151"/>
                    <a:pt x="28497" y="59424"/>
                    <a:pt x="29023" y="58497"/>
                  </a:cubicBezTo>
                  <a:cubicBezTo>
                    <a:pt x="29449" y="57971"/>
                    <a:pt x="29975" y="57545"/>
                    <a:pt x="30502" y="57018"/>
                  </a:cubicBezTo>
                  <a:cubicBezTo>
                    <a:pt x="30502" y="57144"/>
                    <a:pt x="30602" y="57144"/>
                    <a:pt x="30702" y="57244"/>
                  </a:cubicBezTo>
                  <a:cubicBezTo>
                    <a:pt x="32381" y="54412"/>
                    <a:pt x="34036" y="51705"/>
                    <a:pt x="35815" y="48998"/>
                  </a:cubicBezTo>
                  <a:cubicBezTo>
                    <a:pt x="36141" y="48372"/>
                    <a:pt x="36442" y="47745"/>
                    <a:pt x="36968" y="47119"/>
                  </a:cubicBezTo>
                  <a:cubicBezTo>
                    <a:pt x="37494" y="46266"/>
                    <a:pt x="38221" y="45640"/>
                    <a:pt x="38747" y="44813"/>
                  </a:cubicBezTo>
                  <a:cubicBezTo>
                    <a:pt x="39900" y="42833"/>
                    <a:pt x="41028" y="40728"/>
                    <a:pt x="42181" y="38748"/>
                  </a:cubicBezTo>
                  <a:cubicBezTo>
                    <a:pt x="42258" y="38441"/>
                    <a:pt x="42407" y="38120"/>
                    <a:pt x="42709" y="38120"/>
                  </a:cubicBezTo>
                  <a:cubicBezTo>
                    <a:pt x="42775" y="38120"/>
                    <a:pt x="42849" y="38136"/>
                    <a:pt x="42931" y="38170"/>
                  </a:cubicBezTo>
                  <a:lnTo>
                    <a:pt x="42931" y="38170"/>
                  </a:lnTo>
                  <a:cubicBezTo>
                    <a:pt x="43147" y="37684"/>
                    <a:pt x="43341" y="37172"/>
                    <a:pt x="43534" y="36567"/>
                  </a:cubicBezTo>
                  <a:cubicBezTo>
                    <a:pt x="44788" y="35314"/>
                    <a:pt x="45314" y="34261"/>
                    <a:pt x="45740" y="32281"/>
                  </a:cubicBezTo>
                  <a:cubicBezTo>
                    <a:pt x="45940" y="31655"/>
                    <a:pt x="46266" y="31129"/>
                    <a:pt x="46993" y="31129"/>
                  </a:cubicBezTo>
                  <a:cubicBezTo>
                    <a:pt x="47093" y="30703"/>
                    <a:pt x="47194" y="30402"/>
                    <a:pt x="47294" y="29976"/>
                  </a:cubicBezTo>
                  <a:cubicBezTo>
                    <a:pt x="47294" y="29575"/>
                    <a:pt x="47194" y="29149"/>
                    <a:pt x="47294" y="28823"/>
                  </a:cubicBezTo>
                  <a:cubicBezTo>
                    <a:pt x="47720" y="27469"/>
                    <a:pt x="48246" y="26016"/>
                    <a:pt x="48773" y="24662"/>
                  </a:cubicBezTo>
                  <a:cubicBezTo>
                    <a:pt x="48973" y="24136"/>
                    <a:pt x="49174" y="23509"/>
                    <a:pt x="49399" y="22983"/>
                  </a:cubicBezTo>
                  <a:cubicBezTo>
                    <a:pt x="49399" y="22883"/>
                    <a:pt x="49299" y="22883"/>
                    <a:pt x="49299" y="22883"/>
                  </a:cubicBezTo>
                  <a:lnTo>
                    <a:pt x="49925" y="22256"/>
                  </a:lnTo>
                  <a:cubicBezTo>
                    <a:pt x="50552" y="19850"/>
                    <a:pt x="51053" y="17770"/>
                    <a:pt x="51580" y="15565"/>
                  </a:cubicBezTo>
                  <a:cubicBezTo>
                    <a:pt x="52006" y="13685"/>
                    <a:pt x="52732" y="11905"/>
                    <a:pt x="52833" y="9925"/>
                  </a:cubicBezTo>
                  <a:cubicBezTo>
                    <a:pt x="53058" y="7945"/>
                    <a:pt x="51905" y="6492"/>
                    <a:pt x="51053" y="5013"/>
                  </a:cubicBezTo>
                  <a:cubicBezTo>
                    <a:pt x="50652" y="4286"/>
                    <a:pt x="49600" y="3760"/>
                    <a:pt x="48773" y="3459"/>
                  </a:cubicBezTo>
                  <a:cubicBezTo>
                    <a:pt x="48597" y="3351"/>
                    <a:pt x="48388" y="3314"/>
                    <a:pt x="48160" y="3314"/>
                  </a:cubicBezTo>
                  <a:cubicBezTo>
                    <a:pt x="47703" y="3314"/>
                    <a:pt x="47169" y="3459"/>
                    <a:pt x="46667" y="3459"/>
                  </a:cubicBezTo>
                  <a:lnTo>
                    <a:pt x="44687" y="3459"/>
                  </a:lnTo>
                  <a:cubicBezTo>
                    <a:pt x="44587" y="2933"/>
                    <a:pt x="44487" y="2632"/>
                    <a:pt x="44387" y="2306"/>
                  </a:cubicBezTo>
                  <a:cubicBezTo>
                    <a:pt x="43760" y="1880"/>
                    <a:pt x="43133" y="1479"/>
                    <a:pt x="42507" y="1053"/>
                  </a:cubicBezTo>
                  <a:cubicBezTo>
                    <a:pt x="42081" y="1254"/>
                    <a:pt x="41655" y="1379"/>
                    <a:pt x="41254" y="1580"/>
                  </a:cubicBezTo>
                  <a:cubicBezTo>
                    <a:pt x="40928" y="1254"/>
                    <a:pt x="40727" y="1053"/>
                    <a:pt x="40402" y="627"/>
                  </a:cubicBezTo>
                  <a:cubicBezTo>
                    <a:pt x="39675" y="1254"/>
                    <a:pt x="38948" y="1880"/>
                    <a:pt x="38321" y="2407"/>
                  </a:cubicBezTo>
                  <a:cubicBezTo>
                    <a:pt x="38321" y="1680"/>
                    <a:pt x="38422" y="953"/>
                    <a:pt x="38422" y="226"/>
                  </a:cubicBezTo>
                  <a:cubicBezTo>
                    <a:pt x="38321" y="226"/>
                    <a:pt x="38221" y="126"/>
                    <a:pt x="38121"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8"/>
            <p:cNvSpPr/>
            <p:nvPr/>
          </p:nvSpPr>
          <p:spPr>
            <a:xfrm>
              <a:off x="3709777" y="4201490"/>
              <a:ext cx="1024569" cy="1187932"/>
            </a:xfrm>
            <a:custGeom>
              <a:rect b="b" l="l" r="r" t="t"/>
              <a:pathLst>
                <a:path extrusionOk="0" h="61519" w="53059">
                  <a:moveTo>
                    <a:pt x="35615" y="10151"/>
                  </a:moveTo>
                  <a:cubicBezTo>
                    <a:pt x="35389" y="10778"/>
                    <a:pt x="35289" y="11179"/>
                    <a:pt x="35088" y="11705"/>
                  </a:cubicBezTo>
                  <a:cubicBezTo>
                    <a:pt x="35514" y="12432"/>
                    <a:pt x="35389" y="13058"/>
                    <a:pt x="34662" y="13685"/>
                  </a:cubicBezTo>
                  <a:cubicBezTo>
                    <a:pt x="34136" y="12858"/>
                    <a:pt x="34462" y="11279"/>
                    <a:pt x="35615" y="10151"/>
                  </a:cubicBezTo>
                  <a:close/>
                  <a:moveTo>
                    <a:pt x="7519" y="26843"/>
                  </a:moveTo>
                  <a:cubicBezTo>
                    <a:pt x="7519" y="26843"/>
                    <a:pt x="7519" y="26943"/>
                    <a:pt x="7419" y="27068"/>
                  </a:cubicBezTo>
                  <a:lnTo>
                    <a:pt x="7419" y="26943"/>
                  </a:lnTo>
                  <a:cubicBezTo>
                    <a:pt x="7419" y="26943"/>
                    <a:pt x="7419" y="26843"/>
                    <a:pt x="7519" y="26843"/>
                  </a:cubicBezTo>
                  <a:close/>
                  <a:moveTo>
                    <a:pt x="32156" y="28622"/>
                  </a:moveTo>
                  <a:lnTo>
                    <a:pt x="32156" y="29349"/>
                  </a:lnTo>
                  <a:lnTo>
                    <a:pt x="31955" y="29349"/>
                  </a:lnTo>
                  <a:lnTo>
                    <a:pt x="31955" y="28622"/>
                  </a:lnTo>
                  <a:close/>
                  <a:moveTo>
                    <a:pt x="19625" y="32482"/>
                  </a:moveTo>
                  <a:cubicBezTo>
                    <a:pt x="19524" y="32708"/>
                    <a:pt x="19424" y="33008"/>
                    <a:pt x="19324" y="33535"/>
                  </a:cubicBezTo>
                  <a:cubicBezTo>
                    <a:pt x="19223" y="33109"/>
                    <a:pt x="19098" y="33008"/>
                    <a:pt x="19223" y="32808"/>
                  </a:cubicBezTo>
                  <a:cubicBezTo>
                    <a:pt x="19223" y="32708"/>
                    <a:pt x="19324" y="32582"/>
                    <a:pt x="19424" y="32482"/>
                  </a:cubicBezTo>
                  <a:close/>
                  <a:moveTo>
                    <a:pt x="16918" y="34687"/>
                  </a:moveTo>
                  <a:cubicBezTo>
                    <a:pt x="17018" y="34687"/>
                    <a:pt x="17018" y="34788"/>
                    <a:pt x="17118" y="34788"/>
                  </a:cubicBezTo>
                  <a:cubicBezTo>
                    <a:pt x="16918" y="35088"/>
                    <a:pt x="16717" y="35414"/>
                    <a:pt x="16492" y="35715"/>
                  </a:cubicBezTo>
                  <a:cubicBezTo>
                    <a:pt x="16592" y="35414"/>
                    <a:pt x="16717" y="34988"/>
                    <a:pt x="16918" y="34687"/>
                  </a:cubicBezTo>
                  <a:close/>
                  <a:moveTo>
                    <a:pt x="17344" y="36768"/>
                  </a:moveTo>
                  <a:cubicBezTo>
                    <a:pt x="17218" y="36968"/>
                    <a:pt x="17118" y="37094"/>
                    <a:pt x="17018" y="37194"/>
                  </a:cubicBezTo>
                  <a:cubicBezTo>
                    <a:pt x="17018" y="37194"/>
                    <a:pt x="16918" y="37194"/>
                    <a:pt x="16918" y="37094"/>
                  </a:cubicBezTo>
                  <a:cubicBezTo>
                    <a:pt x="17018" y="36968"/>
                    <a:pt x="17018" y="36868"/>
                    <a:pt x="17118" y="36768"/>
                  </a:cubicBezTo>
                  <a:close/>
                  <a:moveTo>
                    <a:pt x="42931" y="38170"/>
                  </a:moveTo>
                  <a:cubicBezTo>
                    <a:pt x="42923" y="38187"/>
                    <a:pt x="42915" y="38204"/>
                    <a:pt x="42908" y="38221"/>
                  </a:cubicBezTo>
                  <a:lnTo>
                    <a:pt x="43033" y="38221"/>
                  </a:lnTo>
                  <a:cubicBezTo>
                    <a:pt x="42998" y="38201"/>
                    <a:pt x="42964" y="38184"/>
                    <a:pt x="42931" y="38170"/>
                  </a:cubicBezTo>
                  <a:close/>
                  <a:moveTo>
                    <a:pt x="3133" y="40101"/>
                  </a:moveTo>
                  <a:lnTo>
                    <a:pt x="3133" y="40327"/>
                  </a:lnTo>
                  <a:cubicBezTo>
                    <a:pt x="3133" y="40327"/>
                    <a:pt x="3033" y="40327"/>
                    <a:pt x="3033" y="40427"/>
                  </a:cubicBezTo>
                  <a:lnTo>
                    <a:pt x="3033" y="40226"/>
                  </a:lnTo>
                  <a:lnTo>
                    <a:pt x="3133" y="40101"/>
                  </a:lnTo>
                  <a:close/>
                  <a:moveTo>
                    <a:pt x="3860" y="40853"/>
                  </a:moveTo>
                  <a:cubicBezTo>
                    <a:pt x="3860" y="40853"/>
                    <a:pt x="3960" y="40953"/>
                    <a:pt x="4061" y="40953"/>
                  </a:cubicBezTo>
                  <a:cubicBezTo>
                    <a:pt x="3960" y="41154"/>
                    <a:pt x="3860" y="41354"/>
                    <a:pt x="3760" y="41480"/>
                  </a:cubicBezTo>
                  <a:cubicBezTo>
                    <a:pt x="3660" y="41480"/>
                    <a:pt x="3660" y="41480"/>
                    <a:pt x="3559" y="41354"/>
                  </a:cubicBezTo>
                  <a:cubicBezTo>
                    <a:pt x="3660" y="41254"/>
                    <a:pt x="3760" y="41053"/>
                    <a:pt x="3860" y="40853"/>
                  </a:cubicBezTo>
                  <a:close/>
                  <a:moveTo>
                    <a:pt x="1401" y="45789"/>
                  </a:moveTo>
                  <a:cubicBezTo>
                    <a:pt x="1385" y="45814"/>
                    <a:pt x="1370" y="45839"/>
                    <a:pt x="1354" y="45865"/>
                  </a:cubicBezTo>
                  <a:lnTo>
                    <a:pt x="1454" y="45865"/>
                  </a:lnTo>
                  <a:cubicBezTo>
                    <a:pt x="1435" y="45840"/>
                    <a:pt x="1417" y="45815"/>
                    <a:pt x="1401" y="45789"/>
                  </a:cubicBezTo>
                  <a:close/>
                  <a:moveTo>
                    <a:pt x="13359" y="59324"/>
                  </a:moveTo>
                  <a:cubicBezTo>
                    <a:pt x="13443" y="59340"/>
                    <a:pt x="13530" y="59360"/>
                    <a:pt x="13620" y="59382"/>
                  </a:cubicBezTo>
                  <a:lnTo>
                    <a:pt x="13620" y="59382"/>
                  </a:lnTo>
                  <a:cubicBezTo>
                    <a:pt x="13545" y="59347"/>
                    <a:pt x="13466" y="59324"/>
                    <a:pt x="13359" y="59324"/>
                  </a:cubicBezTo>
                  <a:close/>
                  <a:moveTo>
                    <a:pt x="38121" y="1"/>
                  </a:moveTo>
                  <a:cubicBezTo>
                    <a:pt x="37695" y="527"/>
                    <a:pt x="37269" y="953"/>
                    <a:pt x="36767" y="1479"/>
                  </a:cubicBezTo>
                  <a:cubicBezTo>
                    <a:pt x="36542" y="1580"/>
                    <a:pt x="36241" y="1680"/>
                    <a:pt x="35915" y="1780"/>
                  </a:cubicBezTo>
                  <a:cubicBezTo>
                    <a:pt x="35915" y="1880"/>
                    <a:pt x="35915" y="2106"/>
                    <a:pt x="36016" y="2306"/>
                  </a:cubicBezTo>
                  <a:cubicBezTo>
                    <a:pt x="35715" y="2306"/>
                    <a:pt x="35389" y="2407"/>
                    <a:pt x="35088" y="2407"/>
                  </a:cubicBezTo>
                  <a:lnTo>
                    <a:pt x="35088" y="1379"/>
                  </a:lnTo>
                  <a:cubicBezTo>
                    <a:pt x="33935" y="1680"/>
                    <a:pt x="32883" y="2006"/>
                    <a:pt x="31630" y="2306"/>
                  </a:cubicBezTo>
                  <a:cubicBezTo>
                    <a:pt x="30810" y="2806"/>
                    <a:pt x="30038" y="3768"/>
                    <a:pt x="28754" y="3768"/>
                  </a:cubicBezTo>
                  <a:cubicBezTo>
                    <a:pt x="28429" y="3768"/>
                    <a:pt x="28070" y="3707"/>
                    <a:pt x="27670" y="3560"/>
                  </a:cubicBezTo>
                  <a:cubicBezTo>
                    <a:pt x="25990" y="4712"/>
                    <a:pt x="24336" y="5966"/>
                    <a:pt x="22557" y="7118"/>
                  </a:cubicBezTo>
                  <a:cubicBezTo>
                    <a:pt x="22031" y="7419"/>
                    <a:pt x="21604" y="7745"/>
                    <a:pt x="20978" y="8046"/>
                  </a:cubicBezTo>
                  <a:cubicBezTo>
                    <a:pt x="20777" y="8372"/>
                    <a:pt x="20677" y="8998"/>
                    <a:pt x="20251" y="9399"/>
                  </a:cubicBezTo>
                  <a:cubicBezTo>
                    <a:pt x="17218" y="12657"/>
                    <a:pt x="15239" y="16717"/>
                    <a:pt x="11905" y="19650"/>
                  </a:cubicBezTo>
                  <a:cubicBezTo>
                    <a:pt x="9700" y="21630"/>
                    <a:pt x="7945" y="24236"/>
                    <a:pt x="6692" y="26943"/>
                  </a:cubicBezTo>
                  <a:cubicBezTo>
                    <a:pt x="6567" y="27269"/>
                    <a:pt x="6467" y="27570"/>
                    <a:pt x="6366" y="27895"/>
                  </a:cubicBezTo>
                  <a:cubicBezTo>
                    <a:pt x="6692" y="27795"/>
                    <a:pt x="6993" y="27695"/>
                    <a:pt x="7419" y="27695"/>
                  </a:cubicBezTo>
                  <a:cubicBezTo>
                    <a:pt x="6166" y="29976"/>
                    <a:pt x="5113" y="32081"/>
                    <a:pt x="3960" y="34261"/>
                  </a:cubicBezTo>
                  <a:cubicBezTo>
                    <a:pt x="3660" y="33961"/>
                    <a:pt x="3559" y="33735"/>
                    <a:pt x="3559" y="33635"/>
                  </a:cubicBezTo>
                  <a:cubicBezTo>
                    <a:pt x="3133" y="34362"/>
                    <a:pt x="2607" y="35088"/>
                    <a:pt x="2306" y="35941"/>
                  </a:cubicBezTo>
                  <a:cubicBezTo>
                    <a:pt x="1454" y="37595"/>
                    <a:pt x="827" y="39374"/>
                    <a:pt x="101" y="41154"/>
                  </a:cubicBezTo>
                  <a:cubicBezTo>
                    <a:pt x="0" y="41354"/>
                    <a:pt x="201" y="41680"/>
                    <a:pt x="301" y="42206"/>
                  </a:cubicBezTo>
                  <a:cubicBezTo>
                    <a:pt x="1053" y="41154"/>
                    <a:pt x="1680" y="40427"/>
                    <a:pt x="2181" y="39700"/>
                  </a:cubicBezTo>
                  <a:cubicBezTo>
                    <a:pt x="2181" y="39700"/>
                    <a:pt x="2306" y="39700"/>
                    <a:pt x="2306" y="39800"/>
                  </a:cubicBezTo>
                  <a:cubicBezTo>
                    <a:pt x="2306" y="40427"/>
                    <a:pt x="2181" y="41053"/>
                    <a:pt x="2081" y="41680"/>
                  </a:cubicBezTo>
                  <a:lnTo>
                    <a:pt x="1354" y="42407"/>
                  </a:lnTo>
                  <a:cubicBezTo>
                    <a:pt x="1554" y="42833"/>
                    <a:pt x="1680" y="43234"/>
                    <a:pt x="1780" y="43560"/>
                  </a:cubicBezTo>
                  <a:cubicBezTo>
                    <a:pt x="1269" y="44265"/>
                    <a:pt x="853" y="44970"/>
                    <a:pt x="1401" y="45789"/>
                  </a:cubicBezTo>
                  <a:lnTo>
                    <a:pt x="1401" y="45789"/>
                  </a:lnTo>
                  <a:cubicBezTo>
                    <a:pt x="1575" y="45505"/>
                    <a:pt x="1696" y="45297"/>
                    <a:pt x="1880" y="44813"/>
                  </a:cubicBezTo>
                  <a:cubicBezTo>
                    <a:pt x="2707" y="48146"/>
                    <a:pt x="3133" y="51505"/>
                    <a:pt x="5539" y="54011"/>
                  </a:cubicBezTo>
                  <a:cubicBezTo>
                    <a:pt x="5639" y="53785"/>
                    <a:pt x="5740" y="53585"/>
                    <a:pt x="5840" y="53485"/>
                  </a:cubicBezTo>
                  <a:cubicBezTo>
                    <a:pt x="6266" y="53785"/>
                    <a:pt x="6692" y="54111"/>
                    <a:pt x="7193" y="54412"/>
                  </a:cubicBezTo>
                  <a:lnTo>
                    <a:pt x="7093" y="54412"/>
                  </a:lnTo>
                  <a:cubicBezTo>
                    <a:pt x="7519" y="54838"/>
                    <a:pt x="7820" y="55264"/>
                    <a:pt x="8146" y="55765"/>
                  </a:cubicBezTo>
                  <a:cubicBezTo>
                    <a:pt x="8446" y="55665"/>
                    <a:pt x="8873" y="55565"/>
                    <a:pt x="8973" y="55465"/>
                  </a:cubicBezTo>
                  <a:cubicBezTo>
                    <a:pt x="9925" y="55891"/>
                    <a:pt x="10652" y="56091"/>
                    <a:pt x="11379" y="56392"/>
                  </a:cubicBezTo>
                  <a:cubicBezTo>
                    <a:pt x="11579" y="56818"/>
                    <a:pt x="11805" y="57244"/>
                    <a:pt x="12005" y="57770"/>
                  </a:cubicBezTo>
                  <a:cubicBezTo>
                    <a:pt x="12206" y="57770"/>
                    <a:pt x="12331" y="57645"/>
                    <a:pt x="12331" y="57645"/>
                  </a:cubicBezTo>
                  <a:cubicBezTo>
                    <a:pt x="12732" y="58272"/>
                    <a:pt x="13058" y="58798"/>
                    <a:pt x="13359" y="59324"/>
                  </a:cubicBezTo>
                  <a:cubicBezTo>
                    <a:pt x="13259" y="58698"/>
                    <a:pt x="13158" y="58171"/>
                    <a:pt x="13158" y="57645"/>
                  </a:cubicBezTo>
                  <a:cubicBezTo>
                    <a:pt x="13158" y="57545"/>
                    <a:pt x="13259" y="57545"/>
                    <a:pt x="13359" y="57545"/>
                  </a:cubicBezTo>
                  <a:cubicBezTo>
                    <a:pt x="13584" y="58071"/>
                    <a:pt x="13885" y="58698"/>
                    <a:pt x="14086" y="59324"/>
                  </a:cubicBezTo>
                  <a:cubicBezTo>
                    <a:pt x="14086" y="59324"/>
                    <a:pt x="14020" y="59390"/>
                    <a:pt x="13942" y="59467"/>
                  </a:cubicBezTo>
                  <a:lnTo>
                    <a:pt x="13942" y="59467"/>
                  </a:lnTo>
                  <a:cubicBezTo>
                    <a:pt x="13832" y="59436"/>
                    <a:pt x="13724" y="59407"/>
                    <a:pt x="13620" y="59382"/>
                  </a:cubicBezTo>
                  <a:lnTo>
                    <a:pt x="13620" y="59382"/>
                  </a:lnTo>
                  <a:cubicBezTo>
                    <a:pt x="13703" y="59420"/>
                    <a:pt x="13780" y="59472"/>
                    <a:pt x="13885" y="59525"/>
                  </a:cubicBezTo>
                  <a:cubicBezTo>
                    <a:pt x="13904" y="59505"/>
                    <a:pt x="13924" y="59486"/>
                    <a:pt x="13942" y="59467"/>
                  </a:cubicBezTo>
                  <a:lnTo>
                    <a:pt x="13942" y="59467"/>
                  </a:lnTo>
                  <a:cubicBezTo>
                    <a:pt x="14332" y="59578"/>
                    <a:pt x="14764" y="59720"/>
                    <a:pt x="15239" y="59851"/>
                  </a:cubicBezTo>
                  <a:lnTo>
                    <a:pt x="15239" y="60778"/>
                  </a:lnTo>
                  <a:cubicBezTo>
                    <a:pt x="16506" y="60948"/>
                    <a:pt x="17773" y="61518"/>
                    <a:pt x="19170" y="61518"/>
                  </a:cubicBezTo>
                  <a:cubicBezTo>
                    <a:pt x="19624" y="61518"/>
                    <a:pt x="20091" y="61458"/>
                    <a:pt x="20577" y="61304"/>
                  </a:cubicBezTo>
                  <a:cubicBezTo>
                    <a:pt x="21376" y="61048"/>
                    <a:pt x="22216" y="60742"/>
                    <a:pt x="23071" y="60742"/>
                  </a:cubicBezTo>
                  <a:cubicBezTo>
                    <a:pt x="23557" y="60742"/>
                    <a:pt x="24047" y="60840"/>
                    <a:pt x="24537" y="61104"/>
                  </a:cubicBezTo>
                  <a:cubicBezTo>
                    <a:pt x="25264" y="60778"/>
                    <a:pt x="25890" y="60377"/>
                    <a:pt x="26617" y="60277"/>
                  </a:cubicBezTo>
                  <a:cubicBezTo>
                    <a:pt x="27870" y="60151"/>
                    <a:pt x="28497" y="59424"/>
                    <a:pt x="29023" y="58497"/>
                  </a:cubicBezTo>
                  <a:cubicBezTo>
                    <a:pt x="29449" y="57971"/>
                    <a:pt x="29975" y="57545"/>
                    <a:pt x="30502" y="57018"/>
                  </a:cubicBezTo>
                  <a:cubicBezTo>
                    <a:pt x="30502" y="57144"/>
                    <a:pt x="30602" y="57144"/>
                    <a:pt x="30702" y="57244"/>
                  </a:cubicBezTo>
                  <a:cubicBezTo>
                    <a:pt x="32381" y="54412"/>
                    <a:pt x="34036" y="51705"/>
                    <a:pt x="35815" y="48998"/>
                  </a:cubicBezTo>
                  <a:cubicBezTo>
                    <a:pt x="36141" y="48372"/>
                    <a:pt x="36442" y="47745"/>
                    <a:pt x="36968" y="47119"/>
                  </a:cubicBezTo>
                  <a:cubicBezTo>
                    <a:pt x="37494" y="46266"/>
                    <a:pt x="38221" y="45640"/>
                    <a:pt x="38747" y="44813"/>
                  </a:cubicBezTo>
                  <a:cubicBezTo>
                    <a:pt x="39900" y="42833"/>
                    <a:pt x="41028" y="40728"/>
                    <a:pt x="42181" y="38748"/>
                  </a:cubicBezTo>
                  <a:cubicBezTo>
                    <a:pt x="42258" y="38441"/>
                    <a:pt x="42407" y="38120"/>
                    <a:pt x="42709" y="38120"/>
                  </a:cubicBezTo>
                  <a:cubicBezTo>
                    <a:pt x="42775" y="38120"/>
                    <a:pt x="42849" y="38136"/>
                    <a:pt x="42931" y="38170"/>
                  </a:cubicBezTo>
                  <a:lnTo>
                    <a:pt x="42931" y="38170"/>
                  </a:lnTo>
                  <a:cubicBezTo>
                    <a:pt x="43147" y="37684"/>
                    <a:pt x="43341" y="37172"/>
                    <a:pt x="43534" y="36567"/>
                  </a:cubicBezTo>
                  <a:cubicBezTo>
                    <a:pt x="44788" y="35314"/>
                    <a:pt x="45314" y="34261"/>
                    <a:pt x="45740" y="32281"/>
                  </a:cubicBezTo>
                  <a:cubicBezTo>
                    <a:pt x="45940" y="31655"/>
                    <a:pt x="46266" y="31129"/>
                    <a:pt x="46993" y="31129"/>
                  </a:cubicBezTo>
                  <a:cubicBezTo>
                    <a:pt x="47093" y="30703"/>
                    <a:pt x="47194" y="30402"/>
                    <a:pt x="47294" y="29976"/>
                  </a:cubicBezTo>
                  <a:cubicBezTo>
                    <a:pt x="47294" y="29575"/>
                    <a:pt x="47194" y="29149"/>
                    <a:pt x="47294" y="28823"/>
                  </a:cubicBezTo>
                  <a:cubicBezTo>
                    <a:pt x="47720" y="27469"/>
                    <a:pt x="48246" y="26016"/>
                    <a:pt x="48773" y="24662"/>
                  </a:cubicBezTo>
                  <a:cubicBezTo>
                    <a:pt x="48973" y="24136"/>
                    <a:pt x="49174" y="23509"/>
                    <a:pt x="49399" y="22983"/>
                  </a:cubicBezTo>
                  <a:cubicBezTo>
                    <a:pt x="49399" y="22883"/>
                    <a:pt x="49299" y="22883"/>
                    <a:pt x="49299" y="22883"/>
                  </a:cubicBezTo>
                  <a:lnTo>
                    <a:pt x="49925" y="22256"/>
                  </a:lnTo>
                  <a:cubicBezTo>
                    <a:pt x="50552" y="19850"/>
                    <a:pt x="51053" y="17770"/>
                    <a:pt x="51580" y="15565"/>
                  </a:cubicBezTo>
                  <a:cubicBezTo>
                    <a:pt x="52006" y="13685"/>
                    <a:pt x="52732" y="11905"/>
                    <a:pt x="52833" y="9925"/>
                  </a:cubicBezTo>
                  <a:cubicBezTo>
                    <a:pt x="53058" y="7945"/>
                    <a:pt x="51905" y="6492"/>
                    <a:pt x="51053" y="5013"/>
                  </a:cubicBezTo>
                  <a:cubicBezTo>
                    <a:pt x="50652" y="4286"/>
                    <a:pt x="49600" y="3760"/>
                    <a:pt x="48773" y="3459"/>
                  </a:cubicBezTo>
                  <a:cubicBezTo>
                    <a:pt x="48597" y="3351"/>
                    <a:pt x="48388" y="3314"/>
                    <a:pt x="48160" y="3314"/>
                  </a:cubicBezTo>
                  <a:cubicBezTo>
                    <a:pt x="47703" y="3314"/>
                    <a:pt x="47169" y="3459"/>
                    <a:pt x="46667" y="3459"/>
                  </a:cubicBezTo>
                  <a:lnTo>
                    <a:pt x="44687" y="3459"/>
                  </a:lnTo>
                  <a:cubicBezTo>
                    <a:pt x="44587" y="2933"/>
                    <a:pt x="44487" y="2632"/>
                    <a:pt x="44387" y="2306"/>
                  </a:cubicBezTo>
                  <a:cubicBezTo>
                    <a:pt x="43760" y="1880"/>
                    <a:pt x="43133" y="1479"/>
                    <a:pt x="42507" y="1053"/>
                  </a:cubicBezTo>
                  <a:cubicBezTo>
                    <a:pt x="42081" y="1254"/>
                    <a:pt x="41655" y="1379"/>
                    <a:pt x="41254" y="1580"/>
                  </a:cubicBezTo>
                  <a:cubicBezTo>
                    <a:pt x="40928" y="1254"/>
                    <a:pt x="40727" y="1053"/>
                    <a:pt x="40402" y="627"/>
                  </a:cubicBezTo>
                  <a:cubicBezTo>
                    <a:pt x="39675" y="1254"/>
                    <a:pt x="38948" y="1880"/>
                    <a:pt x="38321" y="2407"/>
                  </a:cubicBezTo>
                  <a:cubicBezTo>
                    <a:pt x="38321" y="1680"/>
                    <a:pt x="38422" y="953"/>
                    <a:pt x="38422" y="226"/>
                  </a:cubicBezTo>
                  <a:cubicBezTo>
                    <a:pt x="38321" y="226"/>
                    <a:pt x="38221" y="126"/>
                    <a:pt x="38121"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 name="Google Shape;619;p28"/>
          <p:cNvSpPr/>
          <p:nvPr/>
        </p:nvSpPr>
        <p:spPr>
          <a:xfrm flipH="1">
            <a:off x="4197206" y="1644863"/>
            <a:ext cx="749388" cy="575827"/>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65C7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8"/>
          <p:cNvSpPr/>
          <p:nvPr/>
        </p:nvSpPr>
        <p:spPr>
          <a:xfrm flipH="1">
            <a:off x="1706806" y="3247088"/>
            <a:ext cx="749388" cy="575827"/>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8"/>
          <p:cNvSpPr/>
          <p:nvPr/>
        </p:nvSpPr>
        <p:spPr>
          <a:xfrm flipH="1">
            <a:off x="6687606" y="3247088"/>
            <a:ext cx="749388" cy="575827"/>
          </a:xfrm>
          <a:custGeom>
            <a:rect b="b" l="l" r="r" t="t"/>
            <a:pathLst>
              <a:path extrusionOk="0" h="24863" w="32357">
                <a:moveTo>
                  <a:pt x="17644" y="1980"/>
                </a:moveTo>
                <a:cubicBezTo>
                  <a:pt x="17644" y="2106"/>
                  <a:pt x="17644" y="2206"/>
                  <a:pt x="17745" y="2206"/>
                </a:cubicBezTo>
                <a:lnTo>
                  <a:pt x="17544" y="2206"/>
                </a:lnTo>
                <a:lnTo>
                  <a:pt x="17544" y="1980"/>
                </a:lnTo>
                <a:close/>
                <a:moveTo>
                  <a:pt x="16291" y="3359"/>
                </a:moveTo>
                <a:lnTo>
                  <a:pt x="16291" y="3459"/>
                </a:lnTo>
                <a:lnTo>
                  <a:pt x="16166" y="3459"/>
                </a:lnTo>
                <a:lnTo>
                  <a:pt x="16291" y="3359"/>
                </a:lnTo>
                <a:close/>
                <a:moveTo>
                  <a:pt x="2807" y="10978"/>
                </a:moveTo>
                <a:lnTo>
                  <a:pt x="2807" y="11178"/>
                </a:lnTo>
                <a:lnTo>
                  <a:pt x="2507" y="11178"/>
                </a:lnTo>
                <a:lnTo>
                  <a:pt x="2507" y="10978"/>
                </a:lnTo>
                <a:close/>
                <a:moveTo>
                  <a:pt x="4487" y="12331"/>
                </a:moveTo>
                <a:lnTo>
                  <a:pt x="4487" y="12432"/>
                </a:lnTo>
                <a:cubicBezTo>
                  <a:pt x="4386" y="12432"/>
                  <a:pt x="4261" y="12331"/>
                  <a:pt x="4261" y="12331"/>
                </a:cubicBezTo>
                <a:close/>
                <a:moveTo>
                  <a:pt x="26817" y="12331"/>
                </a:moveTo>
                <a:cubicBezTo>
                  <a:pt x="27043" y="12432"/>
                  <a:pt x="27143" y="12632"/>
                  <a:pt x="27344" y="12757"/>
                </a:cubicBezTo>
                <a:cubicBezTo>
                  <a:pt x="27043" y="12632"/>
                  <a:pt x="26817" y="12632"/>
                  <a:pt x="26517" y="12632"/>
                </a:cubicBezTo>
                <a:cubicBezTo>
                  <a:pt x="26617" y="12532"/>
                  <a:pt x="26717" y="12432"/>
                  <a:pt x="26817" y="12331"/>
                </a:cubicBezTo>
                <a:close/>
                <a:moveTo>
                  <a:pt x="27670" y="12958"/>
                </a:moveTo>
                <a:cubicBezTo>
                  <a:pt x="27770" y="12958"/>
                  <a:pt x="27870" y="13058"/>
                  <a:pt x="27970" y="13058"/>
                </a:cubicBezTo>
                <a:lnTo>
                  <a:pt x="27670" y="13058"/>
                </a:lnTo>
                <a:lnTo>
                  <a:pt x="27670" y="12958"/>
                </a:lnTo>
                <a:close/>
                <a:moveTo>
                  <a:pt x="28196" y="12532"/>
                </a:moveTo>
                <a:cubicBezTo>
                  <a:pt x="28597" y="12632"/>
                  <a:pt x="28697" y="12858"/>
                  <a:pt x="28822" y="13058"/>
                </a:cubicBezTo>
                <a:lnTo>
                  <a:pt x="28196" y="13058"/>
                </a:lnTo>
                <a:lnTo>
                  <a:pt x="28196" y="12532"/>
                </a:lnTo>
                <a:close/>
                <a:moveTo>
                  <a:pt x="29850" y="12958"/>
                </a:moveTo>
                <a:lnTo>
                  <a:pt x="29850" y="13058"/>
                </a:lnTo>
                <a:lnTo>
                  <a:pt x="29750" y="13058"/>
                </a:lnTo>
                <a:lnTo>
                  <a:pt x="29750" y="12958"/>
                </a:lnTo>
                <a:cubicBezTo>
                  <a:pt x="29750" y="13058"/>
                  <a:pt x="29650" y="13058"/>
                  <a:pt x="29650" y="13058"/>
                </a:cubicBezTo>
                <a:cubicBezTo>
                  <a:pt x="29650" y="12958"/>
                  <a:pt x="29750" y="12958"/>
                  <a:pt x="29750" y="12958"/>
                </a:cubicBezTo>
                <a:lnTo>
                  <a:pt x="29750" y="12958"/>
                </a:lnTo>
                <a:lnTo>
                  <a:pt x="29750" y="12958"/>
                </a:lnTo>
                <a:close/>
                <a:moveTo>
                  <a:pt x="29449" y="13158"/>
                </a:moveTo>
                <a:cubicBezTo>
                  <a:pt x="29324" y="13259"/>
                  <a:pt x="29324" y="13259"/>
                  <a:pt x="29223" y="13259"/>
                </a:cubicBezTo>
                <a:lnTo>
                  <a:pt x="29324" y="13158"/>
                </a:lnTo>
                <a:close/>
                <a:moveTo>
                  <a:pt x="29123" y="13484"/>
                </a:moveTo>
                <a:cubicBezTo>
                  <a:pt x="29223" y="13585"/>
                  <a:pt x="29223" y="13585"/>
                  <a:pt x="29324" y="13585"/>
                </a:cubicBezTo>
                <a:lnTo>
                  <a:pt x="29324" y="13685"/>
                </a:lnTo>
                <a:cubicBezTo>
                  <a:pt x="29223" y="13585"/>
                  <a:pt x="29123" y="13585"/>
                  <a:pt x="29123" y="13585"/>
                </a:cubicBezTo>
                <a:lnTo>
                  <a:pt x="29123" y="13484"/>
                </a:lnTo>
                <a:close/>
                <a:moveTo>
                  <a:pt x="30076" y="14311"/>
                </a:moveTo>
                <a:lnTo>
                  <a:pt x="30076" y="14412"/>
                </a:lnTo>
                <a:lnTo>
                  <a:pt x="29750" y="14412"/>
                </a:lnTo>
                <a:lnTo>
                  <a:pt x="29750" y="14311"/>
                </a:lnTo>
                <a:close/>
                <a:moveTo>
                  <a:pt x="16166" y="21630"/>
                </a:moveTo>
                <a:cubicBezTo>
                  <a:pt x="16066" y="21930"/>
                  <a:pt x="15865" y="22031"/>
                  <a:pt x="15539" y="22156"/>
                </a:cubicBezTo>
                <a:lnTo>
                  <a:pt x="15539" y="21630"/>
                </a:lnTo>
                <a:close/>
                <a:moveTo>
                  <a:pt x="15138" y="22356"/>
                </a:moveTo>
                <a:cubicBezTo>
                  <a:pt x="15138" y="22457"/>
                  <a:pt x="15138" y="22457"/>
                  <a:pt x="15038" y="22557"/>
                </a:cubicBezTo>
                <a:lnTo>
                  <a:pt x="15038" y="22356"/>
                </a:lnTo>
                <a:close/>
                <a:moveTo>
                  <a:pt x="15439" y="22457"/>
                </a:moveTo>
                <a:cubicBezTo>
                  <a:pt x="15439" y="22557"/>
                  <a:pt x="15439" y="22557"/>
                  <a:pt x="15539" y="22557"/>
                </a:cubicBezTo>
                <a:cubicBezTo>
                  <a:pt x="15539" y="22657"/>
                  <a:pt x="15439" y="22657"/>
                  <a:pt x="15439" y="22657"/>
                </a:cubicBezTo>
                <a:lnTo>
                  <a:pt x="15439" y="22457"/>
                </a:lnTo>
                <a:close/>
                <a:moveTo>
                  <a:pt x="15665" y="22783"/>
                </a:moveTo>
                <a:cubicBezTo>
                  <a:pt x="15665" y="22883"/>
                  <a:pt x="15765" y="22883"/>
                  <a:pt x="15765" y="22883"/>
                </a:cubicBezTo>
                <a:lnTo>
                  <a:pt x="15765" y="22983"/>
                </a:lnTo>
                <a:lnTo>
                  <a:pt x="15665" y="22983"/>
                </a:lnTo>
                <a:lnTo>
                  <a:pt x="15665" y="22883"/>
                </a:lnTo>
                <a:lnTo>
                  <a:pt x="15665" y="22783"/>
                </a:lnTo>
                <a:close/>
                <a:moveTo>
                  <a:pt x="14186" y="22883"/>
                </a:moveTo>
                <a:cubicBezTo>
                  <a:pt x="14186" y="22983"/>
                  <a:pt x="14186" y="22983"/>
                  <a:pt x="14286" y="23083"/>
                </a:cubicBezTo>
                <a:lnTo>
                  <a:pt x="14086" y="23083"/>
                </a:lnTo>
                <a:lnTo>
                  <a:pt x="14086" y="22883"/>
                </a:lnTo>
                <a:close/>
                <a:moveTo>
                  <a:pt x="25063" y="0"/>
                </a:moveTo>
                <a:cubicBezTo>
                  <a:pt x="24837" y="226"/>
                  <a:pt x="24737" y="326"/>
                  <a:pt x="24637" y="326"/>
                </a:cubicBezTo>
                <a:cubicBezTo>
                  <a:pt x="24311" y="527"/>
                  <a:pt x="24010" y="727"/>
                  <a:pt x="23685" y="853"/>
                </a:cubicBezTo>
                <a:cubicBezTo>
                  <a:pt x="23183" y="953"/>
                  <a:pt x="22657" y="953"/>
                  <a:pt x="21930" y="1053"/>
                </a:cubicBezTo>
                <a:cubicBezTo>
                  <a:pt x="21722" y="885"/>
                  <a:pt x="21463" y="834"/>
                  <a:pt x="21181" y="834"/>
                </a:cubicBezTo>
                <a:cubicBezTo>
                  <a:pt x="20750" y="834"/>
                  <a:pt x="20264" y="953"/>
                  <a:pt x="19825" y="953"/>
                </a:cubicBezTo>
                <a:cubicBezTo>
                  <a:pt x="19524" y="1053"/>
                  <a:pt x="19299" y="1153"/>
                  <a:pt x="18998" y="1254"/>
                </a:cubicBezTo>
                <a:cubicBezTo>
                  <a:pt x="18998" y="853"/>
                  <a:pt x="18898" y="627"/>
                  <a:pt x="18898" y="326"/>
                </a:cubicBezTo>
                <a:lnTo>
                  <a:pt x="18672" y="326"/>
                </a:lnTo>
                <a:cubicBezTo>
                  <a:pt x="18672" y="853"/>
                  <a:pt x="18572" y="1254"/>
                  <a:pt x="18472" y="1780"/>
                </a:cubicBezTo>
                <a:cubicBezTo>
                  <a:pt x="18171" y="1780"/>
                  <a:pt x="17745" y="1680"/>
                  <a:pt x="17319" y="1579"/>
                </a:cubicBezTo>
                <a:lnTo>
                  <a:pt x="17319" y="853"/>
                </a:lnTo>
                <a:cubicBezTo>
                  <a:pt x="16692" y="727"/>
                  <a:pt x="16066" y="527"/>
                  <a:pt x="15339" y="527"/>
                </a:cubicBezTo>
                <a:cubicBezTo>
                  <a:pt x="15193" y="507"/>
                  <a:pt x="15048" y="499"/>
                  <a:pt x="14903" y="499"/>
                </a:cubicBezTo>
                <a:cubicBezTo>
                  <a:pt x="14321" y="499"/>
                  <a:pt x="13740" y="627"/>
                  <a:pt x="13158" y="627"/>
                </a:cubicBezTo>
                <a:cubicBezTo>
                  <a:pt x="10953" y="727"/>
                  <a:pt x="8772" y="727"/>
                  <a:pt x="6567" y="853"/>
                </a:cubicBezTo>
                <a:cubicBezTo>
                  <a:pt x="5840" y="953"/>
                  <a:pt x="5113" y="1053"/>
                  <a:pt x="4487" y="1153"/>
                </a:cubicBezTo>
                <a:cubicBezTo>
                  <a:pt x="4261" y="1579"/>
                  <a:pt x="4161" y="1880"/>
                  <a:pt x="4161" y="2306"/>
                </a:cubicBezTo>
                <a:cubicBezTo>
                  <a:pt x="4007" y="2277"/>
                  <a:pt x="3844" y="2265"/>
                  <a:pt x="3678" y="2265"/>
                </a:cubicBezTo>
                <a:cubicBezTo>
                  <a:pt x="3278" y="2265"/>
                  <a:pt x="2861" y="2336"/>
                  <a:pt x="2507" y="2407"/>
                </a:cubicBezTo>
                <a:cubicBezTo>
                  <a:pt x="2181" y="2507"/>
                  <a:pt x="1654" y="2507"/>
                  <a:pt x="1454" y="2732"/>
                </a:cubicBezTo>
                <a:lnTo>
                  <a:pt x="0" y="4186"/>
                </a:lnTo>
                <a:cubicBezTo>
                  <a:pt x="101" y="4386"/>
                  <a:pt x="201" y="4487"/>
                  <a:pt x="301" y="4612"/>
                </a:cubicBezTo>
                <a:cubicBezTo>
                  <a:pt x="502" y="4913"/>
                  <a:pt x="827" y="5113"/>
                  <a:pt x="928" y="5439"/>
                </a:cubicBezTo>
                <a:cubicBezTo>
                  <a:pt x="1128" y="5965"/>
                  <a:pt x="1128" y="6492"/>
                  <a:pt x="1354" y="6993"/>
                </a:cubicBezTo>
                <a:cubicBezTo>
                  <a:pt x="727" y="7620"/>
                  <a:pt x="1128" y="8371"/>
                  <a:pt x="1128" y="9098"/>
                </a:cubicBezTo>
                <a:cubicBezTo>
                  <a:pt x="1253" y="9299"/>
                  <a:pt x="1454" y="9499"/>
                  <a:pt x="1554" y="9825"/>
                </a:cubicBezTo>
                <a:cubicBezTo>
                  <a:pt x="1028" y="9825"/>
                  <a:pt x="727" y="9825"/>
                  <a:pt x="301" y="9925"/>
                </a:cubicBezTo>
                <a:lnTo>
                  <a:pt x="301" y="10026"/>
                </a:lnTo>
                <a:cubicBezTo>
                  <a:pt x="928" y="10126"/>
                  <a:pt x="1554" y="10126"/>
                  <a:pt x="2281" y="10251"/>
                </a:cubicBezTo>
                <a:cubicBezTo>
                  <a:pt x="2281" y="10652"/>
                  <a:pt x="2181" y="10978"/>
                  <a:pt x="2080" y="11279"/>
                </a:cubicBezTo>
                <a:cubicBezTo>
                  <a:pt x="1755" y="11279"/>
                  <a:pt x="1454" y="11379"/>
                  <a:pt x="1028" y="11379"/>
                </a:cubicBezTo>
                <a:cubicBezTo>
                  <a:pt x="928" y="11905"/>
                  <a:pt x="627" y="12532"/>
                  <a:pt x="627" y="13158"/>
                </a:cubicBezTo>
                <a:cubicBezTo>
                  <a:pt x="502" y="13885"/>
                  <a:pt x="727" y="14512"/>
                  <a:pt x="727" y="15264"/>
                </a:cubicBezTo>
                <a:cubicBezTo>
                  <a:pt x="928" y="17244"/>
                  <a:pt x="1028" y="19324"/>
                  <a:pt x="1128" y="21304"/>
                </a:cubicBezTo>
                <a:cubicBezTo>
                  <a:pt x="1253" y="21930"/>
                  <a:pt x="1354" y="22657"/>
                  <a:pt x="1454" y="23284"/>
                </a:cubicBezTo>
                <a:cubicBezTo>
                  <a:pt x="1914" y="23463"/>
                  <a:pt x="2340" y="23535"/>
                  <a:pt x="2741" y="23535"/>
                </a:cubicBezTo>
                <a:cubicBezTo>
                  <a:pt x="3520" y="23535"/>
                  <a:pt x="4209" y="23264"/>
                  <a:pt x="4888" y="22983"/>
                </a:cubicBezTo>
                <a:cubicBezTo>
                  <a:pt x="4888" y="23184"/>
                  <a:pt x="5013" y="23509"/>
                  <a:pt x="5213" y="23710"/>
                </a:cubicBezTo>
                <a:cubicBezTo>
                  <a:pt x="5639" y="24136"/>
                  <a:pt x="6141" y="24437"/>
                  <a:pt x="6667" y="24863"/>
                </a:cubicBezTo>
                <a:cubicBezTo>
                  <a:pt x="6893" y="24763"/>
                  <a:pt x="6993" y="24662"/>
                  <a:pt x="7093" y="24537"/>
                </a:cubicBezTo>
                <a:cubicBezTo>
                  <a:pt x="7394" y="24437"/>
                  <a:pt x="7720" y="24236"/>
                  <a:pt x="8020" y="24136"/>
                </a:cubicBezTo>
                <a:cubicBezTo>
                  <a:pt x="8547" y="24036"/>
                  <a:pt x="9173" y="24036"/>
                  <a:pt x="9800" y="23910"/>
                </a:cubicBezTo>
                <a:cubicBezTo>
                  <a:pt x="10123" y="24130"/>
                  <a:pt x="10472" y="24183"/>
                  <a:pt x="10851" y="24183"/>
                </a:cubicBezTo>
                <a:cubicBezTo>
                  <a:pt x="11208" y="24183"/>
                  <a:pt x="11592" y="24136"/>
                  <a:pt x="12005" y="24136"/>
                </a:cubicBezTo>
                <a:cubicBezTo>
                  <a:pt x="12206" y="24036"/>
                  <a:pt x="12406" y="23910"/>
                  <a:pt x="12732" y="23810"/>
                </a:cubicBezTo>
                <a:cubicBezTo>
                  <a:pt x="12832" y="24136"/>
                  <a:pt x="12832" y="24437"/>
                  <a:pt x="12832" y="24763"/>
                </a:cubicBezTo>
                <a:lnTo>
                  <a:pt x="13033" y="24763"/>
                </a:lnTo>
                <a:cubicBezTo>
                  <a:pt x="13158" y="24236"/>
                  <a:pt x="13158" y="23810"/>
                  <a:pt x="13258" y="23284"/>
                </a:cubicBezTo>
                <a:cubicBezTo>
                  <a:pt x="13885" y="23284"/>
                  <a:pt x="14512" y="23610"/>
                  <a:pt x="15038" y="23610"/>
                </a:cubicBezTo>
                <a:cubicBezTo>
                  <a:pt x="15038" y="23810"/>
                  <a:pt x="15138" y="24036"/>
                  <a:pt x="15138" y="24336"/>
                </a:cubicBezTo>
                <a:cubicBezTo>
                  <a:pt x="15665" y="24437"/>
                  <a:pt x="16391" y="24537"/>
                  <a:pt x="17118" y="24662"/>
                </a:cubicBezTo>
                <a:cubicBezTo>
                  <a:pt x="17845" y="24662"/>
                  <a:pt x="18572" y="24437"/>
                  <a:pt x="19299" y="24437"/>
                </a:cubicBezTo>
                <a:cubicBezTo>
                  <a:pt x="21504" y="24336"/>
                  <a:pt x="23685" y="24236"/>
                  <a:pt x="25890" y="24036"/>
                </a:cubicBezTo>
                <a:cubicBezTo>
                  <a:pt x="26517" y="24036"/>
                  <a:pt x="27244" y="23810"/>
                  <a:pt x="27970" y="23710"/>
                </a:cubicBezTo>
                <a:cubicBezTo>
                  <a:pt x="28071" y="23509"/>
                  <a:pt x="28071" y="23409"/>
                  <a:pt x="28196" y="23184"/>
                </a:cubicBezTo>
                <a:cubicBezTo>
                  <a:pt x="28697" y="23184"/>
                  <a:pt x="29223" y="23184"/>
                  <a:pt x="29850" y="23083"/>
                </a:cubicBezTo>
                <a:cubicBezTo>
                  <a:pt x="30176" y="22983"/>
                  <a:pt x="30577" y="22983"/>
                  <a:pt x="30903" y="22783"/>
                </a:cubicBezTo>
                <a:cubicBezTo>
                  <a:pt x="31429" y="22356"/>
                  <a:pt x="31830" y="21830"/>
                  <a:pt x="32356" y="21304"/>
                </a:cubicBezTo>
                <a:cubicBezTo>
                  <a:pt x="32256" y="21204"/>
                  <a:pt x="32156" y="21103"/>
                  <a:pt x="32056" y="20903"/>
                </a:cubicBezTo>
                <a:cubicBezTo>
                  <a:pt x="31830" y="20677"/>
                  <a:pt x="31529" y="20377"/>
                  <a:pt x="31429" y="20051"/>
                </a:cubicBezTo>
                <a:cubicBezTo>
                  <a:pt x="31329" y="19524"/>
                  <a:pt x="31203" y="19023"/>
                  <a:pt x="31103" y="18497"/>
                </a:cubicBezTo>
                <a:cubicBezTo>
                  <a:pt x="31730" y="17971"/>
                  <a:pt x="31429" y="17143"/>
                  <a:pt x="31329" y="16517"/>
                </a:cubicBezTo>
                <a:cubicBezTo>
                  <a:pt x="31203" y="16191"/>
                  <a:pt x="31103" y="15991"/>
                  <a:pt x="31003" y="15665"/>
                </a:cubicBezTo>
                <a:lnTo>
                  <a:pt x="32156" y="15665"/>
                </a:lnTo>
                <a:lnTo>
                  <a:pt x="32156" y="15464"/>
                </a:lnTo>
                <a:cubicBezTo>
                  <a:pt x="31529" y="15364"/>
                  <a:pt x="30903" y="15364"/>
                  <a:pt x="30276" y="15264"/>
                </a:cubicBezTo>
                <a:cubicBezTo>
                  <a:pt x="30276" y="14637"/>
                  <a:pt x="30577" y="14111"/>
                  <a:pt x="30702" y="13585"/>
                </a:cubicBezTo>
                <a:cubicBezTo>
                  <a:pt x="30903" y="13585"/>
                  <a:pt x="31203" y="13585"/>
                  <a:pt x="31630" y="13484"/>
                </a:cubicBezTo>
                <a:cubicBezTo>
                  <a:pt x="31730" y="12958"/>
                  <a:pt x="31955" y="12331"/>
                  <a:pt x="31955" y="11705"/>
                </a:cubicBezTo>
                <a:cubicBezTo>
                  <a:pt x="32056" y="11078"/>
                  <a:pt x="31830" y="10351"/>
                  <a:pt x="31730" y="9625"/>
                </a:cubicBezTo>
                <a:cubicBezTo>
                  <a:pt x="31529" y="7620"/>
                  <a:pt x="31429" y="5640"/>
                  <a:pt x="31203" y="3660"/>
                </a:cubicBezTo>
                <a:cubicBezTo>
                  <a:pt x="31103" y="2933"/>
                  <a:pt x="30903" y="2306"/>
                  <a:pt x="30802" y="1680"/>
                </a:cubicBezTo>
                <a:cubicBezTo>
                  <a:pt x="30398" y="1522"/>
                  <a:pt x="30011" y="1459"/>
                  <a:pt x="29640" y="1459"/>
                </a:cubicBezTo>
                <a:cubicBezTo>
                  <a:pt x="28769" y="1459"/>
                  <a:pt x="27981" y="1807"/>
                  <a:pt x="27244" y="2106"/>
                </a:cubicBezTo>
                <a:lnTo>
                  <a:pt x="27043" y="2306"/>
                </a:lnTo>
                <a:cubicBezTo>
                  <a:pt x="27043" y="2206"/>
                  <a:pt x="27043" y="2106"/>
                  <a:pt x="26943" y="1980"/>
                </a:cubicBezTo>
                <a:cubicBezTo>
                  <a:pt x="26817" y="1780"/>
                  <a:pt x="26817" y="1354"/>
                  <a:pt x="26617" y="1153"/>
                </a:cubicBezTo>
                <a:cubicBezTo>
                  <a:pt x="26091" y="853"/>
                  <a:pt x="25564" y="427"/>
                  <a:pt x="25063"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8"/>
          <p:cNvSpPr txBox="1"/>
          <p:nvPr>
            <p:ph type="ctrTitle"/>
          </p:nvPr>
        </p:nvSpPr>
        <p:spPr>
          <a:xfrm>
            <a:off x="2124200" y="366575"/>
            <a:ext cx="4895400" cy="946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434343"/>
                </a:solidFill>
              </a:rPr>
              <a:t>AREAS WE COVER</a:t>
            </a:r>
            <a:endParaRPr>
              <a:solidFill>
                <a:srgbClr val="434343"/>
              </a:solidFill>
            </a:endParaRPr>
          </a:p>
        </p:txBody>
      </p:sp>
      <p:sp>
        <p:nvSpPr>
          <p:cNvPr id="623" name="Google Shape;623;p28"/>
          <p:cNvSpPr txBox="1"/>
          <p:nvPr>
            <p:ph idx="4" type="subTitle"/>
          </p:nvPr>
        </p:nvSpPr>
        <p:spPr>
          <a:xfrm>
            <a:off x="1005700" y="2278975"/>
            <a:ext cx="2151600" cy="6279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t>Mercury is the closest planet to the Sun and the smallest one in our Solar System</a:t>
            </a:r>
            <a:endParaRPr sz="1100"/>
          </a:p>
        </p:txBody>
      </p:sp>
      <p:sp>
        <p:nvSpPr>
          <p:cNvPr id="624" name="Google Shape;624;p28"/>
          <p:cNvSpPr txBox="1"/>
          <p:nvPr>
            <p:ph idx="1" type="subTitle"/>
          </p:nvPr>
        </p:nvSpPr>
        <p:spPr>
          <a:xfrm>
            <a:off x="1005700" y="3873075"/>
            <a:ext cx="2151600" cy="62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100"/>
              <a:t>Neptune is the fourth-largest planet by diameter in our Solar System</a:t>
            </a:r>
            <a:endParaRPr sz="1100"/>
          </a:p>
        </p:txBody>
      </p:sp>
      <p:sp>
        <p:nvSpPr>
          <p:cNvPr id="625" name="Google Shape;625;p28"/>
          <p:cNvSpPr txBox="1"/>
          <p:nvPr>
            <p:ph idx="2" type="subTitle"/>
          </p:nvPr>
        </p:nvSpPr>
        <p:spPr>
          <a:xfrm>
            <a:off x="3496100" y="3873075"/>
            <a:ext cx="2151600" cy="62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100"/>
              <a:t>Saturn is the ringed planet. It’s a gas giant, composed mostly of hydrogen and helium</a:t>
            </a:r>
            <a:endParaRPr sz="1100"/>
          </a:p>
        </p:txBody>
      </p:sp>
      <p:sp>
        <p:nvSpPr>
          <p:cNvPr id="626" name="Google Shape;626;p28"/>
          <p:cNvSpPr txBox="1"/>
          <p:nvPr>
            <p:ph idx="3" type="subTitle"/>
          </p:nvPr>
        </p:nvSpPr>
        <p:spPr>
          <a:xfrm>
            <a:off x="5986500" y="3873075"/>
            <a:ext cx="2151600" cy="62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100"/>
              <a:t>Jupiter is a gas giant and the biggest planet in our Solar System</a:t>
            </a:r>
            <a:endParaRPr sz="1100"/>
          </a:p>
        </p:txBody>
      </p:sp>
      <p:sp>
        <p:nvSpPr>
          <p:cNvPr id="627" name="Google Shape;627;p28"/>
          <p:cNvSpPr txBox="1"/>
          <p:nvPr>
            <p:ph idx="5" type="subTitle"/>
          </p:nvPr>
        </p:nvSpPr>
        <p:spPr>
          <a:xfrm>
            <a:off x="3496100" y="2278975"/>
            <a:ext cx="2151600" cy="62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100"/>
              <a:t>Despite being red, Mars is a cold place, not hot. The planet is full of iron oxide dust</a:t>
            </a:r>
            <a:endParaRPr sz="1100"/>
          </a:p>
        </p:txBody>
      </p:sp>
      <p:sp>
        <p:nvSpPr>
          <p:cNvPr id="628" name="Google Shape;628;p28"/>
          <p:cNvSpPr txBox="1"/>
          <p:nvPr>
            <p:ph idx="6" type="subTitle"/>
          </p:nvPr>
        </p:nvSpPr>
        <p:spPr>
          <a:xfrm>
            <a:off x="5986500" y="2278975"/>
            <a:ext cx="2151600" cy="62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100"/>
              <a:t>Venus has a beautiful name and is the second planet from the Sun. It’s terribly hot</a:t>
            </a:r>
            <a:endParaRPr sz="1100"/>
          </a:p>
        </p:txBody>
      </p:sp>
      <p:sp>
        <p:nvSpPr>
          <p:cNvPr id="629" name="Google Shape;629;p28"/>
          <p:cNvSpPr/>
          <p:nvPr/>
        </p:nvSpPr>
        <p:spPr>
          <a:xfrm rot="-9708452">
            <a:off x="7636144" y="4473397"/>
            <a:ext cx="1879502" cy="1172608"/>
          </a:xfrm>
          <a:custGeom>
            <a:rect b="b" l="l" r="r" t="t"/>
            <a:pathLst>
              <a:path extrusionOk="0" h="24237" w="38848">
                <a:moveTo>
                  <a:pt x="13257" y="16088"/>
                </a:moveTo>
                <a:cubicBezTo>
                  <a:pt x="13411" y="16088"/>
                  <a:pt x="13573" y="16108"/>
                  <a:pt x="13746" y="16152"/>
                </a:cubicBezTo>
                <a:lnTo>
                  <a:pt x="13746" y="16152"/>
                </a:lnTo>
                <a:cubicBezTo>
                  <a:pt x="13062" y="16442"/>
                  <a:pt x="12360" y="16630"/>
                  <a:pt x="11679" y="16818"/>
                </a:cubicBezTo>
                <a:cubicBezTo>
                  <a:pt x="12157" y="16416"/>
                  <a:pt x="12635" y="16088"/>
                  <a:pt x="13257" y="16088"/>
                </a:cubicBezTo>
                <a:close/>
                <a:moveTo>
                  <a:pt x="23910" y="17770"/>
                </a:moveTo>
                <a:cubicBezTo>
                  <a:pt x="23384" y="18071"/>
                  <a:pt x="22857" y="18296"/>
                  <a:pt x="22331" y="18597"/>
                </a:cubicBezTo>
                <a:cubicBezTo>
                  <a:pt x="22657" y="17870"/>
                  <a:pt x="22757" y="17770"/>
                  <a:pt x="23910" y="17770"/>
                </a:cubicBezTo>
                <a:close/>
                <a:moveTo>
                  <a:pt x="24496" y="19535"/>
                </a:moveTo>
                <a:lnTo>
                  <a:pt x="24496" y="19535"/>
                </a:lnTo>
                <a:cubicBezTo>
                  <a:pt x="24476" y="19540"/>
                  <a:pt x="24456" y="19545"/>
                  <a:pt x="24436" y="19549"/>
                </a:cubicBezTo>
                <a:lnTo>
                  <a:pt x="24537" y="19549"/>
                </a:lnTo>
                <a:cubicBezTo>
                  <a:pt x="24521" y="19549"/>
                  <a:pt x="24508" y="19544"/>
                  <a:pt x="24496" y="19535"/>
                </a:cubicBezTo>
                <a:close/>
                <a:moveTo>
                  <a:pt x="33935" y="1"/>
                </a:moveTo>
                <a:cubicBezTo>
                  <a:pt x="33709" y="226"/>
                  <a:pt x="33509" y="427"/>
                  <a:pt x="33409" y="627"/>
                </a:cubicBezTo>
                <a:cubicBezTo>
                  <a:pt x="33208" y="527"/>
                  <a:pt x="33083" y="427"/>
                  <a:pt x="32882" y="326"/>
                </a:cubicBezTo>
                <a:lnTo>
                  <a:pt x="31003" y="1254"/>
                </a:lnTo>
                <a:cubicBezTo>
                  <a:pt x="29449" y="1880"/>
                  <a:pt x="27870" y="2507"/>
                  <a:pt x="26191" y="3133"/>
                </a:cubicBezTo>
                <a:cubicBezTo>
                  <a:pt x="26090" y="3133"/>
                  <a:pt x="26090" y="3459"/>
                  <a:pt x="26090" y="3559"/>
                </a:cubicBezTo>
                <a:cubicBezTo>
                  <a:pt x="26191" y="3559"/>
                  <a:pt x="26316" y="3459"/>
                  <a:pt x="26416" y="3459"/>
                </a:cubicBezTo>
                <a:lnTo>
                  <a:pt x="26416" y="3559"/>
                </a:lnTo>
                <a:lnTo>
                  <a:pt x="26090" y="3559"/>
                </a:lnTo>
                <a:cubicBezTo>
                  <a:pt x="25990" y="3660"/>
                  <a:pt x="25890" y="3760"/>
                  <a:pt x="25790" y="3760"/>
                </a:cubicBezTo>
                <a:cubicBezTo>
                  <a:pt x="24637" y="3985"/>
                  <a:pt x="23584" y="4186"/>
                  <a:pt x="22557" y="4386"/>
                </a:cubicBezTo>
                <a:lnTo>
                  <a:pt x="22557" y="4512"/>
                </a:lnTo>
                <a:cubicBezTo>
                  <a:pt x="21604" y="5239"/>
                  <a:pt x="20552" y="5239"/>
                  <a:pt x="19524" y="5339"/>
                </a:cubicBezTo>
                <a:cubicBezTo>
                  <a:pt x="19925" y="5138"/>
                  <a:pt x="20351" y="4913"/>
                  <a:pt x="20777" y="4813"/>
                </a:cubicBezTo>
                <a:lnTo>
                  <a:pt x="20777" y="4813"/>
                </a:lnTo>
                <a:cubicBezTo>
                  <a:pt x="19298" y="5013"/>
                  <a:pt x="18797" y="5239"/>
                  <a:pt x="18371" y="5640"/>
                </a:cubicBezTo>
                <a:cubicBezTo>
                  <a:pt x="18297" y="5619"/>
                  <a:pt x="18206" y="5609"/>
                  <a:pt x="18100" y="5609"/>
                </a:cubicBezTo>
                <a:cubicBezTo>
                  <a:pt x="17161" y="5609"/>
                  <a:pt x="15047" y="6373"/>
                  <a:pt x="13359" y="7319"/>
                </a:cubicBezTo>
                <a:lnTo>
                  <a:pt x="13785" y="7319"/>
                </a:lnTo>
                <a:lnTo>
                  <a:pt x="13785" y="7419"/>
                </a:lnTo>
                <a:cubicBezTo>
                  <a:pt x="13659" y="7419"/>
                  <a:pt x="13459" y="7319"/>
                  <a:pt x="13359" y="7319"/>
                </a:cubicBezTo>
                <a:cubicBezTo>
                  <a:pt x="12306" y="7745"/>
                  <a:pt x="11278" y="8046"/>
                  <a:pt x="10226" y="8371"/>
                </a:cubicBezTo>
                <a:cubicBezTo>
                  <a:pt x="7820" y="9299"/>
                  <a:pt x="5639" y="10151"/>
                  <a:pt x="3233" y="10978"/>
                </a:cubicBezTo>
                <a:cubicBezTo>
                  <a:pt x="2281" y="11404"/>
                  <a:pt x="1353" y="11805"/>
                  <a:pt x="727" y="12657"/>
                </a:cubicBezTo>
                <a:cubicBezTo>
                  <a:pt x="501" y="12958"/>
                  <a:pt x="201" y="13058"/>
                  <a:pt x="0" y="13284"/>
                </a:cubicBezTo>
                <a:cubicBezTo>
                  <a:pt x="501" y="13585"/>
                  <a:pt x="927" y="14011"/>
                  <a:pt x="1454" y="14412"/>
                </a:cubicBezTo>
                <a:cubicBezTo>
                  <a:pt x="1554" y="14537"/>
                  <a:pt x="1654" y="14637"/>
                  <a:pt x="1754" y="14637"/>
                </a:cubicBezTo>
                <a:cubicBezTo>
                  <a:pt x="3233" y="15264"/>
                  <a:pt x="4587" y="15890"/>
                  <a:pt x="5940" y="16517"/>
                </a:cubicBezTo>
                <a:cubicBezTo>
                  <a:pt x="6140" y="16818"/>
                  <a:pt x="6266" y="17244"/>
                  <a:pt x="6466" y="17544"/>
                </a:cubicBezTo>
                <a:cubicBezTo>
                  <a:pt x="6566" y="17444"/>
                  <a:pt x="6566" y="17344"/>
                  <a:pt x="6667" y="17344"/>
                </a:cubicBezTo>
                <a:cubicBezTo>
                  <a:pt x="6667" y="17344"/>
                  <a:pt x="6667" y="17444"/>
                  <a:pt x="6767" y="17544"/>
                </a:cubicBezTo>
                <a:lnTo>
                  <a:pt x="6466" y="17544"/>
                </a:lnTo>
                <a:cubicBezTo>
                  <a:pt x="6566" y="17670"/>
                  <a:pt x="6767" y="17770"/>
                  <a:pt x="6892" y="17870"/>
                </a:cubicBezTo>
                <a:lnTo>
                  <a:pt x="7820" y="17870"/>
                </a:lnTo>
                <a:cubicBezTo>
                  <a:pt x="7619" y="18171"/>
                  <a:pt x="7519" y="18397"/>
                  <a:pt x="7293" y="18697"/>
                </a:cubicBezTo>
                <a:cubicBezTo>
                  <a:pt x="7548" y="18697"/>
                  <a:pt x="7727" y="18835"/>
                  <a:pt x="7840" y="18835"/>
                </a:cubicBezTo>
                <a:cubicBezTo>
                  <a:pt x="7872" y="18835"/>
                  <a:pt x="7898" y="18825"/>
                  <a:pt x="7920" y="18798"/>
                </a:cubicBezTo>
                <a:cubicBezTo>
                  <a:pt x="8647" y="18697"/>
                  <a:pt x="9273" y="18397"/>
                  <a:pt x="9900" y="18171"/>
                </a:cubicBezTo>
                <a:cubicBezTo>
                  <a:pt x="10226" y="18296"/>
                  <a:pt x="10526" y="18497"/>
                  <a:pt x="10952" y="18697"/>
                </a:cubicBezTo>
                <a:cubicBezTo>
                  <a:pt x="10852" y="18296"/>
                  <a:pt x="10752" y="18071"/>
                  <a:pt x="10652" y="17770"/>
                </a:cubicBezTo>
                <a:cubicBezTo>
                  <a:pt x="10940" y="17770"/>
                  <a:pt x="11136" y="17770"/>
                  <a:pt x="11438" y="17682"/>
                </a:cubicBezTo>
                <a:lnTo>
                  <a:pt x="11438" y="17682"/>
                </a:lnTo>
                <a:cubicBezTo>
                  <a:pt x="11449" y="17710"/>
                  <a:pt x="11463" y="17739"/>
                  <a:pt x="11479" y="17770"/>
                </a:cubicBezTo>
                <a:lnTo>
                  <a:pt x="11479" y="17670"/>
                </a:lnTo>
                <a:cubicBezTo>
                  <a:pt x="11465" y="17674"/>
                  <a:pt x="11451" y="17678"/>
                  <a:pt x="11438" y="17682"/>
                </a:cubicBezTo>
                <a:lnTo>
                  <a:pt x="11438" y="17682"/>
                </a:lnTo>
                <a:cubicBezTo>
                  <a:pt x="11214" y="17143"/>
                  <a:pt x="11791" y="17139"/>
                  <a:pt x="12005" y="17043"/>
                </a:cubicBezTo>
                <a:cubicBezTo>
                  <a:pt x="13033" y="16617"/>
                  <a:pt x="14186" y="16291"/>
                  <a:pt x="15238" y="15991"/>
                </a:cubicBezTo>
                <a:cubicBezTo>
                  <a:pt x="15965" y="15790"/>
                  <a:pt x="16792" y="15665"/>
                  <a:pt x="17644" y="15564"/>
                </a:cubicBezTo>
                <a:lnTo>
                  <a:pt x="17644" y="15564"/>
                </a:lnTo>
                <a:cubicBezTo>
                  <a:pt x="17218" y="15991"/>
                  <a:pt x="16692" y="15991"/>
                  <a:pt x="16391" y="16291"/>
                </a:cubicBezTo>
                <a:cubicBezTo>
                  <a:pt x="15664" y="17244"/>
                  <a:pt x="14511" y="17244"/>
                  <a:pt x="13459" y="17670"/>
                </a:cubicBezTo>
                <a:cubicBezTo>
                  <a:pt x="12832" y="17971"/>
                  <a:pt x="12105" y="18071"/>
                  <a:pt x="11379" y="18171"/>
                </a:cubicBezTo>
                <a:cubicBezTo>
                  <a:pt x="11379" y="18296"/>
                  <a:pt x="11479" y="18397"/>
                  <a:pt x="11479" y="18397"/>
                </a:cubicBezTo>
                <a:cubicBezTo>
                  <a:pt x="11278" y="18923"/>
                  <a:pt x="10952" y="19424"/>
                  <a:pt x="10652" y="20176"/>
                </a:cubicBezTo>
                <a:lnTo>
                  <a:pt x="10652" y="20577"/>
                </a:lnTo>
                <a:cubicBezTo>
                  <a:pt x="10952" y="20677"/>
                  <a:pt x="11053" y="20677"/>
                  <a:pt x="11278" y="20677"/>
                </a:cubicBezTo>
                <a:cubicBezTo>
                  <a:pt x="11278" y="21003"/>
                  <a:pt x="11278" y="21304"/>
                  <a:pt x="11379" y="21529"/>
                </a:cubicBezTo>
                <a:cubicBezTo>
                  <a:pt x="11379" y="21630"/>
                  <a:pt x="11379" y="21730"/>
                  <a:pt x="11479" y="21830"/>
                </a:cubicBezTo>
                <a:cubicBezTo>
                  <a:pt x="11579" y="21830"/>
                  <a:pt x="11679" y="21930"/>
                  <a:pt x="11780" y="21930"/>
                </a:cubicBezTo>
                <a:cubicBezTo>
                  <a:pt x="12306" y="21830"/>
                  <a:pt x="12732" y="21730"/>
                  <a:pt x="13258" y="21630"/>
                </a:cubicBezTo>
                <a:lnTo>
                  <a:pt x="13258" y="21630"/>
                </a:lnTo>
                <a:cubicBezTo>
                  <a:pt x="13033" y="22056"/>
                  <a:pt x="13033" y="22256"/>
                  <a:pt x="12932" y="22457"/>
                </a:cubicBezTo>
                <a:lnTo>
                  <a:pt x="12832" y="22457"/>
                </a:lnTo>
                <a:cubicBezTo>
                  <a:pt x="13033" y="22557"/>
                  <a:pt x="13258" y="22557"/>
                  <a:pt x="13459" y="22557"/>
                </a:cubicBezTo>
                <a:cubicBezTo>
                  <a:pt x="13359" y="22783"/>
                  <a:pt x="13359" y="22883"/>
                  <a:pt x="13258" y="23083"/>
                </a:cubicBezTo>
                <a:cubicBezTo>
                  <a:pt x="13559" y="23184"/>
                  <a:pt x="13985" y="23309"/>
                  <a:pt x="14286" y="23309"/>
                </a:cubicBezTo>
                <a:cubicBezTo>
                  <a:pt x="14085" y="23610"/>
                  <a:pt x="13985" y="23810"/>
                  <a:pt x="13885" y="24036"/>
                </a:cubicBezTo>
                <a:cubicBezTo>
                  <a:pt x="13885" y="24136"/>
                  <a:pt x="13885" y="24136"/>
                  <a:pt x="13985" y="24236"/>
                </a:cubicBezTo>
                <a:cubicBezTo>
                  <a:pt x="14812" y="23935"/>
                  <a:pt x="15664" y="23610"/>
                  <a:pt x="16491" y="23309"/>
                </a:cubicBezTo>
                <a:cubicBezTo>
                  <a:pt x="16391" y="23184"/>
                  <a:pt x="16391" y="23184"/>
                  <a:pt x="16391" y="23083"/>
                </a:cubicBezTo>
                <a:cubicBezTo>
                  <a:pt x="16792" y="22557"/>
                  <a:pt x="17218" y="22056"/>
                  <a:pt x="17544" y="21529"/>
                </a:cubicBezTo>
                <a:cubicBezTo>
                  <a:pt x="18045" y="20903"/>
                  <a:pt x="18572" y="20477"/>
                  <a:pt x="19424" y="20276"/>
                </a:cubicBezTo>
                <a:cubicBezTo>
                  <a:pt x="20351" y="20051"/>
                  <a:pt x="21404" y="19850"/>
                  <a:pt x="22431" y="19650"/>
                </a:cubicBezTo>
                <a:cubicBezTo>
                  <a:pt x="23058" y="19424"/>
                  <a:pt x="23684" y="19424"/>
                  <a:pt x="24311" y="19324"/>
                </a:cubicBezTo>
                <a:cubicBezTo>
                  <a:pt x="24417" y="19324"/>
                  <a:pt x="24433" y="19484"/>
                  <a:pt x="24496" y="19535"/>
                </a:cubicBezTo>
                <a:lnTo>
                  <a:pt x="24496" y="19535"/>
                </a:lnTo>
                <a:cubicBezTo>
                  <a:pt x="26982" y="18913"/>
                  <a:pt x="29468" y="18291"/>
                  <a:pt x="31830" y="17670"/>
                </a:cubicBezTo>
                <a:cubicBezTo>
                  <a:pt x="32156" y="17544"/>
                  <a:pt x="32356" y="17344"/>
                  <a:pt x="32582" y="17244"/>
                </a:cubicBezTo>
                <a:cubicBezTo>
                  <a:pt x="32055" y="17143"/>
                  <a:pt x="31429" y="17043"/>
                  <a:pt x="30802" y="16818"/>
                </a:cubicBezTo>
                <a:lnTo>
                  <a:pt x="30802" y="16617"/>
                </a:lnTo>
                <a:cubicBezTo>
                  <a:pt x="31429" y="16417"/>
                  <a:pt x="32055" y="16191"/>
                  <a:pt x="32782" y="15991"/>
                </a:cubicBezTo>
                <a:cubicBezTo>
                  <a:pt x="32682" y="15564"/>
                  <a:pt x="32682" y="15163"/>
                  <a:pt x="32582" y="14737"/>
                </a:cubicBezTo>
                <a:cubicBezTo>
                  <a:pt x="32256" y="14637"/>
                  <a:pt x="31830" y="14537"/>
                  <a:pt x="31529" y="14537"/>
                </a:cubicBezTo>
                <a:lnTo>
                  <a:pt x="31529" y="14311"/>
                </a:lnTo>
                <a:cubicBezTo>
                  <a:pt x="32582" y="14011"/>
                  <a:pt x="33609" y="13685"/>
                  <a:pt x="34662" y="13484"/>
                </a:cubicBezTo>
                <a:cubicBezTo>
                  <a:pt x="34562" y="13058"/>
                  <a:pt x="34562" y="12757"/>
                  <a:pt x="34562" y="12532"/>
                </a:cubicBezTo>
                <a:cubicBezTo>
                  <a:pt x="34336" y="12231"/>
                  <a:pt x="34136" y="12031"/>
                  <a:pt x="34035" y="11905"/>
                </a:cubicBezTo>
                <a:cubicBezTo>
                  <a:pt x="33709" y="11805"/>
                  <a:pt x="33509" y="11705"/>
                  <a:pt x="33208" y="11605"/>
                </a:cubicBezTo>
                <a:cubicBezTo>
                  <a:pt x="33609" y="11404"/>
                  <a:pt x="34136" y="11279"/>
                  <a:pt x="34562" y="11179"/>
                </a:cubicBezTo>
                <a:cubicBezTo>
                  <a:pt x="34862" y="11078"/>
                  <a:pt x="35288" y="10878"/>
                  <a:pt x="35715" y="10778"/>
                </a:cubicBezTo>
                <a:lnTo>
                  <a:pt x="35589" y="10652"/>
                </a:lnTo>
                <a:cubicBezTo>
                  <a:pt x="35188" y="10652"/>
                  <a:pt x="34662" y="10778"/>
                  <a:pt x="34236" y="10878"/>
                </a:cubicBezTo>
                <a:lnTo>
                  <a:pt x="34236" y="10652"/>
                </a:lnTo>
                <a:cubicBezTo>
                  <a:pt x="35288" y="10452"/>
                  <a:pt x="36341" y="10251"/>
                  <a:pt x="37369" y="9925"/>
                </a:cubicBezTo>
                <a:cubicBezTo>
                  <a:pt x="37895" y="9299"/>
                  <a:pt x="38421" y="8772"/>
                  <a:pt x="38847" y="8271"/>
                </a:cubicBezTo>
                <a:cubicBezTo>
                  <a:pt x="38421" y="7745"/>
                  <a:pt x="38095" y="7519"/>
                  <a:pt x="37594" y="7519"/>
                </a:cubicBezTo>
                <a:cubicBezTo>
                  <a:pt x="36842" y="7745"/>
                  <a:pt x="36216" y="7845"/>
                  <a:pt x="35489" y="7945"/>
                </a:cubicBezTo>
                <a:cubicBezTo>
                  <a:pt x="35354" y="7997"/>
                  <a:pt x="35206" y="8022"/>
                  <a:pt x="35054" y="8022"/>
                </a:cubicBezTo>
                <a:cubicBezTo>
                  <a:pt x="34612" y="8022"/>
                  <a:pt x="34133" y="7811"/>
                  <a:pt x="33835" y="7419"/>
                </a:cubicBezTo>
                <a:cubicBezTo>
                  <a:pt x="32632" y="7766"/>
                  <a:pt x="31511" y="8378"/>
                  <a:pt x="30298" y="8378"/>
                </a:cubicBezTo>
                <a:cubicBezTo>
                  <a:pt x="30021" y="8378"/>
                  <a:pt x="29738" y="8346"/>
                  <a:pt x="29449" y="8271"/>
                </a:cubicBezTo>
                <a:cubicBezTo>
                  <a:pt x="28697" y="7845"/>
                  <a:pt x="28070" y="7519"/>
                  <a:pt x="27344" y="7219"/>
                </a:cubicBezTo>
                <a:lnTo>
                  <a:pt x="27344" y="6893"/>
                </a:lnTo>
                <a:cubicBezTo>
                  <a:pt x="28693" y="6527"/>
                  <a:pt x="29583" y="5097"/>
                  <a:pt x="31233" y="5097"/>
                </a:cubicBezTo>
                <a:cubicBezTo>
                  <a:pt x="31391" y="5097"/>
                  <a:pt x="31556" y="5110"/>
                  <a:pt x="31730" y="5138"/>
                </a:cubicBezTo>
                <a:cubicBezTo>
                  <a:pt x="31203" y="5539"/>
                  <a:pt x="30902" y="5765"/>
                  <a:pt x="30577" y="6066"/>
                </a:cubicBezTo>
                <a:cubicBezTo>
                  <a:pt x="31003" y="6066"/>
                  <a:pt x="31529" y="6166"/>
                  <a:pt x="32156" y="6392"/>
                </a:cubicBezTo>
                <a:cubicBezTo>
                  <a:pt x="32456" y="5965"/>
                  <a:pt x="32882" y="5539"/>
                  <a:pt x="33308" y="5138"/>
                </a:cubicBezTo>
                <a:cubicBezTo>
                  <a:pt x="32882" y="5138"/>
                  <a:pt x="32582" y="5239"/>
                  <a:pt x="32256" y="5239"/>
                </a:cubicBezTo>
                <a:cubicBezTo>
                  <a:pt x="32256" y="5138"/>
                  <a:pt x="32156" y="5138"/>
                  <a:pt x="32156" y="5013"/>
                </a:cubicBezTo>
                <a:cubicBezTo>
                  <a:pt x="32934" y="4865"/>
                  <a:pt x="33643" y="4593"/>
                  <a:pt x="34385" y="4593"/>
                </a:cubicBezTo>
                <a:cubicBezTo>
                  <a:pt x="34647" y="4593"/>
                  <a:pt x="34914" y="4627"/>
                  <a:pt x="35188" y="4712"/>
                </a:cubicBezTo>
                <a:lnTo>
                  <a:pt x="35715" y="4712"/>
                </a:lnTo>
                <a:cubicBezTo>
                  <a:pt x="36842" y="3760"/>
                  <a:pt x="37594" y="2632"/>
                  <a:pt x="37995" y="1153"/>
                </a:cubicBezTo>
                <a:cubicBezTo>
                  <a:pt x="37774" y="988"/>
                  <a:pt x="37546" y="913"/>
                  <a:pt x="37298" y="913"/>
                </a:cubicBezTo>
                <a:cubicBezTo>
                  <a:pt x="37095" y="913"/>
                  <a:pt x="36878" y="963"/>
                  <a:pt x="36642" y="1053"/>
                </a:cubicBezTo>
                <a:cubicBezTo>
                  <a:pt x="35815" y="1379"/>
                  <a:pt x="34963" y="1579"/>
                  <a:pt x="34035" y="1880"/>
                </a:cubicBezTo>
                <a:cubicBezTo>
                  <a:pt x="34461" y="1479"/>
                  <a:pt x="34762" y="1254"/>
                  <a:pt x="34963" y="1053"/>
                </a:cubicBezTo>
                <a:cubicBezTo>
                  <a:pt x="34562" y="627"/>
                  <a:pt x="34236" y="326"/>
                  <a:pt x="33935"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 name="Google Shape;630;p28"/>
          <p:cNvGrpSpPr/>
          <p:nvPr/>
        </p:nvGrpSpPr>
        <p:grpSpPr>
          <a:xfrm rot="10800000">
            <a:off x="8295288" y="4530638"/>
            <a:ext cx="304056" cy="249939"/>
            <a:chOff x="3496102" y="1562976"/>
            <a:chExt cx="350902" cy="288447"/>
          </a:xfrm>
        </p:grpSpPr>
        <p:sp>
          <p:nvSpPr>
            <p:cNvPr id="631" name="Google Shape;631;p28"/>
            <p:cNvSpPr/>
            <p:nvPr/>
          </p:nvSpPr>
          <p:spPr>
            <a:xfrm>
              <a:off x="3843103" y="1635561"/>
              <a:ext cx="3901" cy="3901"/>
            </a:xfrm>
            <a:custGeom>
              <a:rect b="b" l="l" r="r" t="t"/>
              <a:pathLst>
                <a:path extrusionOk="0" h="202" w="202">
                  <a:moveTo>
                    <a:pt x="201" y="1"/>
                  </a:moveTo>
                  <a:cubicBezTo>
                    <a:pt x="101" y="101"/>
                    <a:pt x="101" y="101"/>
                    <a:pt x="1" y="101"/>
                  </a:cubicBezTo>
                  <a:cubicBezTo>
                    <a:pt x="1" y="201"/>
                    <a:pt x="1" y="201"/>
                    <a:pt x="101" y="201"/>
                  </a:cubicBezTo>
                  <a:lnTo>
                    <a:pt x="201" y="101"/>
                  </a:lnTo>
                  <a:lnTo>
                    <a:pt x="20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8"/>
            <p:cNvSpPr/>
            <p:nvPr/>
          </p:nvSpPr>
          <p:spPr>
            <a:xfrm>
              <a:off x="3502404" y="1597328"/>
              <a:ext cx="3901" cy="7763"/>
            </a:xfrm>
            <a:custGeom>
              <a:rect b="b" l="l" r="r" t="t"/>
              <a:pathLst>
                <a:path extrusionOk="0" h="402" w="202">
                  <a:moveTo>
                    <a:pt x="1" y="1"/>
                  </a:moveTo>
                  <a:lnTo>
                    <a:pt x="1" y="101"/>
                  </a:lnTo>
                  <a:cubicBezTo>
                    <a:pt x="1" y="194"/>
                    <a:pt x="88" y="287"/>
                    <a:pt x="180" y="300"/>
                  </a:cubicBezTo>
                  <a:lnTo>
                    <a:pt x="180" y="300"/>
                  </a:lnTo>
                  <a:cubicBezTo>
                    <a:pt x="146" y="198"/>
                    <a:pt x="73" y="73"/>
                    <a:pt x="1" y="1"/>
                  </a:cubicBezTo>
                  <a:close/>
                  <a:moveTo>
                    <a:pt x="180" y="300"/>
                  </a:moveTo>
                  <a:cubicBezTo>
                    <a:pt x="194" y="339"/>
                    <a:pt x="201" y="374"/>
                    <a:pt x="201" y="402"/>
                  </a:cubicBezTo>
                  <a:lnTo>
                    <a:pt x="201" y="301"/>
                  </a:lnTo>
                  <a:cubicBezTo>
                    <a:pt x="194" y="301"/>
                    <a:pt x="187" y="301"/>
                    <a:pt x="180" y="30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8"/>
            <p:cNvSpPr/>
            <p:nvPr/>
          </p:nvSpPr>
          <p:spPr>
            <a:xfrm>
              <a:off x="3629210" y="1687832"/>
              <a:ext cx="6295" cy="1950"/>
            </a:xfrm>
            <a:custGeom>
              <a:rect b="b" l="l" r="r" t="t"/>
              <a:pathLst>
                <a:path extrusionOk="0" h="101" w="326">
                  <a:moveTo>
                    <a:pt x="0" y="0"/>
                  </a:moveTo>
                  <a:cubicBezTo>
                    <a:pt x="100" y="101"/>
                    <a:pt x="201" y="101"/>
                    <a:pt x="326" y="101"/>
                  </a:cubicBezTo>
                  <a:cubicBezTo>
                    <a:pt x="201" y="101"/>
                    <a:pt x="100" y="0"/>
                    <a:pt x="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8"/>
            <p:cNvSpPr/>
            <p:nvPr/>
          </p:nvSpPr>
          <p:spPr>
            <a:xfrm>
              <a:off x="3649524" y="1712027"/>
              <a:ext cx="3901" cy="1950"/>
            </a:xfrm>
            <a:custGeom>
              <a:rect b="b" l="l" r="r" t="t"/>
              <a:pathLst>
                <a:path extrusionOk="0" h="101" w="202">
                  <a:moveTo>
                    <a:pt x="101" y="0"/>
                  </a:moveTo>
                  <a:lnTo>
                    <a:pt x="1" y="101"/>
                  </a:lnTo>
                  <a:lnTo>
                    <a:pt x="201" y="101"/>
                  </a:lnTo>
                  <a:cubicBezTo>
                    <a:pt x="201" y="0"/>
                    <a:pt x="201" y="0"/>
                    <a:pt x="10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8"/>
            <p:cNvSpPr/>
            <p:nvPr/>
          </p:nvSpPr>
          <p:spPr>
            <a:xfrm>
              <a:off x="3496109" y="1578945"/>
              <a:ext cx="19" cy="1950"/>
            </a:xfrm>
            <a:custGeom>
              <a:rect b="b" l="l" r="r" t="t"/>
              <a:pathLst>
                <a:path extrusionOk="0" h="101" w="1">
                  <a:moveTo>
                    <a:pt x="1" y="100"/>
                  </a:moveTo>
                  <a:lnTo>
                    <a:pt x="1" y="100"/>
                  </a:lnTo>
                  <a:lnTo>
                    <a:pt x="1" y="0"/>
                  </a:lnTo>
                  <a:lnTo>
                    <a:pt x="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8"/>
            <p:cNvSpPr/>
            <p:nvPr/>
          </p:nvSpPr>
          <p:spPr>
            <a:xfrm>
              <a:off x="3635486" y="1688913"/>
              <a:ext cx="1970" cy="869"/>
            </a:xfrm>
            <a:custGeom>
              <a:rect b="b" l="l" r="r" t="t"/>
              <a:pathLst>
                <a:path extrusionOk="0" h="45" w="102">
                  <a:moveTo>
                    <a:pt x="98" y="0"/>
                  </a:moveTo>
                  <a:cubicBezTo>
                    <a:pt x="90" y="0"/>
                    <a:pt x="68" y="45"/>
                    <a:pt x="1" y="45"/>
                  </a:cubicBezTo>
                  <a:lnTo>
                    <a:pt x="101" y="45"/>
                  </a:lnTo>
                  <a:cubicBezTo>
                    <a:pt x="101" y="11"/>
                    <a:pt x="101" y="0"/>
                    <a:pt x="9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8"/>
            <p:cNvSpPr/>
            <p:nvPr/>
          </p:nvSpPr>
          <p:spPr>
            <a:xfrm>
              <a:off x="3671788" y="1667982"/>
              <a:ext cx="1950" cy="1950"/>
            </a:xfrm>
            <a:custGeom>
              <a:rect b="b" l="l" r="r" t="t"/>
              <a:pathLst>
                <a:path extrusionOk="0" h="101" w="101">
                  <a:moveTo>
                    <a:pt x="1" y="101"/>
                  </a:moveTo>
                  <a:cubicBezTo>
                    <a:pt x="1" y="101"/>
                    <a:pt x="1" y="1"/>
                    <a:pt x="101" y="1"/>
                  </a:cubicBezTo>
                  <a:cubicBezTo>
                    <a:pt x="1" y="1"/>
                    <a:pt x="1" y="101"/>
                    <a:pt x="1" y="10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8"/>
            <p:cNvSpPr/>
            <p:nvPr/>
          </p:nvSpPr>
          <p:spPr>
            <a:xfrm>
              <a:off x="3687757" y="1722184"/>
              <a:ext cx="19" cy="19"/>
            </a:xfrm>
            <a:custGeom>
              <a:rect b="b" l="l" r="r" t="t"/>
              <a:pathLst>
                <a:path extrusionOk="0" h="1" w="1">
                  <a:moveTo>
                    <a:pt x="1" y="1"/>
                  </a:move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8"/>
            <p:cNvSpPr/>
            <p:nvPr/>
          </p:nvSpPr>
          <p:spPr>
            <a:xfrm>
              <a:off x="3687757" y="1722184"/>
              <a:ext cx="19" cy="19"/>
            </a:xfrm>
            <a:custGeom>
              <a:rect b="b" l="l" r="r" t="t"/>
              <a:pathLst>
                <a:path extrusionOk="0" h="1" w="1">
                  <a:moveTo>
                    <a:pt x="1" y="1"/>
                  </a:move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8"/>
            <p:cNvSpPr/>
            <p:nvPr/>
          </p:nvSpPr>
          <p:spPr>
            <a:xfrm>
              <a:off x="3526599" y="1645718"/>
              <a:ext cx="19" cy="1970"/>
            </a:xfrm>
            <a:custGeom>
              <a:rect b="b" l="l" r="r" t="t"/>
              <a:pathLst>
                <a:path extrusionOk="0" h="102" w="1">
                  <a:moveTo>
                    <a:pt x="1" y="101"/>
                  </a:moveTo>
                  <a:lnTo>
                    <a:pt x="1" y="101"/>
                  </a:ln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8"/>
            <p:cNvSpPr/>
            <p:nvPr/>
          </p:nvSpPr>
          <p:spPr>
            <a:xfrm>
              <a:off x="3556606" y="1677656"/>
              <a:ext cx="19" cy="19"/>
            </a:xfrm>
            <a:custGeom>
              <a:rect b="b" l="l" r="r" t="t"/>
              <a:pathLst>
                <a:path extrusionOk="0" h="1" w="1">
                  <a:moveTo>
                    <a:pt x="1" y="1"/>
                  </a:move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8"/>
            <p:cNvSpPr/>
            <p:nvPr/>
          </p:nvSpPr>
          <p:spPr>
            <a:xfrm>
              <a:off x="3496102" y="1694413"/>
              <a:ext cx="19" cy="19"/>
            </a:xfrm>
            <a:custGeom>
              <a:rect b="b" l="l" r="r" t="t"/>
              <a:pathLst>
                <a:path extrusionOk="0" h="1" w="1">
                  <a:moveTo>
                    <a:pt x="0" y="1"/>
                  </a:move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8"/>
            <p:cNvSpPr/>
            <p:nvPr/>
          </p:nvSpPr>
          <p:spPr>
            <a:xfrm>
              <a:off x="3576939" y="1677656"/>
              <a:ext cx="19" cy="19"/>
            </a:xfrm>
            <a:custGeom>
              <a:rect b="b" l="l" r="r" t="t"/>
              <a:pathLst>
                <a:path extrusionOk="0" h="1" w="1">
                  <a:moveTo>
                    <a:pt x="0" y="1"/>
                  </a:moveTo>
                  <a:lnTo>
                    <a:pt x="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8"/>
            <p:cNvSpPr/>
            <p:nvPr/>
          </p:nvSpPr>
          <p:spPr>
            <a:xfrm>
              <a:off x="3754066" y="1603333"/>
              <a:ext cx="34372" cy="38060"/>
            </a:xfrm>
            <a:custGeom>
              <a:rect b="b" l="l" r="r" t="t"/>
              <a:pathLst>
                <a:path extrusionOk="0" h="1971" w="1780">
                  <a:moveTo>
                    <a:pt x="899" y="1"/>
                  </a:moveTo>
                  <a:cubicBezTo>
                    <a:pt x="500" y="1"/>
                    <a:pt x="258" y="379"/>
                    <a:pt x="0" y="617"/>
                  </a:cubicBezTo>
                  <a:cubicBezTo>
                    <a:pt x="126" y="1870"/>
                    <a:pt x="226" y="1970"/>
                    <a:pt x="953" y="1970"/>
                  </a:cubicBezTo>
                  <a:cubicBezTo>
                    <a:pt x="1053" y="1770"/>
                    <a:pt x="1153" y="1670"/>
                    <a:pt x="1379" y="1344"/>
                  </a:cubicBezTo>
                  <a:cubicBezTo>
                    <a:pt x="1479" y="943"/>
                    <a:pt x="1780" y="416"/>
                    <a:pt x="1254" y="91"/>
                  </a:cubicBezTo>
                  <a:cubicBezTo>
                    <a:pt x="1122" y="27"/>
                    <a:pt x="1005" y="1"/>
                    <a:pt x="89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8"/>
            <p:cNvSpPr/>
            <p:nvPr/>
          </p:nvSpPr>
          <p:spPr>
            <a:xfrm>
              <a:off x="3556606" y="1623454"/>
              <a:ext cx="32441" cy="42134"/>
            </a:xfrm>
            <a:custGeom>
              <a:rect b="b" l="l" r="r" t="t"/>
              <a:pathLst>
                <a:path extrusionOk="0" h="2182" w="1680">
                  <a:moveTo>
                    <a:pt x="1154" y="1"/>
                  </a:moveTo>
                  <a:cubicBezTo>
                    <a:pt x="828" y="201"/>
                    <a:pt x="427" y="427"/>
                    <a:pt x="1" y="628"/>
                  </a:cubicBezTo>
                  <a:cubicBezTo>
                    <a:pt x="101" y="1354"/>
                    <a:pt x="101" y="1981"/>
                    <a:pt x="953" y="2181"/>
                  </a:cubicBezTo>
                  <a:cubicBezTo>
                    <a:pt x="1154" y="1981"/>
                    <a:pt x="1354" y="1680"/>
                    <a:pt x="1580" y="1555"/>
                  </a:cubicBezTo>
                  <a:cubicBezTo>
                    <a:pt x="1680" y="928"/>
                    <a:pt x="1580" y="527"/>
                    <a:pt x="115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8"/>
            <p:cNvSpPr/>
            <p:nvPr/>
          </p:nvSpPr>
          <p:spPr>
            <a:xfrm>
              <a:off x="3620985" y="1622199"/>
              <a:ext cx="32441" cy="37577"/>
            </a:xfrm>
            <a:custGeom>
              <a:rect b="b" l="l" r="r" t="t"/>
              <a:pathLst>
                <a:path extrusionOk="0" h="1946" w="1680">
                  <a:moveTo>
                    <a:pt x="1026" y="0"/>
                  </a:moveTo>
                  <a:cubicBezTo>
                    <a:pt x="834" y="0"/>
                    <a:pt x="617" y="49"/>
                    <a:pt x="426" y="166"/>
                  </a:cubicBezTo>
                  <a:cubicBezTo>
                    <a:pt x="0" y="492"/>
                    <a:pt x="226" y="1520"/>
                    <a:pt x="1053" y="1946"/>
                  </a:cubicBezTo>
                  <a:cubicBezTo>
                    <a:pt x="1153" y="1745"/>
                    <a:pt x="1253" y="1520"/>
                    <a:pt x="1479" y="1319"/>
                  </a:cubicBezTo>
                  <a:cubicBezTo>
                    <a:pt x="1679" y="993"/>
                    <a:pt x="1679" y="266"/>
                    <a:pt x="1379" y="66"/>
                  </a:cubicBezTo>
                  <a:cubicBezTo>
                    <a:pt x="1285" y="24"/>
                    <a:pt x="1162" y="0"/>
                    <a:pt x="102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8"/>
            <p:cNvSpPr/>
            <p:nvPr/>
          </p:nvSpPr>
          <p:spPr>
            <a:xfrm>
              <a:off x="3629210" y="1754604"/>
              <a:ext cx="32441" cy="36322"/>
            </a:xfrm>
            <a:custGeom>
              <a:rect b="b" l="l" r="r" t="t"/>
              <a:pathLst>
                <a:path extrusionOk="0" h="1881" w="1680">
                  <a:moveTo>
                    <a:pt x="1253" y="1"/>
                  </a:moveTo>
                  <a:cubicBezTo>
                    <a:pt x="827" y="101"/>
                    <a:pt x="526" y="201"/>
                    <a:pt x="201" y="302"/>
                  </a:cubicBezTo>
                  <a:cubicBezTo>
                    <a:pt x="326" y="928"/>
                    <a:pt x="0" y="1555"/>
                    <a:pt x="827" y="1881"/>
                  </a:cubicBezTo>
                  <a:cubicBezTo>
                    <a:pt x="1354" y="1555"/>
                    <a:pt x="1679" y="1254"/>
                    <a:pt x="1579" y="527"/>
                  </a:cubicBezTo>
                  <a:cubicBezTo>
                    <a:pt x="1579" y="402"/>
                    <a:pt x="1354" y="302"/>
                    <a:pt x="12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8"/>
            <p:cNvSpPr/>
            <p:nvPr/>
          </p:nvSpPr>
          <p:spPr>
            <a:xfrm>
              <a:off x="3699864" y="1736222"/>
              <a:ext cx="32441" cy="36322"/>
            </a:xfrm>
            <a:custGeom>
              <a:rect b="b" l="l" r="r" t="t"/>
              <a:pathLst>
                <a:path extrusionOk="0" h="1881" w="1680">
                  <a:moveTo>
                    <a:pt x="1053" y="1"/>
                  </a:moveTo>
                  <a:cubicBezTo>
                    <a:pt x="827" y="101"/>
                    <a:pt x="527" y="226"/>
                    <a:pt x="201" y="326"/>
                  </a:cubicBezTo>
                  <a:cubicBezTo>
                    <a:pt x="201" y="853"/>
                    <a:pt x="0" y="1479"/>
                    <a:pt x="527" y="1880"/>
                  </a:cubicBezTo>
                  <a:cubicBezTo>
                    <a:pt x="1053" y="1780"/>
                    <a:pt x="1354" y="1354"/>
                    <a:pt x="1454" y="953"/>
                  </a:cubicBezTo>
                  <a:cubicBezTo>
                    <a:pt x="1680" y="527"/>
                    <a:pt x="1454" y="326"/>
                    <a:pt x="10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8"/>
            <p:cNvSpPr/>
            <p:nvPr/>
          </p:nvSpPr>
          <p:spPr>
            <a:xfrm>
              <a:off x="3725990" y="1667653"/>
              <a:ext cx="28096" cy="34237"/>
            </a:xfrm>
            <a:custGeom>
              <a:rect b="b" l="l" r="r" t="t"/>
              <a:pathLst>
                <a:path extrusionOk="0" h="1773" w="1455">
                  <a:moveTo>
                    <a:pt x="833" y="1"/>
                  </a:moveTo>
                  <a:cubicBezTo>
                    <a:pt x="473" y="1"/>
                    <a:pt x="244" y="295"/>
                    <a:pt x="1" y="519"/>
                  </a:cubicBezTo>
                  <a:cubicBezTo>
                    <a:pt x="1" y="1471"/>
                    <a:pt x="1" y="1471"/>
                    <a:pt x="427" y="1772"/>
                  </a:cubicBezTo>
                  <a:cubicBezTo>
                    <a:pt x="1254" y="1471"/>
                    <a:pt x="1454" y="1045"/>
                    <a:pt x="1254" y="118"/>
                  </a:cubicBezTo>
                  <a:cubicBezTo>
                    <a:pt x="1094" y="35"/>
                    <a:pt x="956" y="1"/>
                    <a:pt x="83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8"/>
            <p:cNvSpPr/>
            <p:nvPr/>
          </p:nvSpPr>
          <p:spPr>
            <a:xfrm>
              <a:off x="3575008" y="1768739"/>
              <a:ext cx="30027" cy="32190"/>
            </a:xfrm>
            <a:custGeom>
              <a:rect b="b" l="l" r="r" t="t"/>
              <a:pathLst>
                <a:path extrusionOk="0" h="1667" w="1555">
                  <a:moveTo>
                    <a:pt x="782" y="0"/>
                  </a:moveTo>
                  <a:cubicBezTo>
                    <a:pt x="531" y="0"/>
                    <a:pt x="296" y="152"/>
                    <a:pt x="0" y="522"/>
                  </a:cubicBezTo>
                  <a:cubicBezTo>
                    <a:pt x="0" y="723"/>
                    <a:pt x="100" y="923"/>
                    <a:pt x="100" y="1149"/>
                  </a:cubicBezTo>
                  <a:lnTo>
                    <a:pt x="100" y="1249"/>
                  </a:lnTo>
                  <a:cubicBezTo>
                    <a:pt x="231" y="1528"/>
                    <a:pt x="416" y="1667"/>
                    <a:pt x="612" y="1667"/>
                  </a:cubicBezTo>
                  <a:cubicBezTo>
                    <a:pt x="716" y="1667"/>
                    <a:pt x="823" y="1628"/>
                    <a:pt x="927" y="1550"/>
                  </a:cubicBezTo>
                  <a:cubicBezTo>
                    <a:pt x="1454" y="1249"/>
                    <a:pt x="1554" y="823"/>
                    <a:pt x="1354" y="196"/>
                  </a:cubicBezTo>
                  <a:cubicBezTo>
                    <a:pt x="1138" y="73"/>
                    <a:pt x="956" y="0"/>
                    <a:pt x="78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8"/>
            <p:cNvSpPr/>
            <p:nvPr/>
          </p:nvSpPr>
          <p:spPr>
            <a:xfrm>
              <a:off x="3604034" y="1690002"/>
              <a:ext cx="28096" cy="34372"/>
            </a:xfrm>
            <a:custGeom>
              <a:rect b="b" l="l" r="r" t="t"/>
              <a:pathLst>
                <a:path extrusionOk="0" h="1780" w="1455">
                  <a:moveTo>
                    <a:pt x="1254" y="0"/>
                  </a:moveTo>
                  <a:cubicBezTo>
                    <a:pt x="627" y="0"/>
                    <a:pt x="301" y="100"/>
                    <a:pt x="1" y="526"/>
                  </a:cubicBezTo>
                  <a:cubicBezTo>
                    <a:pt x="201" y="927"/>
                    <a:pt x="101" y="1554"/>
                    <a:pt x="727" y="1780"/>
                  </a:cubicBezTo>
                  <a:cubicBezTo>
                    <a:pt x="1254" y="1454"/>
                    <a:pt x="1354" y="1028"/>
                    <a:pt x="1454" y="526"/>
                  </a:cubicBezTo>
                  <a:cubicBezTo>
                    <a:pt x="1454" y="401"/>
                    <a:pt x="1354" y="301"/>
                    <a:pt x="1354" y="201"/>
                  </a:cubicBezTo>
                  <a:cubicBezTo>
                    <a:pt x="1354" y="201"/>
                    <a:pt x="1254" y="100"/>
                    <a:pt x="125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8"/>
            <p:cNvSpPr/>
            <p:nvPr/>
          </p:nvSpPr>
          <p:spPr>
            <a:xfrm>
              <a:off x="3740028" y="1790907"/>
              <a:ext cx="34372" cy="28849"/>
            </a:xfrm>
            <a:custGeom>
              <a:rect b="b" l="l" r="r" t="t"/>
              <a:pathLst>
                <a:path extrusionOk="0" h="1494" w="1780">
                  <a:moveTo>
                    <a:pt x="527" y="1"/>
                  </a:moveTo>
                  <a:cubicBezTo>
                    <a:pt x="427" y="101"/>
                    <a:pt x="226" y="301"/>
                    <a:pt x="1" y="402"/>
                  </a:cubicBezTo>
                  <a:cubicBezTo>
                    <a:pt x="101" y="728"/>
                    <a:pt x="226" y="1028"/>
                    <a:pt x="226" y="1354"/>
                  </a:cubicBezTo>
                  <a:cubicBezTo>
                    <a:pt x="451" y="1444"/>
                    <a:pt x="641" y="1494"/>
                    <a:pt x="809" y="1494"/>
                  </a:cubicBezTo>
                  <a:cubicBezTo>
                    <a:pt x="1015" y="1494"/>
                    <a:pt x="1188" y="1419"/>
                    <a:pt x="1354" y="1254"/>
                  </a:cubicBezTo>
                  <a:cubicBezTo>
                    <a:pt x="1680" y="928"/>
                    <a:pt x="1780" y="627"/>
                    <a:pt x="1479" y="101"/>
                  </a:cubicBezTo>
                  <a:cubicBezTo>
                    <a:pt x="1254" y="101"/>
                    <a:pt x="953" y="1"/>
                    <a:pt x="52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8"/>
            <p:cNvSpPr/>
            <p:nvPr/>
          </p:nvSpPr>
          <p:spPr>
            <a:xfrm>
              <a:off x="3772449" y="1716391"/>
              <a:ext cx="30027" cy="31958"/>
            </a:xfrm>
            <a:custGeom>
              <a:rect b="b" l="l" r="r" t="t"/>
              <a:pathLst>
                <a:path extrusionOk="0" h="1655" w="1555">
                  <a:moveTo>
                    <a:pt x="527" y="0"/>
                  </a:moveTo>
                  <a:cubicBezTo>
                    <a:pt x="427" y="201"/>
                    <a:pt x="201" y="401"/>
                    <a:pt x="1" y="627"/>
                  </a:cubicBezTo>
                  <a:cubicBezTo>
                    <a:pt x="101" y="1128"/>
                    <a:pt x="201" y="1554"/>
                    <a:pt x="828" y="1654"/>
                  </a:cubicBezTo>
                  <a:cubicBezTo>
                    <a:pt x="1053" y="1353"/>
                    <a:pt x="1354" y="1028"/>
                    <a:pt x="1555" y="827"/>
                  </a:cubicBezTo>
                  <a:cubicBezTo>
                    <a:pt x="1354" y="100"/>
                    <a:pt x="1354" y="0"/>
                    <a:pt x="52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8"/>
            <p:cNvSpPr/>
            <p:nvPr/>
          </p:nvSpPr>
          <p:spPr>
            <a:xfrm>
              <a:off x="3665493" y="1562976"/>
              <a:ext cx="28096" cy="32441"/>
            </a:xfrm>
            <a:custGeom>
              <a:rect b="b" l="l" r="r" t="t"/>
              <a:pathLst>
                <a:path extrusionOk="0" h="1680" w="1455">
                  <a:moveTo>
                    <a:pt x="627" y="0"/>
                  </a:moveTo>
                  <a:cubicBezTo>
                    <a:pt x="327" y="0"/>
                    <a:pt x="1" y="301"/>
                    <a:pt x="101" y="827"/>
                  </a:cubicBezTo>
                  <a:cubicBezTo>
                    <a:pt x="101" y="1153"/>
                    <a:pt x="201" y="1554"/>
                    <a:pt x="728" y="1679"/>
                  </a:cubicBezTo>
                  <a:cubicBezTo>
                    <a:pt x="953" y="1554"/>
                    <a:pt x="1054" y="1454"/>
                    <a:pt x="1254" y="1253"/>
                  </a:cubicBezTo>
                  <a:cubicBezTo>
                    <a:pt x="1254" y="1153"/>
                    <a:pt x="1354" y="927"/>
                    <a:pt x="1354" y="827"/>
                  </a:cubicBezTo>
                  <a:cubicBezTo>
                    <a:pt x="1455" y="426"/>
                    <a:pt x="1054" y="0"/>
                    <a:pt x="62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8"/>
            <p:cNvSpPr/>
            <p:nvPr/>
          </p:nvSpPr>
          <p:spPr>
            <a:xfrm>
              <a:off x="3661631" y="1679722"/>
              <a:ext cx="30027" cy="30394"/>
            </a:xfrm>
            <a:custGeom>
              <a:rect b="b" l="l" r="r" t="t"/>
              <a:pathLst>
                <a:path extrusionOk="0" h="1574" w="1555">
                  <a:moveTo>
                    <a:pt x="702" y="1"/>
                  </a:moveTo>
                  <a:cubicBezTo>
                    <a:pt x="520" y="1"/>
                    <a:pt x="364" y="107"/>
                    <a:pt x="101" y="320"/>
                  </a:cubicBezTo>
                  <a:cubicBezTo>
                    <a:pt x="0" y="846"/>
                    <a:pt x="301" y="1272"/>
                    <a:pt x="627" y="1573"/>
                  </a:cubicBezTo>
                  <a:cubicBezTo>
                    <a:pt x="1354" y="1373"/>
                    <a:pt x="1554" y="1047"/>
                    <a:pt x="1454" y="320"/>
                  </a:cubicBezTo>
                  <a:cubicBezTo>
                    <a:pt x="1091" y="107"/>
                    <a:pt x="884" y="1"/>
                    <a:pt x="70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8"/>
            <p:cNvSpPr/>
            <p:nvPr/>
          </p:nvSpPr>
          <p:spPr>
            <a:xfrm>
              <a:off x="3691638" y="1615228"/>
              <a:ext cx="30510" cy="34391"/>
            </a:xfrm>
            <a:custGeom>
              <a:rect b="b" l="l" r="r" t="t"/>
              <a:pathLst>
                <a:path extrusionOk="0" h="1781" w="1580">
                  <a:moveTo>
                    <a:pt x="953" y="1"/>
                  </a:moveTo>
                  <a:lnTo>
                    <a:pt x="953" y="1"/>
                  </a:lnTo>
                  <a:cubicBezTo>
                    <a:pt x="627" y="101"/>
                    <a:pt x="326" y="226"/>
                    <a:pt x="101" y="327"/>
                  </a:cubicBezTo>
                  <a:cubicBezTo>
                    <a:pt x="0" y="1254"/>
                    <a:pt x="0" y="1480"/>
                    <a:pt x="527" y="1780"/>
                  </a:cubicBezTo>
                  <a:cubicBezTo>
                    <a:pt x="1479" y="1154"/>
                    <a:pt x="1579" y="627"/>
                    <a:pt x="9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8"/>
            <p:cNvSpPr/>
            <p:nvPr/>
          </p:nvSpPr>
          <p:spPr>
            <a:xfrm>
              <a:off x="3677600" y="1813170"/>
              <a:ext cx="30510" cy="28096"/>
            </a:xfrm>
            <a:custGeom>
              <a:rect b="b" l="l" r="r" t="t"/>
              <a:pathLst>
                <a:path extrusionOk="0" h="1455" w="1580">
                  <a:moveTo>
                    <a:pt x="1053" y="1"/>
                  </a:moveTo>
                  <a:cubicBezTo>
                    <a:pt x="727" y="101"/>
                    <a:pt x="527" y="101"/>
                    <a:pt x="326" y="101"/>
                  </a:cubicBezTo>
                  <a:cubicBezTo>
                    <a:pt x="201" y="201"/>
                    <a:pt x="101" y="402"/>
                    <a:pt x="0" y="502"/>
                  </a:cubicBezTo>
                  <a:cubicBezTo>
                    <a:pt x="201" y="928"/>
                    <a:pt x="201" y="1354"/>
                    <a:pt x="828" y="1454"/>
                  </a:cubicBezTo>
                  <a:cubicBezTo>
                    <a:pt x="1053" y="1254"/>
                    <a:pt x="1254" y="928"/>
                    <a:pt x="1579" y="627"/>
                  </a:cubicBezTo>
                  <a:cubicBezTo>
                    <a:pt x="1354" y="402"/>
                    <a:pt x="1153" y="201"/>
                    <a:pt x="10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8"/>
            <p:cNvSpPr/>
            <p:nvPr/>
          </p:nvSpPr>
          <p:spPr>
            <a:xfrm>
              <a:off x="3589027" y="1582402"/>
              <a:ext cx="28096" cy="25103"/>
            </a:xfrm>
            <a:custGeom>
              <a:rect b="b" l="l" r="r" t="t"/>
              <a:pathLst>
                <a:path extrusionOk="0" h="1300" w="1455">
                  <a:moveTo>
                    <a:pt x="704" y="0"/>
                  </a:moveTo>
                  <a:cubicBezTo>
                    <a:pt x="283" y="0"/>
                    <a:pt x="227" y="146"/>
                    <a:pt x="1" y="448"/>
                  </a:cubicBezTo>
                  <a:cubicBezTo>
                    <a:pt x="302" y="1300"/>
                    <a:pt x="302" y="1300"/>
                    <a:pt x="928" y="1300"/>
                  </a:cubicBezTo>
                  <a:cubicBezTo>
                    <a:pt x="1029" y="1175"/>
                    <a:pt x="1154" y="1074"/>
                    <a:pt x="1455" y="874"/>
                  </a:cubicBezTo>
                  <a:cubicBezTo>
                    <a:pt x="1354" y="548"/>
                    <a:pt x="1354" y="247"/>
                    <a:pt x="1254" y="47"/>
                  </a:cubicBezTo>
                  <a:cubicBezTo>
                    <a:pt x="1019" y="16"/>
                    <a:pt x="842" y="0"/>
                    <a:pt x="70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8"/>
            <p:cNvSpPr/>
            <p:nvPr/>
          </p:nvSpPr>
          <p:spPr>
            <a:xfrm>
              <a:off x="3724059" y="1562976"/>
              <a:ext cx="26146" cy="28077"/>
            </a:xfrm>
            <a:custGeom>
              <a:rect b="b" l="l" r="r" t="t"/>
              <a:pathLst>
                <a:path extrusionOk="0" h="1454" w="1354">
                  <a:moveTo>
                    <a:pt x="1153" y="0"/>
                  </a:moveTo>
                  <a:cubicBezTo>
                    <a:pt x="727" y="0"/>
                    <a:pt x="527" y="100"/>
                    <a:pt x="201" y="100"/>
                  </a:cubicBezTo>
                  <a:cubicBezTo>
                    <a:pt x="0" y="927"/>
                    <a:pt x="101" y="1253"/>
                    <a:pt x="727" y="1454"/>
                  </a:cubicBezTo>
                  <a:cubicBezTo>
                    <a:pt x="928" y="1253"/>
                    <a:pt x="1153" y="1153"/>
                    <a:pt x="1354" y="927"/>
                  </a:cubicBezTo>
                  <a:cubicBezTo>
                    <a:pt x="1254" y="627"/>
                    <a:pt x="1254" y="301"/>
                    <a:pt x="115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8"/>
            <p:cNvSpPr/>
            <p:nvPr/>
          </p:nvSpPr>
          <p:spPr>
            <a:xfrm>
              <a:off x="3627260" y="1826127"/>
              <a:ext cx="24234" cy="25296"/>
            </a:xfrm>
            <a:custGeom>
              <a:rect b="b" l="l" r="r" t="t"/>
              <a:pathLst>
                <a:path extrusionOk="0" h="1310" w="1255">
                  <a:moveTo>
                    <a:pt x="732" y="1"/>
                  </a:moveTo>
                  <a:cubicBezTo>
                    <a:pt x="458" y="1"/>
                    <a:pt x="201" y="90"/>
                    <a:pt x="1" y="357"/>
                  </a:cubicBezTo>
                  <a:cubicBezTo>
                    <a:pt x="1" y="783"/>
                    <a:pt x="1" y="1084"/>
                    <a:pt x="527" y="1310"/>
                  </a:cubicBezTo>
                  <a:cubicBezTo>
                    <a:pt x="1154" y="883"/>
                    <a:pt x="1254" y="683"/>
                    <a:pt x="1154" y="56"/>
                  </a:cubicBezTo>
                  <a:cubicBezTo>
                    <a:pt x="1012" y="23"/>
                    <a:pt x="870" y="1"/>
                    <a:pt x="73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 name="Google Shape;661;p28"/>
          <p:cNvGrpSpPr/>
          <p:nvPr/>
        </p:nvGrpSpPr>
        <p:grpSpPr>
          <a:xfrm>
            <a:off x="1899024" y="3352454"/>
            <a:ext cx="364953" cy="365132"/>
            <a:chOff x="4064152" y="4096604"/>
            <a:chExt cx="364953" cy="365132"/>
          </a:xfrm>
        </p:grpSpPr>
        <p:sp>
          <p:nvSpPr>
            <p:cNvPr id="662" name="Google Shape;662;p28"/>
            <p:cNvSpPr/>
            <p:nvPr/>
          </p:nvSpPr>
          <p:spPr>
            <a:xfrm>
              <a:off x="4064152" y="4096604"/>
              <a:ext cx="364953" cy="365132"/>
            </a:xfrm>
            <a:custGeom>
              <a:rect b="b" l="l" r="r" t="t"/>
              <a:pathLst>
                <a:path extrusionOk="0" h="14256" w="14249">
                  <a:moveTo>
                    <a:pt x="9891" y="427"/>
                  </a:moveTo>
                  <a:cubicBezTo>
                    <a:pt x="10153" y="427"/>
                    <a:pt x="10366" y="640"/>
                    <a:pt x="10366" y="908"/>
                  </a:cubicBezTo>
                  <a:lnTo>
                    <a:pt x="10366" y="6434"/>
                  </a:lnTo>
                  <a:cubicBezTo>
                    <a:pt x="10366" y="6695"/>
                    <a:pt x="10153" y="6908"/>
                    <a:pt x="9891" y="6908"/>
                  </a:cubicBezTo>
                  <a:lnTo>
                    <a:pt x="4365" y="6908"/>
                  </a:lnTo>
                  <a:cubicBezTo>
                    <a:pt x="4097" y="6908"/>
                    <a:pt x="3884" y="6695"/>
                    <a:pt x="3884" y="6434"/>
                  </a:cubicBezTo>
                  <a:lnTo>
                    <a:pt x="3884" y="908"/>
                  </a:lnTo>
                  <a:cubicBezTo>
                    <a:pt x="3884" y="640"/>
                    <a:pt x="4097" y="427"/>
                    <a:pt x="4365" y="427"/>
                  </a:cubicBezTo>
                  <a:close/>
                  <a:moveTo>
                    <a:pt x="6441" y="7341"/>
                  </a:moveTo>
                  <a:cubicBezTo>
                    <a:pt x="6702" y="7341"/>
                    <a:pt x="6915" y="7554"/>
                    <a:pt x="6915" y="7815"/>
                  </a:cubicBezTo>
                  <a:lnTo>
                    <a:pt x="6915" y="13348"/>
                  </a:lnTo>
                  <a:cubicBezTo>
                    <a:pt x="6915" y="13609"/>
                    <a:pt x="6702" y="13822"/>
                    <a:pt x="6441" y="13822"/>
                  </a:cubicBezTo>
                  <a:lnTo>
                    <a:pt x="908" y="13822"/>
                  </a:lnTo>
                  <a:cubicBezTo>
                    <a:pt x="647" y="13822"/>
                    <a:pt x="434" y="13609"/>
                    <a:pt x="434" y="13348"/>
                  </a:cubicBezTo>
                  <a:lnTo>
                    <a:pt x="434" y="7815"/>
                  </a:lnTo>
                  <a:cubicBezTo>
                    <a:pt x="434" y="7554"/>
                    <a:pt x="647" y="7341"/>
                    <a:pt x="908" y="7341"/>
                  </a:cubicBezTo>
                  <a:close/>
                  <a:moveTo>
                    <a:pt x="13349" y="7341"/>
                  </a:moveTo>
                  <a:cubicBezTo>
                    <a:pt x="13617" y="7341"/>
                    <a:pt x="13823" y="7554"/>
                    <a:pt x="13823" y="7815"/>
                  </a:cubicBezTo>
                  <a:lnTo>
                    <a:pt x="13830" y="13348"/>
                  </a:lnTo>
                  <a:cubicBezTo>
                    <a:pt x="13823" y="13609"/>
                    <a:pt x="13617" y="13822"/>
                    <a:pt x="13349" y="13822"/>
                  </a:cubicBezTo>
                  <a:lnTo>
                    <a:pt x="7823" y="13822"/>
                  </a:lnTo>
                  <a:cubicBezTo>
                    <a:pt x="7561" y="13822"/>
                    <a:pt x="7348" y="13609"/>
                    <a:pt x="7348" y="13348"/>
                  </a:cubicBezTo>
                  <a:lnTo>
                    <a:pt x="7348" y="7815"/>
                  </a:lnTo>
                  <a:cubicBezTo>
                    <a:pt x="7348" y="7554"/>
                    <a:pt x="7561" y="7341"/>
                    <a:pt x="7823" y="7341"/>
                  </a:cubicBezTo>
                  <a:close/>
                  <a:moveTo>
                    <a:pt x="4365" y="1"/>
                  </a:moveTo>
                  <a:cubicBezTo>
                    <a:pt x="3864" y="1"/>
                    <a:pt x="3458" y="406"/>
                    <a:pt x="3458" y="908"/>
                  </a:cubicBezTo>
                  <a:lnTo>
                    <a:pt x="3458" y="6434"/>
                  </a:lnTo>
                  <a:cubicBezTo>
                    <a:pt x="3451" y="6606"/>
                    <a:pt x="3499" y="6764"/>
                    <a:pt x="3589" y="6908"/>
                  </a:cubicBezTo>
                  <a:lnTo>
                    <a:pt x="908" y="6908"/>
                  </a:lnTo>
                  <a:cubicBezTo>
                    <a:pt x="406" y="6908"/>
                    <a:pt x="1" y="7313"/>
                    <a:pt x="1" y="7815"/>
                  </a:cubicBezTo>
                  <a:lnTo>
                    <a:pt x="1" y="13348"/>
                  </a:lnTo>
                  <a:cubicBezTo>
                    <a:pt x="1" y="13850"/>
                    <a:pt x="406" y="14255"/>
                    <a:pt x="908" y="14255"/>
                  </a:cubicBezTo>
                  <a:lnTo>
                    <a:pt x="6434" y="14255"/>
                  </a:lnTo>
                  <a:cubicBezTo>
                    <a:pt x="6702" y="14255"/>
                    <a:pt x="6950" y="14138"/>
                    <a:pt x="7122" y="13932"/>
                  </a:cubicBezTo>
                  <a:cubicBezTo>
                    <a:pt x="7293" y="14138"/>
                    <a:pt x="7548" y="14255"/>
                    <a:pt x="7809" y="14255"/>
                  </a:cubicBezTo>
                  <a:lnTo>
                    <a:pt x="13342" y="14255"/>
                  </a:lnTo>
                  <a:cubicBezTo>
                    <a:pt x="13843" y="14255"/>
                    <a:pt x="14249" y="13850"/>
                    <a:pt x="14249" y="13348"/>
                  </a:cubicBezTo>
                  <a:lnTo>
                    <a:pt x="14249" y="7815"/>
                  </a:lnTo>
                  <a:cubicBezTo>
                    <a:pt x="14249" y="7320"/>
                    <a:pt x="13850" y="6915"/>
                    <a:pt x="13349" y="6908"/>
                  </a:cubicBezTo>
                  <a:lnTo>
                    <a:pt x="10668" y="6908"/>
                  </a:lnTo>
                  <a:cubicBezTo>
                    <a:pt x="10757" y="6764"/>
                    <a:pt x="10799" y="6606"/>
                    <a:pt x="10799" y="6434"/>
                  </a:cubicBezTo>
                  <a:lnTo>
                    <a:pt x="10799" y="908"/>
                  </a:lnTo>
                  <a:cubicBezTo>
                    <a:pt x="10799" y="406"/>
                    <a:pt x="10393" y="1"/>
                    <a:pt x="989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8"/>
            <p:cNvSpPr/>
            <p:nvPr/>
          </p:nvSpPr>
          <p:spPr>
            <a:xfrm>
              <a:off x="4204663" y="4144320"/>
              <a:ext cx="84521" cy="87390"/>
            </a:xfrm>
            <a:custGeom>
              <a:rect b="b" l="l" r="r" t="t"/>
              <a:pathLst>
                <a:path extrusionOk="0" h="3412" w="3300">
                  <a:moveTo>
                    <a:pt x="1642" y="715"/>
                  </a:moveTo>
                  <a:lnTo>
                    <a:pt x="2371" y="2282"/>
                  </a:lnTo>
                  <a:lnTo>
                    <a:pt x="921" y="2282"/>
                  </a:lnTo>
                  <a:lnTo>
                    <a:pt x="1642" y="715"/>
                  </a:lnTo>
                  <a:close/>
                  <a:moveTo>
                    <a:pt x="1581" y="0"/>
                  </a:moveTo>
                  <a:lnTo>
                    <a:pt x="1567" y="7"/>
                  </a:lnTo>
                  <a:lnTo>
                    <a:pt x="1560" y="7"/>
                  </a:lnTo>
                  <a:lnTo>
                    <a:pt x="1546" y="14"/>
                  </a:lnTo>
                  <a:lnTo>
                    <a:pt x="1539" y="14"/>
                  </a:lnTo>
                  <a:lnTo>
                    <a:pt x="1532" y="21"/>
                  </a:lnTo>
                  <a:lnTo>
                    <a:pt x="1526" y="28"/>
                  </a:lnTo>
                  <a:lnTo>
                    <a:pt x="1512" y="35"/>
                  </a:lnTo>
                  <a:lnTo>
                    <a:pt x="1505" y="41"/>
                  </a:lnTo>
                  <a:lnTo>
                    <a:pt x="1498" y="48"/>
                  </a:lnTo>
                  <a:lnTo>
                    <a:pt x="1491" y="55"/>
                  </a:lnTo>
                  <a:lnTo>
                    <a:pt x="1484" y="62"/>
                  </a:lnTo>
                  <a:lnTo>
                    <a:pt x="1477" y="69"/>
                  </a:lnTo>
                  <a:lnTo>
                    <a:pt x="1477" y="76"/>
                  </a:lnTo>
                  <a:lnTo>
                    <a:pt x="1471" y="89"/>
                  </a:lnTo>
                  <a:lnTo>
                    <a:pt x="1471" y="96"/>
                  </a:lnTo>
                  <a:lnTo>
                    <a:pt x="1464" y="110"/>
                  </a:lnTo>
                  <a:lnTo>
                    <a:pt x="82" y="3100"/>
                  </a:lnTo>
                  <a:cubicBezTo>
                    <a:pt x="1" y="3272"/>
                    <a:pt x="143" y="3412"/>
                    <a:pt x="285" y="3412"/>
                  </a:cubicBezTo>
                  <a:cubicBezTo>
                    <a:pt x="359" y="3412"/>
                    <a:pt x="432" y="3374"/>
                    <a:pt x="474" y="3285"/>
                  </a:cubicBezTo>
                  <a:lnTo>
                    <a:pt x="728" y="2715"/>
                  </a:lnTo>
                  <a:lnTo>
                    <a:pt x="2570" y="2715"/>
                  </a:lnTo>
                  <a:lnTo>
                    <a:pt x="2831" y="3279"/>
                  </a:lnTo>
                  <a:cubicBezTo>
                    <a:pt x="2872" y="3369"/>
                    <a:pt x="2945" y="3407"/>
                    <a:pt x="3019" y="3407"/>
                  </a:cubicBezTo>
                  <a:cubicBezTo>
                    <a:pt x="3158" y="3407"/>
                    <a:pt x="3300" y="3271"/>
                    <a:pt x="3223" y="3100"/>
                  </a:cubicBezTo>
                  <a:lnTo>
                    <a:pt x="1842" y="103"/>
                  </a:lnTo>
                  <a:lnTo>
                    <a:pt x="1835" y="89"/>
                  </a:lnTo>
                  <a:lnTo>
                    <a:pt x="1835" y="83"/>
                  </a:lnTo>
                  <a:lnTo>
                    <a:pt x="1828" y="76"/>
                  </a:lnTo>
                  <a:lnTo>
                    <a:pt x="1821" y="69"/>
                  </a:lnTo>
                  <a:lnTo>
                    <a:pt x="1814" y="55"/>
                  </a:lnTo>
                  <a:lnTo>
                    <a:pt x="1807" y="48"/>
                  </a:lnTo>
                  <a:lnTo>
                    <a:pt x="1800" y="41"/>
                  </a:lnTo>
                  <a:lnTo>
                    <a:pt x="1794" y="35"/>
                  </a:lnTo>
                  <a:lnTo>
                    <a:pt x="1787" y="28"/>
                  </a:lnTo>
                  <a:lnTo>
                    <a:pt x="1780" y="21"/>
                  </a:lnTo>
                  <a:lnTo>
                    <a:pt x="1773" y="21"/>
                  </a:lnTo>
                  <a:lnTo>
                    <a:pt x="1759" y="14"/>
                  </a:lnTo>
                  <a:lnTo>
                    <a:pt x="1752" y="14"/>
                  </a:lnTo>
                  <a:lnTo>
                    <a:pt x="1739" y="7"/>
                  </a:lnTo>
                  <a:lnTo>
                    <a:pt x="1732" y="7"/>
                  </a:lnTo>
                  <a:lnTo>
                    <a:pt x="172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8"/>
            <p:cNvSpPr/>
            <p:nvPr/>
          </p:nvSpPr>
          <p:spPr>
            <a:xfrm>
              <a:off x="4294255" y="4320662"/>
              <a:ext cx="78682" cy="93947"/>
            </a:xfrm>
            <a:custGeom>
              <a:rect b="b" l="l" r="r" t="t"/>
              <a:pathLst>
                <a:path extrusionOk="0" h="3668" w="3072">
                  <a:moveTo>
                    <a:pt x="1840" y="1"/>
                  </a:moveTo>
                  <a:cubicBezTo>
                    <a:pt x="888" y="1"/>
                    <a:pt x="0" y="758"/>
                    <a:pt x="0" y="1837"/>
                  </a:cubicBezTo>
                  <a:cubicBezTo>
                    <a:pt x="0" y="2915"/>
                    <a:pt x="885" y="3668"/>
                    <a:pt x="1836" y="3668"/>
                  </a:cubicBezTo>
                  <a:cubicBezTo>
                    <a:pt x="2189" y="3668"/>
                    <a:pt x="2551" y="3564"/>
                    <a:pt x="2880" y="3335"/>
                  </a:cubicBezTo>
                  <a:cubicBezTo>
                    <a:pt x="3071" y="3201"/>
                    <a:pt x="2941" y="2942"/>
                    <a:pt x="2759" y="2942"/>
                  </a:cubicBezTo>
                  <a:cubicBezTo>
                    <a:pt x="2718" y="2942"/>
                    <a:pt x="2675" y="2955"/>
                    <a:pt x="2633" y="2985"/>
                  </a:cubicBezTo>
                  <a:cubicBezTo>
                    <a:pt x="2387" y="3154"/>
                    <a:pt x="2112" y="3233"/>
                    <a:pt x="1841" y="3233"/>
                  </a:cubicBezTo>
                  <a:cubicBezTo>
                    <a:pt x="1257" y="3233"/>
                    <a:pt x="695" y="2865"/>
                    <a:pt x="502" y="2249"/>
                  </a:cubicBezTo>
                  <a:cubicBezTo>
                    <a:pt x="220" y="1356"/>
                    <a:pt x="887" y="435"/>
                    <a:pt x="1835" y="435"/>
                  </a:cubicBezTo>
                  <a:cubicBezTo>
                    <a:pt x="2117" y="435"/>
                    <a:pt x="2399" y="524"/>
                    <a:pt x="2633" y="689"/>
                  </a:cubicBezTo>
                  <a:cubicBezTo>
                    <a:pt x="2675" y="719"/>
                    <a:pt x="2717" y="732"/>
                    <a:pt x="2757" y="732"/>
                  </a:cubicBezTo>
                  <a:cubicBezTo>
                    <a:pt x="2940" y="732"/>
                    <a:pt x="3072" y="467"/>
                    <a:pt x="2880" y="332"/>
                  </a:cubicBezTo>
                  <a:cubicBezTo>
                    <a:pt x="2552" y="104"/>
                    <a:pt x="2192" y="1"/>
                    <a:pt x="184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8"/>
            <p:cNvSpPr/>
            <p:nvPr/>
          </p:nvSpPr>
          <p:spPr>
            <a:xfrm>
              <a:off x="4306037" y="4120500"/>
              <a:ext cx="11116" cy="22616"/>
            </a:xfrm>
            <a:custGeom>
              <a:rect b="b" l="l" r="r" t="t"/>
              <a:pathLst>
                <a:path extrusionOk="0" h="883" w="434">
                  <a:moveTo>
                    <a:pt x="221" y="1"/>
                  </a:moveTo>
                  <a:cubicBezTo>
                    <a:pt x="119" y="1"/>
                    <a:pt x="18" y="68"/>
                    <a:pt x="8" y="202"/>
                  </a:cubicBezTo>
                  <a:lnTo>
                    <a:pt x="8" y="655"/>
                  </a:lnTo>
                  <a:cubicBezTo>
                    <a:pt x="1" y="779"/>
                    <a:pt x="97" y="875"/>
                    <a:pt x="221" y="882"/>
                  </a:cubicBezTo>
                  <a:cubicBezTo>
                    <a:pt x="337" y="882"/>
                    <a:pt x="434" y="779"/>
                    <a:pt x="434" y="662"/>
                  </a:cubicBezTo>
                  <a:lnTo>
                    <a:pt x="434" y="202"/>
                  </a:lnTo>
                  <a:cubicBezTo>
                    <a:pt x="423" y="68"/>
                    <a:pt x="322" y="1"/>
                    <a:pt x="22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8"/>
            <p:cNvSpPr/>
            <p:nvPr/>
          </p:nvSpPr>
          <p:spPr>
            <a:xfrm>
              <a:off x="4306216" y="4156025"/>
              <a:ext cx="10937" cy="75634"/>
            </a:xfrm>
            <a:custGeom>
              <a:rect b="b" l="l" r="r" t="t"/>
              <a:pathLst>
                <a:path extrusionOk="0" h="2953" w="427">
                  <a:moveTo>
                    <a:pt x="214" y="0"/>
                  </a:moveTo>
                  <a:cubicBezTo>
                    <a:pt x="112" y="0"/>
                    <a:pt x="11" y="65"/>
                    <a:pt x="1" y="196"/>
                  </a:cubicBezTo>
                  <a:lnTo>
                    <a:pt x="1" y="2732"/>
                  </a:lnTo>
                  <a:cubicBezTo>
                    <a:pt x="1" y="2849"/>
                    <a:pt x="97" y="2945"/>
                    <a:pt x="214" y="2952"/>
                  </a:cubicBezTo>
                  <a:cubicBezTo>
                    <a:pt x="330" y="2952"/>
                    <a:pt x="427" y="2849"/>
                    <a:pt x="427" y="2732"/>
                  </a:cubicBezTo>
                  <a:lnTo>
                    <a:pt x="427" y="196"/>
                  </a:lnTo>
                  <a:cubicBezTo>
                    <a:pt x="416" y="65"/>
                    <a:pt x="315" y="0"/>
                    <a:pt x="21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8"/>
            <p:cNvSpPr/>
            <p:nvPr/>
          </p:nvSpPr>
          <p:spPr>
            <a:xfrm>
              <a:off x="4394579" y="4297278"/>
              <a:ext cx="11116" cy="22308"/>
            </a:xfrm>
            <a:custGeom>
              <a:rect b="b" l="l" r="r" t="t"/>
              <a:pathLst>
                <a:path extrusionOk="0" h="871" w="434">
                  <a:moveTo>
                    <a:pt x="209" y="0"/>
                  </a:moveTo>
                  <a:cubicBezTo>
                    <a:pt x="91" y="0"/>
                    <a:pt x="1" y="101"/>
                    <a:pt x="1" y="214"/>
                  </a:cubicBezTo>
                  <a:lnTo>
                    <a:pt x="1" y="674"/>
                  </a:lnTo>
                  <a:cubicBezTo>
                    <a:pt x="15" y="805"/>
                    <a:pt x="116" y="870"/>
                    <a:pt x="217" y="870"/>
                  </a:cubicBezTo>
                  <a:cubicBezTo>
                    <a:pt x="319" y="870"/>
                    <a:pt x="420" y="805"/>
                    <a:pt x="434" y="674"/>
                  </a:cubicBezTo>
                  <a:lnTo>
                    <a:pt x="434" y="214"/>
                  </a:lnTo>
                  <a:cubicBezTo>
                    <a:pt x="434" y="97"/>
                    <a:pt x="338" y="1"/>
                    <a:pt x="221" y="1"/>
                  </a:cubicBezTo>
                  <a:cubicBezTo>
                    <a:pt x="217" y="1"/>
                    <a:pt x="213" y="0"/>
                    <a:pt x="20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8"/>
            <p:cNvSpPr/>
            <p:nvPr/>
          </p:nvSpPr>
          <p:spPr>
            <a:xfrm>
              <a:off x="4217674" y="4297278"/>
              <a:ext cx="10937" cy="22308"/>
            </a:xfrm>
            <a:custGeom>
              <a:rect b="b" l="l" r="r" t="t"/>
              <a:pathLst>
                <a:path extrusionOk="0" h="871" w="427">
                  <a:moveTo>
                    <a:pt x="202" y="0"/>
                  </a:moveTo>
                  <a:cubicBezTo>
                    <a:pt x="91" y="0"/>
                    <a:pt x="0" y="101"/>
                    <a:pt x="0" y="214"/>
                  </a:cubicBezTo>
                  <a:lnTo>
                    <a:pt x="0" y="674"/>
                  </a:lnTo>
                  <a:cubicBezTo>
                    <a:pt x="11" y="805"/>
                    <a:pt x="112" y="870"/>
                    <a:pt x="213" y="870"/>
                  </a:cubicBezTo>
                  <a:cubicBezTo>
                    <a:pt x="315" y="870"/>
                    <a:pt x="416" y="805"/>
                    <a:pt x="426" y="674"/>
                  </a:cubicBezTo>
                  <a:lnTo>
                    <a:pt x="426" y="214"/>
                  </a:lnTo>
                  <a:cubicBezTo>
                    <a:pt x="426" y="97"/>
                    <a:pt x="330" y="1"/>
                    <a:pt x="213" y="1"/>
                  </a:cubicBezTo>
                  <a:cubicBezTo>
                    <a:pt x="210" y="1"/>
                    <a:pt x="206" y="0"/>
                    <a:pt x="20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8"/>
            <p:cNvSpPr/>
            <p:nvPr/>
          </p:nvSpPr>
          <p:spPr>
            <a:xfrm>
              <a:off x="4394579" y="4332674"/>
              <a:ext cx="11116" cy="81268"/>
            </a:xfrm>
            <a:custGeom>
              <a:rect b="b" l="l" r="r" t="t"/>
              <a:pathLst>
                <a:path extrusionOk="0" h="3173" w="434">
                  <a:moveTo>
                    <a:pt x="221" y="0"/>
                  </a:moveTo>
                  <a:cubicBezTo>
                    <a:pt x="97" y="0"/>
                    <a:pt x="1" y="97"/>
                    <a:pt x="1" y="213"/>
                  </a:cubicBezTo>
                  <a:lnTo>
                    <a:pt x="1" y="2976"/>
                  </a:lnTo>
                  <a:cubicBezTo>
                    <a:pt x="15" y="3107"/>
                    <a:pt x="116" y="3172"/>
                    <a:pt x="217" y="3172"/>
                  </a:cubicBezTo>
                  <a:cubicBezTo>
                    <a:pt x="319" y="3172"/>
                    <a:pt x="420" y="3107"/>
                    <a:pt x="434" y="2976"/>
                  </a:cubicBezTo>
                  <a:lnTo>
                    <a:pt x="434" y="213"/>
                  </a:lnTo>
                  <a:cubicBezTo>
                    <a:pt x="434" y="97"/>
                    <a:pt x="338" y="0"/>
                    <a:pt x="22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8"/>
            <p:cNvSpPr/>
            <p:nvPr/>
          </p:nvSpPr>
          <p:spPr>
            <a:xfrm>
              <a:off x="4217674" y="4332674"/>
              <a:ext cx="10937" cy="81268"/>
            </a:xfrm>
            <a:custGeom>
              <a:rect b="b" l="l" r="r" t="t"/>
              <a:pathLst>
                <a:path extrusionOk="0" h="3173" w="427">
                  <a:moveTo>
                    <a:pt x="213" y="0"/>
                  </a:moveTo>
                  <a:cubicBezTo>
                    <a:pt x="97" y="0"/>
                    <a:pt x="0" y="97"/>
                    <a:pt x="0" y="213"/>
                  </a:cubicBezTo>
                  <a:lnTo>
                    <a:pt x="0" y="2976"/>
                  </a:lnTo>
                  <a:cubicBezTo>
                    <a:pt x="11" y="3107"/>
                    <a:pt x="112" y="3172"/>
                    <a:pt x="213" y="3172"/>
                  </a:cubicBezTo>
                  <a:cubicBezTo>
                    <a:pt x="315" y="3172"/>
                    <a:pt x="416" y="3107"/>
                    <a:pt x="426" y="2976"/>
                  </a:cubicBezTo>
                  <a:lnTo>
                    <a:pt x="426" y="213"/>
                  </a:lnTo>
                  <a:cubicBezTo>
                    <a:pt x="426" y="97"/>
                    <a:pt x="330" y="0"/>
                    <a:pt x="21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8"/>
            <p:cNvSpPr/>
            <p:nvPr/>
          </p:nvSpPr>
          <p:spPr>
            <a:xfrm>
              <a:off x="4129131" y="4320867"/>
              <a:ext cx="72176" cy="93691"/>
            </a:xfrm>
            <a:custGeom>
              <a:rect b="b" l="l" r="r" t="t"/>
              <a:pathLst>
                <a:path extrusionOk="0" h="3658" w="2818">
                  <a:moveTo>
                    <a:pt x="1368" y="427"/>
                  </a:moveTo>
                  <a:cubicBezTo>
                    <a:pt x="1629" y="427"/>
                    <a:pt x="1842" y="640"/>
                    <a:pt x="1842" y="908"/>
                  </a:cubicBezTo>
                  <a:cubicBezTo>
                    <a:pt x="1842" y="1169"/>
                    <a:pt x="1629" y="1382"/>
                    <a:pt x="1368" y="1382"/>
                  </a:cubicBezTo>
                  <a:lnTo>
                    <a:pt x="433" y="1382"/>
                  </a:lnTo>
                  <a:lnTo>
                    <a:pt x="433" y="427"/>
                  </a:lnTo>
                  <a:close/>
                  <a:moveTo>
                    <a:pt x="1602" y="1808"/>
                  </a:moveTo>
                  <a:cubicBezTo>
                    <a:pt x="1986" y="1808"/>
                    <a:pt x="2303" y="2125"/>
                    <a:pt x="2303" y="2516"/>
                  </a:cubicBezTo>
                  <a:cubicBezTo>
                    <a:pt x="2303" y="2908"/>
                    <a:pt x="1986" y="3224"/>
                    <a:pt x="1602" y="3224"/>
                  </a:cubicBezTo>
                  <a:lnTo>
                    <a:pt x="433" y="3224"/>
                  </a:lnTo>
                  <a:lnTo>
                    <a:pt x="433" y="1808"/>
                  </a:lnTo>
                  <a:close/>
                  <a:moveTo>
                    <a:pt x="213" y="1"/>
                  </a:moveTo>
                  <a:cubicBezTo>
                    <a:pt x="96" y="1"/>
                    <a:pt x="0" y="97"/>
                    <a:pt x="0" y="214"/>
                  </a:cubicBezTo>
                  <a:lnTo>
                    <a:pt x="0" y="3437"/>
                  </a:lnTo>
                  <a:cubicBezTo>
                    <a:pt x="0" y="3561"/>
                    <a:pt x="96" y="3657"/>
                    <a:pt x="213" y="3657"/>
                  </a:cubicBezTo>
                  <a:lnTo>
                    <a:pt x="1595" y="3657"/>
                  </a:lnTo>
                  <a:cubicBezTo>
                    <a:pt x="2131" y="3657"/>
                    <a:pt x="2598" y="3279"/>
                    <a:pt x="2708" y="2757"/>
                  </a:cubicBezTo>
                  <a:cubicBezTo>
                    <a:pt x="2817" y="2238"/>
                    <a:pt x="2553" y="1712"/>
                    <a:pt x="2071" y="1483"/>
                  </a:cubicBezTo>
                  <a:lnTo>
                    <a:pt x="2071" y="1483"/>
                  </a:lnTo>
                  <a:cubicBezTo>
                    <a:pt x="2556" y="885"/>
                    <a:pt x="2130" y="1"/>
                    <a:pt x="136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 name="Google Shape;672;p28"/>
          <p:cNvGrpSpPr/>
          <p:nvPr/>
        </p:nvGrpSpPr>
        <p:grpSpPr>
          <a:xfrm>
            <a:off x="6873843" y="3371113"/>
            <a:ext cx="376914" cy="323921"/>
            <a:chOff x="7835772" y="2889538"/>
            <a:chExt cx="376914" cy="323921"/>
          </a:xfrm>
        </p:grpSpPr>
        <p:sp>
          <p:nvSpPr>
            <p:cNvPr id="673" name="Google Shape;673;p28"/>
            <p:cNvSpPr/>
            <p:nvPr/>
          </p:nvSpPr>
          <p:spPr>
            <a:xfrm>
              <a:off x="7835772" y="2924909"/>
              <a:ext cx="376914" cy="288550"/>
            </a:xfrm>
            <a:custGeom>
              <a:rect b="b" l="l" r="r" t="t"/>
              <a:pathLst>
                <a:path extrusionOk="0" h="11266" w="14716">
                  <a:moveTo>
                    <a:pt x="4125" y="461"/>
                  </a:moveTo>
                  <a:cubicBezTo>
                    <a:pt x="4130" y="461"/>
                    <a:pt x="4134" y="461"/>
                    <a:pt x="4138" y="461"/>
                  </a:cubicBezTo>
                  <a:cubicBezTo>
                    <a:pt x="4647" y="461"/>
                    <a:pt x="5059" y="866"/>
                    <a:pt x="5073" y="1368"/>
                  </a:cubicBezTo>
                  <a:cubicBezTo>
                    <a:pt x="5073" y="1396"/>
                    <a:pt x="5066" y="1416"/>
                    <a:pt x="5066" y="1444"/>
                  </a:cubicBezTo>
                  <a:cubicBezTo>
                    <a:pt x="5066" y="1458"/>
                    <a:pt x="5066" y="1464"/>
                    <a:pt x="5059" y="1478"/>
                  </a:cubicBezTo>
                  <a:cubicBezTo>
                    <a:pt x="5043" y="1615"/>
                    <a:pt x="5153" y="1724"/>
                    <a:pt x="5276" y="1724"/>
                  </a:cubicBezTo>
                  <a:cubicBezTo>
                    <a:pt x="5313" y="1724"/>
                    <a:pt x="5352" y="1714"/>
                    <a:pt x="5389" y="1691"/>
                  </a:cubicBezTo>
                  <a:cubicBezTo>
                    <a:pt x="5499" y="1623"/>
                    <a:pt x="5623" y="1588"/>
                    <a:pt x="5747" y="1588"/>
                  </a:cubicBezTo>
                  <a:cubicBezTo>
                    <a:pt x="5872" y="1588"/>
                    <a:pt x="5997" y="1623"/>
                    <a:pt x="6111" y="1691"/>
                  </a:cubicBezTo>
                  <a:cubicBezTo>
                    <a:pt x="6147" y="1713"/>
                    <a:pt x="6185" y="1723"/>
                    <a:pt x="6222" y="1723"/>
                  </a:cubicBezTo>
                  <a:cubicBezTo>
                    <a:pt x="6327" y="1723"/>
                    <a:pt x="6424" y="1643"/>
                    <a:pt x="6434" y="1526"/>
                  </a:cubicBezTo>
                  <a:cubicBezTo>
                    <a:pt x="6474" y="995"/>
                    <a:pt x="6912" y="667"/>
                    <a:pt x="7364" y="667"/>
                  </a:cubicBezTo>
                  <a:cubicBezTo>
                    <a:pt x="7615" y="667"/>
                    <a:pt x="7869" y="767"/>
                    <a:pt x="8063" y="990"/>
                  </a:cubicBezTo>
                  <a:cubicBezTo>
                    <a:pt x="8103" y="1038"/>
                    <a:pt x="8162" y="1063"/>
                    <a:pt x="8221" y="1063"/>
                  </a:cubicBezTo>
                  <a:cubicBezTo>
                    <a:pt x="8264" y="1063"/>
                    <a:pt x="8307" y="1050"/>
                    <a:pt x="8345" y="1025"/>
                  </a:cubicBezTo>
                  <a:cubicBezTo>
                    <a:pt x="8470" y="938"/>
                    <a:pt x="8608" y="899"/>
                    <a:pt x="8742" y="899"/>
                  </a:cubicBezTo>
                  <a:cubicBezTo>
                    <a:pt x="9109" y="899"/>
                    <a:pt x="9451" y="1190"/>
                    <a:pt x="9451" y="1602"/>
                  </a:cubicBezTo>
                  <a:cubicBezTo>
                    <a:pt x="9451" y="1677"/>
                    <a:pt x="9437" y="1746"/>
                    <a:pt x="9417" y="1815"/>
                  </a:cubicBezTo>
                  <a:cubicBezTo>
                    <a:pt x="9366" y="1963"/>
                    <a:pt x="9486" y="2092"/>
                    <a:pt x="9621" y="2092"/>
                  </a:cubicBezTo>
                  <a:cubicBezTo>
                    <a:pt x="9668" y="2092"/>
                    <a:pt x="9716" y="2077"/>
                    <a:pt x="9760" y="2042"/>
                  </a:cubicBezTo>
                  <a:cubicBezTo>
                    <a:pt x="9925" y="1897"/>
                    <a:pt x="10138" y="1822"/>
                    <a:pt x="10358" y="1822"/>
                  </a:cubicBezTo>
                  <a:cubicBezTo>
                    <a:pt x="10537" y="1822"/>
                    <a:pt x="10709" y="1870"/>
                    <a:pt x="10860" y="1966"/>
                  </a:cubicBezTo>
                  <a:cubicBezTo>
                    <a:pt x="10895" y="1989"/>
                    <a:pt x="10934" y="1999"/>
                    <a:pt x="10973" y="1999"/>
                  </a:cubicBezTo>
                  <a:cubicBezTo>
                    <a:pt x="11043" y="1999"/>
                    <a:pt x="11112" y="1966"/>
                    <a:pt x="11156" y="1904"/>
                  </a:cubicBezTo>
                  <a:cubicBezTo>
                    <a:pt x="11301" y="1689"/>
                    <a:pt x="11518" y="1592"/>
                    <a:pt x="11733" y="1592"/>
                  </a:cubicBezTo>
                  <a:cubicBezTo>
                    <a:pt x="12086" y="1592"/>
                    <a:pt x="12432" y="1855"/>
                    <a:pt x="12441" y="2282"/>
                  </a:cubicBezTo>
                  <a:lnTo>
                    <a:pt x="12441" y="2310"/>
                  </a:lnTo>
                  <a:cubicBezTo>
                    <a:pt x="12441" y="2420"/>
                    <a:pt x="12510" y="2509"/>
                    <a:pt x="12613" y="2530"/>
                  </a:cubicBezTo>
                  <a:cubicBezTo>
                    <a:pt x="13245" y="2660"/>
                    <a:pt x="13561" y="3368"/>
                    <a:pt x="13238" y="3925"/>
                  </a:cubicBezTo>
                  <a:lnTo>
                    <a:pt x="9011" y="3925"/>
                  </a:lnTo>
                  <a:cubicBezTo>
                    <a:pt x="9093" y="3761"/>
                    <a:pt x="9259" y="3662"/>
                    <a:pt x="9432" y="3662"/>
                  </a:cubicBezTo>
                  <a:cubicBezTo>
                    <a:pt x="9491" y="3662"/>
                    <a:pt x="9551" y="3674"/>
                    <a:pt x="9609" y="3698"/>
                  </a:cubicBezTo>
                  <a:cubicBezTo>
                    <a:pt x="9636" y="3709"/>
                    <a:pt x="9664" y="3714"/>
                    <a:pt x="9691" y="3714"/>
                  </a:cubicBezTo>
                  <a:cubicBezTo>
                    <a:pt x="9788" y="3714"/>
                    <a:pt x="9876" y="3651"/>
                    <a:pt x="9898" y="3554"/>
                  </a:cubicBezTo>
                  <a:cubicBezTo>
                    <a:pt x="9953" y="3348"/>
                    <a:pt x="10145" y="3203"/>
                    <a:pt x="10358" y="3203"/>
                  </a:cubicBezTo>
                  <a:cubicBezTo>
                    <a:pt x="10367" y="3204"/>
                    <a:pt x="10375" y="3204"/>
                    <a:pt x="10383" y="3204"/>
                  </a:cubicBezTo>
                  <a:cubicBezTo>
                    <a:pt x="10659" y="3204"/>
                    <a:pt x="10659" y="2769"/>
                    <a:pt x="10383" y="2769"/>
                  </a:cubicBezTo>
                  <a:cubicBezTo>
                    <a:pt x="10375" y="2769"/>
                    <a:pt x="10367" y="2770"/>
                    <a:pt x="10358" y="2770"/>
                  </a:cubicBezTo>
                  <a:cubicBezTo>
                    <a:pt x="10173" y="2770"/>
                    <a:pt x="9994" y="2832"/>
                    <a:pt x="9843" y="2935"/>
                  </a:cubicBezTo>
                  <a:cubicBezTo>
                    <a:pt x="9733" y="2605"/>
                    <a:pt x="9444" y="2365"/>
                    <a:pt x="9107" y="2317"/>
                  </a:cubicBezTo>
                  <a:cubicBezTo>
                    <a:pt x="8925" y="1893"/>
                    <a:pt x="8510" y="1620"/>
                    <a:pt x="8058" y="1620"/>
                  </a:cubicBezTo>
                  <a:cubicBezTo>
                    <a:pt x="7982" y="1620"/>
                    <a:pt x="7906" y="1627"/>
                    <a:pt x="7829" y="1643"/>
                  </a:cubicBezTo>
                  <a:cubicBezTo>
                    <a:pt x="7300" y="1746"/>
                    <a:pt x="6915" y="2214"/>
                    <a:pt x="6922" y="2757"/>
                  </a:cubicBezTo>
                  <a:cubicBezTo>
                    <a:pt x="6908" y="2915"/>
                    <a:pt x="7021" y="2994"/>
                    <a:pt x="7135" y="2994"/>
                  </a:cubicBezTo>
                  <a:cubicBezTo>
                    <a:pt x="7248" y="2994"/>
                    <a:pt x="7362" y="2915"/>
                    <a:pt x="7348" y="2757"/>
                  </a:cubicBezTo>
                  <a:cubicBezTo>
                    <a:pt x="7348" y="2301"/>
                    <a:pt x="7705" y="2052"/>
                    <a:pt x="8061" y="2052"/>
                  </a:cubicBezTo>
                  <a:cubicBezTo>
                    <a:pt x="8354" y="2052"/>
                    <a:pt x="8646" y="2221"/>
                    <a:pt x="8736" y="2585"/>
                  </a:cubicBezTo>
                  <a:cubicBezTo>
                    <a:pt x="8764" y="2688"/>
                    <a:pt x="8853" y="2750"/>
                    <a:pt x="8956" y="2750"/>
                  </a:cubicBezTo>
                  <a:lnTo>
                    <a:pt x="8984" y="2750"/>
                  </a:lnTo>
                  <a:cubicBezTo>
                    <a:pt x="9245" y="2750"/>
                    <a:pt x="9451" y="2963"/>
                    <a:pt x="9451" y="3224"/>
                  </a:cubicBezTo>
                  <a:lnTo>
                    <a:pt x="9451" y="3238"/>
                  </a:lnTo>
                  <a:lnTo>
                    <a:pt x="9431" y="3238"/>
                  </a:lnTo>
                  <a:cubicBezTo>
                    <a:pt x="9011" y="3238"/>
                    <a:pt x="8654" y="3519"/>
                    <a:pt x="8551" y="3925"/>
                  </a:cubicBezTo>
                  <a:lnTo>
                    <a:pt x="1306" y="3925"/>
                  </a:lnTo>
                  <a:cubicBezTo>
                    <a:pt x="1183" y="3794"/>
                    <a:pt x="1121" y="3623"/>
                    <a:pt x="1121" y="3444"/>
                  </a:cubicBezTo>
                  <a:cubicBezTo>
                    <a:pt x="1121" y="3059"/>
                    <a:pt x="1437" y="2750"/>
                    <a:pt x="1822" y="2743"/>
                  </a:cubicBezTo>
                  <a:lnTo>
                    <a:pt x="1856" y="2743"/>
                  </a:lnTo>
                  <a:cubicBezTo>
                    <a:pt x="1860" y="2743"/>
                    <a:pt x="1863" y="2743"/>
                    <a:pt x="1867" y="2743"/>
                  </a:cubicBezTo>
                  <a:cubicBezTo>
                    <a:pt x="2006" y="2743"/>
                    <a:pt x="2110" y="2609"/>
                    <a:pt x="2069" y="2468"/>
                  </a:cubicBezTo>
                  <a:cubicBezTo>
                    <a:pt x="2056" y="2413"/>
                    <a:pt x="2049" y="2351"/>
                    <a:pt x="2042" y="2289"/>
                  </a:cubicBezTo>
                  <a:cubicBezTo>
                    <a:pt x="2042" y="1904"/>
                    <a:pt x="2358" y="1588"/>
                    <a:pt x="2750" y="1588"/>
                  </a:cubicBezTo>
                  <a:cubicBezTo>
                    <a:pt x="2812" y="1588"/>
                    <a:pt x="2874" y="1595"/>
                    <a:pt x="2929" y="1616"/>
                  </a:cubicBezTo>
                  <a:cubicBezTo>
                    <a:pt x="2946" y="1620"/>
                    <a:pt x="2963" y="1622"/>
                    <a:pt x="2980" y="1622"/>
                  </a:cubicBezTo>
                  <a:cubicBezTo>
                    <a:pt x="3098" y="1622"/>
                    <a:pt x="3203" y="1522"/>
                    <a:pt x="3197" y="1396"/>
                  </a:cubicBezTo>
                  <a:cubicBezTo>
                    <a:pt x="3197" y="1389"/>
                    <a:pt x="3197" y="1375"/>
                    <a:pt x="3197" y="1361"/>
                  </a:cubicBezTo>
                  <a:cubicBezTo>
                    <a:pt x="3217" y="857"/>
                    <a:pt x="3629" y="461"/>
                    <a:pt x="4125" y="461"/>
                  </a:cubicBezTo>
                  <a:close/>
                  <a:moveTo>
                    <a:pt x="14042" y="4351"/>
                  </a:moveTo>
                  <a:cubicBezTo>
                    <a:pt x="14365" y="4351"/>
                    <a:pt x="14365" y="4846"/>
                    <a:pt x="14042" y="4846"/>
                  </a:cubicBezTo>
                  <a:lnTo>
                    <a:pt x="674" y="4846"/>
                  </a:lnTo>
                  <a:cubicBezTo>
                    <a:pt x="351" y="4846"/>
                    <a:pt x="351" y="4351"/>
                    <a:pt x="674" y="4351"/>
                  </a:cubicBezTo>
                  <a:close/>
                  <a:moveTo>
                    <a:pt x="13561" y="5279"/>
                  </a:moveTo>
                  <a:lnTo>
                    <a:pt x="12915" y="9458"/>
                  </a:lnTo>
                  <a:cubicBezTo>
                    <a:pt x="12799" y="10244"/>
                    <a:pt x="12119" y="10832"/>
                    <a:pt x="11321" y="10832"/>
                  </a:cubicBezTo>
                  <a:cubicBezTo>
                    <a:pt x="11316" y="10832"/>
                    <a:pt x="11312" y="10832"/>
                    <a:pt x="11307" y="10832"/>
                  </a:cubicBezTo>
                  <a:lnTo>
                    <a:pt x="3410" y="10832"/>
                  </a:lnTo>
                  <a:cubicBezTo>
                    <a:pt x="3405" y="10832"/>
                    <a:pt x="3400" y="10832"/>
                    <a:pt x="3396" y="10832"/>
                  </a:cubicBezTo>
                  <a:cubicBezTo>
                    <a:pt x="2598" y="10832"/>
                    <a:pt x="1924" y="10244"/>
                    <a:pt x="1801" y="9458"/>
                  </a:cubicBezTo>
                  <a:lnTo>
                    <a:pt x="1162" y="5279"/>
                  </a:lnTo>
                  <a:close/>
                  <a:moveTo>
                    <a:pt x="4131" y="0"/>
                  </a:moveTo>
                  <a:cubicBezTo>
                    <a:pt x="3463" y="0"/>
                    <a:pt x="2887" y="486"/>
                    <a:pt x="2784" y="1155"/>
                  </a:cubicBezTo>
                  <a:lnTo>
                    <a:pt x="2750" y="1155"/>
                  </a:lnTo>
                  <a:cubicBezTo>
                    <a:pt x="2124" y="1155"/>
                    <a:pt x="1609" y="1664"/>
                    <a:pt x="1616" y="2296"/>
                  </a:cubicBezTo>
                  <a:lnTo>
                    <a:pt x="1616" y="2330"/>
                  </a:lnTo>
                  <a:cubicBezTo>
                    <a:pt x="887" y="2468"/>
                    <a:pt x="489" y="3251"/>
                    <a:pt x="791" y="3925"/>
                  </a:cubicBezTo>
                  <a:lnTo>
                    <a:pt x="674" y="3925"/>
                  </a:lnTo>
                  <a:cubicBezTo>
                    <a:pt x="303" y="3925"/>
                    <a:pt x="1" y="4227"/>
                    <a:pt x="1" y="4599"/>
                  </a:cubicBezTo>
                  <a:cubicBezTo>
                    <a:pt x="1" y="4977"/>
                    <a:pt x="303" y="5279"/>
                    <a:pt x="674" y="5279"/>
                  </a:cubicBezTo>
                  <a:lnTo>
                    <a:pt x="722" y="5279"/>
                  </a:lnTo>
                  <a:lnTo>
                    <a:pt x="1375" y="9520"/>
                  </a:lnTo>
                  <a:cubicBezTo>
                    <a:pt x="1526" y="10523"/>
                    <a:pt x="2392" y="11265"/>
                    <a:pt x="3410" y="11265"/>
                  </a:cubicBezTo>
                  <a:lnTo>
                    <a:pt x="11307" y="11265"/>
                  </a:lnTo>
                  <a:cubicBezTo>
                    <a:pt x="12324" y="11265"/>
                    <a:pt x="13190" y="10523"/>
                    <a:pt x="13341" y="9520"/>
                  </a:cubicBezTo>
                  <a:lnTo>
                    <a:pt x="13994" y="5279"/>
                  </a:lnTo>
                  <a:lnTo>
                    <a:pt x="14042" y="5279"/>
                  </a:lnTo>
                  <a:cubicBezTo>
                    <a:pt x="14414" y="5279"/>
                    <a:pt x="14716" y="4977"/>
                    <a:pt x="14716" y="4599"/>
                  </a:cubicBezTo>
                  <a:cubicBezTo>
                    <a:pt x="14716" y="4227"/>
                    <a:pt x="14414" y="3925"/>
                    <a:pt x="14042" y="3925"/>
                  </a:cubicBezTo>
                  <a:lnTo>
                    <a:pt x="13712" y="3925"/>
                  </a:lnTo>
                  <a:cubicBezTo>
                    <a:pt x="13981" y="3196"/>
                    <a:pt x="13596" y="2399"/>
                    <a:pt x="12867" y="2152"/>
                  </a:cubicBezTo>
                  <a:cubicBezTo>
                    <a:pt x="12787" y="1535"/>
                    <a:pt x="12264" y="1156"/>
                    <a:pt x="11727" y="1156"/>
                  </a:cubicBezTo>
                  <a:cubicBezTo>
                    <a:pt x="11438" y="1156"/>
                    <a:pt x="11146" y="1265"/>
                    <a:pt x="10915" y="1506"/>
                  </a:cubicBezTo>
                  <a:cubicBezTo>
                    <a:pt x="10736" y="1430"/>
                    <a:pt x="10544" y="1389"/>
                    <a:pt x="10352" y="1389"/>
                  </a:cubicBezTo>
                  <a:cubicBezTo>
                    <a:pt x="10187" y="1389"/>
                    <a:pt x="10028" y="1416"/>
                    <a:pt x="9870" y="1471"/>
                  </a:cubicBezTo>
                  <a:cubicBezTo>
                    <a:pt x="9807" y="870"/>
                    <a:pt x="9297" y="462"/>
                    <a:pt x="8742" y="462"/>
                  </a:cubicBezTo>
                  <a:cubicBezTo>
                    <a:pt x="8580" y="462"/>
                    <a:pt x="8415" y="497"/>
                    <a:pt x="8255" y="571"/>
                  </a:cubicBezTo>
                  <a:cubicBezTo>
                    <a:pt x="7991" y="339"/>
                    <a:pt x="7673" y="231"/>
                    <a:pt x="7360" y="231"/>
                  </a:cubicBezTo>
                  <a:cubicBezTo>
                    <a:pt x="6793" y="231"/>
                    <a:pt x="6242" y="585"/>
                    <a:pt x="6056" y="1196"/>
                  </a:cubicBezTo>
                  <a:cubicBezTo>
                    <a:pt x="5956" y="1167"/>
                    <a:pt x="5855" y="1153"/>
                    <a:pt x="5754" y="1153"/>
                  </a:cubicBezTo>
                  <a:cubicBezTo>
                    <a:pt x="5666" y="1153"/>
                    <a:pt x="5578" y="1163"/>
                    <a:pt x="5492" y="1183"/>
                  </a:cubicBezTo>
                  <a:cubicBezTo>
                    <a:pt x="5396" y="516"/>
                    <a:pt x="4826" y="7"/>
                    <a:pt x="4145" y="0"/>
                  </a:cubicBezTo>
                  <a:cubicBezTo>
                    <a:pt x="4140" y="0"/>
                    <a:pt x="4136" y="0"/>
                    <a:pt x="413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8"/>
            <p:cNvSpPr/>
            <p:nvPr/>
          </p:nvSpPr>
          <p:spPr>
            <a:xfrm>
              <a:off x="7906540" y="2978080"/>
              <a:ext cx="70434" cy="40186"/>
            </a:xfrm>
            <a:custGeom>
              <a:rect b="b" l="l" r="r" t="t"/>
              <a:pathLst>
                <a:path extrusionOk="0" h="1569" w="2750">
                  <a:moveTo>
                    <a:pt x="1829" y="0"/>
                  </a:moveTo>
                  <a:cubicBezTo>
                    <a:pt x="1499" y="7"/>
                    <a:pt x="1197" y="186"/>
                    <a:pt x="1038" y="474"/>
                  </a:cubicBezTo>
                  <a:cubicBezTo>
                    <a:pt x="997" y="467"/>
                    <a:pt x="949" y="461"/>
                    <a:pt x="908" y="461"/>
                  </a:cubicBezTo>
                  <a:cubicBezTo>
                    <a:pt x="406" y="467"/>
                    <a:pt x="1" y="873"/>
                    <a:pt x="1" y="1368"/>
                  </a:cubicBezTo>
                  <a:cubicBezTo>
                    <a:pt x="14" y="1502"/>
                    <a:pt x="116" y="1569"/>
                    <a:pt x="217" y="1569"/>
                  </a:cubicBezTo>
                  <a:cubicBezTo>
                    <a:pt x="318" y="1569"/>
                    <a:pt x="420" y="1502"/>
                    <a:pt x="434" y="1368"/>
                  </a:cubicBezTo>
                  <a:cubicBezTo>
                    <a:pt x="428" y="1095"/>
                    <a:pt x="653" y="894"/>
                    <a:pt x="907" y="894"/>
                  </a:cubicBezTo>
                  <a:cubicBezTo>
                    <a:pt x="966" y="894"/>
                    <a:pt x="1027" y="905"/>
                    <a:pt x="1087" y="928"/>
                  </a:cubicBezTo>
                  <a:cubicBezTo>
                    <a:pt x="1114" y="941"/>
                    <a:pt x="1143" y="947"/>
                    <a:pt x="1171" y="947"/>
                  </a:cubicBezTo>
                  <a:cubicBezTo>
                    <a:pt x="1263" y="947"/>
                    <a:pt x="1349" y="883"/>
                    <a:pt x="1375" y="784"/>
                  </a:cubicBezTo>
                  <a:cubicBezTo>
                    <a:pt x="1437" y="544"/>
                    <a:pt x="1630" y="432"/>
                    <a:pt x="1825" y="432"/>
                  </a:cubicBezTo>
                  <a:cubicBezTo>
                    <a:pt x="2065" y="432"/>
                    <a:pt x="2307" y="603"/>
                    <a:pt x="2303" y="914"/>
                  </a:cubicBezTo>
                  <a:cubicBezTo>
                    <a:pt x="2289" y="1069"/>
                    <a:pt x="2404" y="1146"/>
                    <a:pt x="2520" y="1146"/>
                  </a:cubicBezTo>
                  <a:cubicBezTo>
                    <a:pt x="2635" y="1146"/>
                    <a:pt x="2750" y="1069"/>
                    <a:pt x="2736" y="914"/>
                  </a:cubicBezTo>
                  <a:cubicBezTo>
                    <a:pt x="2736" y="413"/>
                    <a:pt x="2331" y="7"/>
                    <a:pt x="182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8"/>
            <p:cNvSpPr/>
            <p:nvPr/>
          </p:nvSpPr>
          <p:spPr>
            <a:xfrm>
              <a:off x="8122248" y="3107910"/>
              <a:ext cx="40340" cy="81627"/>
            </a:xfrm>
            <a:custGeom>
              <a:rect b="b" l="l" r="r" t="t"/>
              <a:pathLst>
                <a:path extrusionOk="0" h="3187" w="1575">
                  <a:moveTo>
                    <a:pt x="1335" y="1"/>
                  </a:moveTo>
                  <a:cubicBezTo>
                    <a:pt x="1239" y="1"/>
                    <a:pt x="1144" y="60"/>
                    <a:pt x="1125" y="189"/>
                  </a:cubicBezTo>
                  <a:lnTo>
                    <a:pt x="823" y="2168"/>
                  </a:lnTo>
                  <a:cubicBezTo>
                    <a:pt x="782" y="2457"/>
                    <a:pt x="562" y="2691"/>
                    <a:pt x="280" y="2753"/>
                  </a:cubicBezTo>
                  <a:cubicBezTo>
                    <a:pt x="0" y="2779"/>
                    <a:pt x="37" y="3187"/>
                    <a:pt x="296" y="3187"/>
                  </a:cubicBezTo>
                  <a:cubicBezTo>
                    <a:pt x="304" y="3187"/>
                    <a:pt x="313" y="3187"/>
                    <a:pt x="321" y="3186"/>
                  </a:cubicBezTo>
                  <a:lnTo>
                    <a:pt x="321" y="3179"/>
                  </a:lnTo>
                  <a:cubicBezTo>
                    <a:pt x="335" y="3179"/>
                    <a:pt x="356" y="3179"/>
                    <a:pt x="369" y="3172"/>
                  </a:cubicBezTo>
                  <a:cubicBezTo>
                    <a:pt x="830" y="3076"/>
                    <a:pt x="1180" y="2698"/>
                    <a:pt x="1249" y="2237"/>
                  </a:cubicBezTo>
                  <a:lnTo>
                    <a:pt x="1551" y="251"/>
                  </a:lnTo>
                  <a:cubicBezTo>
                    <a:pt x="1574" y="91"/>
                    <a:pt x="1454" y="1"/>
                    <a:pt x="133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8"/>
            <p:cNvSpPr/>
            <p:nvPr/>
          </p:nvSpPr>
          <p:spPr>
            <a:xfrm>
              <a:off x="8154238" y="3072539"/>
              <a:ext cx="13805" cy="22872"/>
            </a:xfrm>
            <a:custGeom>
              <a:rect b="b" l="l" r="r" t="t"/>
              <a:pathLst>
                <a:path extrusionOk="0" h="893" w="539">
                  <a:moveTo>
                    <a:pt x="299" y="0"/>
                  </a:moveTo>
                  <a:cubicBezTo>
                    <a:pt x="203" y="0"/>
                    <a:pt x="108" y="59"/>
                    <a:pt x="89" y="189"/>
                  </a:cubicBezTo>
                  <a:lnTo>
                    <a:pt x="14" y="649"/>
                  </a:lnTo>
                  <a:cubicBezTo>
                    <a:pt x="0" y="766"/>
                    <a:pt x="83" y="876"/>
                    <a:pt x="199" y="890"/>
                  </a:cubicBezTo>
                  <a:cubicBezTo>
                    <a:pt x="211" y="892"/>
                    <a:pt x="224" y="893"/>
                    <a:pt x="235" y="893"/>
                  </a:cubicBezTo>
                  <a:cubicBezTo>
                    <a:pt x="338" y="893"/>
                    <a:pt x="428" y="816"/>
                    <a:pt x="447" y="711"/>
                  </a:cubicBezTo>
                  <a:lnTo>
                    <a:pt x="516" y="250"/>
                  </a:lnTo>
                  <a:cubicBezTo>
                    <a:pt x="538" y="91"/>
                    <a:pt x="418" y="0"/>
                    <a:pt x="29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8"/>
            <p:cNvSpPr/>
            <p:nvPr/>
          </p:nvSpPr>
          <p:spPr>
            <a:xfrm>
              <a:off x="8042440" y="2889538"/>
              <a:ext cx="40519" cy="34859"/>
            </a:xfrm>
            <a:custGeom>
              <a:rect b="b" l="l" r="r" t="t"/>
              <a:pathLst>
                <a:path extrusionOk="0" h="1361" w="1582">
                  <a:moveTo>
                    <a:pt x="674" y="433"/>
                  </a:moveTo>
                  <a:cubicBezTo>
                    <a:pt x="894" y="433"/>
                    <a:pt x="1004" y="701"/>
                    <a:pt x="846" y="852"/>
                  </a:cubicBezTo>
                  <a:cubicBezTo>
                    <a:pt x="797" y="904"/>
                    <a:pt x="735" y="927"/>
                    <a:pt x="674" y="927"/>
                  </a:cubicBezTo>
                  <a:cubicBezTo>
                    <a:pt x="548" y="927"/>
                    <a:pt x="427" y="829"/>
                    <a:pt x="427" y="680"/>
                  </a:cubicBezTo>
                  <a:cubicBezTo>
                    <a:pt x="427" y="543"/>
                    <a:pt x="537" y="433"/>
                    <a:pt x="674" y="433"/>
                  </a:cubicBezTo>
                  <a:close/>
                  <a:moveTo>
                    <a:pt x="683" y="0"/>
                  </a:moveTo>
                  <a:cubicBezTo>
                    <a:pt x="335" y="0"/>
                    <a:pt x="1" y="271"/>
                    <a:pt x="1" y="680"/>
                  </a:cubicBezTo>
                  <a:cubicBezTo>
                    <a:pt x="1" y="1052"/>
                    <a:pt x="303" y="1354"/>
                    <a:pt x="674" y="1361"/>
                  </a:cubicBezTo>
                  <a:cubicBezTo>
                    <a:pt x="1279" y="1361"/>
                    <a:pt x="1581" y="625"/>
                    <a:pt x="1155" y="199"/>
                  </a:cubicBezTo>
                  <a:cubicBezTo>
                    <a:pt x="1018" y="62"/>
                    <a:pt x="849" y="0"/>
                    <a:pt x="68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8"/>
            <p:cNvSpPr/>
            <p:nvPr/>
          </p:nvSpPr>
          <p:spPr>
            <a:xfrm>
              <a:off x="7981226" y="2913204"/>
              <a:ext cx="15291" cy="11193"/>
            </a:xfrm>
            <a:custGeom>
              <a:rect b="b" l="l" r="r" t="t"/>
              <a:pathLst>
                <a:path extrusionOk="0" h="437" w="597">
                  <a:moveTo>
                    <a:pt x="298" y="0"/>
                  </a:moveTo>
                  <a:cubicBezTo>
                    <a:pt x="120" y="0"/>
                    <a:pt x="0" y="225"/>
                    <a:pt x="143" y="368"/>
                  </a:cubicBezTo>
                  <a:cubicBezTo>
                    <a:pt x="184" y="409"/>
                    <a:pt x="239" y="430"/>
                    <a:pt x="301" y="437"/>
                  </a:cubicBezTo>
                  <a:cubicBezTo>
                    <a:pt x="535" y="437"/>
                    <a:pt x="597" y="107"/>
                    <a:pt x="384" y="18"/>
                  </a:cubicBezTo>
                  <a:cubicBezTo>
                    <a:pt x="354" y="6"/>
                    <a:pt x="325" y="0"/>
                    <a:pt x="29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8"/>
            <p:cNvSpPr/>
            <p:nvPr/>
          </p:nvSpPr>
          <p:spPr>
            <a:xfrm>
              <a:off x="7957637" y="2889615"/>
              <a:ext cx="15291" cy="11013"/>
            </a:xfrm>
            <a:custGeom>
              <a:rect b="b" l="l" r="r" t="t"/>
              <a:pathLst>
                <a:path extrusionOk="0" h="430" w="597">
                  <a:moveTo>
                    <a:pt x="298" y="0"/>
                  </a:moveTo>
                  <a:cubicBezTo>
                    <a:pt x="120" y="0"/>
                    <a:pt x="0" y="225"/>
                    <a:pt x="143" y="368"/>
                  </a:cubicBezTo>
                  <a:cubicBezTo>
                    <a:pt x="184" y="409"/>
                    <a:pt x="239" y="430"/>
                    <a:pt x="294" y="430"/>
                  </a:cubicBezTo>
                  <a:cubicBezTo>
                    <a:pt x="535" y="430"/>
                    <a:pt x="597" y="107"/>
                    <a:pt x="384" y="18"/>
                  </a:cubicBezTo>
                  <a:cubicBezTo>
                    <a:pt x="354" y="6"/>
                    <a:pt x="325" y="0"/>
                    <a:pt x="29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8"/>
            <p:cNvSpPr/>
            <p:nvPr/>
          </p:nvSpPr>
          <p:spPr>
            <a:xfrm>
              <a:off x="8099197" y="2918992"/>
              <a:ext cx="15444" cy="11218"/>
            </a:xfrm>
            <a:custGeom>
              <a:rect b="b" l="l" r="r" t="t"/>
              <a:pathLst>
                <a:path extrusionOk="0" h="438" w="603">
                  <a:moveTo>
                    <a:pt x="297" y="1"/>
                  </a:moveTo>
                  <a:cubicBezTo>
                    <a:pt x="119" y="1"/>
                    <a:pt x="0" y="227"/>
                    <a:pt x="149" y="376"/>
                  </a:cubicBezTo>
                  <a:cubicBezTo>
                    <a:pt x="190" y="417"/>
                    <a:pt x="245" y="438"/>
                    <a:pt x="300" y="438"/>
                  </a:cubicBezTo>
                  <a:cubicBezTo>
                    <a:pt x="534" y="438"/>
                    <a:pt x="603" y="115"/>
                    <a:pt x="383" y="18"/>
                  </a:cubicBezTo>
                  <a:cubicBezTo>
                    <a:pt x="353" y="6"/>
                    <a:pt x="324" y="1"/>
                    <a:pt x="29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1" name="Google Shape;681;p28"/>
          <p:cNvSpPr/>
          <p:nvPr/>
        </p:nvSpPr>
        <p:spPr>
          <a:xfrm>
            <a:off x="6871103" y="1810223"/>
            <a:ext cx="382395" cy="329735"/>
          </a:xfrm>
          <a:custGeom>
            <a:rect b="b" l="l" r="r" t="t"/>
            <a:pathLst>
              <a:path extrusionOk="0" h="12874" w="14930">
                <a:moveTo>
                  <a:pt x="7472" y="434"/>
                </a:moveTo>
                <a:cubicBezTo>
                  <a:pt x="7685" y="434"/>
                  <a:pt x="7795" y="695"/>
                  <a:pt x="7643" y="853"/>
                </a:cubicBezTo>
                <a:cubicBezTo>
                  <a:pt x="7593" y="901"/>
                  <a:pt x="7531" y="923"/>
                  <a:pt x="7472" y="923"/>
                </a:cubicBezTo>
                <a:cubicBezTo>
                  <a:pt x="7345" y="923"/>
                  <a:pt x="7224" y="826"/>
                  <a:pt x="7224" y="681"/>
                </a:cubicBezTo>
                <a:cubicBezTo>
                  <a:pt x="7224" y="544"/>
                  <a:pt x="7334" y="434"/>
                  <a:pt x="7472" y="434"/>
                </a:cubicBezTo>
                <a:close/>
                <a:moveTo>
                  <a:pt x="10692" y="5505"/>
                </a:moveTo>
                <a:cubicBezTo>
                  <a:pt x="10819" y="5505"/>
                  <a:pt x="10942" y="5602"/>
                  <a:pt x="10942" y="5747"/>
                </a:cubicBezTo>
                <a:cubicBezTo>
                  <a:pt x="10942" y="5884"/>
                  <a:pt x="10833" y="5994"/>
                  <a:pt x="10695" y="5994"/>
                </a:cubicBezTo>
                <a:cubicBezTo>
                  <a:pt x="10475" y="5994"/>
                  <a:pt x="10365" y="5733"/>
                  <a:pt x="10523" y="5575"/>
                </a:cubicBezTo>
                <a:cubicBezTo>
                  <a:pt x="10572" y="5526"/>
                  <a:pt x="10632" y="5505"/>
                  <a:pt x="10692" y="5505"/>
                </a:cubicBezTo>
                <a:close/>
                <a:moveTo>
                  <a:pt x="4241" y="6426"/>
                </a:moveTo>
                <a:cubicBezTo>
                  <a:pt x="4368" y="6426"/>
                  <a:pt x="4489" y="6523"/>
                  <a:pt x="4489" y="6668"/>
                </a:cubicBezTo>
                <a:cubicBezTo>
                  <a:pt x="4489" y="6805"/>
                  <a:pt x="4379" y="6915"/>
                  <a:pt x="4248" y="6915"/>
                </a:cubicBezTo>
                <a:cubicBezTo>
                  <a:pt x="4028" y="6915"/>
                  <a:pt x="3918" y="6654"/>
                  <a:pt x="4069" y="6496"/>
                </a:cubicBezTo>
                <a:cubicBezTo>
                  <a:pt x="4120" y="6447"/>
                  <a:pt x="4181" y="6426"/>
                  <a:pt x="4241" y="6426"/>
                </a:cubicBezTo>
                <a:close/>
                <a:moveTo>
                  <a:pt x="7472" y="7114"/>
                </a:moveTo>
                <a:cubicBezTo>
                  <a:pt x="7733" y="7114"/>
                  <a:pt x="7946" y="7327"/>
                  <a:pt x="7946" y="7589"/>
                </a:cubicBezTo>
                <a:cubicBezTo>
                  <a:pt x="7946" y="7877"/>
                  <a:pt x="7710" y="8067"/>
                  <a:pt x="7466" y="8067"/>
                </a:cubicBezTo>
                <a:cubicBezTo>
                  <a:pt x="7349" y="8067"/>
                  <a:pt x="7231" y="8023"/>
                  <a:pt x="7135" y="7925"/>
                </a:cubicBezTo>
                <a:cubicBezTo>
                  <a:pt x="6832" y="7630"/>
                  <a:pt x="7045" y="7114"/>
                  <a:pt x="7472" y="7114"/>
                </a:cubicBezTo>
                <a:close/>
                <a:moveTo>
                  <a:pt x="1710" y="7576"/>
                </a:moveTo>
                <a:cubicBezTo>
                  <a:pt x="1834" y="7576"/>
                  <a:pt x="1952" y="7674"/>
                  <a:pt x="1952" y="7822"/>
                </a:cubicBezTo>
                <a:cubicBezTo>
                  <a:pt x="1952" y="7953"/>
                  <a:pt x="1849" y="8063"/>
                  <a:pt x="1712" y="8070"/>
                </a:cubicBezTo>
                <a:lnTo>
                  <a:pt x="1712" y="8063"/>
                </a:lnTo>
                <a:cubicBezTo>
                  <a:pt x="1492" y="8063"/>
                  <a:pt x="1382" y="7802"/>
                  <a:pt x="1540" y="7650"/>
                </a:cubicBezTo>
                <a:cubicBezTo>
                  <a:pt x="1589" y="7599"/>
                  <a:pt x="1650" y="7576"/>
                  <a:pt x="1710" y="7576"/>
                </a:cubicBezTo>
                <a:close/>
                <a:moveTo>
                  <a:pt x="13231" y="8036"/>
                </a:moveTo>
                <a:cubicBezTo>
                  <a:pt x="13357" y="8036"/>
                  <a:pt x="13479" y="8135"/>
                  <a:pt x="13479" y="8283"/>
                </a:cubicBezTo>
                <a:cubicBezTo>
                  <a:pt x="13479" y="8420"/>
                  <a:pt x="13369" y="8530"/>
                  <a:pt x="13231" y="8530"/>
                </a:cubicBezTo>
                <a:cubicBezTo>
                  <a:pt x="13011" y="8530"/>
                  <a:pt x="12901" y="8262"/>
                  <a:pt x="13059" y="8111"/>
                </a:cubicBezTo>
                <a:cubicBezTo>
                  <a:pt x="13109" y="8059"/>
                  <a:pt x="13171" y="8036"/>
                  <a:pt x="13231" y="8036"/>
                </a:cubicBezTo>
                <a:close/>
                <a:moveTo>
                  <a:pt x="10699" y="8037"/>
                </a:moveTo>
                <a:cubicBezTo>
                  <a:pt x="10716" y="8037"/>
                  <a:pt x="10733" y="8046"/>
                  <a:pt x="10743" y="8063"/>
                </a:cubicBezTo>
                <a:lnTo>
                  <a:pt x="10956" y="8496"/>
                </a:lnTo>
                <a:cubicBezTo>
                  <a:pt x="10984" y="8558"/>
                  <a:pt x="11046" y="8599"/>
                  <a:pt x="11114" y="8613"/>
                </a:cubicBezTo>
                <a:lnTo>
                  <a:pt x="11107" y="8613"/>
                </a:lnTo>
                <a:lnTo>
                  <a:pt x="11589" y="8681"/>
                </a:lnTo>
                <a:cubicBezTo>
                  <a:pt x="11623" y="8688"/>
                  <a:pt x="11637" y="8736"/>
                  <a:pt x="11609" y="8757"/>
                </a:cubicBezTo>
                <a:lnTo>
                  <a:pt x="11266" y="9101"/>
                </a:lnTo>
                <a:cubicBezTo>
                  <a:pt x="11217" y="9149"/>
                  <a:pt x="11190" y="9217"/>
                  <a:pt x="11204" y="9286"/>
                </a:cubicBezTo>
                <a:lnTo>
                  <a:pt x="11293" y="9767"/>
                </a:lnTo>
                <a:cubicBezTo>
                  <a:pt x="11299" y="9796"/>
                  <a:pt x="11272" y="9819"/>
                  <a:pt x="11243" y="9819"/>
                </a:cubicBezTo>
                <a:cubicBezTo>
                  <a:pt x="11237" y="9819"/>
                  <a:pt x="11230" y="9818"/>
                  <a:pt x="11224" y="9815"/>
                </a:cubicBezTo>
                <a:lnTo>
                  <a:pt x="10798" y="9589"/>
                </a:lnTo>
                <a:cubicBezTo>
                  <a:pt x="10767" y="9571"/>
                  <a:pt x="10733" y="9563"/>
                  <a:pt x="10698" y="9563"/>
                </a:cubicBezTo>
                <a:cubicBezTo>
                  <a:pt x="10662" y="9563"/>
                  <a:pt x="10626" y="9571"/>
                  <a:pt x="10592" y="9589"/>
                </a:cubicBezTo>
                <a:lnTo>
                  <a:pt x="10166" y="9815"/>
                </a:lnTo>
                <a:cubicBezTo>
                  <a:pt x="10160" y="9818"/>
                  <a:pt x="10153" y="9819"/>
                  <a:pt x="10147" y="9819"/>
                </a:cubicBezTo>
                <a:cubicBezTo>
                  <a:pt x="10120" y="9819"/>
                  <a:pt x="10097" y="9796"/>
                  <a:pt x="10097" y="9767"/>
                </a:cubicBezTo>
                <a:lnTo>
                  <a:pt x="10186" y="9286"/>
                </a:lnTo>
                <a:cubicBezTo>
                  <a:pt x="10200" y="9217"/>
                  <a:pt x="10173" y="9149"/>
                  <a:pt x="10125" y="9101"/>
                </a:cubicBezTo>
                <a:lnTo>
                  <a:pt x="9781" y="8757"/>
                </a:lnTo>
                <a:cubicBezTo>
                  <a:pt x="9753" y="8736"/>
                  <a:pt x="9767" y="8688"/>
                  <a:pt x="9808" y="8681"/>
                </a:cubicBezTo>
                <a:lnTo>
                  <a:pt x="10283" y="8613"/>
                </a:lnTo>
                <a:cubicBezTo>
                  <a:pt x="10351" y="8606"/>
                  <a:pt x="10413" y="8558"/>
                  <a:pt x="10448" y="8496"/>
                </a:cubicBezTo>
                <a:lnTo>
                  <a:pt x="10661" y="8063"/>
                </a:lnTo>
                <a:cubicBezTo>
                  <a:pt x="10668" y="8046"/>
                  <a:pt x="10683" y="8037"/>
                  <a:pt x="10699" y="8037"/>
                </a:cubicBezTo>
                <a:close/>
                <a:moveTo>
                  <a:pt x="4252" y="8848"/>
                </a:moveTo>
                <a:cubicBezTo>
                  <a:pt x="4269" y="8848"/>
                  <a:pt x="4286" y="8857"/>
                  <a:pt x="4296" y="8874"/>
                </a:cubicBezTo>
                <a:lnTo>
                  <a:pt x="4509" y="9307"/>
                </a:lnTo>
                <a:cubicBezTo>
                  <a:pt x="4537" y="9369"/>
                  <a:pt x="4599" y="9417"/>
                  <a:pt x="4667" y="9424"/>
                </a:cubicBezTo>
                <a:lnTo>
                  <a:pt x="4660" y="9424"/>
                </a:lnTo>
                <a:lnTo>
                  <a:pt x="5142" y="9492"/>
                </a:lnTo>
                <a:cubicBezTo>
                  <a:pt x="5176" y="9499"/>
                  <a:pt x="5190" y="9547"/>
                  <a:pt x="5162" y="9568"/>
                </a:cubicBezTo>
                <a:lnTo>
                  <a:pt x="4819" y="9912"/>
                </a:lnTo>
                <a:cubicBezTo>
                  <a:pt x="4770" y="9960"/>
                  <a:pt x="4743" y="10029"/>
                  <a:pt x="4757" y="10097"/>
                </a:cubicBezTo>
                <a:lnTo>
                  <a:pt x="4846" y="10578"/>
                </a:lnTo>
                <a:cubicBezTo>
                  <a:pt x="4852" y="10607"/>
                  <a:pt x="4825" y="10630"/>
                  <a:pt x="4796" y="10630"/>
                </a:cubicBezTo>
                <a:cubicBezTo>
                  <a:pt x="4790" y="10630"/>
                  <a:pt x="4783" y="10629"/>
                  <a:pt x="4777" y="10626"/>
                </a:cubicBezTo>
                <a:lnTo>
                  <a:pt x="4351" y="10400"/>
                </a:lnTo>
                <a:cubicBezTo>
                  <a:pt x="4320" y="10382"/>
                  <a:pt x="4286" y="10374"/>
                  <a:pt x="4251" y="10374"/>
                </a:cubicBezTo>
                <a:cubicBezTo>
                  <a:pt x="4215" y="10374"/>
                  <a:pt x="4179" y="10382"/>
                  <a:pt x="4145" y="10400"/>
                </a:cubicBezTo>
                <a:lnTo>
                  <a:pt x="3719" y="10626"/>
                </a:lnTo>
                <a:cubicBezTo>
                  <a:pt x="3713" y="10629"/>
                  <a:pt x="3706" y="10630"/>
                  <a:pt x="3700" y="10630"/>
                </a:cubicBezTo>
                <a:cubicBezTo>
                  <a:pt x="3673" y="10630"/>
                  <a:pt x="3650" y="10607"/>
                  <a:pt x="3650" y="10578"/>
                </a:cubicBezTo>
                <a:lnTo>
                  <a:pt x="3739" y="10097"/>
                </a:lnTo>
                <a:cubicBezTo>
                  <a:pt x="3753" y="10029"/>
                  <a:pt x="3726" y="9960"/>
                  <a:pt x="3678" y="9912"/>
                </a:cubicBezTo>
                <a:lnTo>
                  <a:pt x="3334" y="9568"/>
                </a:lnTo>
                <a:cubicBezTo>
                  <a:pt x="3306" y="9547"/>
                  <a:pt x="3320" y="9499"/>
                  <a:pt x="3361" y="9492"/>
                </a:cubicBezTo>
                <a:lnTo>
                  <a:pt x="3836" y="9424"/>
                </a:lnTo>
                <a:cubicBezTo>
                  <a:pt x="3904" y="9417"/>
                  <a:pt x="3966" y="9369"/>
                  <a:pt x="4001" y="9307"/>
                </a:cubicBezTo>
                <a:lnTo>
                  <a:pt x="4214" y="8874"/>
                </a:lnTo>
                <a:cubicBezTo>
                  <a:pt x="4221" y="8857"/>
                  <a:pt x="4236" y="8848"/>
                  <a:pt x="4252" y="8848"/>
                </a:cubicBezTo>
                <a:close/>
                <a:moveTo>
                  <a:pt x="7657" y="9678"/>
                </a:moveTo>
                <a:lnTo>
                  <a:pt x="7657" y="9678"/>
                </a:lnTo>
                <a:cubicBezTo>
                  <a:pt x="6757" y="10620"/>
                  <a:pt x="7423" y="12187"/>
                  <a:pt x="8729" y="12187"/>
                </a:cubicBezTo>
                <a:lnTo>
                  <a:pt x="8736" y="12187"/>
                </a:lnTo>
                <a:cubicBezTo>
                  <a:pt x="8487" y="12363"/>
                  <a:pt x="8204" y="12446"/>
                  <a:pt x="7926" y="12446"/>
                </a:cubicBezTo>
                <a:cubicBezTo>
                  <a:pt x="7390" y="12446"/>
                  <a:pt x="6871" y="12138"/>
                  <a:pt x="6640" y="11596"/>
                </a:cubicBezTo>
                <a:cubicBezTo>
                  <a:pt x="6289" y="10778"/>
                  <a:pt x="6784" y="9850"/>
                  <a:pt x="7657" y="9678"/>
                </a:cubicBezTo>
                <a:close/>
                <a:moveTo>
                  <a:pt x="7465" y="1"/>
                </a:moveTo>
                <a:cubicBezTo>
                  <a:pt x="6702" y="1"/>
                  <a:pt x="6523" y="1073"/>
                  <a:pt x="7252" y="1320"/>
                </a:cubicBezTo>
                <a:lnTo>
                  <a:pt x="7252" y="2997"/>
                </a:lnTo>
                <a:cubicBezTo>
                  <a:pt x="4599" y="3032"/>
                  <a:pt x="2104" y="3698"/>
                  <a:pt x="207" y="4881"/>
                </a:cubicBezTo>
                <a:cubicBezTo>
                  <a:pt x="0" y="5007"/>
                  <a:pt x="129" y="5281"/>
                  <a:pt x="316" y="5281"/>
                </a:cubicBezTo>
                <a:cubicBezTo>
                  <a:pt x="354" y="5281"/>
                  <a:pt x="394" y="5270"/>
                  <a:pt x="433" y="5245"/>
                </a:cubicBezTo>
                <a:cubicBezTo>
                  <a:pt x="777" y="5032"/>
                  <a:pt x="1128" y="4839"/>
                  <a:pt x="1492" y="4674"/>
                </a:cubicBezTo>
                <a:lnTo>
                  <a:pt x="1492" y="7176"/>
                </a:lnTo>
                <a:cubicBezTo>
                  <a:pt x="763" y="7424"/>
                  <a:pt x="935" y="8496"/>
                  <a:pt x="1705" y="8496"/>
                </a:cubicBezTo>
                <a:cubicBezTo>
                  <a:pt x="2475" y="8496"/>
                  <a:pt x="2647" y="7424"/>
                  <a:pt x="1918" y="7176"/>
                </a:cubicBezTo>
                <a:lnTo>
                  <a:pt x="1918" y="4599"/>
                </a:lnTo>
                <a:cubicBezTo>
                  <a:pt x="1918" y="4558"/>
                  <a:pt x="1911" y="4523"/>
                  <a:pt x="1891" y="4496"/>
                </a:cubicBezTo>
                <a:cubicBezTo>
                  <a:pt x="2585" y="4200"/>
                  <a:pt x="3293" y="3973"/>
                  <a:pt x="4021" y="3808"/>
                </a:cubicBezTo>
                <a:lnTo>
                  <a:pt x="4021" y="6028"/>
                </a:lnTo>
                <a:cubicBezTo>
                  <a:pt x="3410" y="6235"/>
                  <a:pt x="3410" y="7101"/>
                  <a:pt x="4021" y="7314"/>
                </a:cubicBezTo>
                <a:lnTo>
                  <a:pt x="4021" y="8468"/>
                </a:lnTo>
                <a:cubicBezTo>
                  <a:pt x="3932" y="8516"/>
                  <a:pt x="3856" y="8592"/>
                  <a:pt x="3815" y="8681"/>
                </a:cubicBezTo>
                <a:lnTo>
                  <a:pt x="3650" y="9018"/>
                </a:lnTo>
                <a:lnTo>
                  <a:pt x="3286" y="9066"/>
                </a:lnTo>
                <a:cubicBezTo>
                  <a:pt x="2894" y="9128"/>
                  <a:pt x="2736" y="9609"/>
                  <a:pt x="3018" y="9884"/>
                </a:cubicBezTo>
                <a:lnTo>
                  <a:pt x="3286" y="10138"/>
                </a:lnTo>
                <a:lnTo>
                  <a:pt x="3217" y="10503"/>
                </a:lnTo>
                <a:cubicBezTo>
                  <a:pt x="3168" y="10812"/>
                  <a:pt x="3411" y="11061"/>
                  <a:pt x="3687" y="11061"/>
                </a:cubicBezTo>
                <a:cubicBezTo>
                  <a:pt x="3761" y="11061"/>
                  <a:pt x="3837" y="11044"/>
                  <a:pt x="3911" y="11004"/>
                </a:cubicBezTo>
                <a:lnTo>
                  <a:pt x="4241" y="10833"/>
                </a:lnTo>
                <a:lnTo>
                  <a:pt x="4564" y="11004"/>
                </a:lnTo>
                <a:cubicBezTo>
                  <a:pt x="4638" y="11044"/>
                  <a:pt x="4715" y="11061"/>
                  <a:pt x="4789" y="11061"/>
                </a:cubicBezTo>
                <a:cubicBezTo>
                  <a:pt x="5067" y="11061"/>
                  <a:pt x="5313" y="10812"/>
                  <a:pt x="5258" y="10503"/>
                </a:cubicBezTo>
                <a:lnTo>
                  <a:pt x="5197" y="10138"/>
                </a:lnTo>
                <a:lnTo>
                  <a:pt x="5458" y="9884"/>
                </a:lnTo>
                <a:cubicBezTo>
                  <a:pt x="5746" y="9609"/>
                  <a:pt x="5588" y="9128"/>
                  <a:pt x="5197" y="9066"/>
                </a:cubicBezTo>
                <a:lnTo>
                  <a:pt x="4832" y="9018"/>
                </a:lnTo>
                <a:lnTo>
                  <a:pt x="4667" y="8681"/>
                </a:lnTo>
                <a:cubicBezTo>
                  <a:pt x="4619" y="8592"/>
                  <a:pt x="4550" y="8516"/>
                  <a:pt x="4454" y="8468"/>
                </a:cubicBezTo>
                <a:lnTo>
                  <a:pt x="4454" y="7314"/>
                </a:lnTo>
                <a:cubicBezTo>
                  <a:pt x="5073" y="7101"/>
                  <a:pt x="5073" y="6235"/>
                  <a:pt x="4454" y="6028"/>
                </a:cubicBezTo>
                <a:lnTo>
                  <a:pt x="4454" y="3719"/>
                </a:lnTo>
                <a:cubicBezTo>
                  <a:pt x="5375" y="3540"/>
                  <a:pt x="6310" y="3444"/>
                  <a:pt x="7245" y="3430"/>
                </a:cubicBezTo>
                <a:lnTo>
                  <a:pt x="7245" y="6709"/>
                </a:lnTo>
                <a:cubicBezTo>
                  <a:pt x="6324" y="6936"/>
                  <a:pt x="6324" y="8248"/>
                  <a:pt x="7245" y="8475"/>
                </a:cubicBezTo>
                <a:lnTo>
                  <a:pt x="7245" y="9348"/>
                </a:lnTo>
                <a:cubicBezTo>
                  <a:pt x="6069" y="9815"/>
                  <a:pt x="5712" y="11314"/>
                  <a:pt x="6557" y="12262"/>
                </a:cubicBezTo>
                <a:cubicBezTo>
                  <a:pt x="6926" y="12675"/>
                  <a:pt x="7424" y="12873"/>
                  <a:pt x="7919" y="12873"/>
                </a:cubicBezTo>
                <a:cubicBezTo>
                  <a:pt x="8560" y="12873"/>
                  <a:pt x="9196" y="12540"/>
                  <a:pt x="9533" y="11912"/>
                </a:cubicBezTo>
                <a:cubicBezTo>
                  <a:pt x="9618" y="11755"/>
                  <a:pt x="9496" y="11589"/>
                  <a:pt x="9344" y="11589"/>
                </a:cubicBezTo>
                <a:cubicBezTo>
                  <a:pt x="9309" y="11589"/>
                  <a:pt x="9273" y="11597"/>
                  <a:pt x="9238" y="11616"/>
                </a:cubicBezTo>
                <a:cubicBezTo>
                  <a:pt x="9076" y="11706"/>
                  <a:pt x="8901" y="11749"/>
                  <a:pt x="8728" y="11749"/>
                </a:cubicBezTo>
                <a:cubicBezTo>
                  <a:pt x="8324" y="11749"/>
                  <a:pt x="7934" y="11515"/>
                  <a:pt x="7760" y="11114"/>
                </a:cubicBezTo>
                <a:cubicBezTo>
                  <a:pt x="7513" y="10544"/>
                  <a:pt x="7815" y="9884"/>
                  <a:pt x="8413" y="9699"/>
                </a:cubicBezTo>
                <a:cubicBezTo>
                  <a:pt x="8619" y="9630"/>
                  <a:pt x="8612" y="9334"/>
                  <a:pt x="8406" y="9279"/>
                </a:cubicBezTo>
                <a:cubicBezTo>
                  <a:pt x="8244" y="9238"/>
                  <a:pt x="8082" y="9215"/>
                  <a:pt x="7918" y="9215"/>
                </a:cubicBezTo>
                <a:cubicBezTo>
                  <a:pt x="7838" y="9215"/>
                  <a:pt x="7758" y="9220"/>
                  <a:pt x="7678" y="9231"/>
                </a:cubicBezTo>
                <a:lnTo>
                  <a:pt x="7678" y="8468"/>
                </a:lnTo>
                <a:cubicBezTo>
                  <a:pt x="8599" y="8242"/>
                  <a:pt x="8599" y="6936"/>
                  <a:pt x="7678" y="6709"/>
                </a:cubicBezTo>
                <a:lnTo>
                  <a:pt x="7678" y="3430"/>
                </a:lnTo>
                <a:cubicBezTo>
                  <a:pt x="8619" y="3444"/>
                  <a:pt x="9554" y="3540"/>
                  <a:pt x="10468" y="3719"/>
                </a:cubicBezTo>
                <a:lnTo>
                  <a:pt x="10468" y="5107"/>
                </a:lnTo>
                <a:cubicBezTo>
                  <a:pt x="9857" y="5314"/>
                  <a:pt x="9857" y="6180"/>
                  <a:pt x="10468" y="6393"/>
                </a:cubicBezTo>
                <a:lnTo>
                  <a:pt x="10468" y="7657"/>
                </a:lnTo>
                <a:cubicBezTo>
                  <a:pt x="10379" y="7705"/>
                  <a:pt x="10303" y="7781"/>
                  <a:pt x="10262" y="7870"/>
                </a:cubicBezTo>
                <a:lnTo>
                  <a:pt x="10097" y="8207"/>
                </a:lnTo>
                <a:lnTo>
                  <a:pt x="9733" y="8255"/>
                </a:lnTo>
                <a:cubicBezTo>
                  <a:pt x="9341" y="8310"/>
                  <a:pt x="9183" y="8791"/>
                  <a:pt x="9465" y="9073"/>
                </a:cubicBezTo>
                <a:lnTo>
                  <a:pt x="9733" y="9327"/>
                </a:lnTo>
                <a:lnTo>
                  <a:pt x="9664" y="9692"/>
                </a:lnTo>
                <a:cubicBezTo>
                  <a:pt x="9615" y="10001"/>
                  <a:pt x="9858" y="10250"/>
                  <a:pt x="10134" y="10250"/>
                </a:cubicBezTo>
                <a:cubicBezTo>
                  <a:pt x="10208" y="10250"/>
                  <a:pt x="10284" y="10233"/>
                  <a:pt x="10358" y="10193"/>
                </a:cubicBezTo>
                <a:lnTo>
                  <a:pt x="10688" y="10022"/>
                </a:lnTo>
                <a:lnTo>
                  <a:pt x="11011" y="10193"/>
                </a:lnTo>
                <a:cubicBezTo>
                  <a:pt x="11085" y="10233"/>
                  <a:pt x="11162" y="10250"/>
                  <a:pt x="11236" y="10250"/>
                </a:cubicBezTo>
                <a:cubicBezTo>
                  <a:pt x="11514" y="10250"/>
                  <a:pt x="11760" y="10001"/>
                  <a:pt x="11705" y="9692"/>
                </a:cubicBezTo>
                <a:lnTo>
                  <a:pt x="11644" y="9327"/>
                </a:lnTo>
                <a:lnTo>
                  <a:pt x="11912" y="9073"/>
                </a:lnTo>
                <a:cubicBezTo>
                  <a:pt x="12193" y="8791"/>
                  <a:pt x="12035" y="8310"/>
                  <a:pt x="11644" y="8255"/>
                </a:cubicBezTo>
                <a:lnTo>
                  <a:pt x="11279" y="8207"/>
                </a:lnTo>
                <a:lnTo>
                  <a:pt x="11114" y="7870"/>
                </a:lnTo>
                <a:cubicBezTo>
                  <a:pt x="11073" y="7781"/>
                  <a:pt x="10997" y="7705"/>
                  <a:pt x="10901" y="7657"/>
                </a:cubicBezTo>
                <a:lnTo>
                  <a:pt x="10901" y="6393"/>
                </a:lnTo>
                <a:cubicBezTo>
                  <a:pt x="11520" y="6180"/>
                  <a:pt x="11520" y="5314"/>
                  <a:pt x="10901" y="5107"/>
                </a:cubicBezTo>
                <a:lnTo>
                  <a:pt x="10901" y="3808"/>
                </a:lnTo>
                <a:cubicBezTo>
                  <a:pt x="11630" y="3973"/>
                  <a:pt x="12345" y="4207"/>
                  <a:pt x="13032" y="4496"/>
                </a:cubicBezTo>
                <a:cubicBezTo>
                  <a:pt x="13018" y="4530"/>
                  <a:pt x="13011" y="4564"/>
                  <a:pt x="13011" y="4599"/>
                </a:cubicBezTo>
                <a:lnTo>
                  <a:pt x="13011" y="7644"/>
                </a:lnTo>
                <a:cubicBezTo>
                  <a:pt x="12283" y="7891"/>
                  <a:pt x="12455" y="8963"/>
                  <a:pt x="13224" y="8963"/>
                </a:cubicBezTo>
                <a:cubicBezTo>
                  <a:pt x="13987" y="8963"/>
                  <a:pt x="14166" y="7891"/>
                  <a:pt x="13437" y="7644"/>
                </a:cubicBezTo>
                <a:lnTo>
                  <a:pt x="13437" y="4674"/>
                </a:lnTo>
                <a:cubicBezTo>
                  <a:pt x="13802" y="4846"/>
                  <a:pt x="14152" y="5032"/>
                  <a:pt x="14489" y="5245"/>
                </a:cubicBezTo>
                <a:cubicBezTo>
                  <a:pt x="14531" y="5272"/>
                  <a:pt x="14573" y="5283"/>
                  <a:pt x="14612" y="5283"/>
                </a:cubicBezTo>
                <a:cubicBezTo>
                  <a:pt x="14802" y="5283"/>
                  <a:pt x="14929" y="5006"/>
                  <a:pt x="14730" y="4881"/>
                </a:cubicBezTo>
                <a:cubicBezTo>
                  <a:pt x="12833" y="3698"/>
                  <a:pt x="10338" y="3032"/>
                  <a:pt x="7685" y="2997"/>
                </a:cubicBezTo>
                <a:lnTo>
                  <a:pt x="7685" y="1320"/>
                </a:lnTo>
                <a:cubicBezTo>
                  <a:pt x="8413" y="1073"/>
                  <a:pt x="8234" y="1"/>
                  <a:pt x="746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 name="Google Shape;682;p28"/>
          <p:cNvGrpSpPr/>
          <p:nvPr/>
        </p:nvGrpSpPr>
        <p:grpSpPr>
          <a:xfrm>
            <a:off x="4465826" y="3346455"/>
            <a:ext cx="212148" cy="377118"/>
            <a:chOff x="5396079" y="1720455"/>
            <a:chExt cx="212148" cy="377118"/>
          </a:xfrm>
        </p:grpSpPr>
        <p:sp>
          <p:nvSpPr>
            <p:cNvPr id="683" name="Google Shape;683;p28"/>
            <p:cNvSpPr/>
            <p:nvPr/>
          </p:nvSpPr>
          <p:spPr>
            <a:xfrm>
              <a:off x="5526165" y="1720455"/>
              <a:ext cx="82062" cy="377118"/>
            </a:xfrm>
            <a:custGeom>
              <a:rect b="b" l="l" r="r" t="t"/>
              <a:pathLst>
                <a:path extrusionOk="0" h="14724" w="3204">
                  <a:moveTo>
                    <a:pt x="969" y="4157"/>
                  </a:moveTo>
                  <a:cubicBezTo>
                    <a:pt x="1186" y="4157"/>
                    <a:pt x="1403" y="4222"/>
                    <a:pt x="1588" y="4352"/>
                  </a:cubicBezTo>
                  <a:cubicBezTo>
                    <a:pt x="1719" y="4231"/>
                    <a:pt x="1885" y="4171"/>
                    <a:pt x="2051" y="4171"/>
                  </a:cubicBezTo>
                  <a:cubicBezTo>
                    <a:pt x="2217" y="4171"/>
                    <a:pt x="2382" y="4231"/>
                    <a:pt x="2509" y="4352"/>
                  </a:cubicBezTo>
                  <a:cubicBezTo>
                    <a:pt x="2598" y="4352"/>
                    <a:pt x="2681" y="4338"/>
                    <a:pt x="2756" y="4304"/>
                  </a:cubicBezTo>
                  <a:lnTo>
                    <a:pt x="2756" y="4826"/>
                  </a:lnTo>
                  <a:cubicBezTo>
                    <a:pt x="2756" y="4963"/>
                    <a:pt x="2646" y="5073"/>
                    <a:pt x="2509" y="5073"/>
                  </a:cubicBezTo>
                  <a:cubicBezTo>
                    <a:pt x="2138" y="5073"/>
                    <a:pt x="1835" y="5376"/>
                    <a:pt x="1835" y="5747"/>
                  </a:cubicBezTo>
                  <a:lnTo>
                    <a:pt x="1835" y="7836"/>
                  </a:lnTo>
                  <a:lnTo>
                    <a:pt x="1347" y="7836"/>
                  </a:lnTo>
                  <a:lnTo>
                    <a:pt x="1347" y="5747"/>
                  </a:lnTo>
                  <a:cubicBezTo>
                    <a:pt x="1347" y="5376"/>
                    <a:pt x="1038" y="5073"/>
                    <a:pt x="667" y="5066"/>
                  </a:cubicBezTo>
                  <a:cubicBezTo>
                    <a:pt x="663" y="5067"/>
                    <a:pt x="659" y="5067"/>
                    <a:pt x="655" y="5067"/>
                  </a:cubicBezTo>
                  <a:cubicBezTo>
                    <a:pt x="523" y="5067"/>
                    <a:pt x="420" y="4959"/>
                    <a:pt x="426" y="4826"/>
                  </a:cubicBezTo>
                  <a:lnTo>
                    <a:pt x="426" y="4304"/>
                  </a:lnTo>
                  <a:cubicBezTo>
                    <a:pt x="595" y="4205"/>
                    <a:pt x="782" y="4157"/>
                    <a:pt x="969" y="4157"/>
                  </a:cubicBezTo>
                  <a:close/>
                  <a:moveTo>
                    <a:pt x="2048" y="8269"/>
                  </a:moveTo>
                  <a:cubicBezTo>
                    <a:pt x="2310" y="8269"/>
                    <a:pt x="2523" y="8482"/>
                    <a:pt x="2523" y="8744"/>
                  </a:cubicBezTo>
                  <a:lnTo>
                    <a:pt x="2523" y="13348"/>
                  </a:lnTo>
                  <a:cubicBezTo>
                    <a:pt x="2536" y="13878"/>
                    <a:pt x="2117" y="14318"/>
                    <a:pt x="1588" y="14318"/>
                  </a:cubicBezTo>
                  <a:cubicBezTo>
                    <a:pt x="1059" y="14318"/>
                    <a:pt x="633" y="13878"/>
                    <a:pt x="653" y="13348"/>
                  </a:cubicBezTo>
                  <a:lnTo>
                    <a:pt x="653" y="8744"/>
                  </a:lnTo>
                  <a:cubicBezTo>
                    <a:pt x="653" y="8482"/>
                    <a:pt x="866" y="8269"/>
                    <a:pt x="1127" y="8269"/>
                  </a:cubicBezTo>
                  <a:close/>
                  <a:moveTo>
                    <a:pt x="2983" y="1"/>
                  </a:moveTo>
                  <a:cubicBezTo>
                    <a:pt x="2978" y="1"/>
                    <a:pt x="2974" y="1"/>
                    <a:pt x="2969" y="1"/>
                  </a:cubicBezTo>
                  <a:cubicBezTo>
                    <a:pt x="2853" y="1"/>
                    <a:pt x="2756" y="97"/>
                    <a:pt x="2756" y="214"/>
                  </a:cubicBezTo>
                  <a:lnTo>
                    <a:pt x="2756" y="3671"/>
                  </a:lnTo>
                  <a:cubicBezTo>
                    <a:pt x="2756" y="3836"/>
                    <a:pt x="2634" y="3919"/>
                    <a:pt x="2512" y="3919"/>
                  </a:cubicBezTo>
                  <a:cubicBezTo>
                    <a:pt x="2390" y="3919"/>
                    <a:pt x="2268" y="3836"/>
                    <a:pt x="2268" y="3671"/>
                  </a:cubicBezTo>
                  <a:lnTo>
                    <a:pt x="2268" y="214"/>
                  </a:lnTo>
                  <a:cubicBezTo>
                    <a:pt x="2255" y="83"/>
                    <a:pt x="2153" y="18"/>
                    <a:pt x="2052" y="18"/>
                  </a:cubicBezTo>
                  <a:cubicBezTo>
                    <a:pt x="1950" y="18"/>
                    <a:pt x="1849" y="83"/>
                    <a:pt x="1835" y="214"/>
                  </a:cubicBezTo>
                  <a:lnTo>
                    <a:pt x="1835" y="3671"/>
                  </a:lnTo>
                  <a:cubicBezTo>
                    <a:pt x="1835" y="3836"/>
                    <a:pt x="1713" y="3919"/>
                    <a:pt x="1591" y="3919"/>
                  </a:cubicBezTo>
                  <a:cubicBezTo>
                    <a:pt x="1469" y="3919"/>
                    <a:pt x="1347" y="3836"/>
                    <a:pt x="1347" y="3671"/>
                  </a:cubicBezTo>
                  <a:lnTo>
                    <a:pt x="1347" y="214"/>
                  </a:lnTo>
                  <a:cubicBezTo>
                    <a:pt x="1337" y="83"/>
                    <a:pt x="1236" y="18"/>
                    <a:pt x="1134" y="18"/>
                  </a:cubicBezTo>
                  <a:cubicBezTo>
                    <a:pt x="1033" y="18"/>
                    <a:pt x="932" y="83"/>
                    <a:pt x="921" y="214"/>
                  </a:cubicBezTo>
                  <a:lnTo>
                    <a:pt x="921" y="3671"/>
                  </a:lnTo>
                  <a:cubicBezTo>
                    <a:pt x="918" y="3836"/>
                    <a:pt x="794" y="3919"/>
                    <a:pt x="671" y="3919"/>
                  </a:cubicBezTo>
                  <a:cubicBezTo>
                    <a:pt x="548" y="3919"/>
                    <a:pt x="426" y="3836"/>
                    <a:pt x="426" y="3671"/>
                  </a:cubicBezTo>
                  <a:lnTo>
                    <a:pt x="426" y="214"/>
                  </a:lnTo>
                  <a:cubicBezTo>
                    <a:pt x="416" y="83"/>
                    <a:pt x="315" y="18"/>
                    <a:pt x="213" y="18"/>
                  </a:cubicBezTo>
                  <a:cubicBezTo>
                    <a:pt x="112" y="18"/>
                    <a:pt x="11" y="83"/>
                    <a:pt x="0" y="214"/>
                  </a:cubicBezTo>
                  <a:lnTo>
                    <a:pt x="0" y="4826"/>
                  </a:lnTo>
                  <a:cubicBezTo>
                    <a:pt x="0" y="5197"/>
                    <a:pt x="303" y="5499"/>
                    <a:pt x="674" y="5499"/>
                  </a:cubicBezTo>
                  <a:cubicBezTo>
                    <a:pt x="811" y="5506"/>
                    <a:pt x="921" y="5609"/>
                    <a:pt x="921" y="5747"/>
                  </a:cubicBezTo>
                  <a:lnTo>
                    <a:pt x="921" y="7864"/>
                  </a:lnTo>
                  <a:cubicBezTo>
                    <a:pt x="516" y="7967"/>
                    <a:pt x="234" y="8324"/>
                    <a:pt x="234" y="8744"/>
                  </a:cubicBezTo>
                  <a:lnTo>
                    <a:pt x="234" y="13355"/>
                  </a:lnTo>
                  <a:cubicBezTo>
                    <a:pt x="234" y="14105"/>
                    <a:pt x="846" y="14723"/>
                    <a:pt x="1602" y="14723"/>
                  </a:cubicBezTo>
                  <a:cubicBezTo>
                    <a:pt x="2358" y="14723"/>
                    <a:pt x="2969" y="14105"/>
                    <a:pt x="2969" y="13355"/>
                  </a:cubicBezTo>
                  <a:lnTo>
                    <a:pt x="2969" y="8744"/>
                  </a:lnTo>
                  <a:cubicBezTo>
                    <a:pt x="2969" y="8324"/>
                    <a:pt x="2688" y="7960"/>
                    <a:pt x="2282" y="7864"/>
                  </a:cubicBezTo>
                  <a:lnTo>
                    <a:pt x="2282" y="5747"/>
                  </a:lnTo>
                  <a:cubicBezTo>
                    <a:pt x="2282" y="5609"/>
                    <a:pt x="2392" y="5499"/>
                    <a:pt x="2530" y="5499"/>
                  </a:cubicBezTo>
                  <a:cubicBezTo>
                    <a:pt x="2901" y="5499"/>
                    <a:pt x="3203" y="5197"/>
                    <a:pt x="3203" y="4826"/>
                  </a:cubicBezTo>
                  <a:lnTo>
                    <a:pt x="3203" y="214"/>
                  </a:lnTo>
                  <a:cubicBezTo>
                    <a:pt x="3203" y="95"/>
                    <a:pt x="3107" y="1"/>
                    <a:pt x="298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8"/>
            <p:cNvSpPr/>
            <p:nvPr/>
          </p:nvSpPr>
          <p:spPr>
            <a:xfrm>
              <a:off x="5396079" y="1720481"/>
              <a:ext cx="105805" cy="377093"/>
            </a:xfrm>
            <a:custGeom>
              <a:rect b="b" l="l" r="r" t="t"/>
              <a:pathLst>
                <a:path extrusionOk="0" h="14723" w="4131">
                  <a:moveTo>
                    <a:pt x="2062" y="433"/>
                  </a:moveTo>
                  <a:cubicBezTo>
                    <a:pt x="2495" y="433"/>
                    <a:pt x="2887" y="687"/>
                    <a:pt x="3175" y="1168"/>
                  </a:cubicBezTo>
                  <a:cubicBezTo>
                    <a:pt x="3512" y="1711"/>
                    <a:pt x="3684" y="2502"/>
                    <a:pt x="3684" y="3443"/>
                  </a:cubicBezTo>
                  <a:cubicBezTo>
                    <a:pt x="3684" y="4028"/>
                    <a:pt x="3368" y="4564"/>
                    <a:pt x="2859" y="4859"/>
                  </a:cubicBezTo>
                  <a:lnTo>
                    <a:pt x="2866" y="4859"/>
                  </a:lnTo>
                  <a:cubicBezTo>
                    <a:pt x="2516" y="5059"/>
                    <a:pt x="2303" y="5430"/>
                    <a:pt x="2309" y="5835"/>
                  </a:cubicBezTo>
                  <a:lnTo>
                    <a:pt x="2309" y="7835"/>
                  </a:lnTo>
                  <a:lnTo>
                    <a:pt x="1815" y="7835"/>
                  </a:lnTo>
                  <a:lnTo>
                    <a:pt x="1815" y="5835"/>
                  </a:lnTo>
                  <a:cubicBezTo>
                    <a:pt x="1821" y="5430"/>
                    <a:pt x="1608" y="5059"/>
                    <a:pt x="1258" y="4859"/>
                  </a:cubicBezTo>
                  <a:cubicBezTo>
                    <a:pt x="749" y="4564"/>
                    <a:pt x="433" y="4028"/>
                    <a:pt x="433" y="3443"/>
                  </a:cubicBezTo>
                  <a:cubicBezTo>
                    <a:pt x="433" y="2495"/>
                    <a:pt x="605" y="1711"/>
                    <a:pt x="942" y="1168"/>
                  </a:cubicBezTo>
                  <a:cubicBezTo>
                    <a:pt x="1237" y="687"/>
                    <a:pt x="1622" y="433"/>
                    <a:pt x="2062" y="433"/>
                  </a:cubicBezTo>
                  <a:close/>
                  <a:moveTo>
                    <a:pt x="2522" y="8268"/>
                  </a:moveTo>
                  <a:cubicBezTo>
                    <a:pt x="2784" y="8268"/>
                    <a:pt x="2997" y="8481"/>
                    <a:pt x="2997" y="8743"/>
                  </a:cubicBezTo>
                  <a:lnTo>
                    <a:pt x="2997" y="13347"/>
                  </a:lnTo>
                  <a:cubicBezTo>
                    <a:pt x="3010" y="13877"/>
                    <a:pt x="2591" y="14317"/>
                    <a:pt x="2062" y="14317"/>
                  </a:cubicBezTo>
                  <a:cubicBezTo>
                    <a:pt x="1533" y="14317"/>
                    <a:pt x="1107" y="13877"/>
                    <a:pt x="1127" y="13347"/>
                  </a:cubicBezTo>
                  <a:lnTo>
                    <a:pt x="1127" y="8743"/>
                  </a:lnTo>
                  <a:cubicBezTo>
                    <a:pt x="1127" y="8481"/>
                    <a:pt x="1340" y="8268"/>
                    <a:pt x="1601" y="8268"/>
                  </a:cubicBezTo>
                  <a:close/>
                  <a:moveTo>
                    <a:pt x="2062" y="0"/>
                  </a:moveTo>
                  <a:cubicBezTo>
                    <a:pt x="1471" y="0"/>
                    <a:pt x="942" y="337"/>
                    <a:pt x="570" y="948"/>
                  </a:cubicBezTo>
                  <a:cubicBezTo>
                    <a:pt x="199" y="1553"/>
                    <a:pt x="0" y="2426"/>
                    <a:pt x="0" y="3443"/>
                  </a:cubicBezTo>
                  <a:cubicBezTo>
                    <a:pt x="0" y="4186"/>
                    <a:pt x="399" y="4866"/>
                    <a:pt x="1045" y="5237"/>
                  </a:cubicBezTo>
                  <a:cubicBezTo>
                    <a:pt x="1258" y="5361"/>
                    <a:pt x="1388" y="5588"/>
                    <a:pt x="1382" y="5835"/>
                  </a:cubicBezTo>
                  <a:lnTo>
                    <a:pt x="1382" y="7863"/>
                  </a:lnTo>
                  <a:cubicBezTo>
                    <a:pt x="983" y="7966"/>
                    <a:pt x="694" y="8323"/>
                    <a:pt x="694" y="8743"/>
                  </a:cubicBezTo>
                  <a:lnTo>
                    <a:pt x="694" y="13354"/>
                  </a:lnTo>
                  <a:cubicBezTo>
                    <a:pt x="694" y="14104"/>
                    <a:pt x="1306" y="14722"/>
                    <a:pt x="2062" y="14722"/>
                  </a:cubicBezTo>
                  <a:cubicBezTo>
                    <a:pt x="2818" y="14722"/>
                    <a:pt x="3430" y="14104"/>
                    <a:pt x="3430" y="13354"/>
                  </a:cubicBezTo>
                  <a:lnTo>
                    <a:pt x="3430" y="8743"/>
                  </a:lnTo>
                  <a:cubicBezTo>
                    <a:pt x="3430" y="8323"/>
                    <a:pt x="3148" y="7959"/>
                    <a:pt x="2742" y="7863"/>
                  </a:cubicBezTo>
                  <a:lnTo>
                    <a:pt x="2742" y="5835"/>
                  </a:lnTo>
                  <a:cubicBezTo>
                    <a:pt x="2742" y="5588"/>
                    <a:pt x="2873" y="5354"/>
                    <a:pt x="3086" y="5230"/>
                  </a:cubicBezTo>
                  <a:cubicBezTo>
                    <a:pt x="3732" y="4866"/>
                    <a:pt x="4131" y="4186"/>
                    <a:pt x="4131" y="3443"/>
                  </a:cubicBezTo>
                  <a:cubicBezTo>
                    <a:pt x="4131" y="2419"/>
                    <a:pt x="3931" y="1560"/>
                    <a:pt x="3560" y="942"/>
                  </a:cubicBezTo>
                  <a:cubicBezTo>
                    <a:pt x="3182" y="330"/>
                    <a:pt x="2653" y="0"/>
                    <a:pt x="206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8"/>
            <p:cNvSpPr/>
            <p:nvPr/>
          </p:nvSpPr>
          <p:spPr>
            <a:xfrm>
              <a:off x="5449225" y="1944744"/>
              <a:ext cx="10937" cy="22283"/>
            </a:xfrm>
            <a:custGeom>
              <a:rect b="b" l="l" r="r" t="t"/>
              <a:pathLst>
                <a:path extrusionOk="0" h="870" w="427">
                  <a:moveTo>
                    <a:pt x="214" y="0"/>
                  </a:moveTo>
                  <a:cubicBezTo>
                    <a:pt x="97" y="0"/>
                    <a:pt x="1" y="97"/>
                    <a:pt x="1" y="213"/>
                  </a:cubicBezTo>
                  <a:lnTo>
                    <a:pt x="1" y="674"/>
                  </a:lnTo>
                  <a:cubicBezTo>
                    <a:pt x="11" y="804"/>
                    <a:pt x="112" y="870"/>
                    <a:pt x="214" y="870"/>
                  </a:cubicBezTo>
                  <a:cubicBezTo>
                    <a:pt x="315" y="870"/>
                    <a:pt x="417" y="804"/>
                    <a:pt x="427" y="674"/>
                  </a:cubicBezTo>
                  <a:lnTo>
                    <a:pt x="427" y="213"/>
                  </a:lnTo>
                  <a:cubicBezTo>
                    <a:pt x="427" y="97"/>
                    <a:pt x="331" y="0"/>
                    <a:pt x="214"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8"/>
            <p:cNvSpPr/>
            <p:nvPr/>
          </p:nvSpPr>
          <p:spPr>
            <a:xfrm>
              <a:off x="5449225" y="1980115"/>
              <a:ext cx="11116" cy="63673"/>
            </a:xfrm>
            <a:custGeom>
              <a:rect b="b" l="l" r="r" t="t"/>
              <a:pathLst>
                <a:path extrusionOk="0" h="2486" w="434">
                  <a:moveTo>
                    <a:pt x="214" y="1"/>
                  </a:moveTo>
                  <a:cubicBezTo>
                    <a:pt x="97" y="1"/>
                    <a:pt x="1" y="97"/>
                    <a:pt x="1" y="214"/>
                  </a:cubicBezTo>
                  <a:lnTo>
                    <a:pt x="1" y="2289"/>
                  </a:lnTo>
                  <a:cubicBezTo>
                    <a:pt x="11" y="2420"/>
                    <a:pt x="112" y="2485"/>
                    <a:pt x="214" y="2485"/>
                  </a:cubicBezTo>
                  <a:cubicBezTo>
                    <a:pt x="315" y="2485"/>
                    <a:pt x="417" y="2420"/>
                    <a:pt x="427" y="2289"/>
                  </a:cubicBezTo>
                  <a:lnTo>
                    <a:pt x="427" y="221"/>
                  </a:lnTo>
                  <a:cubicBezTo>
                    <a:pt x="434" y="97"/>
                    <a:pt x="337" y="1"/>
                    <a:pt x="214"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8"/>
            <p:cNvSpPr/>
            <p:nvPr/>
          </p:nvSpPr>
          <p:spPr>
            <a:xfrm>
              <a:off x="5566812" y="1944744"/>
              <a:ext cx="11833" cy="23333"/>
            </a:xfrm>
            <a:custGeom>
              <a:rect b="b" l="l" r="r" t="t"/>
              <a:pathLst>
                <a:path extrusionOk="0" h="911" w="462">
                  <a:moveTo>
                    <a:pt x="235" y="0"/>
                  </a:moveTo>
                  <a:cubicBezTo>
                    <a:pt x="111" y="0"/>
                    <a:pt x="15" y="97"/>
                    <a:pt x="15" y="213"/>
                  </a:cubicBezTo>
                  <a:lnTo>
                    <a:pt x="15" y="674"/>
                  </a:lnTo>
                  <a:cubicBezTo>
                    <a:pt x="1" y="832"/>
                    <a:pt x="116" y="911"/>
                    <a:pt x="231" y="911"/>
                  </a:cubicBezTo>
                  <a:cubicBezTo>
                    <a:pt x="346" y="911"/>
                    <a:pt x="461" y="832"/>
                    <a:pt x="448" y="674"/>
                  </a:cubicBezTo>
                  <a:lnTo>
                    <a:pt x="448" y="213"/>
                  </a:lnTo>
                  <a:cubicBezTo>
                    <a:pt x="448" y="97"/>
                    <a:pt x="351" y="0"/>
                    <a:pt x="2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8"/>
            <p:cNvSpPr/>
            <p:nvPr/>
          </p:nvSpPr>
          <p:spPr>
            <a:xfrm>
              <a:off x="5566812" y="1980115"/>
              <a:ext cx="11833" cy="64723"/>
            </a:xfrm>
            <a:custGeom>
              <a:rect b="b" l="l" r="r" t="t"/>
              <a:pathLst>
                <a:path extrusionOk="0" h="2527" w="462">
                  <a:moveTo>
                    <a:pt x="235" y="1"/>
                  </a:moveTo>
                  <a:cubicBezTo>
                    <a:pt x="111" y="1"/>
                    <a:pt x="15" y="97"/>
                    <a:pt x="15" y="214"/>
                  </a:cubicBezTo>
                  <a:lnTo>
                    <a:pt x="15" y="2289"/>
                  </a:lnTo>
                  <a:cubicBezTo>
                    <a:pt x="1" y="2448"/>
                    <a:pt x="116" y="2527"/>
                    <a:pt x="231" y="2527"/>
                  </a:cubicBezTo>
                  <a:cubicBezTo>
                    <a:pt x="346" y="2527"/>
                    <a:pt x="461" y="2448"/>
                    <a:pt x="448" y="2289"/>
                  </a:cubicBezTo>
                  <a:lnTo>
                    <a:pt x="448" y="221"/>
                  </a:lnTo>
                  <a:cubicBezTo>
                    <a:pt x="448" y="97"/>
                    <a:pt x="351" y="1"/>
                    <a:pt x="23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 name="Google Shape;689;p28"/>
          <p:cNvGrpSpPr/>
          <p:nvPr/>
        </p:nvGrpSpPr>
        <p:grpSpPr>
          <a:xfrm>
            <a:off x="1890315" y="1799110"/>
            <a:ext cx="382369" cy="308451"/>
            <a:chOff x="896014" y="1755135"/>
            <a:chExt cx="382369" cy="308451"/>
          </a:xfrm>
        </p:grpSpPr>
        <p:sp>
          <p:nvSpPr>
            <p:cNvPr id="690" name="Google Shape;690;p28"/>
            <p:cNvSpPr/>
            <p:nvPr/>
          </p:nvSpPr>
          <p:spPr>
            <a:xfrm>
              <a:off x="896014" y="1755135"/>
              <a:ext cx="382369" cy="308451"/>
            </a:xfrm>
            <a:custGeom>
              <a:rect b="b" l="l" r="r" t="t"/>
              <a:pathLst>
                <a:path extrusionOk="0" h="12043" w="14929">
                  <a:moveTo>
                    <a:pt x="5657" y="4345"/>
                  </a:moveTo>
                  <a:cubicBezTo>
                    <a:pt x="5753" y="4345"/>
                    <a:pt x="5843" y="4352"/>
                    <a:pt x="5939" y="4352"/>
                  </a:cubicBezTo>
                  <a:lnTo>
                    <a:pt x="9025" y="4352"/>
                  </a:lnTo>
                  <a:cubicBezTo>
                    <a:pt x="8585" y="4991"/>
                    <a:pt x="8035" y="5534"/>
                    <a:pt x="7265" y="5534"/>
                  </a:cubicBezTo>
                  <a:cubicBezTo>
                    <a:pt x="6935" y="5534"/>
                    <a:pt x="6605" y="5444"/>
                    <a:pt x="6324" y="5273"/>
                  </a:cubicBezTo>
                  <a:cubicBezTo>
                    <a:pt x="5980" y="5073"/>
                    <a:pt x="5733" y="4737"/>
                    <a:pt x="5657" y="4345"/>
                  </a:cubicBezTo>
                  <a:close/>
                  <a:moveTo>
                    <a:pt x="13266" y="468"/>
                  </a:moveTo>
                  <a:lnTo>
                    <a:pt x="13266" y="1602"/>
                  </a:lnTo>
                  <a:cubicBezTo>
                    <a:pt x="13266" y="1657"/>
                    <a:pt x="13293" y="1712"/>
                    <a:pt x="13334" y="1754"/>
                  </a:cubicBezTo>
                  <a:lnTo>
                    <a:pt x="13561" y="1980"/>
                  </a:lnTo>
                  <a:cubicBezTo>
                    <a:pt x="13685" y="2104"/>
                    <a:pt x="13767" y="2255"/>
                    <a:pt x="13809" y="2427"/>
                  </a:cubicBezTo>
                  <a:lnTo>
                    <a:pt x="14297" y="4523"/>
                  </a:lnTo>
                  <a:cubicBezTo>
                    <a:pt x="14375" y="4886"/>
                    <a:pt x="14088" y="5185"/>
                    <a:pt x="13767" y="5185"/>
                  </a:cubicBezTo>
                  <a:cubicBezTo>
                    <a:pt x="13669" y="5185"/>
                    <a:pt x="13567" y="5157"/>
                    <a:pt x="13472" y="5094"/>
                  </a:cubicBezTo>
                  <a:lnTo>
                    <a:pt x="11760" y="3953"/>
                  </a:lnTo>
                  <a:cubicBezTo>
                    <a:pt x="11722" y="3928"/>
                    <a:pt x="11681" y="3916"/>
                    <a:pt x="11640" y="3916"/>
                  </a:cubicBezTo>
                  <a:cubicBezTo>
                    <a:pt x="11547" y="3916"/>
                    <a:pt x="11459" y="3977"/>
                    <a:pt x="11430" y="4077"/>
                  </a:cubicBezTo>
                  <a:cubicBezTo>
                    <a:pt x="10819" y="6489"/>
                    <a:pt x="11719" y="8984"/>
                    <a:pt x="12035" y="9747"/>
                  </a:cubicBezTo>
                  <a:lnTo>
                    <a:pt x="11465" y="9981"/>
                  </a:lnTo>
                  <a:cubicBezTo>
                    <a:pt x="11183" y="9465"/>
                    <a:pt x="10826" y="8998"/>
                    <a:pt x="10399" y="8585"/>
                  </a:cubicBezTo>
                  <a:cubicBezTo>
                    <a:pt x="9554" y="7781"/>
                    <a:pt x="8578" y="7376"/>
                    <a:pt x="7492" y="7376"/>
                  </a:cubicBezTo>
                  <a:cubicBezTo>
                    <a:pt x="6413" y="7376"/>
                    <a:pt x="5430" y="7781"/>
                    <a:pt x="4592" y="8585"/>
                  </a:cubicBezTo>
                  <a:cubicBezTo>
                    <a:pt x="4166" y="8998"/>
                    <a:pt x="3801" y="9472"/>
                    <a:pt x="3519" y="9994"/>
                  </a:cubicBezTo>
                  <a:cubicBezTo>
                    <a:pt x="3313" y="9919"/>
                    <a:pt x="3121" y="9836"/>
                    <a:pt x="2928" y="9747"/>
                  </a:cubicBezTo>
                  <a:lnTo>
                    <a:pt x="4475" y="4888"/>
                  </a:lnTo>
                  <a:cubicBezTo>
                    <a:pt x="4509" y="4785"/>
                    <a:pt x="4454" y="4668"/>
                    <a:pt x="4351" y="4627"/>
                  </a:cubicBezTo>
                  <a:cubicBezTo>
                    <a:pt x="4170" y="4547"/>
                    <a:pt x="3993" y="4508"/>
                    <a:pt x="3823" y="4508"/>
                  </a:cubicBezTo>
                  <a:cubicBezTo>
                    <a:pt x="3639" y="4508"/>
                    <a:pt x="3464" y="4554"/>
                    <a:pt x="3300" y="4647"/>
                  </a:cubicBezTo>
                  <a:cubicBezTo>
                    <a:pt x="2708" y="4970"/>
                    <a:pt x="2413" y="5802"/>
                    <a:pt x="2289" y="6283"/>
                  </a:cubicBezTo>
                  <a:lnTo>
                    <a:pt x="1526" y="5671"/>
                  </a:lnTo>
                  <a:cubicBezTo>
                    <a:pt x="1781" y="4908"/>
                    <a:pt x="2145" y="4400"/>
                    <a:pt x="2598" y="4152"/>
                  </a:cubicBezTo>
                  <a:cubicBezTo>
                    <a:pt x="2817" y="4036"/>
                    <a:pt x="3060" y="3977"/>
                    <a:pt x="3306" y="3977"/>
                  </a:cubicBezTo>
                  <a:cubicBezTo>
                    <a:pt x="3453" y="3977"/>
                    <a:pt x="3602" y="3998"/>
                    <a:pt x="3746" y="4042"/>
                  </a:cubicBezTo>
                  <a:cubicBezTo>
                    <a:pt x="4227" y="4173"/>
                    <a:pt x="4715" y="4262"/>
                    <a:pt x="5217" y="4310"/>
                  </a:cubicBezTo>
                  <a:cubicBezTo>
                    <a:pt x="5286" y="4874"/>
                    <a:pt x="5616" y="5362"/>
                    <a:pt x="6104" y="5644"/>
                  </a:cubicBezTo>
                  <a:cubicBezTo>
                    <a:pt x="6454" y="5857"/>
                    <a:pt x="6853" y="5967"/>
                    <a:pt x="7265" y="5967"/>
                  </a:cubicBezTo>
                  <a:cubicBezTo>
                    <a:pt x="8585" y="5967"/>
                    <a:pt x="9341" y="4695"/>
                    <a:pt x="9753" y="4015"/>
                  </a:cubicBezTo>
                  <a:cubicBezTo>
                    <a:pt x="10241" y="3204"/>
                    <a:pt x="10681" y="2489"/>
                    <a:pt x="11135" y="2022"/>
                  </a:cubicBezTo>
                  <a:cubicBezTo>
                    <a:pt x="11588" y="1554"/>
                    <a:pt x="12022" y="1355"/>
                    <a:pt x="12564" y="1355"/>
                  </a:cubicBezTo>
                  <a:cubicBezTo>
                    <a:pt x="12668" y="1355"/>
                    <a:pt x="12757" y="1279"/>
                    <a:pt x="12778" y="1169"/>
                  </a:cubicBezTo>
                  <a:cubicBezTo>
                    <a:pt x="12805" y="1032"/>
                    <a:pt x="12853" y="901"/>
                    <a:pt x="12922" y="778"/>
                  </a:cubicBezTo>
                  <a:cubicBezTo>
                    <a:pt x="12997" y="633"/>
                    <a:pt x="13121" y="523"/>
                    <a:pt x="13266" y="468"/>
                  </a:cubicBezTo>
                  <a:close/>
                  <a:moveTo>
                    <a:pt x="7492" y="7809"/>
                  </a:moveTo>
                  <a:cubicBezTo>
                    <a:pt x="9527" y="7809"/>
                    <a:pt x="10674" y="9458"/>
                    <a:pt x="11059" y="10139"/>
                  </a:cubicBezTo>
                  <a:cubicBezTo>
                    <a:pt x="9905" y="10503"/>
                    <a:pt x="8702" y="10689"/>
                    <a:pt x="7492" y="10689"/>
                  </a:cubicBezTo>
                  <a:cubicBezTo>
                    <a:pt x="6282" y="10689"/>
                    <a:pt x="5080" y="10503"/>
                    <a:pt x="3932" y="10139"/>
                  </a:cubicBezTo>
                  <a:cubicBezTo>
                    <a:pt x="4317" y="9458"/>
                    <a:pt x="5458" y="7809"/>
                    <a:pt x="7492" y="7809"/>
                  </a:cubicBezTo>
                  <a:close/>
                  <a:moveTo>
                    <a:pt x="805" y="8957"/>
                  </a:moveTo>
                  <a:cubicBezTo>
                    <a:pt x="866" y="8957"/>
                    <a:pt x="921" y="8977"/>
                    <a:pt x="970" y="9018"/>
                  </a:cubicBezTo>
                  <a:cubicBezTo>
                    <a:pt x="2482" y="10331"/>
                    <a:pt x="4922" y="11115"/>
                    <a:pt x="7492" y="11115"/>
                  </a:cubicBezTo>
                  <a:cubicBezTo>
                    <a:pt x="10063" y="11115"/>
                    <a:pt x="12503" y="10331"/>
                    <a:pt x="14015" y="9018"/>
                  </a:cubicBezTo>
                  <a:cubicBezTo>
                    <a:pt x="14063" y="8976"/>
                    <a:pt x="14118" y="8958"/>
                    <a:pt x="14173" y="8958"/>
                  </a:cubicBezTo>
                  <a:cubicBezTo>
                    <a:pt x="14305" y="8958"/>
                    <a:pt x="14430" y="9069"/>
                    <a:pt x="14420" y="9225"/>
                  </a:cubicBezTo>
                  <a:lnTo>
                    <a:pt x="14420" y="9218"/>
                  </a:lnTo>
                  <a:cubicBezTo>
                    <a:pt x="14413" y="9286"/>
                    <a:pt x="14386" y="9348"/>
                    <a:pt x="14331" y="9390"/>
                  </a:cubicBezTo>
                  <a:cubicBezTo>
                    <a:pt x="12709" y="10805"/>
                    <a:pt x="10207" y="11610"/>
                    <a:pt x="7492" y="11610"/>
                  </a:cubicBezTo>
                  <a:cubicBezTo>
                    <a:pt x="4770" y="11610"/>
                    <a:pt x="2282" y="10799"/>
                    <a:pt x="646" y="9390"/>
                  </a:cubicBezTo>
                  <a:cubicBezTo>
                    <a:pt x="482" y="9245"/>
                    <a:pt x="571" y="8970"/>
                    <a:pt x="791" y="8957"/>
                  </a:cubicBezTo>
                  <a:close/>
                  <a:moveTo>
                    <a:pt x="13485" y="1"/>
                  </a:moveTo>
                  <a:cubicBezTo>
                    <a:pt x="12826" y="1"/>
                    <a:pt x="12503" y="537"/>
                    <a:pt x="12393" y="929"/>
                  </a:cubicBezTo>
                  <a:cubicBezTo>
                    <a:pt x="11808" y="970"/>
                    <a:pt x="11307" y="1224"/>
                    <a:pt x="10826" y="1726"/>
                  </a:cubicBezTo>
                  <a:cubicBezTo>
                    <a:pt x="10344" y="2221"/>
                    <a:pt x="9884" y="2956"/>
                    <a:pt x="9382" y="3795"/>
                  </a:cubicBezTo>
                  <a:lnTo>
                    <a:pt x="9307" y="3919"/>
                  </a:lnTo>
                  <a:lnTo>
                    <a:pt x="5939" y="3919"/>
                  </a:lnTo>
                  <a:cubicBezTo>
                    <a:pt x="5231" y="3912"/>
                    <a:pt x="4530" y="3809"/>
                    <a:pt x="3856" y="3623"/>
                  </a:cubicBezTo>
                  <a:cubicBezTo>
                    <a:pt x="3691" y="3580"/>
                    <a:pt x="3495" y="3548"/>
                    <a:pt x="3283" y="3548"/>
                  </a:cubicBezTo>
                  <a:cubicBezTo>
                    <a:pt x="2545" y="3548"/>
                    <a:pt x="1610" y="3944"/>
                    <a:pt x="1066" y="5685"/>
                  </a:cubicBezTo>
                  <a:cubicBezTo>
                    <a:pt x="1038" y="5767"/>
                    <a:pt x="1066" y="5864"/>
                    <a:pt x="1134" y="5919"/>
                  </a:cubicBezTo>
                  <a:lnTo>
                    <a:pt x="2289" y="6840"/>
                  </a:lnTo>
                  <a:cubicBezTo>
                    <a:pt x="2330" y="6872"/>
                    <a:pt x="2377" y="6887"/>
                    <a:pt x="2423" y="6887"/>
                  </a:cubicBezTo>
                  <a:cubicBezTo>
                    <a:pt x="2524" y="6887"/>
                    <a:pt x="2621" y="6816"/>
                    <a:pt x="2640" y="6702"/>
                  </a:cubicBezTo>
                  <a:cubicBezTo>
                    <a:pt x="2695" y="6338"/>
                    <a:pt x="2970" y="5321"/>
                    <a:pt x="3506" y="5025"/>
                  </a:cubicBezTo>
                  <a:cubicBezTo>
                    <a:pt x="3607" y="4970"/>
                    <a:pt x="3716" y="4943"/>
                    <a:pt x="3830" y="4943"/>
                  </a:cubicBezTo>
                  <a:cubicBezTo>
                    <a:pt x="3886" y="4943"/>
                    <a:pt x="3943" y="4950"/>
                    <a:pt x="4001" y="4963"/>
                  </a:cubicBezTo>
                  <a:lnTo>
                    <a:pt x="2537" y="9561"/>
                  </a:lnTo>
                  <a:cubicBezTo>
                    <a:pt x="2076" y="9321"/>
                    <a:pt x="1650" y="9032"/>
                    <a:pt x="1258" y="8702"/>
                  </a:cubicBezTo>
                  <a:cubicBezTo>
                    <a:pt x="1121" y="8562"/>
                    <a:pt x="943" y="8493"/>
                    <a:pt x="766" y="8493"/>
                  </a:cubicBezTo>
                  <a:cubicBezTo>
                    <a:pt x="578" y="8493"/>
                    <a:pt x="392" y="8571"/>
                    <a:pt x="262" y="8723"/>
                  </a:cubicBezTo>
                  <a:cubicBezTo>
                    <a:pt x="0" y="9025"/>
                    <a:pt x="49" y="9479"/>
                    <a:pt x="365" y="9713"/>
                  </a:cubicBezTo>
                  <a:cubicBezTo>
                    <a:pt x="2069" y="11190"/>
                    <a:pt x="4667" y="12043"/>
                    <a:pt x="7492" y="12043"/>
                  </a:cubicBezTo>
                  <a:cubicBezTo>
                    <a:pt x="10317" y="12043"/>
                    <a:pt x="12915" y="11190"/>
                    <a:pt x="14620" y="9713"/>
                  </a:cubicBezTo>
                  <a:cubicBezTo>
                    <a:pt x="14901" y="9472"/>
                    <a:pt x="14929" y="9039"/>
                    <a:pt x="14688" y="8757"/>
                  </a:cubicBezTo>
                  <a:cubicBezTo>
                    <a:pt x="14553" y="8603"/>
                    <a:pt x="14365" y="8525"/>
                    <a:pt x="14176" y="8525"/>
                  </a:cubicBezTo>
                  <a:cubicBezTo>
                    <a:pt x="14019" y="8525"/>
                    <a:pt x="13861" y="8579"/>
                    <a:pt x="13733" y="8689"/>
                  </a:cubicBezTo>
                  <a:cubicBezTo>
                    <a:pt x="13334" y="9032"/>
                    <a:pt x="12894" y="9328"/>
                    <a:pt x="12427" y="9568"/>
                  </a:cubicBezTo>
                  <a:cubicBezTo>
                    <a:pt x="12131" y="8860"/>
                    <a:pt x="11341" y="6668"/>
                    <a:pt x="11781" y="4489"/>
                  </a:cubicBezTo>
                  <a:lnTo>
                    <a:pt x="11781" y="4489"/>
                  </a:lnTo>
                  <a:lnTo>
                    <a:pt x="13231" y="5451"/>
                  </a:lnTo>
                  <a:cubicBezTo>
                    <a:pt x="13404" y="5567"/>
                    <a:pt x="13589" y="5618"/>
                    <a:pt x="13769" y="5618"/>
                  </a:cubicBezTo>
                  <a:cubicBezTo>
                    <a:pt x="14347" y="5618"/>
                    <a:pt x="14868" y="5083"/>
                    <a:pt x="14716" y="4427"/>
                  </a:cubicBezTo>
                  <a:lnTo>
                    <a:pt x="14228" y="2331"/>
                  </a:lnTo>
                  <a:cubicBezTo>
                    <a:pt x="14173" y="2084"/>
                    <a:pt x="14049" y="1857"/>
                    <a:pt x="13863" y="1671"/>
                  </a:cubicBezTo>
                  <a:lnTo>
                    <a:pt x="13699" y="1513"/>
                  </a:lnTo>
                  <a:lnTo>
                    <a:pt x="13699" y="908"/>
                  </a:lnTo>
                  <a:lnTo>
                    <a:pt x="13699" y="434"/>
                  </a:lnTo>
                  <a:lnTo>
                    <a:pt x="13699" y="235"/>
                  </a:lnTo>
                  <a:cubicBezTo>
                    <a:pt x="13705" y="104"/>
                    <a:pt x="13609" y="1"/>
                    <a:pt x="1348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8"/>
            <p:cNvSpPr/>
            <p:nvPr/>
          </p:nvSpPr>
          <p:spPr>
            <a:xfrm>
              <a:off x="1223982" y="1822828"/>
              <a:ext cx="11116" cy="16494"/>
            </a:xfrm>
            <a:custGeom>
              <a:rect b="b" l="l" r="r" t="t"/>
              <a:pathLst>
                <a:path extrusionOk="0" h="644" w="434">
                  <a:moveTo>
                    <a:pt x="220" y="1"/>
                  </a:moveTo>
                  <a:cubicBezTo>
                    <a:pt x="119" y="1"/>
                    <a:pt x="17" y="66"/>
                    <a:pt x="7" y="197"/>
                  </a:cubicBezTo>
                  <a:lnTo>
                    <a:pt x="7" y="423"/>
                  </a:lnTo>
                  <a:cubicBezTo>
                    <a:pt x="0" y="547"/>
                    <a:pt x="96" y="643"/>
                    <a:pt x="220" y="643"/>
                  </a:cubicBezTo>
                  <a:cubicBezTo>
                    <a:pt x="337" y="643"/>
                    <a:pt x="433" y="547"/>
                    <a:pt x="433" y="430"/>
                  </a:cubicBezTo>
                  <a:lnTo>
                    <a:pt x="433" y="197"/>
                  </a:lnTo>
                  <a:cubicBezTo>
                    <a:pt x="423" y="66"/>
                    <a:pt x="321" y="1"/>
                    <a:pt x="22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 name="Google Shape;692;p28"/>
          <p:cNvSpPr/>
          <p:nvPr/>
        </p:nvSpPr>
        <p:spPr>
          <a:xfrm>
            <a:off x="4383361" y="1797398"/>
            <a:ext cx="377093" cy="270775"/>
          </a:xfrm>
          <a:custGeom>
            <a:rect b="b" l="l" r="r" t="t"/>
            <a:pathLst>
              <a:path extrusionOk="0" h="10572" w="14723">
                <a:moveTo>
                  <a:pt x="3444" y="1815"/>
                </a:moveTo>
                <a:cubicBezTo>
                  <a:pt x="3574" y="1815"/>
                  <a:pt x="3684" y="1925"/>
                  <a:pt x="3684" y="2063"/>
                </a:cubicBezTo>
                <a:lnTo>
                  <a:pt x="3684" y="2984"/>
                </a:lnTo>
                <a:cubicBezTo>
                  <a:pt x="3684" y="3121"/>
                  <a:pt x="3574" y="3231"/>
                  <a:pt x="3444" y="3231"/>
                </a:cubicBezTo>
                <a:lnTo>
                  <a:pt x="433" y="3231"/>
                </a:lnTo>
                <a:lnTo>
                  <a:pt x="433" y="1815"/>
                </a:lnTo>
                <a:close/>
                <a:moveTo>
                  <a:pt x="14289" y="1815"/>
                </a:moveTo>
                <a:lnTo>
                  <a:pt x="14289" y="3231"/>
                </a:lnTo>
                <a:lnTo>
                  <a:pt x="11286" y="3231"/>
                </a:lnTo>
                <a:cubicBezTo>
                  <a:pt x="11148" y="3231"/>
                  <a:pt x="11038" y="3121"/>
                  <a:pt x="11038" y="2984"/>
                </a:cubicBezTo>
                <a:lnTo>
                  <a:pt x="11038" y="2063"/>
                </a:lnTo>
                <a:cubicBezTo>
                  <a:pt x="11038" y="1925"/>
                  <a:pt x="11148" y="1815"/>
                  <a:pt x="11286" y="1815"/>
                </a:cubicBezTo>
                <a:close/>
                <a:moveTo>
                  <a:pt x="440" y="5053"/>
                </a:moveTo>
                <a:lnTo>
                  <a:pt x="440" y="5053"/>
                </a:lnTo>
                <a:cubicBezTo>
                  <a:pt x="3203" y="5169"/>
                  <a:pt x="5409" y="7376"/>
                  <a:pt x="5526" y="10139"/>
                </a:cubicBezTo>
                <a:cubicBezTo>
                  <a:pt x="2770" y="10022"/>
                  <a:pt x="557" y="7809"/>
                  <a:pt x="440" y="5053"/>
                </a:cubicBezTo>
                <a:close/>
                <a:moveTo>
                  <a:pt x="14283" y="5053"/>
                </a:moveTo>
                <a:lnTo>
                  <a:pt x="14283" y="5053"/>
                </a:lnTo>
                <a:cubicBezTo>
                  <a:pt x="14166" y="7809"/>
                  <a:pt x="11959" y="10022"/>
                  <a:pt x="9196" y="10139"/>
                </a:cubicBezTo>
                <a:cubicBezTo>
                  <a:pt x="9313" y="7376"/>
                  <a:pt x="11526" y="5169"/>
                  <a:pt x="14283" y="5053"/>
                </a:cubicBezTo>
                <a:close/>
                <a:moveTo>
                  <a:pt x="14042" y="434"/>
                </a:moveTo>
                <a:cubicBezTo>
                  <a:pt x="14179" y="434"/>
                  <a:pt x="14289" y="544"/>
                  <a:pt x="14289" y="681"/>
                </a:cubicBezTo>
                <a:lnTo>
                  <a:pt x="14289" y="1389"/>
                </a:lnTo>
                <a:lnTo>
                  <a:pt x="11286" y="1389"/>
                </a:lnTo>
                <a:cubicBezTo>
                  <a:pt x="10908" y="1389"/>
                  <a:pt x="10605" y="1692"/>
                  <a:pt x="10605" y="2063"/>
                </a:cubicBezTo>
                <a:lnTo>
                  <a:pt x="10605" y="2984"/>
                </a:lnTo>
                <a:cubicBezTo>
                  <a:pt x="10605" y="3355"/>
                  <a:pt x="10908" y="3664"/>
                  <a:pt x="11286" y="3664"/>
                </a:cubicBezTo>
                <a:lnTo>
                  <a:pt x="14289" y="3664"/>
                </a:lnTo>
                <a:lnTo>
                  <a:pt x="14289" y="4620"/>
                </a:lnTo>
                <a:cubicBezTo>
                  <a:pt x="11286" y="4736"/>
                  <a:pt x="8880" y="7142"/>
                  <a:pt x="8763" y="10145"/>
                </a:cubicBezTo>
                <a:lnTo>
                  <a:pt x="5959" y="10145"/>
                </a:lnTo>
                <a:cubicBezTo>
                  <a:pt x="5842" y="7142"/>
                  <a:pt x="3437" y="4736"/>
                  <a:pt x="433" y="4620"/>
                </a:cubicBezTo>
                <a:lnTo>
                  <a:pt x="433" y="3664"/>
                </a:lnTo>
                <a:lnTo>
                  <a:pt x="3444" y="3664"/>
                </a:lnTo>
                <a:cubicBezTo>
                  <a:pt x="3815" y="3664"/>
                  <a:pt x="4117" y="3362"/>
                  <a:pt x="4117" y="2991"/>
                </a:cubicBezTo>
                <a:lnTo>
                  <a:pt x="4117" y="2063"/>
                </a:lnTo>
                <a:cubicBezTo>
                  <a:pt x="4117" y="1692"/>
                  <a:pt x="3815" y="1389"/>
                  <a:pt x="3444" y="1389"/>
                </a:cubicBezTo>
                <a:lnTo>
                  <a:pt x="433" y="1389"/>
                </a:lnTo>
                <a:lnTo>
                  <a:pt x="433" y="681"/>
                </a:lnTo>
                <a:cubicBezTo>
                  <a:pt x="433" y="544"/>
                  <a:pt x="543" y="434"/>
                  <a:pt x="681" y="434"/>
                </a:cubicBezTo>
                <a:close/>
                <a:moveTo>
                  <a:pt x="681" y="1"/>
                </a:moveTo>
                <a:cubicBezTo>
                  <a:pt x="309" y="1"/>
                  <a:pt x="0" y="310"/>
                  <a:pt x="0" y="681"/>
                </a:cubicBezTo>
                <a:lnTo>
                  <a:pt x="0" y="4826"/>
                </a:lnTo>
                <a:cubicBezTo>
                  <a:pt x="7" y="8001"/>
                  <a:pt x="2578" y="10572"/>
                  <a:pt x="5746" y="10572"/>
                </a:cubicBezTo>
                <a:lnTo>
                  <a:pt x="8976" y="10572"/>
                </a:lnTo>
                <a:cubicBezTo>
                  <a:pt x="12145" y="10572"/>
                  <a:pt x="14716" y="8001"/>
                  <a:pt x="14722" y="4826"/>
                </a:cubicBezTo>
                <a:lnTo>
                  <a:pt x="14722" y="681"/>
                </a:lnTo>
                <a:cubicBezTo>
                  <a:pt x="14722" y="310"/>
                  <a:pt x="14420" y="8"/>
                  <a:pt x="1404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Daycare Center by Slidesgo">
  <a:themeElements>
    <a:clrScheme name="Simple Light">
      <a:dk1>
        <a:srgbClr val="26284E"/>
      </a:dk1>
      <a:lt1>
        <a:srgbClr val="FFFFFF"/>
      </a:lt1>
      <a:dk2>
        <a:srgbClr val="981C3E"/>
      </a:dk2>
      <a:lt2>
        <a:srgbClr val="FBBC5D"/>
      </a:lt2>
      <a:accent1>
        <a:srgbClr val="D196B1"/>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